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6.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7.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8.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9.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0.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3.xml" ContentType="application/vnd.openxmlformats-officedocument.themeOverr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3"/>
    <p:sldMasterId id="2147484645" r:id="rId4"/>
    <p:sldMasterId id="2147484675" r:id="rId5"/>
    <p:sldMasterId id="2147484692" r:id="rId6"/>
    <p:sldMasterId id="2147484750" r:id="rId7"/>
    <p:sldMasterId id="2147484790" r:id="rId8"/>
    <p:sldMasterId id="2147484807" r:id="rId9"/>
    <p:sldMasterId id="2147484824" r:id="rId10"/>
    <p:sldMasterId id="2147484836" r:id="rId11"/>
    <p:sldMasterId id="2147484850" r:id="rId12"/>
    <p:sldMasterId id="2147484878" r:id="rId13"/>
  </p:sldMasterIdLst>
  <p:notesMasterIdLst>
    <p:notesMasterId r:id="rId48"/>
  </p:notesMasterIdLst>
  <p:handoutMasterIdLst>
    <p:handoutMasterId r:id="rId49"/>
  </p:handoutMasterIdLst>
  <p:sldIdLst>
    <p:sldId id="469" r:id="rId14"/>
    <p:sldId id="356" r:id="rId15"/>
    <p:sldId id="468" r:id="rId16"/>
    <p:sldId id="338" r:id="rId17"/>
    <p:sldId id="345" r:id="rId18"/>
    <p:sldId id="342" r:id="rId19"/>
    <p:sldId id="354" r:id="rId20"/>
    <p:sldId id="353" r:id="rId21"/>
    <p:sldId id="290" r:id="rId22"/>
    <p:sldId id="539" r:id="rId23"/>
    <p:sldId id="470" r:id="rId24"/>
    <p:sldId id="358" r:id="rId25"/>
    <p:sldId id="386" r:id="rId26"/>
    <p:sldId id="322" r:id="rId27"/>
    <p:sldId id="336" r:id="rId28"/>
    <p:sldId id="326" r:id="rId29"/>
    <p:sldId id="279" r:id="rId30"/>
    <p:sldId id="278" r:id="rId31"/>
    <p:sldId id="293" r:id="rId32"/>
    <p:sldId id="349" r:id="rId33"/>
    <p:sldId id="350" r:id="rId34"/>
    <p:sldId id="320" r:id="rId35"/>
    <p:sldId id="473" r:id="rId36"/>
    <p:sldId id="297" r:id="rId37"/>
    <p:sldId id="426" r:id="rId38"/>
    <p:sldId id="427" r:id="rId39"/>
    <p:sldId id="471" r:id="rId40"/>
    <p:sldId id="359" r:id="rId41"/>
    <p:sldId id="472" r:id="rId42"/>
    <p:sldId id="474" r:id="rId43"/>
    <p:sldId id="464" r:id="rId44"/>
    <p:sldId id="465" r:id="rId45"/>
    <p:sldId id="466" r:id="rId46"/>
    <p:sldId id="337" r:id="rId47"/>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758B"/>
    <a:srgbClr val="DFE8CE"/>
    <a:srgbClr val="CBD9AF"/>
    <a:srgbClr val="6B823E"/>
    <a:srgbClr val="686868"/>
    <a:srgbClr val="963821"/>
    <a:srgbClr val="727337"/>
    <a:srgbClr val="B8CBD6"/>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582" autoAdjust="0"/>
  </p:normalViewPr>
  <p:slideViewPr>
    <p:cSldViewPr>
      <p:cViewPr varScale="1">
        <p:scale>
          <a:sx n="88" d="100"/>
          <a:sy n="88" d="100"/>
        </p:scale>
        <p:origin x="103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4" d="100"/>
          <a:sy n="84" d="100"/>
        </p:scale>
        <p:origin x="-3180"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1.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slideMaster" Target="slideMasters/slideMaster1.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presProps" Target="presProps.xml"/><Relationship Id="rId7" Type="http://schemas.openxmlformats.org/officeDocument/2006/relationships/slideMaster" Target="slideMasters/slideMaster5.xml"/><Relationship Id="rId12" Type="http://schemas.openxmlformats.org/officeDocument/2006/relationships/slideMaster" Target="slideMasters/slideMaster10.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Master" Target="slideMasters/slideMaster9.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tableStyles" Target="tableStyles.xml"/><Relationship Id="rId5"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handoutMaster" Target="handoutMasters/handoutMaster1.xml"/><Relationship Id="rId10" Type="http://schemas.openxmlformats.org/officeDocument/2006/relationships/slideMaster" Target="slideMasters/slideMaster8.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theme" Target="theme/theme1.xml"/><Relationship Id="rId4" Type="http://schemas.openxmlformats.org/officeDocument/2006/relationships/slideMaster" Target="slideMasters/slideMaster2.xml"/><Relationship Id="rId9" Type="http://schemas.openxmlformats.org/officeDocument/2006/relationships/slideMaster" Target="slideMasters/slideMaster7.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notesMaster" Target="notesMasters/notesMaster1.xml"/><Relationship Id="rId8" Type="http://schemas.openxmlformats.org/officeDocument/2006/relationships/slideMaster" Target="slideMasters/slideMaster6.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file:///\\corp.bloomberg.com\lo-dfs\NEF\NEF-Shared-LO\NEO\NEO%20Central\NEO2017\5.%20Reports\Global\NEO2017_Charts%20for%20the%20global%20report_V3_SH.xlsm"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orp.bloomberg.com\lo-dfs\NEF\NEF-Shared-LO\NEO\NEO%20Central\NEO2017\5.%20Reports\Global\NEO2017_Charts%20for%20the%20global%20report_V3_SH.xlsm"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lgn="ctr">
              <a:defRPr/>
            </a:pPr>
            <a:r>
              <a:rPr lang="en-US"/>
              <a:t>$10.2 trillion</a:t>
            </a:r>
          </a:p>
        </c:rich>
      </c:tx>
      <c:layout>
        <c:manualLayout>
          <c:xMode val="edge"/>
          <c:yMode val="edge"/>
          <c:x val="0.37302124386290197"/>
          <c:y val="0.46586509810915305"/>
        </c:manualLayout>
      </c:layout>
      <c:overlay val="1"/>
      <c:spPr>
        <a:noFill/>
        <a:ln>
          <a:noFill/>
        </a:ln>
        <a:effectLst/>
      </c:spPr>
    </c:title>
    <c:autoTitleDeleted val="0"/>
    <c:plotArea>
      <c:layout>
        <c:manualLayout>
          <c:layoutTarget val="inner"/>
          <c:xMode val="edge"/>
          <c:yMode val="edge"/>
          <c:x val="0.21294750656167979"/>
          <c:y val="2.3174030329542142E-2"/>
          <c:w val="0.58609558180227472"/>
          <c:h val="0.97682596967045787"/>
        </c:manualLayout>
      </c:layout>
      <c:doughnutChart>
        <c:varyColors val="1"/>
        <c:ser>
          <c:idx val="0"/>
          <c:order val="0"/>
          <c:spPr>
            <a:solidFill>
              <a:srgbClr val="00AEE5"/>
            </a:solidFill>
            <a:ln w="12700">
              <a:noFill/>
              <a:prstDash val="solid"/>
            </a:ln>
            <a:effectLst/>
            <a:extLst>
              <a:ext uri="{91240B29-F687-4F45-9708-019B960494DF}">
                <a14:hiddenLine xmlns:a14="http://schemas.microsoft.com/office/drawing/2010/main" w="12700">
                  <a:solidFill>
                    <a:srgbClr val="000000"/>
                  </a:solidFill>
                  <a:prstDash val="solid"/>
                </a14:hiddenLine>
              </a:ext>
            </a:extLst>
          </c:spPr>
          <c:dPt>
            <c:idx val="0"/>
            <c:bubble3D val="0"/>
            <c:spPr>
              <a:solidFill>
                <a:srgbClr val="6D6E71"/>
              </a:solidFill>
              <a:ln w="12700">
                <a:noFill/>
                <a:prstDash val="solid"/>
              </a:ln>
              <a:effectLst/>
              <a:extLst>
                <a:ext uri="{91240B29-F687-4F45-9708-019B960494DF}">
                  <a14:hiddenLine xmlns:a14="http://schemas.microsoft.com/office/drawing/2010/main" w="12700">
                    <a:solidFill>
                      <a:srgbClr val="B2B2B2"/>
                    </a:solidFill>
                    <a:prstDash val="solid"/>
                  </a14:hiddenLine>
                </a:ext>
              </a:extLst>
            </c:spPr>
            <c:extLst>
              <c:ext xmlns:c16="http://schemas.microsoft.com/office/drawing/2014/chart" uri="{C3380CC4-5D6E-409C-BE32-E72D297353CC}">
                <c16:uniqueId val="{00000001-5CBD-4F75-89BB-214E179540B6}"/>
              </c:ext>
            </c:extLst>
          </c:dPt>
          <c:dPt>
            <c:idx val="1"/>
            <c:bubble3D val="0"/>
            <c:spPr>
              <a:solidFill>
                <a:srgbClr val="43BEAD"/>
              </a:solidFill>
              <a:ln w="12700">
                <a:noFill/>
                <a:prstDash val="solid"/>
              </a:ln>
              <a:effectLst/>
              <a:extLst>
                <a:ext uri="{91240B29-F687-4F45-9708-019B960494DF}">
                  <a14:hiddenLine xmlns:a14="http://schemas.microsoft.com/office/drawing/2010/main" w="12700">
                    <a:solidFill>
                      <a:srgbClr val="000000"/>
                    </a:solidFill>
                    <a:prstDash val="solid"/>
                  </a14:hiddenLine>
                </a:ext>
              </a:extLst>
            </c:spPr>
            <c:extLst>
              <c:ext xmlns:c16="http://schemas.microsoft.com/office/drawing/2014/chart" uri="{C3380CC4-5D6E-409C-BE32-E72D297353CC}">
                <c16:uniqueId val="{00000003-5CBD-4F75-89BB-214E179540B6}"/>
              </c:ext>
            </c:extLst>
          </c:dPt>
          <c:dPt>
            <c:idx val="2"/>
            <c:bubble3D val="0"/>
            <c:spPr>
              <a:solidFill>
                <a:srgbClr val="43BEAD"/>
              </a:solidFill>
              <a:ln w="12700">
                <a:noFill/>
                <a:prstDash val="solid"/>
              </a:ln>
              <a:effectLst/>
              <a:extLst>
                <a:ext uri="{91240B29-F687-4F45-9708-019B960494DF}">
                  <a14:hiddenLine xmlns:a14="http://schemas.microsoft.com/office/drawing/2010/main" w="12700">
                    <a:solidFill>
                      <a:srgbClr val="000000"/>
                    </a:solidFill>
                    <a:prstDash val="solid"/>
                  </a14:hiddenLine>
                </a:ext>
              </a:extLst>
            </c:spPr>
            <c:extLst>
              <c:ext xmlns:c16="http://schemas.microsoft.com/office/drawing/2014/chart" uri="{C3380CC4-5D6E-409C-BE32-E72D297353CC}">
                <c16:uniqueId val="{00000005-5CBD-4F75-89BB-214E179540B6}"/>
              </c:ext>
            </c:extLst>
          </c:dPt>
          <c:dPt>
            <c:idx val="3"/>
            <c:bubble3D val="0"/>
            <c:spPr>
              <a:solidFill>
                <a:srgbClr val="FFE838"/>
              </a:solidFill>
              <a:ln w="12700">
                <a:noFill/>
                <a:prstDash val="solid"/>
              </a:ln>
              <a:effectLst/>
              <a:extLst>
                <a:ext uri="{91240B29-F687-4F45-9708-019B960494DF}">
                  <a14:hiddenLine xmlns:a14="http://schemas.microsoft.com/office/drawing/2010/main" w="12700">
                    <a:solidFill>
                      <a:srgbClr val="000000"/>
                    </a:solidFill>
                    <a:prstDash val="solid"/>
                  </a14:hiddenLine>
                </a:ext>
              </a:extLst>
            </c:spPr>
            <c:extLst>
              <c:ext xmlns:c16="http://schemas.microsoft.com/office/drawing/2014/chart" uri="{C3380CC4-5D6E-409C-BE32-E72D297353CC}">
                <c16:uniqueId val="{00000007-5CBD-4F75-89BB-214E179540B6}"/>
              </c:ext>
            </c:extLst>
          </c:dPt>
          <c:dLbls>
            <c:spPr>
              <a:noFill/>
              <a:ln>
                <a:noFill/>
              </a:ln>
              <a:effectLst/>
            </c:spPr>
            <c:txPr>
              <a:bodyPr rot="0" vert="horz"/>
              <a:lstStyle/>
              <a:p>
                <a:pPr>
                  <a:defRPr>
                    <a:solidFill>
                      <a:schemeClr val="bg1"/>
                    </a:solidFill>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'Investments by region'!$B$20:$B$21</c:f>
              <c:strCache>
                <c:ptCount val="2"/>
                <c:pt idx="0">
                  <c:v>Fossil fuels</c:v>
                </c:pt>
                <c:pt idx="1">
                  <c:v>Zero-carbon</c:v>
                </c:pt>
              </c:strCache>
            </c:strRef>
          </c:cat>
          <c:val>
            <c:numRef>
              <c:f>'Investments by region'!$C$20:$C$21</c:f>
              <c:numCache>
                <c:formatCode>#,##0</c:formatCode>
                <c:ptCount val="2"/>
                <c:pt idx="0">
                  <c:v>1473</c:v>
                </c:pt>
                <c:pt idx="1">
                  <c:v>8739</c:v>
                </c:pt>
              </c:numCache>
            </c:numRef>
          </c:val>
          <c:extLst>
            <c:ext xmlns:c16="http://schemas.microsoft.com/office/drawing/2014/chart" uri="{C3380CC4-5D6E-409C-BE32-E72D297353CC}">
              <c16:uniqueId val="{00000008-5CBD-4F75-89BB-214E179540B6}"/>
            </c:ext>
          </c:extLst>
        </c:ser>
        <c:dLbls>
          <c:showLegendKey val="0"/>
          <c:showVal val="0"/>
          <c:showCatName val="0"/>
          <c:showSerName val="0"/>
          <c:showPercent val="0"/>
          <c:showBubbleSize val="0"/>
          <c:showLeaderLines val="1"/>
        </c:dLbls>
        <c:firstSliceAng val="0"/>
        <c:holeSize val="49"/>
      </c:doughnutChart>
      <c:spPr>
        <a:solidFill>
          <a:srgbClr val="FFFFFF">
            <a:lumMod val="100000"/>
          </a:srgbClr>
        </a:solidFill>
        <a:ln>
          <a:noFill/>
        </a:ln>
        <a:effectLst/>
      </c:spPr>
    </c:plotArea>
    <c:plotVisOnly val="1"/>
    <c:dispBlanksAs val="gap"/>
    <c:showDLblsOverMax val="0"/>
  </c:chart>
  <c:spPr>
    <a:solidFill>
      <a:srgbClr val="FFFFFF">
        <a:lumMod val="100000"/>
      </a:srgbClr>
    </a:solidFill>
    <a:ln w="25400">
      <a:noFill/>
    </a:ln>
    <a:effectLst/>
  </c:spPr>
  <c:txPr>
    <a:bodyPr/>
    <a:lstStyle/>
    <a:p>
      <a:pPr>
        <a:defRPr sz="1100">
          <a:solidFill>
            <a:srgbClr val="000000"/>
          </a:solidFill>
          <a:latin typeface="Arial" panose="020B0604020202020204" pitchFamily="34" charset="0"/>
          <a:cs typeface="Arial" panose="020B0604020202020204"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lgn="ctr">
              <a:defRPr sz="1100" b="0"/>
            </a:pPr>
            <a:r>
              <a:rPr lang="en-US" sz="1100" b="0"/>
              <a:t>($ trillion - 2016 real)</a:t>
            </a:r>
          </a:p>
        </c:rich>
      </c:tx>
      <c:layout>
        <c:manualLayout>
          <c:xMode val="edge"/>
          <c:yMode val="edge"/>
          <c:x val="1.2955403761876407E-3"/>
          <c:y val="2.4558708688916256E-2"/>
        </c:manualLayout>
      </c:layout>
      <c:overlay val="0"/>
      <c:spPr>
        <a:noFill/>
        <a:ln>
          <a:noFill/>
        </a:ln>
        <a:effectLst/>
      </c:spPr>
    </c:title>
    <c:autoTitleDeleted val="0"/>
    <c:plotArea>
      <c:layout>
        <c:manualLayout>
          <c:layoutTarget val="inner"/>
          <c:xMode val="edge"/>
          <c:yMode val="edge"/>
          <c:x val="0.15389241725961644"/>
          <c:y val="0.13332519322954531"/>
          <c:w val="0.84610758274038356"/>
          <c:h val="0.86667480677045472"/>
        </c:manualLayout>
      </c:layout>
      <c:barChart>
        <c:barDir val="bar"/>
        <c:grouping val="clustered"/>
        <c:varyColors val="0"/>
        <c:ser>
          <c:idx val="0"/>
          <c:order val="0"/>
          <c:spPr>
            <a:solidFill>
              <a:srgbClr val="00AEE5"/>
            </a:solidFill>
            <a:ln w="12700">
              <a:noFill/>
              <a:prstDash val="solid"/>
            </a:ln>
            <a:effectLst/>
            <a:extLst>
              <a:ext uri="{91240B29-F687-4F45-9708-019B960494DF}">
                <a14:hiddenLine xmlns:a14="http://schemas.microsoft.com/office/drawing/2010/main" w="12700">
                  <a:solidFill>
                    <a:srgbClr val="000000"/>
                  </a:solidFill>
                  <a:prstDash val="solid"/>
                </a14:hiddenLine>
              </a:ext>
            </a:extLst>
          </c:spPr>
          <c:invertIfNegative val="0"/>
          <c:dPt>
            <c:idx val="0"/>
            <c:invertIfNegative val="0"/>
            <c:bubble3D val="0"/>
            <c:spPr>
              <a:solidFill>
                <a:srgbClr val="00AEE5"/>
              </a:solidFill>
              <a:ln w="12700">
                <a:noFill/>
                <a:prstDash val="solid"/>
              </a:ln>
              <a:effectLst/>
              <a:extLst>
                <a:ext uri="{91240B29-F687-4F45-9708-019B960494DF}">
                  <a14:hiddenLine xmlns:a14="http://schemas.microsoft.com/office/drawing/2010/main" w="12700">
                    <a:solidFill>
                      <a:srgbClr val="B2B2B2"/>
                    </a:solidFill>
                    <a:prstDash val="solid"/>
                  </a14:hiddenLine>
                </a:ext>
              </a:extLst>
            </c:spPr>
            <c:extLst>
              <c:ext xmlns:c16="http://schemas.microsoft.com/office/drawing/2014/chart" uri="{C3380CC4-5D6E-409C-BE32-E72D297353CC}">
                <c16:uniqueId val="{00000001-4A9F-4877-B97F-280F2F56196E}"/>
              </c:ext>
            </c:extLst>
          </c:dPt>
          <c:dPt>
            <c:idx val="1"/>
            <c:invertIfNegative val="0"/>
            <c:bubble3D val="0"/>
            <c:spPr>
              <a:solidFill>
                <a:srgbClr val="FFC91D"/>
              </a:solidFill>
              <a:ln w="12700">
                <a:noFill/>
                <a:prstDash val="solid"/>
              </a:ln>
              <a:effectLst/>
              <a:extLst>
                <a:ext uri="{91240B29-F687-4F45-9708-019B960494DF}">
                  <a14:hiddenLine xmlns:a14="http://schemas.microsoft.com/office/drawing/2010/main" w="12700">
                    <a:solidFill>
                      <a:srgbClr val="B2B2B2"/>
                    </a:solidFill>
                    <a:prstDash val="solid"/>
                  </a14:hiddenLine>
                </a:ext>
              </a:extLst>
            </c:spPr>
            <c:extLst>
              <c:ext xmlns:c16="http://schemas.microsoft.com/office/drawing/2014/chart" uri="{C3380CC4-5D6E-409C-BE32-E72D297353CC}">
                <c16:uniqueId val="{00000003-4A9F-4877-B97F-280F2F56196E}"/>
              </c:ext>
            </c:extLst>
          </c:dPt>
          <c:dPt>
            <c:idx val="2"/>
            <c:invertIfNegative val="0"/>
            <c:bubble3D val="0"/>
            <c:spPr>
              <a:solidFill>
                <a:srgbClr val="EE3124"/>
              </a:solidFill>
              <a:ln w="12700">
                <a:noFill/>
                <a:prstDash val="solid"/>
              </a:ln>
              <a:effectLst/>
              <a:extLst>
                <a:ext uri="{91240B29-F687-4F45-9708-019B960494DF}">
                  <a14:hiddenLine xmlns:a14="http://schemas.microsoft.com/office/drawing/2010/main" w="12700">
                    <a:solidFill>
                      <a:srgbClr val="B2B2B2"/>
                    </a:solidFill>
                    <a:prstDash val="solid"/>
                  </a14:hiddenLine>
                </a:ext>
              </a:extLst>
            </c:spPr>
            <c:extLst>
              <c:ext xmlns:c16="http://schemas.microsoft.com/office/drawing/2014/chart" uri="{C3380CC4-5D6E-409C-BE32-E72D297353CC}">
                <c16:uniqueId val="{00000005-4A9F-4877-B97F-280F2F56196E}"/>
              </c:ext>
            </c:extLst>
          </c:dPt>
          <c:dPt>
            <c:idx val="3"/>
            <c:invertIfNegative val="0"/>
            <c:bubble3D val="0"/>
            <c:spPr>
              <a:solidFill>
                <a:srgbClr val="005673"/>
              </a:solidFill>
              <a:ln w="12700">
                <a:noFill/>
                <a:prstDash val="solid"/>
              </a:ln>
              <a:effectLst/>
              <a:extLst>
                <a:ext uri="{91240B29-F687-4F45-9708-019B960494DF}">
                  <a14:hiddenLine xmlns:a14="http://schemas.microsoft.com/office/drawing/2010/main" w="12700">
                    <a:solidFill>
                      <a:srgbClr val="B2B2B2"/>
                    </a:solidFill>
                    <a:prstDash val="solid"/>
                  </a14:hiddenLine>
                </a:ext>
              </a:extLst>
            </c:spPr>
            <c:extLst>
              <c:ext xmlns:c16="http://schemas.microsoft.com/office/drawing/2014/chart" uri="{C3380CC4-5D6E-409C-BE32-E72D297353CC}">
                <c16:uniqueId val="{00000007-4A9F-4877-B97F-280F2F56196E}"/>
              </c:ext>
            </c:extLst>
          </c:dPt>
          <c:dPt>
            <c:idx val="4"/>
            <c:invertIfNegative val="0"/>
            <c:bubble3D val="0"/>
            <c:spPr>
              <a:solidFill>
                <a:srgbClr val="D2D2D2"/>
              </a:solidFill>
              <a:ln w="12700">
                <a:noFill/>
                <a:prstDash val="solid"/>
              </a:ln>
              <a:effectLst/>
              <a:extLst>
                <a:ext uri="{91240B29-F687-4F45-9708-019B960494DF}">
                  <a14:hiddenLine xmlns:a14="http://schemas.microsoft.com/office/drawing/2010/main" w="12700">
                    <a:solidFill>
                      <a:srgbClr val="B2B2B2"/>
                    </a:solidFill>
                    <a:prstDash val="solid"/>
                  </a14:hiddenLine>
                </a:ext>
              </a:extLst>
            </c:spPr>
            <c:extLst>
              <c:ext xmlns:c16="http://schemas.microsoft.com/office/drawing/2014/chart" uri="{C3380CC4-5D6E-409C-BE32-E72D297353CC}">
                <c16:uniqueId val="{00000009-4A9F-4877-B97F-280F2F56196E}"/>
              </c:ext>
            </c:extLst>
          </c:dPt>
          <c:dPt>
            <c:idx val="5"/>
            <c:invertIfNegative val="0"/>
            <c:bubble3D val="0"/>
            <c:spPr>
              <a:solidFill>
                <a:srgbClr val="414141"/>
              </a:solidFill>
              <a:ln w="12700">
                <a:noFill/>
                <a:prstDash val="solid"/>
              </a:ln>
              <a:effectLst/>
              <a:extLst>
                <a:ext uri="{91240B29-F687-4F45-9708-019B960494DF}">
                  <a14:hiddenLine xmlns:a14="http://schemas.microsoft.com/office/drawing/2010/main" w="12700">
                    <a:solidFill>
                      <a:srgbClr val="B2B2B2"/>
                    </a:solidFill>
                    <a:prstDash val="solid"/>
                  </a14:hiddenLine>
                </a:ext>
              </a:extLst>
            </c:spPr>
            <c:extLst>
              <c:ext xmlns:c16="http://schemas.microsoft.com/office/drawing/2014/chart" uri="{C3380CC4-5D6E-409C-BE32-E72D297353CC}">
                <c16:uniqueId val="{0000000B-4A9F-4877-B97F-280F2F56196E}"/>
              </c:ext>
            </c:extLst>
          </c:dPt>
          <c:dPt>
            <c:idx val="6"/>
            <c:invertIfNegative val="0"/>
            <c:bubble3D val="0"/>
            <c:spPr>
              <a:solidFill>
                <a:srgbClr val="414141"/>
              </a:solidFill>
              <a:ln w="12700">
                <a:noFill/>
                <a:prstDash val="solid"/>
              </a:ln>
              <a:effectLst/>
              <a:extLst>
                <a:ext uri="{91240B29-F687-4F45-9708-019B960494DF}">
                  <a14:hiddenLine xmlns:a14="http://schemas.microsoft.com/office/drawing/2010/main" w="12700">
                    <a:solidFill>
                      <a:srgbClr val="B2B2B2"/>
                    </a:solidFill>
                    <a:prstDash val="solid"/>
                  </a14:hiddenLine>
                </a:ext>
              </a:extLst>
            </c:spPr>
            <c:extLst>
              <c:ext xmlns:c16="http://schemas.microsoft.com/office/drawing/2014/chart" uri="{C3380CC4-5D6E-409C-BE32-E72D297353CC}">
                <c16:uniqueId val="{0000000D-4A9F-4877-B97F-280F2F56196E}"/>
              </c:ext>
            </c:extLst>
          </c:dPt>
          <c:dPt>
            <c:idx val="7"/>
            <c:invertIfNegative val="0"/>
            <c:bubble3D val="0"/>
            <c:spPr>
              <a:solidFill>
                <a:srgbClr val="D2D2D2"/>
              </a:solidFill>
              <a:ln w="12700">
                <a:noFill/>
                <a:prstDash val="solid"/>
              </a:ln>
              <a:effectLst/>
              <a:extLst>
                <a:ext uri="{91240B29-F687-4F45-9708-019B960494DF}">
                  <a14:hiddenLine xmlns:a14="http://schemas.microsoft.com/office/drawing/2010/main" w="12700">
                    <a:solidFill>
                      <a:srgbClr val="B2B2B2"/>
                    </a:solidFill>
                    <a:prstDash val="solid"/>
                  </a14:hiddenLine>
                </a:ext>
              </a:extLst>
            </c:spPr>
            <c:extLst>
              <c:ext xmlns:c16="http://schemas.microsoft.com/office/drawing/2014/chart" uri="{C3380CC4-5D6E-409C-BE32-E72D297353CC}">
                <c16:uniqueId val="{0000000F-4A9F-4877-B97F-280F2F56196E}"/>
              </c:ext>
            </c:extLst>
          </c:dPt>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'Investments by region'!$B$42:$B$47</c:f>
              <c:strCache>
                <c:ptCount val="6"/>
                <c:pt idx="0">
                  <c:v>Wind</c:v>
                </c:pt>
                <c:pt idx="1">
                  <c:v>Solar</c:v>
                </c:pt>
                <c:pt idx="2">
                  <c:v>Nuclear</c:v>
                </c:pt>
                <c:pt idx="3">
                  <c:v>Hydro</c:v>
                </c:pt>
                <c:pt idx="4">
                  <c:v>Gas</c:v>
                </c:pt>
                <c:pt idx="5">
                  <c:v>Coal</c:v>
                </c:pt>
              </c:strCache>
            </c:strRef>
          </c:cat>
          <c:val>
            <c:numRef>
              <c:f>'Investments by region'!$C$42:$C$47</c:f>
              <c:numCache>
                <c:formatCode>[$$-409]#,##0.0_ ;\-[$$-409]#,##0.0\ </c:formatCode>
                <c:ptCount val="6"/>
                <c:pt idx="0">
                  <c:v>3.2669999999999999</c:v>
                </c:pt>
                <c:pt idx="1">
                  <c:v>2.7770000000000001</c:v>
                </c:pt>
                <c:pt idx="2">
                  <c:v>1.38</c:v>
                </c:pt>
                <c:pt idx="3">
                  <c:v>1.1040000000000001</c:v>
                </c:pt>
                <c:pt idx="4">
                  <c:v>0.80400000000000005</c:v>
                </c:pt>
                <c:pt idx="5">
                  <c:v>0.66400000000000003</c:v>
                </c:pt>
              </c:numCache>
            </c:numRef>
          </c:val>
          <c:extLst>
            <c:ext xmlns:c16="http://schemas.microsoft.com/office/drawing/2014/chart" uri="{C3380CC4-5D6E-409C-BE32-E72D297353CC}">
              <c16:uniqueId val="{00000010-4A9F-4877-B97F-280F2F56196E}"/>
            </c:ext>
          </c:extLst>
        </c:ser>
        <c:dLbls>
          <c:showLegendKey val="0"/>
          <c:showVal val="0"/>
          <c:showCatName val="0"/>
          <c:showSerName val="0"/>
          <c:showPercent val="0"/>
          <c:showBubbleSize val="0"/>
        </c:dLbls>
        <c:gapWidth val="50"/>
        <c:axId val="196562944"/>
        <c:axId val="196564480"/>
      </c:barChart>
      <c:catAx>
        <c:axId val="196562944"/>
        <c:scaling>
          <c:orientation val="maxMin"/>
        </c:scaling>
        <c:delete val="0"/>
        <c:axPos val="l"/>
        <c:numFmt formatCode="General" sourceLinked="1"/>
        <c:majorTickMark val="out"/>
        <c:minorTickMark val="none"/>
        <c:tickLblPos val="nextTo"/>
        <c:spPr>
          <a:noFill/>
          <a:ln w="3175" cap="flat" cmpd="sng" algn="ctr">
            <a:solidFill>
              <a:srgbClr val="B3B3B3"/>
            </a:solidFill>
            <a:prstDash val="solid"/>
            <a:round/>
            <a:headEnd type="none" w="med" len="med"/>
            <a:tailEnd type="none" w="med" len="med"/>
          </a:ln>
          <a:effectLst/>
        </c:spPr>
        <c:txPr>
          <a:bodyPr rot="-60000000" vert="horz"/>
          <a:lstStyle/>
          <a:p>
            <a:pPr>
              <a:defRPr/>
            </a:pPr>
            <a:endParaRPr lang="en-US"/>
          </a:p>
        </c:txPr>
        <c:crossAx val="196564480"/>
        <c:crosses val="autoZero"/>
        <c:auto val="1"/>
        <c:lblAlgn val="ctr"/>
        <c:lblOffset val="100"/>
        <c:noMultiLvlLbl val="0"/>
      </c:catAx>
      <c:valAx>
        <c:axId val="196564480"/>
        <c:scaling>
          <c:orientation val="minMax"/>
        </c:scaling>
        <c:delete val="1"/>
        <c:axPos val="t"/>
        <c:numFmt formatCode="#,##0" sourceLinked="0"/>
        <c:majorTickMark val="out"/>
        <c:minorTickMark val="none"/>
        <c:tickLblPos val="nextTo"/>
        <c:crossAx val="196562944"/>
        <c:crosses val="autoZero"/>
        <c:crossBetween val="between"/>
      </c:valAx>
      <c:spPr>
        <a:solidFill>
          <a:srgbClr val="FFFFFF">
            <a:lumMod val="100000"/>
          </a:srgbClr>
        </a:solidFill>
        <a:ln>
          <a:noFill/>
        </a:ln>
        <a:effectLst/>
      </c:spPr>
    </c:plotArea>
    <c:plotVisOnly val="1"/>
    <c:dispBlanksAs val="gap"/>
    <c:showDLblsOverMax val="0"/>
  </c:chart>
  <c:spPr>
    <a:solidFill>
      <a:srgbClr val="FFFFFF">
        <a:lumMod val="100000"/>
      </a:srgbClr>
    </a:solidFill>
    <a:ln w="25400">
      <a:noFill/>
    </a:ln>
    <a:effectLst/>
  </c:spPr>
  <c:txPr>
    <a:bodyPr/>
    <a:lstStyle/>
    <a:p>
      <a:pPr>
        <a:defRPr sz="1100">
          <a:solidFill>
            <a:srgbClr val="000000"/>
          </a:solidFill>
          <a:latin typeface="Arial" pitchFamily="34" charset="0"/>
          <a:cs typeface="Arial" pitchFamily="34"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latin typeface="Arial" panose="020B0604020202020204" pitchFamily="34" charset="0"/>
                <a:cs typeface="Arial" panose="020B0604020202020204" pitchFamily="34" charset="0"/>
              </a:rPr>
              <a:t>Types of </a:t>
            </a:r>
            <a:r>
              <a:rPr lang="en-US" b="1" baseline="0" dirty="0">
                <a:latin typeface="Arial" panose="020B0604020202020204" pitchFamily="34" charset="0"/>
                <a:cs typeface="Arial" panose="020B0604020202020204" pitchFamily="34" charset="0"/>
              </a:rPr>
              <a:t>Energy Storage Projects Active in CAISO's Generation Interconnection Queue (as of September 05, 2017)</a:t>
            </a:r>
            <a:endParaRPr lang="en-US" b="1"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dPt>
            <c:idx val="0"/>
            <c:invertIfNegative val="0"/>
            <c:bubble3D val="0"/>
            <c:spPr>
              <a:solidFill>
                <a:schemeClr val="accent6">
                  <a:lumMod val="60000"/>
                  <a:lumOff val="40000"/>
                </a:schemeClr>
              </a:solidFill>
              <a:ln>
                <a:noFill/>
              </a:ln>
              <a:effectLst/>
              <a:sp3d/>
            </c:spPr>
            <c:extLst>
              <c:ext xmlns:c16="http://schemas.microsoft.com/office/drawing/2014/chart" uri="{C3380CC4-5D6E-409C-BE32-E72D297353CC}">
                <c16:uniqueId val="{00000001-8D34-4293-9578-FCDCCA962AA2}"/>
              </c:ext>
            </c:extLst>
          </c:dPt>
          <c:dPt>
            <c:idx val="1"/>
            <c:invertIfNegative val="0"/>
            <c:bubble3D val="0"/>
            <c:spPr>
              <a:solidFill>
                <a:srgbClr val="FFC000"/>
              </a:solidFill>
              <a:ln>
                <a:noFill/>
              </a:ln>
              <a:effectLst/>
              <a:sp3d/>
            </c:spPr>
            <c:extLst>
              <c:ext xmlns:c16="http://schemas.microsoft.com/office/drawing/2014/chart" uri="{C3380CC4-5D6E-409C-BE32-E72D297353CC}">
                <c16:uniqueId val="{00000003-8D34-4293-9578-FCDCCA962AA2}"/>
              </c:ext>
            </c:extLst>
          </c:dPt>
          <c:dPt>
            <c:idx val="2"/>
            <c:invertIfNegative val="0"/>
            <c:bubble3D val="0"/>
            <c:spPr>
              <a:solidFill>
                <a:schemeClr val="accent1"/>
              </a:solidFill>
              <a:ln>
                <a:noFill/>
              </a:ln>
              <a:effectLst/>
              <a:sp3d/>
            </c:spPr>
            <c:extLst>
              <c:ext xmlns:c16="http://schemas.microsoft.com/office/drawing/2014/chart" uri="{C3380CC4-5D6E-409C-BE32-E72D297353CC}">
                <c16:uniqueId val="{00000005-8D34-4293-9578-FCDCCA962AA2}"/>
              </c:ext>
            </c:extLst>
          </c:dPt>
          <c:dLbls>
            <c:dLbl>
              <c:idx val="0"/>
              <c:layout>
                <c:manualLayout>
                  <c:x val="0"/>
                  <c:y val="6.39406612826158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D34-4293-9578-FCDCCA962AA2}"/>
                </c:ext>
              </c:extLst>
            </c:dLbl>
            <c:dLbl>
              <c:idx val="1"/>
              <c:layout>
                <c:manualLayout>
                  <c:x val="4.817625237759391E-3"/>
                  <c:y val="6.36843941336788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34-4293-9578-FCDCCA962AA2}"/>
                </c:ext>
              </c:extLst>
            </c:dLbl>
            <c:dLbl>
              <c:idx val="2"/>
              <c:layout>
                <c:manualLayout>
                  <c:x val="1.2966012803256108E-2"/>
                  <c:y val="1.3203544847813923E-2"/>
                </c:manualLayout>
              </c:layout>
              <c:tx>
                <c:rich>
                  <a:bodyPr/>
                  <a:lstStyle/>
                  <a:p>
                    <a:fld id="{C15E9A87-82D6-4979-8037-B9C2F0E2F87B}" type="VALUE">
                      <a:rPr lang="en-US">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D34-4293-9578-FCDCCA962AA2}"/>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Sheet1!$B$31:$B$33</c:f>
              <c:strCache>
                <c:ptCount val="3"/>
                <c:pt idx="0">
                  <c:v>Stand-alone storage</c:v>
                </c:pt>
                <c:pt idx="1">
                  <c:v>Storage + Solar PV</c:v>
                </c:pt>
                <c:pt idx="2">
                  <c:v>Storage + Wind</c:v>
                </c:pt>
              </c:strCache>
            </c:strRef>
          </c:cat>
          <c:val>
            <c:numRef>
              <c:f>Sheet1!$C$31:$C$33</c:f>
              <c:numCache>
                <c:formatCode>_(* #,##0_);_(* \(#,##0\);_(* "-"??_);_(@_)</c:formatCode>
                <c:ptCount val="3"/>
                <c:pt idx="0">
                  <c:v>11778</c:v>
                </c:pt>
                <c:pt idx="1">
                  <c:v>12183</c:v>
                </c:pt>
                <c:pt idx="2">
                  <c:v>56</c:v>
                </c:pt>
              </c:numCache>
            </c:numRef>
          </c:val>
          <c:extLst>
            <c:ext xmlns:c16="http://schemas.microsoft.com/office/drawing/2014/chart" uri="{C3380CC4-5D6E-409C-BE32-E72D297353CC}">
              <c16:uniqueId val="{00000006-8D34-4293-9578-FCDCCA962AA2}"/>
            </c:ext>
          </c:extLst>
        </c:ser>
        <c:dLbls>
          <c:showLegendKey val="0"/>
          <c:showVal val="1"/>
          <c:showCatName val="0"/>
          <c:showSerName val="0"/>
          <c:showPercent val="0"/>
          <c:showBubbleSize val="0"/>
        </c:dLbls>
        <c:gapWidth val="150"/>
        <c:shape val="box"/>
        <c:axId val="778865952"/>
        <c:axId val="778858736"/>
        <c:axId val="0"/>
      </c:bar3DChart>
      <c:catAx>
        <c:axId val="7788659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778858736"/>
        <c:crosses val="autoZero"/>
        <c:auto val="1"/>
        <c:lblAlgn val="ctr"/>
        <c:lblOffset val="100"/>
        <c:noMultiLvlLbl val="0"/>
      </c:catAx>
      <c:valAx>
        <c:axId val="7788587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n-US" sz="1100" b="1" dirty="0"/>
                  <a:t>MW</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7788659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0D3AD4-EBEE-4782-9F38-FA7396CCDB3A}" type="doc">
      <dgm:prSet loTypeId="urn:microsoft.com/office/officeart/2005/8/layout/cycle5" loCatId="cycle" qsTypeId="urn:microsoft.com/office/officeart/2005/8/quickstyle/3d5" qsCatId="3D" csTypeId="urn:microsoft.com/office/officeart/2005/8/colors/accent0_3" csCatId="mainScheme" phldr="1"/>
      <dgm:spPr/>
      <dgm:t>
        <a:bodyPr/>
        <a:lstStyle/>
        <a:p>
          <a:endParaRPr lang="en-US"/>
        </a:p>
      </dgm:t>
    </dgm:pt>
    <dgm:pt modelId="{695BF7BF-1103-43BC-A089-195C35E23C9C}">
      <dgm:prSet phldrT="[Text]"/>
      <dgm:spPr/>
      <dgm:t>
        <a:bodyPr/>
        <a:lstStyle/>
        <a:p>
          <a:r>
            <a:rPr lang="en-US" dirty="0"/>
            <a:t>Decarbonize Bulk Grid</a:t>
          </a:r>
        </a:p>
      </dgm:t>
    </dgm:pt>
    <dgm:pt modelId="{1390372D-BE15-463E-8AC0-500F24FA6F59}" type="parTrans" cxnId="{BC9C89E9-0D00-4272-8019-537E64CC1008}">
      <dgm:prSet/>
      <dgm:spPr/>
      <dgm:t>
        <a:bodyPr/>
        <a:lstStyle/>
        <a:p>
          <a:endParaRPr lang="en-US"/>
        </a:p>
      </dgm:t>
    </dgm:pt>
    <dgm:pt modelId="{2E6734B4-E8E0-4E97-9158-803D23203CAD}" type="sibTrans" cxnId="{BC9C89E9-0D00-4272-8019-537E64CC1008}">
      <dgm:prSet/>
      <dgm:spPr/>
      <dgm:t>
        <a:bodyPr/>
        <a:lstStyle/>
        <a:p>
          <a:endParaRPr lang="en-US"/>
        </a:p>
      </dgm:t>
    </dgm:pt>
    <dgm:pt modelId="{0C5BD517-BBBC-43AE-A066-813BE98D6899}">
      <dgm:prSet phldrT="[Text]"/>
      <dgm:spPr/>
      <dgm:t>
        <a:bodyPr/>
        <a:lstStyle/>
        <a:p>
          <a:r>
            <a:rPr lang="en-US" dirty="0"/>
            <a:t>Decentralize</a:t>
          </a:r>
        </a:p>
      </dgm:t>
    </dgm:pt>
    <dgm:pt modelId="{70911088-F419-4359-BDF6-6ACB863AA7C1}" type="parTrans" cxnId="{3E3A80B3-E316-4A72-8BF2-13D9D52A24D3}">
      <dgm:prSet/>
      <dgm:spPr/>
      <dgm:t>
        <a:bodyPr/>
        <a:lstStyle/>
        <a:p>
          <a:endParaRPr lang="en-US"/>
        </a:p>
      </dgm:t>
    </dgm:pt>
    <dgm:pt modelId="{916898DB-AC29-4661-9D63-88D01E2BB389}" type="sibTrans" cxnId="{3E3A80B3-E316-4A72-8BF2-13D9D52A24D3}">
      <dgm:prSet/>
      <dgm:spPr/>
      <dgm:t>
        <a:bodyPr/>
        <a:lstStyle/>
        <a:p>
          <a:endParaRPr lang="en-US"/>
        </a:p>
      </dgm:t>
    </dgm:pt>
    <dgm:pt modelId="{6C9BBDBB-6DDC-414E-A9D1-7C95C7A54950}">
      <dgm:prSet phldrT="[Text]"/>
      <dgm:spPr/>
      <dgm:t>
        <a:bodyPr/>
        <a:lstStyle/>
        <a:p>
          <a:r>
            <a:rPr lang="en-US" dirty="0"/>
            <a:t>Electrify Economic Sectors</a:t>
          </a:r>
        </a:p>
      </dgm:t>
    </dgm:pt>
    <dgm:pt modelId="{0D81248E-EF7F-44AC-B0B2-5A9EF98FA568}" type="parTrans" cxnId="{5A7D41EB-FF96-4D79-9109-D4C1D8922DF2}">
      <dgm:prSet/>
      <dgm:spPr/>
      <dgm:t>
        <a:bodyPr/>
        <a:lstStyle/>
        <a:p>
          <a:endParaRPr lang="en-US"/>
        </a:p>
      </dgm:t>
    </dgm:pt>
    <dgm:pt modelId="{546F8E96-F0B1-48ED-B250-2ADBA5EA6507}" type="sibTrans" cxnId="{5A7D41EB-FF96-4D79-9109-D4C1D8922DF2}">
      <dgm:prSet/>
      <dgm:spPr/>
      <dgm:t>
        <a:bodyPr/>
        <a:lstStyle/>
        <a:p>
          <a:endParaRPr lang="en-US"/>
        </a:p>
      </dgm:t>
    </dgm:pt>
    <dgm:pt modelId="{073D6EEC-4E4A-4AE8-B611-C86D377B32E7}">
      <dgm:prSet phldrT="[Text]"/>
      <dgm:spPr/>
      <dgm:t>
        <a:bodyPr/>
        <a:lstStyle/>
        <a:p>
          <a:r>
            <a:rPr lang="en-US" dirty="0"/>
            <a:t>Enable sectors to provide grid services</a:t>
          </a:r>
        </a:p>
      </dgm:t>
    </dgm:pt>
    <dgm:pt modelId="{0AA3BEEF-1512-4FAF-902B-12F9A3CD4859}" type="parTrans" cxnId="{32FBD663-5E0E-4CF1-AC21-34B0A667302A}">
      <dgm:prSet/>
      <dgm:spPr/>
      <dgm:t>
        <a:bodyPr/>
        <a:lstStyle/>
        <a:p>
          <a:endParaRPr lang="en-US"/>
        </a:p>
      </dgm:t>
    </dgm:pt>
    <dgm:pt modelId="{72E9B3BC-7D1F-4428-AA4B-E66F8F337481}" type="sibTrans" cxnId="{32FBD663-5E0E-4CF1-AC21-34B0A667302A}">
      <dgm:prSet/>
      <dgm:spPr/>
      <dgm:t>
        <a:bodyPr/>
        <a:lstStyle/>
        <a:p>
          <a:endParaRPr lang="en-US"/>
        </a:p>
      </dgm:t>
    </dgm:pt>
    <dgm:pt modelId="{780E5601-62D7-413C-884B-05064CFB52B4}">
      <dgm:prSet phldrT="[Text]"/>
      <dgm:spPr/>
      <dgm:t>
        <a:bodyPr/>
        <a:lstStyle/>
        <a:p>
          <a:r>
            <a:rPr lang="en-US" dirty="0"/>
            <a:t>Regionalize for Visibility &amp; Control </a:t>
          </a:r>
        </a:p>
      </dgm:t>
    </dgm:pt>
    <dgm:pt modelId="{642E3CEE-9A84-4290-8875-10D5B3ABAF79}" type="parTrans" cxnId="{10164119-BC64-4EAB-A276-28B42B0CDEFE}">
      <dgm:prSet/>
      <dgm:spPr/>
      <dgm:t>
        <a:bodyPr/>
        <a:lstStyle/>
        <a:p>
          <a:endParaRPr lang="en-US"/>
        </a:p>
      </dgm:t>
    </dgm:pt>
    <dgm:pt modelId="{6DBADB97-BF99-4A6F-932C-34E7AB82F103}" type="sibTrans" cxnId="{10164119-BC64-4EAB-A276-28B42B0CDEFE}">
      <dgm:prSet/>
      <dgm:spPr/>
      <dgm:t>
        <a:bodyPr/>
        <a:lstStyle/>
        <a:p>
          <a:endParaRPr lang="en-US"/>
        </a:p>
      </dgm:t>
    </dgm:pt>
    <dgm:pt modelId="{30C13FB2-7AFC-4287-B2C6-139814FC3FBC}" type="pres">
      <dgm:prSet presAssocID="{260D3AD4-EBEE-4782-9F38-FA7396CCDB3A}" presName="cycle" presStyleCnt="0">
        <dgm:presLayoutVars>
          <dgm:dir/>
          <dgm:resizeHandles val="exact"/>
        </dgm:presLayoutVars>
      </dgm:prSet>
      <dgm:spPr/>
    </dgm:pt>
    <dgm:pt modelId="{2650EB0B-665A-4002-A922-312C93BB8623}" type="pres">
      <dgm:prSet presAssocID="{695BF7BF-1103-43BC-A089-195C35E23C9C}" presName="node" presStyleLbl="node1" presStyleIdx="0" presStyleCnt="5">
        <dgm:presLayoutVars>
          <dgm:bulletEnabled val="1"/>
        </dgm:presLayoutVars>
      </dgm:prSet>
      <dgm:spPr/>
    </dgm:pt>
    <dgm:pt modelId="{02301A72-65DC-4CA5-9B5D-EAD11792090B}" type="pres">
      <dgm:prSet presAssocID="{695BF7BF-1103-43BC-A089-195C35E23C9C}" presName="spNode" presStyleCnt="0"/>
      <dgm:spPr/>
    </dgm:pt>
    <dgm:pt modelId="{A9958B3A-7FA4-4884-A7F6-6564B610E698}" type="pres">
      <dgm:prSet presAssocID="{2E6734B4-E8E0-4E97-9158-803D23203CAD}" presName="sibTrans" presStyleLbl="sibTrans1D1" presStyleIdx="0" presStyleCnt="5"/>
      <dgm:spPr/>
    </dgm:pt>
    <dgm:pt modelId="{2F18DE67-EDE9-46E6-BACA-D4B03A247F8F}" type="pres">
      <dgm:prSet presAssocID="{0C5BD517-BBBC-43AE-A066-813BE98D6899}" presName="node" presStyleLbl="node1" presStyleIdx="1" presStyleCnt="5">
        <dgm:presLayoutVars>
          <dgm:bulletEnabled val="1"/>
        </dgm:presLayoutVars>
      </dgm:prSet>
      <dgm:spPr/>
    </dgm:pt>
    <dgm:pt modelId="{697D3E41-1BD1-4A1C-AF5D-63E166FF843D}" type="pres">
      <dgm:prSet presAssocID="{0C5BD517-BBBC-43AE-A066-813BE98D6899}" presName="spNode" presStyleCnt="0"/>
      <dgm:spPr/>
    </dgm:pt>
    <dgm:pt modelId="{7054AE11-1DB9-4895-BCFB-B84A2E2536D4}" type="pres">
      <dgm:prSet presAssocID="{916898DB-AC29-4661-9D63-88D01E2BB389}" presName="sibTrans" presStyleLbl="sibTrans1D1" presStyleIdx="1" presStyleCnt="5"/>
      <dgm:spPr/>
    </dgm:pt>
    <dgm:pt modelId="{2C3B7154-E513-4738-B2B5-2BDEEF898BC4}" type="pres">
      <dgm:prSet presAssocID="{6C9BBDBB-6DDC-414E-A9D1-7C95C7A54950}" presName="node" presStyleLbl="node1" presStyleIdx="2" presStyleCnt="5" custRadScaleRad="95071" custRadScaleInc="2030">
        <dgm:presLayoutVars>
          <dgm:bulletEnabled val="1"/>
        </dgm:presLayoutVars>
      </dgm:prSet>
      <dgm:spPr/>
    </dgm:pt>
    <dgm:pt modelId="{D43A2B37-7FC0-4E71-9B78-4DDD455846C7}" type="pres">
      <dgm:prSet presAssocID="{6C9BBDBB-6DDC-414E-A9D1-7C95C7A54950}" presName="spNode" presStyleCnt="0"/>
      <dgm:spPr/>
    </dgm:pt>
    <dgm:pt modelId="{E3D9D21B-9AB2-4126-84D8-F3C8168C31A3}" type="pres">
      <dgm:prSet presAssocID="{546F8E96-F0B1-48ED-B250-2ADBA5EA6507}" presName="sibTrans" presStyleLbl="sibTrans1D1" presStyleIdx="2" presStyleCnt="5"/>
      <dgm:spPr/>
    </dgm:pt>
    <dgm:pt modelId="{F6526C4C-2EF2-4F2B-B205-A294DD043FDB}" type="pres">
      <dgm:prSet presAssocID="{073D6EEC-4E4A-4AE8-B611-C86D377B32E7}" presName="node" presStyleLbl="node1" presStyleIdx="3" presStyleCnt="5" custRadScaleRad="98578" custRadScaleInc="45459">
        <dgm:presLayoutVars>
          <dgm:bulletEnabled val="1"/>
        </dgm:presLayoutVars>
      </dgm:prSet>
      <dgm:spPr/>
    </dgm:pt>
    <dgm:pt modelId="{EFB18C1F-CA4C-4907-9786-0163A34EECB7}" type="pres">
      <dgm:prSet presAssocID="{073D6EEC-4E4A-4AE8-B611-C86D377B32E7}" presName="spNode" presStyleCnt="0"/>
      <dgm:spPr/>
    </dgm:pt>
    <dgm:pt modelId="{BBE3C415-C882-4A44-ACCF-BA4AE3320235}" type="pres">
      <dgm:prSet presAssocID="{72E9B3BC-7D1F-4428-AA4B-E66F8F337481}" presName="sibTrans" presStyleLbl="sibTrans1D1" presStyleIdx="3" presStyleCnt="5"/>
      <dgm:spPr/>
    </dgm:pt>
    <dgm:pt modelId="{B8A290B2-4EF8-4196-9290-967C53E2D7C3}" type="pres">
      <dgm:prSet presAssocID="{780E5601-62D7-413C-884B-05064CFB52B4}" presName="node" presStyleLbl="node1" presStyleIdx="4" presStyleCnt="5">
        <dgm:presLayoutVars>
          <dgm:bulletEnabled val="1"/>
        </dgm:presLayoutVars>
      </dgm:prSet>
      <dgm:spPr/>
    </dgm:pt>
    <dgm:pt modelId="{4EE5C918-B73F-441D-8BA9-004176C7ACA0}" type="pres">
      <dgm:prSet presAssocID="{780E5601-62D7-413C-884B-05064CFB52B4}" presName="spNode" presStyleCnt="0"/>
      <dgm:spPr/>
    </dgm:pt>
    <dgm:pt modelId="{8C8B5291-619F-4087-B617-F406B538110E}" type="pres">
      <dgm:prSet presAssocID="{6DBADB97-BF99-4A6F-932C-34E7AB82F103}" presName="sibTrans" presStyleLbl="sibTrans1D1" presStyleIdx="4" presStyleCnt="5"/>
      <dgm:spPr/>
    </dgm:pt>
  </dgm:ptLst>
  <dgm:cxnLst>
    <dgm:cxn modelId="{66AA2C11-1F7A-48A1-9ADB-C58A8F30340D}" type="presOf" srcId="{546F8E96-F0B1-48ED-B250-2ADBA5EA6507}" destId="{E3D9D21B-9AB2-4126-84D8-F3C8168C31A3}" srcOrd="0" destOrd="0" presId="urn:microsoft.com/office/officeart/2005/8/layout/cycle5"/>
    <dgm:cxn modelId="{BCD71F14-B37A-4DC2-8AAA-1AE0EE39FE14}" type="presOf" srcId="{695BF7BF-1103-43BC-A089-195C35E23C9C}" destId="{2650EB0B-665A-4002-A922-312C93BB8623}" srcOrd="0" destOrd="0" presId="urn:microsoft.com/office/officeart/2005/8/layout/cycle5"/>
    <dgm:cxn modelId="{10164119-BC64-4EAB-A276-28B42B0CDEFE}" srcId="{260D3AD4-EBEE-4782-9F38-FA7396CCDB3A}" destId="{780E5601-62D7-413C-884B-05064CFB52B4}" srcOrd="4" destOrd="0" parTransId="{642E3CEE-9A84-4290-8875-10D5B3ABAF79}" sibTransId="{6DBADB97-BF99-4A6F-932C-34E7AB82F103}"/>
    <dgm:cxn modelId="{5A63AD25-2398-424D-B26E-28B93B1A1CB8}" type="presOf" srcId="{916898DB-AC29-4661-9D63-88D01E2BB389}" destId="{7054AE11-1DB9-4895-BCFB-B84A2E2536D4}" srcOrd="0" destOrd="0" presId="urn:microsoft.com/office/officeart/2005/8/layout/cycle5"/>
    <dgm:cxn modelId="{98079431-9D57-447E-AD8C-F526C2F05E0F}" type="presOf" srcId="{2E6734B4-E8E0-4E97-9158-803D23203CAD}" destId="{A9958B3A-7FA4-4884-A7F6-6564B610E698}" srcOrd="0" destOrd="0" presId="urn:microsoft.com/office/officeart/2005/8/layout/cycle5"/>
    <dgm:cxn modelId="{32FBD663-5E0E-4CF1-AC21-34B0A667302A}" srcId="{260D3AD4-EBEE-4782-9F38-FA7396CCDB3A}" destId="{073D6EEC-4E4A-4AE8-B611-C86D377B32E7}" srcOrd="3" destOrd="0" parTransId="{0AA3BEEF-1512-4FAF-902B-12F9A3CD4859}" sibTransId="{72E9B3BC-7D1F-4428-AA4B-E66F8F337481}"/>
    <dgm:cxn modelId="{E04EE14E-2BCF-4C9E-997C-0619769A4B77}" type="presOf" srcId="{780E5601-62D7-413C-884B-05064CFB52B4}" destId="{B8A290B2-4EF8-4196-9290-967C53E2D7C3}" srcOrd="0" destOrd="0" presId="urn:microsoft.com/office/officeart/2005/8/layout/cycle5"/>
    <dgm:cxn modelId="{B5672455-BF57-457A-BF53-436AB9D16EE8}" type="presOf" srcId="{72E9B3BC-7D1F-4428-AA4B-E66F8F337481}" destId="{BBE3C415-C882-4A44-ACCF-BA4AE3320235}" srcOrd="0" destOrd="0" presId="urn:microsoft.com/office/officeart/2005/8/layout/cycle5"/>
    <dgm:cxn modelId="{3E3A80B3-E316-4A72-8BF2-13D9D52A24D3}" srcId="{260D3AD4-EBEE-4782-9F38-FA7396CCDB3A}" destId="{0C5BD517-BBBC-43AE-A066-813BE98D6899}" srcOrd="1" destOrd="0" parTransId="{70911088-F419-4359-BDF6-6ACB863AA7C1}" sibTransId="{916898DB-AC29-4661-9D63-88D01E2BB389}"/>
    <dgm:cxn modelId="{01B1DAC4-EFF0-4F6C-941C-023428A91639}" type="presOf" srcId="{6DBADB97-BF99-4A6F-932C-34E7AB82F103}" destId="{8C8B5291-619F-4087-B617-F406B538110E}" srcOrd="0" destOrd="0" presId="urn:microsoft.com/office/officeart/2005/8/layout/cycle5"/>
    <dgm:cxn modelId="{898264C7-8D98-43D7-9492-249FCE4A706A}" type="presOf" srcId="{6C9BBDBB-6DDC-414E-A9D1-7C95C7A54950}" destId="{2C3B7154-E513-4738-B2B5-2BDEEF898BC4}" srcOrd="0" destOrd="0" presId="urn:microsoft.com/office/officeart/2005/8/layout/cycle5"/>
    <dgm:cxn modelId="{D777B8E7-B3EF-4B5A-8C66-9268ED817A73}" type="presOf" srcId="{073D6EEC-4E4A-4AE8-B611-C86D377B32E7}" destId="{F6526C4C-2EF2-4F2B-B205-A294DD043FDB}" srcOrd="0" destOrd="0" presId="urn:microsoft.com/office/officeart/2005/8/layout/cycle5"/>
    <dgm:cxn modelId="{63714BE8-572C-4175-BBDF-5B952EDF2C48}" type="presOf" srcId="{0C5BD517-BBBC-43AE-A066-813BE98D6899}" destId="{2F18DE67-EDE9-46E6-BACA-D4B03A247F8F}" srcOrd="0" destOrd="0" presId="urn:microsoft.com/office/officeart/2005/8/layout/cycle5"/>
    <dgm:cxn modelId="{BC9C89E9-0D00-4272-8019-537E64CC1008}" srcId="{260D3AD4-EBEE-4782-9F38-FA7396CCDB3A}" destId="{695BF7BF-1103-43BC-A089-195C35E23C9C}" srcOrd="0" destOrd="0" parTransId="{1390372D-BE15-463E-8AC0-500F24FA6F59}" sibTransId="{2E6734B4-E8E0-4E97-9158-803D23203CAD}"/>
    <dgm:cxn modelId="{5A7D41EB-FF96-4D79-9109-D4C1D8922DF2}" srcId="{260D3AD4-EBEE-4782-9F38-FA7396CCDB3A}" destId="{6C9BBDBB-6DDC-414E-A9D1-7C95C7A54950}" srcOrd="2" destOrd="0" parTransId="{0D81248E-EF7F-44AC-B0B2-5A9EF98FA568}" sibTransId="{546F8E96-F0B1-48ED-B250-2ADBA5EA6507}"/>
    <dgm:cxn modelId="{8E7896FF-89B5-4E00-9319-EFA80786A235}" type="presOf" srcId="{260D3AD4-EBEE-4782-9F38-FA7396CCDB3A}" destId="{30C13FB2-7AFC-4287-B2C6-139814FC3FBC}" srcOrd="0" destOrd="0" presId="urn:microsoft.com/office/officeart/2005/8/layout/cycle5"/>
    <dgm:cxn modelId="{07E544EB-AE37-49AD-A015-591635F44F92}" type="presParOf" srcId="{30C13FB2-7AFC-4287-B2C6-139814FC3FBC}" destId="{2650EB0B-665A-4002-A922-312C93BB8623}" srcOrd="0" destOrd="0" presId="urn:microsoft.com/office/officeart/2005/8/layout/cycle5"/>
    <dgm:cxn modelId="{5F4B2451-B212-44B1-983D-D1E4501FED9A}" type="presParOf" srcId="{30C13FB2-7AFC-4287-B2C6-139814FC3FBC}" destId="{02301A72-65DC-4CA5-9B5D-EAD11792090B}" srcOrd="1" destOrd="0" presId="urn:microsoft.com/office/officeart/2005/8/layout/cycle5"/>
    <dgm:cxn modelId="{04205F40-6D51-4C00-9F55-139D1D58997E}" type="presParOf" srcId="{30C13FB2-7AFC-4287-B2C6-139814FC3FBC}" destId="{A9958B3A-7FA4-4884-A7F6-6564B610E698}" srcOrd="2" destOrd="0" presId="urn:microsoft.com/office/officeart/2005/8/layout/cycle5"/>
    <dgm:cxn modelId="{98D449BC-8477-4353-AB08-579A9238E15D}" type="presParOf" srcId="{30C13FB2-7AFC-4287-B2C6-139814FC3FBC}" destId="{2F18DE67-EDE9-46E6-BACA-D4B03A247F8F}" srcOrd="3" destOrd="0" presId="urn:microsoft.com/office/officeart/2005/8/layout/cycle5"/>
    <dgm:cxn modelId="{7D552C1B-0BE0-4A72-AF9C-CC6BC0F5984D}" type="presParOf" srcId="{30C13FB2-7AFC-4287-B2C6-139814FC3FBC}" destId="{697D3E41-1BD1-4A1C-AF5D-63E166FF843D}" srcOrd="4" destOrd="0" presId="urn:microsoft.com/office/officeart/2005/8/layout/cycle5"/>
    <dgm:cxn modelId="{F973A2F7-6D49-45BB-B5EB-599136483243}" type="presParOf" srcId="{30C13FB2-7AFC-4287-B2C6-139814FC3FBC}" destId="{7054AE11-1DB9-4895-BCFB-B84A2E2536D4}" srcOrd="5" destOrd="0" presId="urn:microsoft.com/office/officeart/2005/8/layout/cycle5"/>
    <dgm:cxn modelId="{C89F4C48-E27D-43BB-A4FE-4FA768EADD08}" type="presParOf" srcId="{30C13FB2-7AFC-4287-B2C6-139814FC3FBC}" destId="{2C3B7154-E513-4738-B2B5-2BDEEF898BC4}" srcOrd="6" destOrd="0" presId="urn:microsoft.com/office/officeart/2005/8/layout/cycle5"/>
    <dgm:cxn modelId="{CF0E3AB6-5B11-4223-9C74-A61B7663DD38}" type="presParOf" srcId="{30C13FB2-7AFC-4287-B2C6-139814FC3FBC}" destId="{D43A2B37-7FC0-4E71-9B78-4DDD455846C7}" srcOrd="7" destOrd="0" presId="urn:microsoft.com/office/officeart/2005/8/layout/cycle5"/>
    <dgm:cxn modelId="{34655640-0E53-4133-B582-AE360FB019CA}" type="presParOf" srcId="{30C13FB2-7AFC-4287-B2C6-139814FC3FBC}" destId="{E3D9D21B-9AB2-4126-84D8-F3C8168C31A3}" srcOrd="8" destOrd="0" presId="urn:microsoft.com/office/officeart/2005/8/layout/cycle5"/>
    <dgm:cxn modelId="{B36E293A-B05D-405F-A943-8E5EC4EC73DB}" type="presParOf" srcId="{30C13FB2-7AFC-4287-B2C6-139814FC3FBC}" destId="{F6526C4C-2EF2-4F2B-B205-A294DD043FDB}" srcOrd="9" destOrd="0" presId="urn:microsoft.com/office/officeart/2005/8/layout/cycle5"/>
    <dgm:cxn modelId="{A163E771-C90E-4B03-B11A-1A80745ED4AF}" type="presParOf" srcId="{30C13FB2-7AFC-4287-B2C6-139814FC3FBC}" destId="{EFB18C1F-CA4C-4907-9786-0163A34EECB7}" srcOrd="10" destOrd="0" presId="urn:microsoft.com/office/officeart/2005/8/layout/cycle5"/>
    <dgm:cxn modelId="{3D75F9DF-009E-4C39-AFCC-259B2167A570}" type="presParOf" srcId="{30C13FB2-7AFC-4287-B2C6-139814FC3FBC}" destId="{BBE3C415-C882-4A44-ACCF-BA4AE3320235}" srcOrd="11" destOrd="0" presId="urn:microsoft.com/office/officeart/2005/8/layout/cycle5"/>
    <dgm:cxn modelId="{490CFAAB-15BC-4AD0-A8BA-A3C3096C89AB}" type="presParOf" srcId="{30C13FB2-7AFC-4287-B2C6-139814FC3FBC}" destId="{B8A290B2-4EF8-4196-9290-967C53E2D7C3}" srcOrd="12" destOrd="0" presId="urn:microsoft.com/office/officeart/2005/8/layout/cycle5"/>
    <dgm:cxn modelId="{AD57C50D-7FDA-4B45-BC15-398F4FD1C875}" type="presParOf" srcId="{30C13FB2-7AFC-4287-B2C6-139814FC3FBC}" destId="{4EE5C918-B73F-441D-8BA9-004176C7ACA0}" srcOrd="13" destOrd="0" presId="urn:microsoft.com/office/officeart/2005/8/layout/cycle5"/>
    <dgm:cxn modelId="{C99CF211-1C03-4A6F-92E4-861B05C11FE1}" type="presParOf" srcId="{30C13FB2-7AFC-4287-B2C6-139814FC3FBC}" destId="{8C8B5291-619F-4087-B617-F406B538110E}"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0EB0B-665A-4002-A922-312C93BB8623}">
      <dsp:nvSpPr>
        <dsp:cNvPr id="0" name=""/>
        <dsp:cNvSpPr/>
      </dsp:nvSpPr>
      <dsp:spPr>
        <a:xfrm>
          <a:off x="3238797" y="1040"/>
          <a:ext cx="1752004" cy="1138803"/>
        </a:xfrm>
        <a:prstGeom prst="roundRect">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Decarbonize Bulk Grid</a:t>
          </a:r>
        </a:p>
      </dsp:txBody>
      <dsp:txXfrm>
        <a:off x="3294389" y="56632"/>
        <a:ext cx="1640820" cy="1027619"/>
      </dsp:txXfrm>
    </dsp:sp>
    <dsp:sp modelId="{A9958B3A-7FA4-4884-A7F6-6564B610E698}">
      <dsp:nvSpPr>
        <dsp:cNvPr id="0" name=""/>
        <dsp:cNvSpPr/>
      </dsp:nvSpPr>
      <dsp:spPr>
        <a:xfrm>
          <a:off x="1838661" y="570441"/>
          <a:ext cx="4552277" cy="4552277"/>
        </a:xfrm>
        <a:custGeom>
          <a:avLst/>
          <a:gdLst/>
          <a:ahLst/>
          <a:cxnLst/>
          <a:rect l="0" t="0" r="0" b="0"/>
          <a:pathLst>
            <a:path>
              <a:moveTo>
                <a:pt x="3387078" y="289528"/>
              </a:moveTo>
              <a:arcTo wR="2276138" hR="2276138" stAng="17952871" swAng="1212435"/>
            </a:path>
          </a:pathLst>
        </a:custGeom>
        <a:noFill/>
        <a:ln w="6350" cap="flat" cmpd="sng" algn="ctr">
          <a:solidFill>
            <a:schemeClr val="dk2">
              <a:hueOff val="0"/>
              <a:satOff val="0"/>
              <a:lumOff val="0"/>
              <a:alphaOff val="0"/>
            </a:schemeClr>
          </a:solidFill>
          <a:prstDash val="solid"/>
          <a:miter lim="800000"/>
          <a:tailEnd type="arrow"/>
        </a:ln>
        <a:effectLst/>
        <a:sp3d z="-40000" prstMaterial="matte"/>
      </dsp:spPr>
      <dsp:style>
        <a:lnRef idx="1">
          <a:scrgbClr r="0" g="0" b="0"/>
        </a:lnRef>
        <a:fillRef idx="0">
          <a:scrgbClr r="0" g="0" b="0"/>
        </a:fillRef>
        <a:effectRef idx="0">
          <a:scrgbClr r="0" g="0" b="0"/>
        </a:effectRef>
        <a:fontRef idx="minor"/>
      </dsp:style>
    </dsp:sp>
    <dsp:sp modelId="{2F18DE67-EDE9-46E6-BACA-D4B03A247F8F}">
      <dsp:nvSpPr>
        <dsp:cNvPr id="0" name=""/>
        <dsp:cNvSpPr/>
      </dsp:nvSpPr>
      <dsp:spPr>
        <a:xfrm>
          <a:off x="5403534" y="1573813"/>
          <a:ext cx="1752004" cy="1138803"/>
        </a:xfrm>
        <a:prstGeom prst="roundRect">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Decentralize</a:t>
          </a:r>
        </a:p>
      </dsp:txBody>
      <dsp:txXfrm>
        <a:off x="5459126" y="1629405"/>
        <a:ext cx="1640820" cy="1027619"/>
      </dsp:txXfrm>
    </dsp:sp>
    <dsp:sp modelId="{7054AE11-1DB9-4895-BCFB-B84A2E2536D4}">
      <dsp:nvSpPr>
        <dsp:cNvPr id="0" name=""/>
        <dsp:cNvSpPr/>
      </dsp:nvSpPr>
      <dsp:spPr>
        <a:xfrm>
          <a:off x="1835380" y="381451"/>
          <a:ext cx="4552277" cy="4552277"/>
        </a:xfrm>
        <a:custGeom>
          <a:avLst/>
          <a:gdLst/>
          <a:ahLst/>
          <a:cxnLst/>
          <a:rect l="0" t="0" r="0" b="0"/>
          <a:pathLst>
            <a:path>
              <a:moveTo>
                <a:pt x="4527502" y="2611057"/>
              </a:moveTo>
              <a:arcTo wR="2276138" hR="2276138" stAng="507685" swAng="1308970"/>
            </a:path>
          </a:pathLst>
        </a:custGeom>
        <a:noFill/>
        <a:ln w="6350" cap="flat" cmpd="sng" algn="ctr">
          <a:solidFill>
            <a:schemeClr val="dk2">
              <a:hueOff val="0"/>
              <a:satOff val="0"/>
              <a:lumOff val="0"/>
              <a:alphaOff val="0"/>
            </a:schemeClr>
          </a:solidFill>
          <a:prstDash val="solid"/>
          <a:miter lim="800000"/>
          <a:tailEnd type="arrow"/>
        </a:ln>
        <a:effectLst/>
        <a:sp3d z="-40000" prstMaterial="matte"/>
      </dsp:spPr>
      <dsp:style>
        <a:lnRef idx="1">
          <a:scrgbClr r="0" g="0" b="0"/>
        </a:lnRef>
        <a:fillRef idx="0">
          <a:scrgbClr r="0" g="0" b="0"/>
        </a:fillRef>
        <a:effectRef idx="0">
          <a:scrgbClr r="0" g="0" b="0"/>
        </a:effectRef>
        <a:fontRef idx="minor"/>
      </dsp:style>
    </dsp:sp>
    <dsp:sp modelId="{2C3B7154-E513-4738-B2B5-2BDEEF898BC4}">
      <dsp:nvSpPr>
        <dsp:cNvPr id="0" name=""/>
        <dsp:cNvSpPr/>
      </dsp:nvSpPr>
      <dsp:spPr>
        <a:xfrm>
          <a:off x="4495802" y="4038601"/>
          <a:ext cx="1752004" cy="1138803"/>
        </a:xfrm>
        <a:prstGeom prst="roundRect">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Electrify Economic Sectors</a:t>
          </a:r>
        </a:p>
      </dsp:txBody>
      <dsp:txXfrm>
        <a:off x="4551394" y="4094193"/>
        <a:ext cx="1640820" cy="1027619"/>
      </dsp:txXfrm>
    </dsp:sp>
    <dsp:sp modelId="{E3D9D21B-9AB2-4126-84D8-F3C8168C31A3}">
      <dsp:nvSpPr>
        <dsp:cNvPr id="0" name=""/>
        <dsp:cNvSpPr/>
      </dsp:nvSpPr>
      <dsp:spPr>
        <a:xfrm>
          <a:off x="1689698" y="487002"/>
          <a:ext cx="4552277" cy="4552277"/>
        </a:xfrm>
        <a:custGeom>
          <a:avLst/>
          <a:gdLst/>
          <a:ahLst/>
          <a:cxnLst/>
          <a:rect l="0" t="0" r="0" b="0"/>
          <a:pathLst>
            <a:path>
              <a:moveTo>
                <a:pt x="2576996" y="4532306"/>
              </a:moveTo>
              <a:arcTo wR="2276138" hR="2276138" stAng="4944269" swAng="1076165"/>
            </a:path>
          </a:pathLst>
        </a:custGeom>
        <a:noFill/>
        <a:ln w="6350" cap="flat" cmpd="sng" algn="ctr">
          <a:solidFill>
            <a:schemeClr val="dk2">
              <a:hueOff val="0"/>
              <a:satOff val="0"/>
              <a:lumOff val="0"/>
              <a:alphaOff val="0"/>
            </a:schemeClr>
          </a:solidFill>
          <a:prstDash val="solid"/>
          <a:miter lim="800000"/>
          <a:tailEnd type="arrow"/>
        </a:ln>
        <a:effectLst/>
        <a:sp3d z="-40000" prstMaterial="matte"/>
      </dsp:spPr>
      <dsp:style>
        <a:lnRef idx="1">
          <a:scrgbClr r="0" g="0" b="0"/>
        </a:lnRef>
        <a:fillRef idx="0">
          <a:scrgbClr r="0" g="0" b="0"/>
        </a:fillRef>
        <a:effectRef idx="0">
          <a:scrgbClr r="0" g="0" b="0"/>
        </a:effectRef>
        <a:fontRef idx="minor"/>
      </dsp:style>
    </dsp:sp>
    <dsp:sp modelId="{F6526C4C-2EF2-4F2B-B205-A294DD043FDB}">
      <dsp:nvSpPr>
        <dsp:cNvPr id="0" name=""/>
        <dsp:cNvSpPr/>
      </dsp:nvSpPr>
      <dsp:spPr>
        <a:xfrm>
          <a:off x="1600208" y="3809999"/>
          <a:ext cx="1752004" cy="1138803"/>
        </a:xfrm>
        <a:prstGeom prst="roundRect">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Enable sectors to provide grid services</a:t>
          </a:r>
        </a:p>
      </dsp:txBody>
      <dsp:txXfrm>
        <a:off x="1655800" y="3865591"/>
        <a:ext cx="1640820" cy="1027619"/>
      </dsp:txXfrm>
    </dsp:sp>
    <dsp:sp modelId="{BBE3C415-C882-4A44-ACCF-BA4AE3320235}">
      <dsp:nvSpPr>
        <dsp:cNvPr id="0" name=""/>
        <dsp:cNvSpPr/>
      </dsp:nvSpPr>
      <dsp:spPr>
        <a:xfrm>
          <a:off x="1841631" y="503120"/>
          <a:ext cx="4552277" cy="4552277"/>
        </a:xfrm>
        <a:custGeom>
          <a:avLst/>
          <a:gdLst/>
          <a:ahLst/>
          <a:cxnLst/>
          <a:rect l="0" t="0" r="0" b="0"/>
          <a:pathLst>
            <a:path>
              <a:moveTo>
                <a:pt x="154972" y="3101645"/>
              </a:moveTo>
              <a:arcTo wR="2276138" hR="2276138" stAng="9524112" swAng="1036859"/>
            </a:path>
          </a:pathLst>
        </a:custGeom>
        <a:noFill/>
        <a:ln w="6350" cap="flat" cmpd="sng" algn="ctr">
          <a:solidFill>
            <a:schemeClr val="dk2">
              <a:hueOff val="0"/>
              <a:satOff val="0"/>
              <a:lumOff val="0"/>
              <a:alphaOff val="0"/>
            </a:schemeClr>
          </a:solidFill>
          <a:prstDash val="solid"/>
          <a:miter lim="800000"/>
          <a:tailEnd type="arrow"/>
        </a:ln>
        <a:effectLst/>
        <a:sp3d z="-40000" prstMaterial="matte"/>
      </dsp:spPr>
      <dsp:style>
        <a:lnRef idx="1">
          <a:scrgbClr r="0" g="0" b="0"/>
        </a:lnRef>
        <a:fillRef idx="0">
          <a:scrgbClr r="0" g="0" b="0"/>
        </a:fillRef>
        <a:effectRef idx="0">
          <a:scrgbClr r="0" g="0" b="0"/>
        </a:effectRef>
        <a:fontRef idx="minor"/>
      </dsp:style>
    </dsp:sp>
    <dsp:sp modelId="{B8A290B2-4EF8-4196-9290-967C53E2D7C3}">
      <dsp:nvSpPr>
        <dsp:cNvPr id="0" name=""/>
        <dsp:cNvSpPr/>
      </dsp:nvSpPr>
      <dsp:spPr>
        <a:xfrm>
          <a:off x="1074061" y="1573813"/>
          <a:ext cx="1752004" cy="1138803"/>
        </a:xfrm>
        <a:prstGeom prst="roundRect">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Regionalize for Visibility &amp; Control </a:t>
          </a:r>
        </a:p>
      </dsp:txBody>
      <dsp:txXfrm>
        <a:off x="1129653" y="1629405"/>
        <a:ext cx="1640820" cy="1027619"/>
      </dsp:txXfrm>
    </dsp:sp>
    <dsp:sp modelId="{8C8B5291-619F-4087-B617-F406B538110E}">
      <dsp:nvSpPr>
        <dsp:cNvPr id="0" name=""/>
        <dsp:cNvSpPr/>
      </dsp:nvSpPr>
      <dsp:spPr>
        <a:xfrm>
          <a:off x="1838661" y="570441"/>
          <a:ext cx="4552277" cy="4552277"/>
        </a:xfrm>
        <a:custGeom>
          <a:avLst/>
          <a:gdLst/>
          <a:ahLst/>
          <a:cxnLst/>
          <a:rect l="0" t="0" r="0" b="0"/>
          <a:pathLst>
            <a:path>
              <a:moveTo>
                <a:pt x="547369" y="795542"/>
              </a:moveTo>
              <a:arcTo wR="2276138" hR="2276138" stAng="13234694" swAng="1212435"/>
            </a:path>
          </a:pathLst>
        </a:custGeom>
        <a:noFill/>
        <a:ln w="6350" cap="flat" cmpd="sng" algn="ctr">
          <a:solidFill>
            <a:schemeClr val="dk2">
              <a:hueOff val="0"/>
              <a:satOff val="0"/>
              <a:lumOff val="0"/>
              <a:alphaOff val="0"/>
            </a:schemeClr>
          </a:solidFill>
          <a:prstDash val="solid"/>
          <a:miter lim="800000"/>
          <a:tailEnd type="arrow"/>
        </a:ln>
        <a:effectLst/>
        <a:sp3d z="-4000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eaLnBrk="1" hangingPunct="1">
              <a:defRPr sz="1200">
                <a:latin typeface="Arial" charset="0"/>
              </a:defRPr>
            </a:lvl1pPr>
          </a:lstStyle>
          <a:p>
            <a:pPr>
              <a:defRPr/>
            </a:pPr>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eaLnBrk="1" hangingPunct="1">
              <a:defRPr sz="1200">
                <a:latin typeface="Arial" charset="0"/>
              </a:defRPr>
            </a:lvl1pPr>
          </a:lstStyle>
          <a:p>
            <a:pPr>
              <a:defRPr/>
            </a:pPr>
            <a:fld id="{50DB6BB2-093B-41D3-80AB-C56384B590B4}" type="datetimeFigureOut">
              <a:rPr lang="en-US"/>
              <a:pPr>
                <a:defRPr/>
              </a:pPr>
              <a:t>4/11/2019</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eaLnBrk="1" hangingPunct="1">
              <a:defRPr sz="1200">
                <a:latin typeface="Arial" charset="0"/>
              </a:defRPr>
            </a:lvl1pPr>
          </a:lstStyle>
          <a:p>
            <a:pPr>
              <a:defRPr/>
            </a:pPr>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fld id="{631CFDFF-4183-4ACD-A50D-82202B02C120}" type="slidenum">
              <a:rPr lang="en-US" altLang="en-US"/>
              <a:pPr/>
              <a:t>‹#›</a:t>
            </a:fld>
            <a:endParaRPr lang="en-US" altLang="en-US" dirty="0"/>
          </a:p>
        </p:txBody>
      </p:sp>
    </p:spTree>
    <p:extLst>
      <p:ext uri="{BB962C8B-B14F-4D97-AF65-F5344CB8AC3E}">
        <p14:creationId xmlns:p14="http://schemas.microsoft.com/office/powerpoint/2010/main" val="8892224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eaLnBrk="1" hangingPunct="1">
              <a:defRPr sz="1200">
                <a:latin typeface="Arial" charset="0"/>
              </a:defRPr>
            </a:lvl1pPr>
          </a:lstStyle>
          <a:p>
            <a:pPr>
              <a:defRPr/>
            </a:pPr>
            <a:fld id="{449105C9-BB34-48FE-BAF9-3AE514611FC0}" type="datetimeFigureOut">
              <a:rPr lang="en-US"/>
              <a:pPr>
                <a:defRPr/>
              </a:pPr>
              <a:t>4/11/2019</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DBBA16C7-CDC5-4224-A290-4C3986DA1597}" type="slidenum">
              <a:rPr lang="en-US" altLang="en-US"/>
              <a:pPr/>
              <a:t>‹#›</a:t>
            </a:fld>
            <a:endParaRPr lang="en-US" altLang="en-US" dirty="0"/>
          </a:p>
        </p:txBody>
      </p:sp>
    </p:spTree>
    <p:extLst>
      <p:ext uri="{BB962C8B-B14F-4D97-AF65-F5344CB8AC3E}">
        <p14:creationId xmlns:p14="http://schemas.microsoft.com/office/powerpoint/2010/main" val="2378588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3FFB0F-448F-4553-814C-95956908CAC5}"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21016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There are about 40 more countries to map since the Climate Vulnerable Forum pledge at COP 22, and about 5 more cities to map just from the last few weeks.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90C2A9-9920-A04E-8E54-31EDDD32BE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1847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Slide Image Placeholder 1"/>
          <p:cNvSpPr>
            <a:spLocks noGrp="1" noRot="1" noChangeAspect="1" noTextEdit="1"/>
          </p:cNvSpPr>
          <p:nvPr>
            <p:ph type="sldImg"/>
          </p:nvPr>
        </p:nvSpPr>
        <p:spPr bwMode="auto">
          <a:xfrm>
            <a:off x="1438275" y="1173163"/>
            <a:ext cx="4225925"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5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AEFFFEA1-34DB-4427-8DC9-F90378D3F131}"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6211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marL="177745" indent="-177745">
              <a:buFont typeface="Arial" panose="020B0604020202020204" pitchFamily="34" charset="0"/>
              <a:buChar char="•"/>
            </a:pPr>
            <a:r>
              <a:rPr lang="en-GB" dirty="0"/>
              <a:t>Solar</a:t>
            </a:r>
            <a:r>
              <a:rPr lang="en-GB" baseline="0" dirty="0"/>
              <a:t> &amp; wind – 60% of investment</a:t>
            </a:r>
          </a:p>
          <a:p>
            <a:pPr marL="651730" lvl="1" indent="-177745">
              <a:buFont typeface="Arial" panose="020B0604020202020204" pitchFamily="34" charset="0"/>
              <a:buChar char="•"/>
            </a:pPr>
            <a:r>
              <a:rPr lang="en-GB" baseline="0" dirty="0"/>
              <a:t>32% of total to wind</a:t>
            </a:r>
          </a:p>
          <a:p>
            <a:pPr marL="651730" lvl="1" indent="-177745">
              <a:buFont typeface="Arial" panose="020B0604020202020204" pitchFamily="34" charset="0"/>
              <a:buChar char="•"/>
            </a:pPr>
            <a:r>
              <a:rPr lang="en-GB" baseline="0" dirty="0"/>
              <a:t>27% to total solar</a:t>
            </a:r>
          </a:p>
          <a:p>
            <a:endParaRPr lang="en-GB" baseline="0" dirty="0"/>
          </a:p>
        </p:txBody>
      </p:sp>
      <p:sp>
        <p:nvSpPr>
          <p:cNvPr id="4" name="Slide Number Placeholder 3"/>
          <p:cNvSpPr>
            <a:spLocks noGrp="1"/>
          </p:cNvSpPr>
          <p:nvPr>
            <p:ph type="sldNum" sz="quarter" idx="10"/>
          </p:nvPr>
        </p:nvSpPr>
        <p:spPr/>
        <p:txBody>
          <a:bodyPr/>
          <a:lstStyle/>
          <a:p>
            <a:pPr marL="0" marR="0" lvl="0" indent="0" algn="r" defTabSz="949922" rtl="0" eaLnBrk="1" fontAlgn="auto" latinLnBrk="0" hangingPunct="1">
              <a:lnSpc>
                <a:spcPct val="100000"/>
              </a:lnSpc>
              <a:spcBef>
                <a:spcPts val="0"/>
              </a:spcBef>
              <a:spcAft>
                <a:spcPts val="0"/>
              </a:spcAft>
              <a:buClrTx/>
              <a:buSzTx/>
              <a:buFontTx/>
              <a:buNone/>
              <a:tabLst/>
              <a:defRPr/>
            </a:pPr>
            <a:fld id="{0234C32A-D0BD-4B73-BA0F-4B1574E935A7}"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922"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71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baseline="0" dirty="0"/>
              <a:t>Make pretty</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3FE01D-C5D9-4A23-B4C0-0332D178534B}"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2693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California is ahead of schedule for meeting the RPS requirements:  25% in 2014.</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BA16C7-CDC5-4224-A290-4C3986DA159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2043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a:p>
            <a:r>
              <a:rPr lang="en-US" dirty="0">
                <a:latin typeface="Arial"/>
              </a:rPr>
              <a:t>Sustainable energy production from carbon neutral sources is slow. We need to step up deployment to deal with environmental challenges.  </a:t>
            </a:r>
          </a:p>
          <a:p>
            <a:r>
              <a:rPr lang="en-US" dirty="0">
                <a:latin typeface="Arial"/>
              </a:rPr>
              <a:t> </a:t>
            </a:r>
          </a:p>
          <a:p>
            <a:r>
              <a:rPr lang="en-US" dirty="0">
                <a:latin typeface="Arial"/>
              </a:rPr>
              <a:t>The total U.S. electricity generation is 1168GW (2014).  </a:t>
            </a:r>
          </a:p>
          <a:p>
            <a:r>
              <a:rPr lang="en-US" dirty="0">
                <a:latin typeface="Arial"/>
              </a:rPr>
              <a:t> </a:t>
            </a:r>
          </a:p>
          <a:p>
            <a:r>
              <a:rPr lang="en-US" dirty="0">
                <a:latin typeface="Arial"/>
              </a:rPr>
              <a:t>Let’s consider the total electricity generation in relation to renewable energy resources, the theoretical potential for renewable energy resources, and the actual renewable generation by source.  </a:t>
            </a:r>
          </a:p>
          <a:p>
            <a:r>
              <a:rPr lang="en-US" dirty="0">
                <a:latin typeface="Arial"/>
              </a:rPr>
              <a:t> </a:t>
            </a:r>
          </a:p>
          <a:p>
            <a:r>
              <a:rPr lang="en-US" dirty="0">
                <a:latin typeface="Arial"/>
              </a:rPr>
              <a:t>This renewable energy resource map identifies renewable resource geographic concentration.   The overlapping grid shows transmission interplay with the renewable energy.  This data demonstrates the opportunity to increase the use of clean energy technologies to meet the current electricity demand, and the need to address energy systems integration.</a:t>
            </a:r>
          </a:p>
          <a:p>
            <a:endParaRPr lang="en-US" dirty="0"/>
          </a:p>
          <a:p>
            <a:endParaRPr lang="en-US" dirty="0"/>
          </a:p>
          <a:p>
            <a:r>
              <a:rPr lang="en-US" dirty="0"/>
              <a:t>Generation stats source EIA, 2015</a:t>
            </a:r>
          </a:p>
          <a:p>
            <a:pPr defTabSz="931774">
              <a:defRPr/>
            </a:pPr>
            <a:endParaRPr lang="en-US"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3734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All-time season peak = 50,270 MW set on 7/24/2006	</a:t>
            </a:r>
          </a:p>
          <a:p>
            <a:r>
              <a:rPr lang="en-US" dirty="0"/>
              <a:t> 	Total RPS resources = 21,951.64 MW  44%</a:t>
            </a:r>
          </a:p>
          <a:p>
            <a:r>
              <a:rPr lang="en-US" dirty="0"/>
              <a:t>Max Demand Served by All Renewables = 73.9% set on 5/26/2018 </a:t>
            </a:r>
          </a:p>
          <a:p>
            <a:endParaRPr lang="en-US" dirty="0"/>
          </a:p>
          <a:p>
            <a:endParaRPr lang="en-US" dirty="0"/>
          </a:p>
        </p:txBody>
      </p:sp>
      <p:sp>
        <p:nvSpPr>
          <p:cNvPr id="4" name="Slide Number Placeholder 3"/>
          <p:cNvSpPr>
            <a:spLocks noGrp="1"/>
          </p:cNvSpPr>
          <p:nvPr>
            <p:ph type="sldNum" sz="quarter" idx="10"/>
          </p:nvPr>
        </p:nvSpPr>
        <p:spPr/>
        <p:txBody>
          <a:bodyPr/>
          <a:lstStyle/>
          <a:p>
            <a:fld id="{215FDD74-B48A-4B71-8EEB-C04D905C9617}" type="slidenum">
              <a:rPr lang="en-US" smtClean="0"/>
              <a:t>14</a:t>
            </a:fld>
            <a:endParaRPr lang="en-US" dirty="0"/>
          </a:p>
        </p:txBody>
      </p:sp>
    </p:spTree>
    <p:extLst>
      <p:ext uri="{BB962C8B-B14F-4D97-AF65-F5344CB8AC3E}">
        <p14:creationId xmlns:p14="http://schemas.microsoft.com/office/powerpoint/2010/main" val="1513249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715792" rtl="0" eaLnBrk="1" fontAlgn="auto" latinLnBrk="0" hangingPunct="1">
              <a:lnSpc>
                <a:spcPct val="100000"/>
              </a:lnSpc>
              <a:spcBef>
                <a:spcPts val="0"/>
              </a:spcBef>
              <a:spcAft>
                <a:spcPts val="0"/>
              </a:spcAft>
              <a:buClrTx/>
              <a:buSzTx/>
              <a:buFontTx/>
              <a:buNone/>
              <a:tabLst/>
              <a:defRPr/>
            </a:pPr>
            <a:r>
              <a:rPr lang="en-US" dirty="0"/>
              <a:t>YS</a:t>
            </a:r>
          </a:p>
          <a:p>
            <a:endParaRPr lang="en-US" dirty="0"/>
          </a:p>
        </p:txBody>
      </p:sp>
      <p:sp>
        <p:nvSpPr>
          <p:cNvPr id="4" name="Slide Number Placeholder 3"/>
          <p:cNvSpPr>
            <a:spLocks noGrp="1"/>
          </p:cNvSpPr>
          <p:nvPr>
            <p:ph type="sldNum" sz="quarter" idx="10"/>
          </p:nvPr>
        </p:nvSpPr>
        <p:spPr/>
        <p:txBody>
          <a:bodyPr/>
          <a:lstStyle/>
          <a:p>
            <a:fld id="{3F3C0FF5-A181-4807-820F-B1DC30B8B01A}" type="slidenum">
              <a:rPr lang="en-US" smtClean="0"/>
              <a:t>22</a:t>
            </a:fld>
            <a:endParaRPr lang="en-US" dirty="0"/>
          </a:p>
        </p:txBody>
      </p:sp>
    </p:spTree>
    <p:extLst>
      <p:ext uri="{BB962C8B-B14F-4D97-AF65-F5344CB8AC3E}">
        <p14:creationId xmlns:p14="http://schemas.microsoft.com/office/powerpoint/2010/main" val="31483162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g"/><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g"/><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536192"/>
          </a:xfrm>
          <a:prstGeom prst="rect">
            <a:avLst/>
          </a:prstGeom>
        </p:spPr>
      </p:pic>
      <p:sp>
        <p:nvSpPr>
          <p:cNvPr id="2" name="Title 1"/>
          <p:cNvSpPr>
            <a:spLocks noGrp="1"/>
          </p:cNvSpPr>
          <p:nvPr>
            <p:ph type="ctrTitle"/>
          </p:nvPr>
        </p:nvSpPr>
        <p:spPr>
          <a:xfrm>
            <a:off x="685800" y="2286004"/>
            <a:ext cx="7772400" cy="993775"/>
          </a:xfrm>
          <a:prstGeom prst="rect">
            <a:avLst/>
          </a:prstGeom>
        </p:spPr>
        <p:txBody>
          <a:bodyPr/>
          <a:lstStyle>
            <a:lvl1pPr algn="l">
              <a:defRPr sz="3600" baseline="0">
                <a:solidFill>
                  <a:srgbClr val="4F758B"/>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3352800"/>
            <a:ext cx="7772400" cy="2209800"/>
          </a:xfrm>
          <a:prstGeom prst="rect">
            <a:avLst/>
          </a:prstGeom>
        </p:spPr>
        <p:txBody>
          <a:bodyPr/>
          <a:lstStyle>
            <a:lvl1pPr marL="0" indent="0" algn="l">
              <a:buNone/>
              <a:defRPr sz="20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925312"/>
            <a:ext cx="9144000" cy="935736"/>
          </a:xfrm>
          <a:prstGeom prst="rect">
            <a:avLst/>
          </a:prstGeom>
        </p:spPr>
      </p:pic>
      <p:sp>
        <p:nvSpPr>
          <p:cNvPr id="8" name="TextBox 1"/>
          <p:cNvSpPr txBox="1">
            <a:spLocks noChangeArrowheads="1"/>
          </p:cNvSpPr>
          <p:nvPr userDrawn="1"/>
        </p:nvSpPr>
        <p:spPr bwMode="auto">
          <a:xfrm>
            <a:off x="2895600" y="6135796"/>
            <a:ext cx="33528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900" kern="1200" dirty="0">
                <a:solidFill>
                  <a:schemeClr val="bg1">
                    <a:lumMod val="50000"/>
                  </a:schemeClr>
                </a:solidFill>
                <a:effectLst/>
                <a:latin typeface="Arial" panose="020B0604020202020204" pitchFamily="34" charset="0"/>
                <a:ea typeface="+mn-ea"/>
                <a:cs typeface="+mn-cs"/>
              </a:rPr>
              <a:t>California ISO - Public</a:t>
            </a:r>
          </a:p>
        </p:txBody>
      </p:sp>
    </p:spTree>
    <p:extLst>
      <p:ext uri="{BB962C8B-B14F-4D97-AF65-F5344CB8AC3E}">
        <p14:creationId xmlns:p14="http://schemas.microsoft.com/office/powerpoint/2010/main" val="986685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a:solidFill>
                  <a:srgbClr val="4F758B"/>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600204"/>
            <a:ext cx="8229600" cy="4525963"/>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96360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270339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a:solidFill>
                  <a:srgbClr val="4F758B"/>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66921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Presentation - Title and Content (no sourc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US" dirty="0"/>
          </a:p>
        </p:txBody>
      </p:sp>
      <p:sp>
        <p:nvSpPr>
          <p:cNvPr id="3" name="Content Placeholder 2"/>
          <p:cNvSpPr>
            <a:spLocks noGrp="1"/>
          </p:cNvSpPr>
          <p:nvPr>
            <p:ph idx="1"/>
          </p:nvPr>
        </p:nvSpPr>
        <p:spPr>
          <a:xfrm>
            <a:off x="452478" y="1012427"/>
            <a:ext cx="8251296" cy="5486976"/>
          </a:xfrm>
        </p:spPr>
        <p:txBody>
          <a:bodyPr>
            <a:noAutofit/>
          </a:bodyPr>
          <a:lstStyle>
            <a:lvl1pPr marL="241950" indent="-24195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48030" y="6618317"/>
            <a:ext cx="4001100" cy="139604"/>
          </a:xfrm>
          <a:prstGeom prst="rect">
            <a:avLst/>
          </a:prstGeom>
        </p:spPr>
        <p:txBody>
          <a:bodyPr/>
          <a:lstStyle/>
          <a:p>
            <a:r>
              <a:rPr lang="en-US" dirty="0"/>
              <a:t>Insert Date (go to Insert Tab, Header &amp; Footer and Apply to All)</a:t>
            </a:r>
            <a:endParaRPr lang="en-GB" dirty="0"/>
          </a:p>
        </p:txBody>
      </p:sp>
    </p:spTree>
    <p:extLst>
      <p:ext uri="{BB962C8B-B14F-4D97-AF65-F5344CB8AC3E}">
        <p14:creationId xmlns:p14="http://schemas.microsoft.com/office/powerpoint/2010/main" val="21930526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tsLYN" hidden="1"/>
          <p:cNvSpPr/>
          <p:nvPr userDrawn="1"/>
        </p:nvSpPr>
        <p:spPr>
          <a:xfrm>
            <a:off x="0" y="0"/>
            <a:ext cx="0" cy="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639"/>
              <a:t>Title and Content</a:t>
            </a:r>
          </a:p>
        </p:txBody>
      </p:sp>
      <p:sp>
        <p:nvSpPr>
          <p:cNvPr id="8" name="ctsSource"/>
          <p:cNvSpPr>
            <a:spLocks noGrp="1"/>
          </p:cNvSpPr>
          <p:nvPr>
            <p:ph type="body" sz="quarter" idx="12" hasCustomPrompt="1"/>
          </p:nvPr>
        </p:nvSpPr>
        <p:spPr>
          <a:xfrm>
            <a:off x="384225" y="5829267"/>
            <a:ext cx="8375550" cy="195860"/>
          </a:xfrm>
        </p:spPr>
        <p:txBody>
          <a:bodyPr anchor="b" anchorCtr="0">
            <a:noAutofit/>
          </a:bodyPr>
          <a:lstStyle>
            <a:lvl1pPr marL="0" indent="0">
              <a:buNone/>
              <a:defRPr sz="1000" i="1"/>
            </a:lvl1pPr>
          </a:lstStyle>
          <a:p>
            <a:pPr lvl="0"/>
            <a:r>
              <a:rPr lang="en-US" dirty="0"/>
              <a:t>Click to add Source/Note</a:t>
            </a:r>
          </a:p>
        </p:txBody>
      </p:sp>
      <p:sp>
        <p:nvSpPr>
          <p:cNvPr id="6" name="Content Placeholder 5"/>
          <p:cNvSpPr>
            <a:spLocks noGrp="1"/>
          </p:cNvSpPr>
          <p:nvPr>
            <p:ph sz="quarter" idx="11" hasCustomPrompt="1"/>
          </p:nvPr>
        </p:nvSpPr>
        <p:spPr>
          <a:xfrm>
            <a:off x="384856" y="1701800"/>
            <a:ext cx="8374449" cy="4032251"/>
          </a:xfrm>
        </p:spPr>
        <p:txBody>
          <a:bodyPr>
            <a:noAutofit/>
          </a:bodyPr>
          <a:lstStyle>
            <a:lvl1pPr>
              <a:defRPr baseline="0"/>
            </a:lvl1pPr>
          </a:lstStyle>
          <a:p>
            <a:pPr lvl="0"/>
            <a:r>
              <a:rPr lang="en-US" dirty="0"/>
              <a:t>Insert text here</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7" name="Title 6"/>
          <p:cNvSpPr>
            <a:spLocks noGrp="1"/>
          </p:cNvSpPr>
          <p:nvPr>
            <p:ph type="title"/>
          </p:nvPr>
        </p:nvSpPr>
        <p:spPr/>
        <p:txBody>
          <a:bodyPr/>
          <a:lstStyle/>
          <a:p>
            <a:r>
              <a:rPr lang="en-US"/>
              <a:t>Click to edit Master title style</a:t>
            </a:r>
            <a:endParaRPr lang="da-DK" dirty="0"/>
          </a:p>
        </p:txBody>
      </p:sp>
    </p:spTree>
    <p:extLst>
      <p:ext uri="{BB962C8B-B14F-4D97-AF65-F5344CB8AC3E}">
        <p14:creationId xmlns:p14="http://schemas.microsoft.com/office/powerpoint/2010/main" val="232258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wo Boxes">
    <p:spTree>
      <p:nvGrpSpPr>
        <p:cNvPr id="1" name=""/>
        <p:cNvGrpSpPr/>
        <p:nvPr/>
      </p:nvGrpSpPr>
      <p:grpSpPr>
        <a:xfrm>
          <a:off x="0" y="0"/>
          <a:ext cx="0" cy="0"/>
          <a:chOff x="0" y="0"/>
          <a:chExt cx="0" cy="0"/>
        </a:xfrm>
      </p:grpSpPr>
      <p:sp>
        <p:nvSpPr>
          <p:cNvPr id="4" name="ctsLYN" hidden="1"/>
          <p:cNvSpPr/>
          <p:nvPr userDrawn="1"/>
        </p:nvSpPr>
        <p:spPr>
          <a:xfrm>
            <a:off x="0" y="0"/>
            <a:ext cx="0" cy="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639"/>
              <a:t>Two Boxes</a:t>
            </a:r>
          </a:p>
        </p:txBody>
      </p:sp>
      <p:sp>
        <p:nvSpPr>
          <p:cNvPr id="10" name="ctsSource2"/>
          <p:cNvSpPr>
            <a:spLocks noGrp="1"/>
          </p:cNvSpPr>
          <p:nvPr>
            <p:ph type="body" sz="quarter" idx="14" hasCustomPrompt="1"/>
          </p:nvPr>
        </p:nvSpPr>
        <p:spPr>
          <a:xfrm>
            <a:off x="4726800" y="5827201"/>
            <a:ext cx="4033282" cy="195860"/>
          </a:xfrm>
        </p:spPr>
        <p:txBody>
          <a:bodyPr anchor="b" anchorCtr="0">
            <a:noAutofit/>
          </a:bodyPr>
          <a:lstStyle>
            <a:lvl1pPr marL="0" indent="0">
              <a:buNone/>
              <a:defRPr sz="1000" i="1"/>
            </a:lvl1pPr>
          </a:lstStyle>
          <a:p>
            <a:pPr lvl="0"/>
            <a:r>
              <a:rPr lang="en-US" dirty="0"/>
              <a:t>Click to add Source/Note</a:t>
            </a:r>
          </a:p>
        </p:txBody>
      </p:sp>
      <p:sp>
        <p:nvSpPr>
          <p:cNvPr id="13" name="ctsSource1"/>
          <p:cNvSpPr>
            <a:spLocks noGrp="1"/>
          </p:cNvSpPr>
          <p:nvPr>
            <p:ph type="body" sz="quarter" idx="13" hasCustomPrompt="1"/>
          </p:nvPr>
        </p:nvSpPr>
        <p:spPr>
          <a:xfrm>
            <a:off x="384225" y="5827201"/>
            <a:ext cx="4033282" cy="195860"/>
          </a:xfrm>
        </p:spPr>
        <p:txBody>
          <a:bodyPr anchor="b" anchorCtr="0">
            <a:noAutofit/>
          </a:bodyPr>
          <a:lstStyle>
            <a:lvl1pPr marL="0" indent="0">
              <a:buNone/>
              <a:defRPr sz="1000" i="1"/>
            </a:lvl1pPr>
          </a:lstStyle>
          <a:p>
            <a:pPr lvl="0"/>
            <a:r>
              <a:rPr lang="en-US" dirty="0"/>
              <a:t>Click to add Source/Note</a:t>
            </a:r>
          </a:p>
        </p:txBody>
      </p:sp>
      <p:sp>
        <p:nvSpPr>
          <p:cNvPr id="3" name="Text Placeholder 2"/>
          <p:cNvSpPr>
            <a:spLocks noGrp="1"/>
          </p:cNvSpPr>
          <p:nvPr>
            <p:ph type="body" idx="1" hasCustomPrompt="1"/>
          </p:nvPr>
        </p:nvSpPr>
        <p:spPr>
          <a:xfrm>
            <a:off x="384226" y="1704001"/>
            <a:ext cx="4033283" cy="326585"/>
          </a:xfrm>
          <a:prstGeom prst="rect">
            <a:avLst/>
          </a:prstGeom>
        </p:spPr>
        <p:txBody>
          <a:bodyPr anchor="t" anchorCtr="0">
            <a:noAutofit/>
          </a:bodyPr>
          <a:lstStyle>
            <a:lvl1pPr marL="0" indent="0">
              <a:spcBef>
                <a:spcPts val="0"/>
              </a:spcBef>
              <a:buNone/>
              <a:defRPr sz="1600" b="1" baseline="0">
                <a:solidFill>
                  <a:schemeClr val="accent2"/>
                </a:solidFill>
              </a:defRPr>
            </a:lvl1pPr>
            <a:lvl2pPr marL="342903" indent="0">
              <a:buNone/>
              <a:defRPr sz="1500" b="1"/>
            </a:lvl2pPr>
            <a:lvl3pPr marL="685804" indent="0">
              <a:buNone/>
              <a:defRPr sz="1350" b="1"/>
            </a:lvl3pPr>
            <a:lvl4pPr marL="1028707" indent="0">
              <a:buNone/>
              <a:defRPr sz="1200" b="1"/>
            </a:lvl4pPr>
            <a:lvl5pPr marL="1371609" indent="0">
              <a:buNone/>
              <a:defRPr sz="1200" b="1"/>
            </a:lvl5pPr>
            <a:lvl6pPr marL="1714511" indent="0">
              <a:buNone/>
              <a:defRPr sz="1200" b="1"/>
            </a:lvl6pPr>
            <a:lvl7pPr marL="2057413" indent="0">
              <a:buNone/>
              <a:defRPr sz="1200" b="1"/>
            </a:lvl7pPr>
            <a:lvl8pPr marL="2400316" indent="0">
              <a:buNone/>
              <a:defRPr sz="1200" b="1"/>
            </a:lvl8pPr>
            <a:lvl9pPr marL="2743218" indent="0">
              <a:buNone/>
              <a:defRPr sz="1200" b="1"/>
            </a:lvl9pPr>
          </a:lstStyle>
          <a:p>
            <a:pPr lvl="0"/>
            <a:r>
              <a:rPr lang="en-US" noProof="0" dirty="0"/>
              <a:t>&lt;Insert heading&gt;</a:t>
            </a:r>
          </a:p>
        </p:txBody>
      </p:sp>
      <p:sp>
        <p:nvSpPr>
          <p:cNvPr id="5" name="Text Placeholder 4"/>
          <p:cNvSpPr>
            <a:spLocks noGrp="1"/>
          </p:cNvSpPr>
          <p:nvPr>
            <p:ph type="body" sz="quarter" idx="3" hasCustomPrompt="1"/>
          </p:nvPr>
        </p:nvSpPr>
        <p:spPr>
          <a:xfrm>
            <a:off x="4726801" y="1704001"/>
            <a:ext cx="4033283" cy="326585"/>
          </a:xfrm>
          <a:prstGeom prst="rect">
            <a:avLst/>
          </a:prstGeom>
        </p:spPr>
        <p:txBody>
          <a:bodyPr anchor="t" anchorCtr="0">
            <a:noAutofit/>
          </a:bodyPr>
          <a:lstStyle>
            <a:lvl1pPr marL="0" indent="0">
              <a:spcBef>
                <a:spcPts val="0"/>
              </a:spcBef>
              <a:buNone/>
              <a:defRPr sz="1600" b="1" baseline="0">
                <a:solidFill>
                  <a:schemeClr val="accent2"/>
                </a:solidFill>
              </a:defRPr>
            </a:lvl1pPr>
            <a:lvl2pPr marL="342903" indent="0">
              <a:buNone/>
              <a:defRPr sz="1500" b="1"/>
            </a:lvl2pPr>
            <a:lvl3pPr marL="685804" indent="0">
              <a:buNone/>
              <a:defRPr sz="1350" b="1"/>
            </a:lvl3pPr>
            <a:lvl4pPr marL="1028707" indent="0">
              <a:buNone/>
              <a:defRPr sz="1200" b="1"/>
            </a:lvl4pPr>
            <a:lvl5pPr marL="1371609" indent="0">
              <a:buNone/>
              <a:defRPr sz="1200" b="1"/>
            </a:lvl5pPr>
            <a:lvl6pPr marL="1714511" indent="0">
              <a:buNone/>
              <a:defRPr sz="1200" b="1"/>
            </a:lvl6pPr>
            <a:lvl7pPr marL="2057413" indent="0">
              <a:buNone/>
              <a:defRPr sz="1200" b="1"/>
            </a:lvl7pPr>
            <a:lvl8pPr marL="2400316" indent="0">
              <a:buNone/>
              <a:defRPr sz="1200" b="1"/>
            </a:lvl8pPr>
            <a:lvl9pPr marL="2743218" indent="0">
              <a:buNone/>
              <a:defRPr sz="1200" b="1"/>
            </a:lvl9pPr>
          </a:lstStyle>
          <a:p>
            <a:pPr lvl="0"/>
            <a:r>
              <a:rPr lang="en-US" noProof="0" dirty="0"/>
              <a:t>&lt;Insert heading&gt;</a:t>
            </a:r>
          </a:p>
        </p:txBody>
      </p:sp>
      <p:sp>
        <p:nvSpPr>
          <p:cNvPr id="11" name="Content Placeholder 5"/>
          <p:cNvSpPr>
            <a:spLocks noGrp="1"/>
          </p:cNvSpPr>
          <p:nvPr>
            <p:ph sz="quarter" idx="11" hasCustomPrompt="1"/>
          </p:nvPr>
        </p:nvSpPr>
        <p:spPr>
          <a:xfrm>
            <a:off x="384225" y="2180862"/>
            <a:ext cx="4033283" cy="3553189"/>
          </a:xfrm>
        </p:spPr>
        <p:txBody>
          <a:bodyPr>
            <a:noAutofit/>
          </a:bodyPr>
          <a:lstStyle/>
          <a:p>
            <a:pPr lvl="0"/>
            <a:r>
              <a:rPr lang="en-US" dirty="0"/>
              <a:t>Insert text here</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2" name="Content Placeholder 5"/>
          <p:cNvSpPr>
            <a:spLocks noGrp="1"/>
          </p:cNvSpPr>
          <p:nvPr>
            <p:ph sz="quarter" idx="12" hasCustomPrompt="1"/>
          </p:nvPr>
        </p:nvSpPr>
        <p:spPr>
          <a:xfrm>
            <a:off x="4726801" y="2180862"/>
            <a:ext cx="4033283" cy="3553189"/>
          </a:xfrm>
        </p:spPr>
        <p:txBody>
          <a:bodyPr>
            <a:noAutofit/>
          </a:bodyPr>
          <a:lstStyle/>
          <a:p>
            <a:pPr lvl="0"/>
            <a:r>
              <a:rPr lang="en-US" dirty="0"/>
              <a:t>Insert text here</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Title 5"/>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1476517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tsLYN" hidden="1"/>
          <p:cNvSpPr/>
          <p:nvPr userDrawn="1"/>
        </p:nvSpPr>
        <p:spPr>
          <a:xfrm>
            <a:off x="0" y="0"/>
            <a:ext cx="0" cy="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1579" tIns="35790" rIns="71579" bIns="35790" rtlCol="0" anchor="ctr"/>
          <a:lstStyle/>
          <a:p>
            <a:pPr algn="ctr"/>
            <a:r>
              <a:rPr lang="da-DK"/>
              <a:t>Title and Content</a:t>
            </a:r>
          </a:p>
        </p:txBody>
      </p:sp>
      <p:sp>
        <p:nvSpPr>
          <p:cNvPr id="8" name="ctsSource"/>
          <p:cNvSpPr>
            <a:spLocks noGrp="1"/>
          </p:cNvSpPr>
          <p:nvPr>
            <p:ph type="body" sz="quarter" idx="12" hasCustomPrompt="1"/>
          </p:nvPr>
        </p:nvSpPr>
        <p:spPr>
          <a:xfrm>
            <a:off x="395536" y="5870919"/>
            <a:ext cx="8353178" cy="195860"/>
          </a:xfrm>
        </p:spPr>
        <p:txBody>
          <a:bodyPr anchor="b" anchorCtr="0">
            <a:noAutofit/>
          </a:bodyPr>
          <a:lstStyle>
            <a:lvl1pPr marL="0" indent="0" algn="r">
              <a:buNone/>
              <a:defRPr sz="800" i="1"/>
            </a:lvl1pPr>
          </a:lstStyle>
          <a:p>
            <a:pPr lvl="0"/>
            <a:r>
              <a:rPr lang="en-US" dirty="0"/>
              <a:t>Click to add Source/Note</a:t>
            </a:r>
          </a:p>
        </p:txBody>
      </p:sp>
      <p:sp>
        <p:nvSpPr>
          <p:cNvPr id="7" name="Title 6"/>
          <p:cNvSpPr>
            <a:spLocks noGrp="1"/>
          </p:cNvSpPr>
          <p:nvPr>
            <p:ph type="title"/>
          </p:nvPr>
        </p:nvSpPr>
        <p:spPr/>
        <p:txBody>
          <a:bodyPr/>
          <a:lstStyle/>
          <a:p>
            <a:r>
              <a:rPr lang="en-US"/>
              <a:t>Click to edit Master title style</a:t>
            </a:r>
            <a:endParaRPr lang="da-DK" dirty="0"/>
          </a:p>
        </p:txBody>
      </p:sp>
      <p:sp>
        <p:nvSpPr>
          <p:cNvPr id="4" name="Content Placeholder 3"/>
          <p:cNvSpPr>
            <a:spLocks noGrp="1"/>
          </p:cNvSpPr>
          <p:nvPr>
            <p:ph sz="quarter" idx="13"/>
          </p:nvPr>
        </p:nvSpPr>
        <p:spPr>
          <a:xfrm>
            <a:off x="395288" y="1411817"/>
            <a:ext cx="8353425" cy="4417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735372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Title and Content (no source)">
    <p:spTree>
      <p:nvGrpSpPr>
        <p:cNvPr id="1" name=""/>
        <p:cNvGrpSpPr/>
        <p:nvPr/>
      </p:nvGrpSpPr>
      <p:grpSpPr>
        <a:xfrm>
          <a:off x="0" y="0"/>
          <a:ext cx="0" cy="0"/>
          <a:chOff x="0" y="0"/>
          <a:chExt cx="0" cy="0"/>
        </a:xfrm>
      </p:grpSpPr>
      <p:sp>
        <p:nvSpPr>
          <p:cNvPr id="3" name="ctsLYN" hidden="1"/>
          <p:cNvSpPr/>
          <p:nvPr userDrawn="1"/>
        </p:nvSpPr>
        <p:spPr>
          <a:xfrm>
            <a:off x="0" y="0"/>
            <a:ext cx="0" cy="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39"/>
              <a:t>Title and Content (no source)</a:t>
            </a:r>
            <a:endParaRPr lang="da-DK" sz="639"/>
          </a:p>
        </p:txBody>
      </p:sp>
      <p:sp>
        <p:nvSpPr>
          <p:cNvPr id="6" name="Content Placeholder 5"/>
          <p:cNvSpPr>
            <a:spLocks noGrp="1"/>
          </p:cNvSpPr>
          <p:nvPr>
            <p:ph sz="quarter" idx="11" hasCustomPrompt="1"/>
          </p:nvPr>
        </p:nvSpPr>
        <p:spPr>
          <a:xfrm>
            <a:off x="384856" y="1701800"/>
            <a:ext cx="8374449" cy="4032251"/>
          </a:xfrm>
        </p:spPr>
        <p:txBody>
          <a:bodyPr/>
          <a:lstStyle>
            <a:lvl1pPr>
              <a:defRPr/>
            </a:lvl1pPr>
          </a:lstStyle>
          <a:p>
            <a:pPr lvl="0"/>
            <a:r>
              <a:rPr lang="en-US" dirty="0"/>
              <a:t>Insert text here</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2" name="Title 1"/>
          <p:cNvSpPr>
            <a:spLocks noGrp="1"/>
          </p:cNvSpPr>
          <p:nvPr>
            <p:ph type="title"/>
          </p:nvPr>
        </p:nvSpPr>
        <p:spPr/>
        <p:txBody>
          <a:bodyPr/>
          <a:lstStyle/>
          <a:p>
            <a:r>
              <a:rPr lang="en-US"/>
              <a:t>Click to edit Master title style</a:t>
            </a:r>
            <a:endParaRPr lang="da-DK" dirty="0"/>
          </a:p>
        </p:txBody>
      </p:sp>
    </p:spTree>
    <p:extLst>
      <p:ext uri="{BB962C8B-B14F-4D97-AF65-F5344CB8AC3E}">
        <p14:creationId xmlns:p14="http://schemas.microsoft.com/office/powerpoint/2010/main" val="39932407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Presentation -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2478" y="1012428"/>
            <a:ext cx="8251296" cy="5225521"/>
          </a:xfrm>
        </p:spPr>
        <p:txBody>
          <a:bodyPr>
            <a:noAutofit/>
          </a:bodyPr>
          <a:lstStyle>
            <a:lvl1pPr marL="192493" indent="-192493">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7"/>
          <p:cNvSpPr>
            <a:spLocks noGrp="1"/>
          </p:cNvSpPr>
          <p:nvPr>
            <p:ph sz="quarter" idx="14" hasCustomPrompt="1"/>
          </p:nvPr>
        </p:nvSpPr>
        <p:spPr>
          <a:xfrm>
            <a:off x="452480" y="6241034"/>
            <a:ext cx="5843864" cy="262108"/>
          </a:xfrm>
        </p:spPr>
        <p:txBody>
          <a:bodyPr anchor="b">
            <a:noAutofit/>
          </a:bodyPr>
          <a:lstStyle>
            <a:lvl1pPr marL="0" indent="0">
              <a:buNone/>
              <a:defRPr sz="541" cap="none" baseline="0">
                <a:solidFill>
                  <a:schemeClr val="tx1"/>
                </a:solidFill>
              </a:defRPr>
            </a:lvl1pPr>
          </a:lstStyle>
          <a:p>
            <a:pPr lvl="0"/>
            <a:r>
              <a:rPr lang="en-US" dirty="0"/>
              <a:t>Click to add Note</a:t>
            </a:r>
          </a:p>
        </p:txBody>
      </p:sp>
      <p:sp>
        <p:nvSpPr>
          <p:cNvPr id="7" name="Content Placeholder 7"/>
          <p:cNvSpPr>
            <a:spLocks noGrp="1"/>
          </p:cNvSpPr>
          <p:nvPr>
            <p:ph sz="quarter" idx="18" hasCustomPrompt="1"/>
          </p:nvPr>
        </p:nvSpPr>
        <p:spPr>
          <a:xfrm>
            <a:off x="6419512" y="6241034"/>
            <a:ext cx="2284265" cy="262108"/>
          </a:xfrm>
        </p:spPr>
        <p:txBody>
          <a:bodyPr anchor="b">
            <a:noAutofit/>
          </a:bodyPr>
          <a:lstStyle>
            <a:lvl1pPr marL="0" indent="0" algn="l">
              <a:buNone/>
              <a:defRPr sz="541" cap="none" baseline="0">
                <a:solidFill>
                  <a:schemeClr val="tx1"/>
                </a:solidFill>
              </a:defRPr>
            </a:lvl1pPr>
          </a:lstStyle>
          <a:p>
            <a:pPr lvl="0"/>
            <a:r>
              <a:rPr lang="en-US" dirty="0"/>
              <a:t>Click to add Source</a:t>
            </a:r>
          </a:p>
        </p:txBody>
      </p:sp>
      <p:sp>
        <p:nvSpPr>
          <p:cNvPr id="4" name="Date Placeholder 3"/>
          <p:cNvSpPr>
            <a:spLocks noGrp="1"/>
          </p:cNvSpPr>
          <p:nvPr>
            <p:ph type="dt" sz="half" idx="19"/>
          </p:nvPr>
        </p:nvSpPr>
        <p:spPr>
          <a:xfrm>
            <a:off x="448030" y="6618317"/>
            <a:ext cx="4001100" cy="139604"/>
          </a:xfrm>
          <a:prstGeom prst="rect">
            <a:avLst/>
          </a:prstGeom>
        </p:spPr>
        <p:txBody>
          <a:bodyPr/>
          <a:lstStyle/>
          <a:p>
            <a:endParaRPr lang="en-GB" dirty="0"/>
          </a:p>
        </p:txBody>
      </p:sp>
      <p:sp>
        <p:nvSpPr>
          <p:cNvPr id="8" name="Title 7"/>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6425121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FD53501-0A34-4D5C-A804-1DE3614C1AEB}"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39C6F6-20E9-46D0-91D4-A5B19CA74147}" type="slidenum">
              <a:rPr lang="en-US" smtClean="0"/>
              <a:t>‹#›</a:t>
            </a:fld>
            <a:endParaRPr lang="en-US"/>
          </a:p>
        </p:txBody>
      </p:sp>
    </p:spTree>
    <p:extLst>
      <p:ext uri="{BB962C8B-B14F-4D97-AF65-F5344CB8AC3E}">
        <p14:creationId xmlns:p14="http://schemas.microsoft.com/office/powerpoint/2010/main" val="36476332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D53501-0A34-4D5C-A804-1DE3614C1AEB}"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39C6F6-20E9-46D0-91D4-A5B19CA74147}" type="slidenum">
              <a:rPr lang="en-US" smtClean="0"/>
              <a:t>‹#›</a:t>
            </a:fld>
            <a:endParaRPr lang="en-US"/>
          </a:p>
        </p:txBody>
      </p:sp>
    </p:spTree>
    <p:extLst>
      <p:ext uri="{BB962C8B-B14F-4D97-AF65-F5344CB8AC3E}">
        <p14:creationId xmlns:p14="http://schemas.microsoft.com/office/powerpoint/2010/main" val="1074974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tsLYN" hidden="1"/>
          <p:cNvSpPr/>
          <p:nvPr userDrawn="1"/>
        </p:nvSpPr>
        <p:spPr>
          <a:xfrm>
            <a:off x="0" y="0"/>
            <a:ext cx="0" cy="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9" dirty="0"/>
              <a:t>Title and Content</a:t>
            </a:r>
          </a:p>
        </p:txBody>
      </p:sp>
      <p:sp>
        <p:nvSpPr>
          <p:cNvPr id="8" name="ctsSource"/>
          <p:cNvSpPr>
            <a:spLocks noGrp="1"/>
          </p:cNvSpPr>
          <p:nvPr>
            <p:ph type="body" sz="quarter" idx="12" hasCustomPrompt="1"/>
          </p:nvPr>
        </p:nvSpPr>
        <p:spPr>
          <a:xfrm>
            <a:off x="384225" y="5829267"/>
            <a:ext cx="8375550" cy="195860"/>
          </a:xfrm>
        </p:spPr>
        <p:txBody>
          <a:bodyPr anchor="b" anchorCtr="0">
            <a:noAutofit/>
          </a:bodyPr>
          <a:lstStyle>
            <a:lvl1pPr marL="0" indent="0">
              <a:buNone/>
              <a:defRPr sz="1000" i="1"/>
            </a:lvl1pPr>
          </a:lstStyle>
          <a:p>
            <a:pPr lvl="0"/>
            <a:r>
              <a:rPr lang="en-US" dirty="0"/>
              <a:t>Click to add Source/Note</a:t>
            </a:r>
          </a:p>
        </p:txBody>
      </p:sp>
      <p:sp>
        <p:nvSpPr>
          <p:cNvPr id="6" name="Content Placeholder 5"/>
          <p:cNvSpPr>
            <a:spLocks noGrp="1"/>
          </p:cNvSpPr>
          <p:nvPr>
            <p:ph sz="quarter" idx="11" hasCustomPrompt="1"/>
          </p:nvPr>
        </p:nvSpPr>
        <p:spPr>
          <a:xfrm>
            <a:off x="384857" y="1797051"/>
            <a:ext cx="8374449" cy="3937000"/>
          </a:xfrm>
        </p:spPr>
        <p:txBody>
          <a:bodyPr>
            <a:noAutofit/>
          </a:bodyPr>
          <a:lstStyle>
            <a:lvl1pPr>
              <a:defRPr baseline="0"/>
            </a:lvl1pPr>
          </a:lstStyle>
          <a:p>
            <a:pPr lvl="0"/>
            <a:r>
              <a:rPr lang="en-US" dirty="0"/>
              <a:t>Insert text here</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6591448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D53501-0A34-4D5C-A804-1DE3614C1AEB}"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39C6F6-20E9-46D0-91D4-A5B19CA74147}" type="slidenum">
              <a:rPr lang="en-US" smtClean="0"/>
              <a:t>‹#›</a:t>
            </a:fld>
            <a:endParaRPr lang="en-US"/>
          </a:p>
        </p:txBody>
      </p:sp>
    </p:spTree>
    <p:extLst>
      <p:ext uri="{BB962C8B-B14F-4D97-AF65-F5344CB8AC3E}">
        <p14:creationId xmlns:p14="http://schemas.microsoft.com/office/powerpoint/2010/main" val="33643892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D53501-0A34-4D5C-A804-1DE3614C1AEB}" type="datetimeFigureOut">
              <a:rPr lang="en-US" smtClean="0"/>
              <a:t>4/11/2019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39C6F6-20E9-46D0-91D4-A5B19CA74147}" type="slidenum">
              <a:rPr lang="en-US" smtClean="0"/>
              <a:t>‹#›</a:t>
            </a:fld>
            <a:endParaRPr lang="en-US"/>
          </a:p>
        </p:txBody>
      </p:sp>
    </p:spTree>
    <p:extLst>
      <p:ext uri="{BB962C8B-B14F-4D97-AF65-F5344CB8AC3E}">
        <p14:creationId xmlns:p14="http://schemas.microsoft.com/office/powerpoint/2010/main" val="261062199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53501-0A34-4D5C-A804-1DE3614C1AEB}" type="datetimeFigureOut">
              <a:rPr lang="en-US" smtClean="0"/>
              <a:t>4/11/2019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39C6F6-20E9-46D0-91D4-A5B19CA74147}" type="slidenum">
              <a:rPr lang="en-US" smtClean="0"/>
              <a:t>‹#›</a:t>
            </a:fld>
            <a:endParaRPr lang="en-US"/>
          </a:p>
        </p:txBody>
      </p:sp>
    </p:spTree>
    <p:extLst>
      <p:ext uri="{BB962C8B-B14F-4D97-AF65-F5344CB8AC3E}">
        <p14:creationId xmlns:p14="http://schemas.microsoft.com/office/powerpoint/2010/main" val="10838134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FD53501-0A34-4D5C-A804-1DE3614C1AEB}" type="datetimeFigureOut">
              <a:rPr lang="en-US" smtClean="0"/>
              <a:t>4/11/2019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39C6F6-20E9-46D0-91D4-A5B19CA74147}" type="slidenum">
              <a:rPr lang="en-US" smtClean="0"/>
              <a:t>‹#›</a:t>
            </a:fld>
            <a:endParaRPr lang="en-US"/>
          </a:p>
        </p:txBody>
      </p:sp>
    </p:spTree>
    <p:extLst>
      <p:ext uri="{BB962C8B-B14F-4D97-AF65-F5344CB8AC3E}">
        <p14:creationId xmlns:p14="http://schemas.microsoft.com/office/powerpoint/2010/main" val="21886170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D53501-0A34-4D5C-A804-1DE3614C1AEB}" type="datetimeFigureOut">
              <a:rPr lang="en-US" smtClean="0"/>
              <a:t>4/11/2019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39C6F6-20E9-46D0-91D4-A5B19CA74147}" type="slidenum">
              <a:rPr lang="en-US" smtClean="0"/>
              <a:t>‹#›</a:t>
            </a:fld>
            <a:endParaRPr lang="en-US"/>
          </a:p>
        </p:txBody>
      </p:sp>
    </p:spTree>
    <p:extLst>
      <p:ext uri="{BB962C8B-B14F-4D97-AF65-F5344CB8AC3E}">
        <p14:creationId xmlns:p14="http://schemas.microsoft.com/office/powerpoint/2010/main" val="38902189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D53501-0A34-4D5C-A804-1DE3614C1AEB}" type="datetimeFigureOut">
              <a:rPr lang="en-US" smtClean="0"/>
              <a:t>4/11/2019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39C6F6-20E9-46D0-91D4-A5B19CA74147}" type="slidenum">
              <a:rPr lang="en-US" smtClean="0"/>
              <a:t>‹#›</a:t>
            </a:fld>
            <a:endParaRPr lang="en-US"/>
          </a:p>
        </p:txBody>
      </p:sp>
    </p:spTree>
    <p:extLst>
      <p:ext uri="{BB962C8B-B14F-4D97-AF65-F5344CB8AC3E}">
        <p14:creationId xmlns:p14="http://schemas.microsoft.com/office/powerpoint/2010/main" val="42736899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D53501-0A34-4D5C-A804-1DE3614C1AEB}" type="datetimeFigureOut">
              <a:rPr lang="en-US" smtClean="0"/>
              <a:t>4/11/2019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39C6F6-20E9-46D0-91D4-A5B19CA74147}" type="slidenum">
              <a:rPr lang="en-US" smtClean="0"/>
              <a:t>‹#›</a:t>
            </a:fld>
            <a:endParaRPr lang="en-US"/>
          </a:p>
        </p:txBody>
      </p:sp>
    </p:spTree>
    <p:extLst>
      <p:ext uri="{BB962C8B-B14F-4D97-AF65-F5344CB8AC3E}">
        <p14:creationId xmlns:p14="http://schemas.microsoft.com/office/powerpoint/2010/main" val="23047572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D53501-0A34-4D5C-A804-1DE3614C1AEB}"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39C6F6-20E9-46D0-91D4-A5B19CA74147}" type="slidenum">
              <a:rPr lang="en-US" smtClean="0"/>
              <a:t>‹#›</a:t>
            </a:fld>
            <a:endParaRPr lang="en-US"/>
          </a:p>
        </p:txBody>
      </p:sp>
    </p:spTree>
    <p:extLst>
      <p:ext uri="{BB962C8B-B14F-4D97-AF65-F5344CB8AC3E}">
        <p14:creationId xmlns:p14="http://schemas.microsoft.com/office/powerpoint/2010/main" val="38581979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D53501-0A34-4D5C-A804-1DE3614C1AEB}"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39C6F6-20E9-46D0-91D4-A5B19CA74147}" type="slidenum">
              <a:rPr lang="en-US" smtClean="0"/>
              <a:t>‹#›</a:t>
            </a:fld>
            <a:endParaRPr lang="en-US"/>
          </a:p>
        </p:txBody>
      </p:sp>
    </p:spTree>
    <p:extLst>
      <p:ext uri="{BB962C8B-B14F-4D97-AF65-F5344CB8AC3E}">
        <p14:creationId xmlns:p14="http://schemas.microsoft.com/office/powerpoint/2010/main" val="8480875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Presentation -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2477" y="1012430"/>
            <a:ext cx="8251296" cy="5225521"/>
          </a:xfrm>
        </p:spPr>
        <p:txBody>
          <a:bodyPr>
            <a:noAutofit/>
          </a:bodyPr>
          <a:lstStyle>
            <a:lvl1pPr marL="241950" indent="-24195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7"/>
          <p:cNvSpPr>
            <a:spLocks noGrp="1"/>
          </p:cNvSpPr>
          <p:nvPr>
            <p:ph sz="quarter" idx="14"/>
          </p:nvPr>
        </p:nvSpPr>
        <p:spPr>
          <a:xfrm>
            <a:off x="452479" y="6241033"/>
            <a:ext cx="5843864" cy="262108"/>
          </a:xfrm>
        </p:spPr>
        <p:txBody>
          <a:bodyPr anchor="b">
            <a:noAutofit/>
          </a:bodyPr>
          <a:lstStyle>
            <a:lvl1pPr marL="0" indent="0">
              <a:buNone/>
              <a:defRPr sz="680" cap="none" baseline="0">
                <a:solidFill>
                  <a:schemeClr val="tx1"/>
                </a:solidFill>
              </a:defRPr>
            </a:lvl1pPr>
          </a:lstStyle>
          <a:p>
            <a:pPr lvl="0"/>
            <a:r>
              <a:rPr lang="en-US"/>
              <a:t>Click to edit Master text styles</a:t>
            </a:r>
          </a:p>
        </p:txBody>
      </p:sp>
      <p:sp>
        <p:nvSpPr>
          <p:cNvPr id="7" name="Content Placeholder 7"/>
          <p:cNvSpPr>
            <a:spLocks noGrp="1"/>
          </p:cNvSpPr>
          <p:nvPr>
            <p:ph sz="quarter" idx="18"/>
          </p:nvPr>
        </p:nvSpPr>
        <p:spPr>
          <a:xfrm>
            <a:off x="6419510" y="6241033"/>
            <a:ext cx="2284265" cy="262108"/>
          </a:xfrm>
        </p:spPr>
        <p:txBody>
          <a:bodyPr anchor="b">
            <a:noAutofit/>
          </a:bodyPr>
          <a:lstStyle>
            <a:lvl1pPr marL="0" indent="0" algn="l">
              <a:buNone/>
              <a:defRPr sz="680" cap="none" baseline="0">
                <a:solidFill>
                  <a:schemeClr val="tx1"/>
                </a:solidFill>
              </a:defRPr>
            </a:lvl1pPr>
          </a:lstStyle>
          <a:p>
            <a:pPr lvl="0"/>
            <a:r>
              <a:rPr lang="en-US"/>
              <a:t>Click to edit Master text styles</a:t>
            </a:r>
          </a:p>
        </p:txBody>
      </p:sp>
      <p:sp>
        <p:nvSpPr>
          <p:cNvPr id="8" name="Title 7"/>
          <p:cNvSpPr>
            <a:spLocks noGrp="1"/>
          </p:cNvSpPr>
          <p:nvPr>
            <p:ph type="title"/>
          </p:nvPr>
        </p:nvSpPr>
        <p:spPr/>
        <p:txBody>
          <a:bodyPr/>
          <a:lstStyle/>
          <a:p>
            <a:r>
              <a:rPr lang="en-US"/>
              <a:t>Click to edit Master title style</a:t>
            </a:r>
            <a:endParaRPr lang="en-GB"/>
          </a:p>
        </p:txBody>
      </p:sp>
      <p:sp>
        <p:nvSpPr>
          <p:cNvPr id="6" name="Date Placeholder 3"/>
          <p:cNvSpPr>
            <a:spLocks noGrp="1"/>
          </p:cNvSpPr>
          <p:nvPr>
            <p:ph type="dt" sz="half" idx="19"/>
          </p:nvPr>
        </p:nvSpPr>
        <p:spPr>
          <a:xfrm>
            <a:off x="447676" y="6618288"/>
            <a:ext cx="4001691" cy="139700"/>
          </a:xfrm>
        </p:spPr>
        <p:txBody>
          <a:bodyPr/>
          <a:lstStyle>
            <a:lvl1pPr>
              <a:defRPr>
                <a:latin typeface="Calibri" panose="020F0502020204030204" pitchFamily="34" charset="0"/>
                <a:cs typeface="+mn-cs"/>
              </a:defRPr>
            </a:lvl1pPr>
          </a:lstStyle>
          <a:p>
            <a:pPr>
              <a:defRPr/>
            </a:pPr>
            <a:r>
              <a:rPr lang="en-US"/>
              <a:t>Insert Date (go to Insert Tab, Header &amp; Footer and Apply to All)</a:t>
            </a:r>
            <a:endParaRPr lang="en-GB"/>
          </a:p>
        </p:txBody>
      </p:sp>
    </p:spTree>
    <p:extLst>
      <p:ext uri="{BB962C8B-B14F-4D97-AF65-F5344CB8AC3E}">
        <p14:creationId xmlns:p14="http://schemas.microsoft.com/office/powerpoint/2010/main" val="1839672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B2544AB-D547-4EBC-9750-679CB1F6E51A}"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671587-9FB7-4448-828F-E9D7CEB1BA49}" type="slidenum">
              <a:rPr lang="en-US" smtClean="0"/>
              <a:t>‹#›</a:t>
            </a:fld>
            <a:endParaRPr lang="en-US"/>
          </a:p>
        </p:txBody>
      </p:sp>
    </p:spTree>
    <p:extLst>
      <p:ext uri="{BB962C8B-B14F-4D97-AF65-F5344CB8AC3E}">
        <p14:creationId xmlns:p14="http://schemas.microsoft.com/office/powerpoint/2010/main" val="42411655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US" dirty="0"/>
          </a:p>
        </p:txBody>
      </p:sp>
      <p:sp>
        <p:nvSpPr>
          <p:cNvPr id="3" name="Content Placeholder 2"/>
          <p:cNvSpPr>
            <a:spLocks noGrp="1"/>
          </p:cNvSpPr>
          <p:nvPr>
            <p:ph idx="1"/>
          </p:nvPr>
        </p:nvSpPr>
        <p:spPr>
          <a:xfrm>
            <a:off x="452478" y="1012427"/>
            <a:ext cx="4003810" cy="5225094"/>
          </a:xfrm>
        </p:spPr>
        <p:txBody>
          <a:bodyPr>
            <a:noAutofit/>
          </a:bodyPr>
          <a:lstStyle>
            <a:lvl1pPr marL="241950" indent="-24195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4"/>
          </p:nvPr>
        </p:nvSpPr>
        <p:spPr>
          <a:xfrm>
            <a:off x="4692807" y="1012427"/>
            <a:ext cx="4003810" cy="5225094"/>
          </a:xfrm>
        </p:spPr>
        <p:txBody>
          <a:bodyPr>
            <a:noAutofit/>
          </a:bodyPr>
          <a:lstStyle>
            <a:lvl1pPr marL="241950" indent="-24195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7"/>
          <p:cNvSpPr>
            <a:spLocks noGrp="1"/>
          </p:cNvSpPr>
          <p:nvPr>
            <p:ph sz="quarter" idx="15"/>
          </p:nvPr>
        </p:nvSpPr>
        <p:spPr>
          <a:xfrm>
            <a:off x="452480" y="6241033"/>
            <a:ext cx="4003810" cy="262108"/>
          </a:xfrm>
        </p:spPr>
        <p:txBody>
          <a:bodyPr anchor="b">
            <a:noAutofit/>
          </a:bodyPr>
          <a:lstStyle>
            <a:lvl1pPr marL="0" indent="0" algn="l">
              <a:buNone/>
              <a:defRPr sz="680" cap="none" baseline="0">
                <a:solidFill>
                  <a:schemeClr val="tx1"/>
                </a:solidFill>
              </a:defRPr>
            </a:lvl1pPr>
          </a:lstStyle>
          <a:p>
            <a:pPr lvl="0"/>
            <a:r>
              <a:rPr lang="en-US"/>
              <a:t>Click to edit Master text styles</a:t>
            </a:r>
          </a:p>
        </p:txBody>
      </p:sp>
      <p:sp>
        <p:nvSpPr>
          <p:cNvPr id="9" name="Content Placeholder 7"/>
          <p:cNvSpPr>
            <a:spLocks noGrp="1"/>
          </p:cNvSpPr>
          <p:nvPr>
            <p:ph sz="quarter" idx="18"/>
          </p:nvPr>
        </p:nvSpPr>
        <p:spPr>
          <a:xfrm>
            <a:off x="4699965" y="6241033"/>
            <a:ext cx="4003810" cy="262108"/>
          </a:xfrm>
        </p:spPr>
        <p:txBody>
          <a:bodyPr anchor="b">
            <a:noAutofit/>
          </a:bodyPr>
          <a:lstStyle>
            <a:lvl1pPr marL="0" indent="0" algn="l">
              <a:buNone/>
              <a:defRPr sz="680" cap="none" baseline="0">
                <a:solidFill>
                  <a:schemeClr val="tx1"/>
                </a:solidFill>
              </a:defRPr>
            </a:lvl1pPr>
          </a:lstStyle>
          <a:p>
            <a:pPr lvl="0"/>
            <a:r>
              <a:rPr lang="en-US"/>
              <a:t>Click to edit Master text styles</a:t>
            </a:r>
          </a:p>
        </p:txBody>
      </p:sp>
      <p:sp>
        <p:nvSpPr>
          <p:cNvPr id="7" name="Date Placeholder 3"/>
          <p:cNvSpPr>
            <a:spLocks noGrp="1"/>
          </p:cNvSpPr>
          <p:nvPr>
            <p:ph type="dt" sz="half" idx="19"/>
          </p:nvPr>
        </p:nvSpPr>
        <p:spPr>
          <a:xfrm>
            <a:off x="447676" y="6618288"/>
            <a:ext cx="7387829" cy="139700"/>
          </a:xfrm>
        </p:spPr>
        <p:txBody>
          <a:bodyPr/>
          <a:lstStyle>
            <a:lvl1pPr>
              <a:defRPr>
                <a:latin typeface="Calibri" panose="020F0502020204030204" pitchFamily="34" charset="0"/>
                <a:cs typeface="+mn-cs"/>
              </a:defRPr>
            </a:lvl1pPr>
          </a:lstStyle>
          <a:p>
            <a:pPr>
              <a:defRPr/>
            </a:pPr>
            <a:r>
              <a:rPr lang="en-US"/>
              <a:t>Insert Date (go to Insert Tab, Header &amp; Footer and Apply to All)</a:t>
            </a:r>
            <a:endParaRPr lang="en-GB"/>
          </a:p>
        </p:txBody>
      </p:sp>
    </p:spTree>
    <p:extLst>
      <p:ext uri="{BB962C8B-B14F-4D97-AF65-F5344CB8AC3E}">
        <p14:creationId xmlns:p14="http://schemas.microsoft.com/office/powerpoint/2010/main" val="34496736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tsLYN" hidden="1"/>
          <p:cNvSpPr/>
          <p:nvPr userDrawn="1"/>
        </p:nvSpPr>
        <p:spPr>
          <a:xfrm>
            <a:off x="0" y="0"/>
            <a:ext cx="0" cy="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479"/>
              <a:t>Title and Content</a:t>
            </a:r>
          </a:p>
        </p:txBody>
      </p:sp>
      <p:sp>
        <p:nvSpPr>
          <p:cNvPr id="8" name="ctsSource"/>
          <p:cNvSpPr>
            <a:spLocks noGrp="1"/>
          </p:cNvSpPr>
          <p:nvPr>
            <p:ph type="body" sz="quarter" idx="12" hasCustomPrompt="1"/>
          </p:nvPr>
        </p:nvSpPr>
        <p:spPr>
          <a:xfrm>
            <a:off x="384225" y="5829267"/>
            <a:ext cx="8375550" cy="195860"/>
          </a:xfrm>
        </p:spPr>
        <p:txBody>
          <a:bodyPr anchor="b" anchorCtr="0">
            <a:noAutofit/>
          </a:bodyPr>
          <a:lstStyle>
            <a:lvl1pPr marL="0" indent="0">
              <a:buNone/>
              <a:defRPr sz="750" i="1"/>
            </a:lvl1pPr>
          </a:lstStyle>
          <a:p>
            <a:pPr lvl="0"/>
            <a:r>
              <a:rPr lang="en-US" dirty="0"/>
              <a:t>Click to add Source/Note</a:t>
            </a:r>
          </a:p>
        </p:txBody>
      </p:sp>
      <p:sp>
        <p:nvSpPr>
          <p:cNvPr id="6" name="Content Placeholder 5"/>
          <p:cNvSpPr>
            <a:spLocks noGrp="1"/>
          </p:cNvSpPr>
          <p:nvPr>
            <p:ph sz="quarter" idx="11" hasCustomPrompt="1"/>
          </p:nvPr>
        </p:nvSpPr>
        <p:spPr>
          <a:xfrm>
            <a:off x="384857" y="1701802"/>
            <a:ext cx="8374449" cy="4032251"/>
          </a:xfrm>
        </p:spPr>
        <p:txBody>
          <a:bodyPr>
            <a:noAutofit/>
          </a:bodyPr>
          <a:lstStyle>
            <a:lvl1pPr>
              <a:defRPr baseline="0"/>
            </a:lvl1pPr>
          </a:lstStyle>
          <a:p>
            <a:pPr lvl="0"/>
            <a:r>
              <a:rPr lang="en-US" dirty="0"/>
              <a:t>Insert text here</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7" name="Title 6"/>
          <p:cNvSpPr>
            <a:spLocks noGrp="1"/>
          </p:cNvSpPr>
          <p:nvPr>
            <p:ph type="title"/>
          </p:nvPr>
        </p:nvSpPr>
        <p:spPr/>
        <p:txBody>
          <a:bodyPr/>
          <a:lstStyle/>
          <a:p>
            <a:r>
              <a:rPr lang="en-US"/>
              <a:t>Click to edit Master title style</a:t>
            </a:r>
            <a:endParaRPr lang="da-DK" dirty="0"/>
          </a:p>
        </p:txBody>
      </p:sp>
    </p:spTree>
    <p:extLst>
      <p:ext uri="{BB962C8B-B14F-4D97-AF65-F5344CB8AC3E}">
        <p14:creationId xmlns:p14="http://schemas.microsoft.com/office/powerpoint/2010/main" val="13272810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Two Boxes">
    <p:spTree>
      <p:nvGrpSpPr>
        <p:cNvPr id="1" name=""/>
        <p:cNvGrpSpPr/>
        <p:nvPr/>
      </p:nvGrpSpPr>
      <p:grpSpPr>
        <a:xfrm>
          <a:off x="0" y="0"/>
          <a:ext cx="0" cy="0"/>
          <a:chOff x="0" y="0"/>
          <a:chExt cx="0" cy="0"/>
        </a:xfrm>
      </p:grpSpPr>
      <p:sp>
        <p:nvSpPr>
          <p:cNvPr id="4" name="ctsLYN" hidden="1"/>
          <p:cNvSpPr/>
          <p:nvPr userDrawn="1"/>
        </p:nvSpPr>
        <p:spPr>
          <a:xfrm>
            <a:off x="0" y="0"/>
            <a:ext cx="0" cy="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59"/>
              <a:t>Two Boxes</a:t>
            </a:r>
          </a:p>
        </p:txBody>
      </p:sp>
      <p:sp>
        <p:nvSpPr>
          <p:cNvPr id="10" name="ctsSource2"/>
          <p:cNvSpPr>
            <a:spLocks noGrp="1"/>
          </p:cNvSpPr>
          <p:nvPr>
            <p:ph type="body" sz="quarter" idx="14" hasCustomPrompt="1"/>
          </p:nvPr>
        </p:nvSpPr>
        <p:spPr>
          <a:xfrm>
            <a:off x="4726800" y="5827201"/>
            <a:ext cx="4033282" cy="195860"/>
          </a:xfrm>
        </p:spPr>
        <p:txBody>
          <a:bodyPr anchor="b" anchorCtr="0">
            <a:noAutofit/>
          </a:bodyPr>
          <a:lstStyle>
            <a:lvl1pPr marL="0" indent="0">
              <a:buNone/>
              <a:defRPr sz="563" i="1"/>
            </a:lvl1pPr>
          </a:lstStyle>
          <a:p>
            <a:pPr lvl="0"/>
            <a:r>
              <a:rPr lang="en-US" dirty="0"/>
              <a:t>Click to add Source/Note</a:t>
            </a:r>
          </a:p>
        </p:txBody>
      </p:sp>
      <p:sp>
        <p:nvSpPr>
          <p:cNvPr id="13" name="ctsSource1"/>
          <p:cNvSpPr>
            <a:spLocks noGrp="1"/>
          </p:cNvSpPr>
          <p:nvPr>
            <p:ph type="body" sz="quarter" idx="13" hasCustomPrompt="1"/>
          </p:nvPr>
        </p:nvSpPr>
        <p:spPr>
          <a:xfrm>
            <a:off x="384225" y="5827201"/>
            <a:ext cx="4033282" cy="195860"/>
          </a:xfrm>
        </p:spPr>
        <p:txBody>
          <a:bodyPr anchor="b" anchorCtr="0">
            <a:noAutofit/>
          </a:bodyPr>
          <a:lstStyle>
            <a:lvl1pPr marL="0" indent="0">
              <a:buNone/>
              <a:defRPr sz="563" i="1"/>
            </a:lvl1pPr>
          </a:lstStyle>
          <a:p>
            <a:pPr lvl="0"/>
            <a:r>
              <a:rPr lang="en-US" dirty="0"/>
              <a:t>Click to add Source/Note</a:t>
            </a:r>
          </a:p>
        </p:txBody>
      </p:sp>
      <p:sp>
        <p:nvSpPr>
          <p:cNvPr id="3" name="Text Placeholder 2"/>
          <p:cNvSpPr>
            <a:spLocks noGrp="1"/>
          </p:cNvSpPr>
          <p:nvPr>
            <p:ph type="body" idx="1" hasCustomPrompt="1"/>
          </p:nvPr>
        </p:nvSpPr>
        <p:spPr>
          <a:xfrm>
            <a:off x="384230" y="1704005"/>
            <a:ext cx="4033283" cy="326585"/>
          </a:xfrm>
          <a:prstGeom prst="rect">
            <a:avLst/>
          </a:prstGeom>
        </p:spPr>
        <p:txBody>
          <a:bodyPr anchor="t" anchorCtr="0">
            <a:noAutofit/>
          </a:bodyPr>
          <a:lstStyle>
            <a:lvl1pPr marL="0" indent="0">
              <a:spcBef>
                <a:spcPts val="0"/>
              </a:spcBef>
              <a:buNone/>
              <a:defRPr sz="900" b="1" baseline="0">
                <a:solidFill>
                  <a:schemeClr val="accent2"/>
                </a:solidFill>
              </a:defRPr>
            </a:lvl1pPr>
            <a:lvl2pPr marL="192883" indent="0">
              <a:buNone/>
              <a:defRPr sz="844" b="1"/>
            </a:lvl2pPr>
            <a:lvl3pPr marL="385765" indent="0">
              <a:buNone/>
              <a:defRPr sz="760" b="1"/>
            </a:lvl3pPr>
            <a:lvl4pPr marL="578648" indent="0">
              <a:buNone/>
              <a:defRPr sz="675" b="1"/>
            </a:lvl4pPr>
            <a:lvl5pPr marL="771530" indent="0">
              <a:buNone/>
              <a:defRPr sz="675" b="1"/>
            </a:lvl5pPr>
            <a:lvl6pPr marL="964412" indent="0">
              <a:buNone/>
              <a:defRPr sz="675" b="1"/>
            </a:lvl6pPr>
            <a:lvl7pPr marL="1157295" indent="0">
              <a:buNone/>
              <a:defRPr sz="675" b="1"/>
            </a:lvl7pPr>
            <a:lvl8pPr marL="1350178" indent="0">
              <a:buNone/>
              <a:defRPr sz="675" b="1"/>
            </a:lvl8pPr>
            <a:lvl9pPr marL="1543061" indent="0">
              <a:buNone/>
              <a:defRPr sz="675" b="1"/>
            </a:lvl9pPr>
          </a:lstStyle>
          <a:p>
            <a:pPr lvl="0"/>
            <a:r>
              <a:rPr lang="en-US" noProof="0" dirty="0"/>
              <a:t>&lt;Insert heading&gt;</a:t>
            </a:r>
          </a:p>
        </p:txBody>
      </p:sp>
      <p:sp>
        <p:nvSpPr>
          <p:cNvPr id="5" name="Text Placeholder 4"/>
          <p:cNvSpPr>
            <a:spLocks noGrp="1"/>
          </p:cNvSpPr>
          <p:nvPr>
            <p:ph type="body" sz="quarter" idx="3" hasCustomPrompt="1"/>
          </p:nvPr>
        </p:nvSpPr>
        <p:spPr>
          <a:xfrm>
            <a:off x="4726805" y="1704005"/>
            <a:ext cx="4033283" cy="326585"/>
          </a:xfrm>
          <a:prstGeom prst="rect">
            <a:avLst/>
          </a:prstGeom>
        </p:spPr>
        <p:txBody>
          <a:bodyPr anchor="t" anchorCtr="0">
            <a:noAutofit/>
          </a:bodyPr>
          <a:lstStyle>
            <a:lvl1pPr marL="0" indent="0">
              <a:spcBef>
                <a:spcPts val="0"/>
              </a:spcBef>
              <a:buNone/>
              <a:defRPr sz="900" b="1" baseline="0">
                <a:solidFill>
                  <a:schemeClr val="accent2"/>
                </a:solidFill>
              </a:defRPr>
            </a:lvl1pPr>
            <a:lvl2pPr marL="192883" indent="0">
              <a:buNone/>
              <a:defRPr sz="844" b="1"/>
            </a:lvl2pPr>
            <a:lvl3pPr marL="385765" indent="0">
              <a:buNone/>
              <a:defRPr sz="760" b="1"/>
            </a:lvl3pPr>
            <a:lvl4pPr marL="578648" indent="0">
              <a:buNone/>
              <a:defRPr sz="675" b="1"/>
            </a:lvl4pPr>
            <a:lvl5pPr marL="771530" indent="0">
              <a:buNone/>
              <a:defRPr sz="675" b="1"/>
            </a:lvl5pPr>
            <a:lvl6pPr marL="964412" indent="0">
              <a:buNone/>
              <a:defRPr sz="675" b="1"/>
            </a:lvl6pPr>
            <a:lvl7pPr marL="1157295" indent="0">
              <a:buNone/>
              <a:defRPr sz="675" b="1"/>
            </a:lvl7pPr>
            <a:lvl8pPr marL="1350178" indent="0">
              <a:buNone/>
              <a:defRPr sz="675" b="1"/>
            </a:lvl8pPr>
            <a:lvl9pPr marL="1543061" indent="0">
              <a:buNone/>
              <a:defRPr sz="675" b="1"/>
            </a:lvl9pPr>
          </a:lstStyle>
          <a:p>
            <a:pPr lvl="0"/>
            <a:r>
              <a:rPr lang="en-US" noProof="0" dirty="0"/>
              <a:t>&lt;Insert heading&gt;</a:t>
            </a:r>
          </a:p>
        </p:txBody>
      </p:sp>
      <p:sp>
        <p:nvSpPr>
          <p:cNvPr id="11" name="Content Placeholder 5"/>
          <p:cNvSpPr>
            <a:spLocks noGrp="1"/>
          </p:cNvSpPr>
          <p:nvPr>
            <p:ph sz="quarter" idx="11" hasCustomPrompt="1"/>
          </p:nvPr>
        </p:nvSpPr>
        <p:spPr>
          <a:xfrm>
            <a:off x="384229" y="2180864"/>
            <a:ext cx="4033283" cy="3553189"/>
          </a:xfrm>
        </p:spPr>
        <p:txBody>
          <a:bodyPr>
            <a:noAutofit/>
          </a:bodyPr>
          <a:lstStyle/>
          <a:p>
            <a:pPr lvl="0"/>
            <a:r>
              <a:rPr lang="en-US" dirty="0"/>
              <a:t>Insert text here</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2" name="Content Placeholder 5"/>
          <p:cNvSpPr>
            <a:spLocks noGrp="1"/>
          </p:cNvSpPr>
          <p:nvPr>
            <p:ph sz="quarter" idx="12" hasCustomPrompt="1"/>
          </p:nvPr>
        </p:nvSpPr>
        <p:spPr>
          <a:xfrm>
            <a:off x="4726805" y="2180864"/>
            <a:ext cx="4033283" cy="3553189"/>
          </a:xfrm>
        </p:spPr>
        <p:txBody>
          <a:bodyPr>
            <a:noAutofit/>
          </a:bodyPr>
          <a:lstStyle/>
          <a:p>
            <a:pPr lvl="0"/>
            <a:r>
              <a:rPr lang="en-US" dirty="0"/>
              <a:t>Insert text here</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Title 5"/>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3316979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C / Inhaltsfoli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0000" y="417600"/>
            <a:ext cx="5040000" cy="849600"/>
          </a:xfrm>
          <a:prstGeom prst="rect">
            <a:avLst/>
          </a:prstGeom>
        </p:spPr>
        <p:txBody>
          <a:bodyPr/>
          <a:lstStyle/>
          <a:p>
            <a:pPr lvl="0"/>
            <a:r>
              <a:rPr lang="de-CH" dirty="0"/>
              <a:t>&lt;Titel&gt;</a:t>
            </a:r>
          </a:p>
        </p:txBody>
      </p:sp>
      <p:sp>
        <p:nvSpPr>
          <p:cNvPr id="9" name="Inhaltsplatzhalter 2"/>
          <p:cNvSpPr>
            <a:spLocks noGrp="1"/>
          </p:cNvSpPr>
          <p:nvPr>
            <p:ph idx="1" hasCustomPrompt="1"/>
          </p:nvPr>
        </p:nvSpPr>
        <p:spPr>
          <a:xfrm>
            <a:off x="360000" y="1483200"/>
            <a:ext cx="8132400" cy="5014187"/>
          </a:xfrm>
          <a:prstGeom prst="rect">
            <a:avLst/>
          </a:prstGeom>
        </p:spPr>
        <p:txBody>
          <a:bodyPr/>
          <a:lstStyle/>
          <a:p>
            <a:pPr lvl="0"/>
            <a:r>
              <a:rPr lang="de-DE" dirty="0"/>
              <a:t>&lt;Aufzählungen / Lauftext&gt;</a:t>
            </a:r>
          </a:p>
          <a:p>
            <a:pPr lvl="1"/>
            <a:r>
              <a:rPr lang="de-DE" dirty="0"/>
              <a:t>&lt;Zweite Ebene&gt;</a:t>
            </a:r>
          </a:p>
          <a:p>
            <a:endParaRPr lang="de-CH" dirty="0"/>
          </a:p>
        </p:txBody>
      </p:sp>
      <p:sp>
        <p:nvSpPr>
          <p:cNvPr id="7" name="Fußzeilenplatzhalter 3"/>
          <p:cNvSpPr>
            <a:spLocks noGrp="1"/>
          </p:cNvSpPr>
          <p:nvPr>
            <p:ph type="ftr" sz="quarter" idx="3"/>
          </p:nvPr>
        </p:nvSpPr>
        <p:spPr>
          <a:xfrm rot="16200000">
            <a:off x="7347658" y="4768146"/>
            <a:ext cx="2895600" cy="217316"/>
          </a:xfrm>
          <a:prstGeom prst="rect">
            <a:avLst/>
          </a:prstGeom>
        </p:spPr>
        <p:txBody>
          <a:bodyPr vert="horz" lIns="91440" tIns="45720" rIns="91440" bIns="45720" rtlCol="0" anchor="ctr"/>
          <a:lstStyle>
            <a:lvl1pPr algn="l">
              <a:defRPr sz="450">
                <a:solidFill>
                  <a:srgbClr val="000000"/>
                </a:solidFill>
              </a:defRPr>
            </a:lvl1pPr>
          </a:lstStyle>
          <a:p>
            <a:r>
              <a:rPr lang="de-CH"/>
              <a:t>Meyer Burger / 6.11.2012</a:t>
            </a:r>
            <a:endParaRPr lang="de-CH" dirty="0"/>
          </a:p>
        </p:txBody>
      </p:sp>
      <p:sp>
        <p:nvSpPr>
          <p:cNvPr id="8" name="Foliennummernplatzhalter 4"/>
          <p:cNvSpPr>
            <a:spLocks noGrp="1"/>
          </p:cNvSpPr>
          <p:nvPr>
            <p:ph type="sldNum" sz="quarter" idx="4"/>
          </p:nvPr>
        </p:nvSpPr>
        <p:spPr>
          <a:xfrm>
            <a:off x="8582025" y="6375792"/>
            <a:ext cx="476250" cy="86627"/>
          </a:xfrm>
          <a:prstGeom prst="rect">
            <a:avLst/>
          </a:prstGeom>
          <a:noFill/>
        </p:spPr>
        <p:txBody>
          <a:bodyPr wrap="square" lIns="0" tIns="0" rIns="0" bIns="0" rtlCol="0">
            <a:spAutoFit/>
          </a:bodyPr>
          <a:lstStyle>
            <a:lvl1pPr algn="l">
              <a:defRPr lang="de-CH" sz="563" smtClean="0">
                <a:solidFill>
                  <a:srgbClr val="000000"/>
                </a:solidFill>
                <a:latin typeface="+mn-lt"/>
              </a:defRPr>
            </a:lvl1pPr>
          </a:lstStyle>
          <a:p>
            <a:fld id="{60E8BF85-C475-4FFD-B0F9-93F332B381AC}" type="slidenum">
              <a:rPr/>
              <a:pPr/>
              <a:t>‹#›</a:t>
            </a:fld>
            <a:endParaRPr dirty="0"/>
          </a:p>
        </p:txBody>
      </p:sp>
    </p:spTree>
    <p:extLst>
      <p:ext uri="{BB962C8B-B14F-4D97-AF65-F5344CB8AC3E}">
        <p14:creationId xmlns:p14="http://schemas.microsoft.com/office/powerpoint/2010/main" val="8498568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5154D70-6105-4A29-A81C-F0CFD3732E66}"/>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76F26469-CC89-44B3-A7EA-6269B9183589}"/>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6F5C0A94-FDB5-4E3B-A3D0-7BC1852A9458}"/>
              </a:ext>
            </a:extLst>
          </p:cNvPr>
          <p:cNvSpPr>
            <a:spLocks noGrp="1" noChangeArrowheads="1"/>
          </p:cNvSpPr>
          <p:nvPr>
            <p:ph type="sldNum" sz="quarter" idx="12"/>
          </p:nvPr>
        </p:nvSpPr>
        <p:spPr>
          <a:ln/>
        </p:spPr>
        <p:txBody>
          <a:bodyPr/>
          <a:lstStyle>
            <a:lvl1pPr>
              <a:defRPr/>
            </a:lvl1pPr>
          </a:lstStyle>
          <a:p>
            <a:fld id="{6F61819B-E45F-43CD-B50F-0BEB826D8B7A}" type="slidenum">
              <a:rPr lang="en-US" altLang="en-US"/>
              <a:pPr/>
              <a:t>‹#›</a:t>
            </a:fld>
            <a:endParaRPr lang="en-US" altLang="en-US" dirty="0"/>
          </a:p>
        </p:txBody>
      </p:sp>
    </p:spTree>
    <p:extLst>
      <p:ext uri="{BB962C8B-B14F-4D97-AF65-F5344CB8AC3E}">
        <p14:creationId xmlns:p14="http://schemas.microsoft.com/office/powerpoint/2010/main" val="11535625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CF921C1-08BA-4411-B3C7-BE5EB9135530}"/>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5789B4C4-88C8-4209-BFDC-37F16239BECD}"/>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DF238880-D1D8-42AE-A7B0-C0FC7E66B8B3}"/>
              </a:ext>
            </a:extLst>
          </p:cNvPr>
          <p:cNvSpPr>
            <a:spLocks noGrp="1" noChangeArrowheads="1"/>
          </p:cNvSpPr>
          <p:nvPr>
            <p:ph type="sldNum" sz="quarter" idx="12"/>
          </p:nvPr>
        </p:nvSpPr>
        <p:spPr>
          <a:ln/>
        </p:spPr>
        <p:txBody>
          <a:bodyPr/>
          <a:lstStyle>
            <a:lvl1pPr>
              <a:defRPr/>
            </a:lvl1pPr>
          </a:lstStyle>
          <a:p>
            <a:fld id="{E0DD8542-D54B-44CF-8BCC-E949312A9761}" type="slidenum">
              <a:rPr lang="en-US" altLang="en-US"/>
              <a:pPr/>
              <a:t>‹#›</a:t>
            </a:fld>
            <a:endParaRPr lang="en-US" altLang="en-US" dirty="0"/>
          </a:p>
        </p:txBody>
      </p:sp>
    </p:spTree>
    <p:extLst>
      <p:ext uri="{BB962C8B-B14F-4D97-AF65-F5344CB8AC3E}">
        <p14:creationId xmlns:p14="http://schemas.microsoft.com/office/powerpoint/2010/main" val="6970802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3B54574E-1FA2-4A35-8805-9EF0E1DE5C32}"/>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85384B62-969B-42FA-AB3B-00F55F12A9DF}"/>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DEBF3CB3-59DF-48D9-82D5-928D932DE480}"/>
              </a:ext>
            </a:extLst>
          </p:cNvPr>
          <p:cNvSpPr>
            <a:spLocks noGrp="1" noChangeArrowheads="1"/>
          </p:cNvSpPr>
          <p:nvPr>
            <p:ph type="sldNum" sz="quarter" idx="12"/>
          </p:nvPr>
        </p:nvSpPr>
        <p:spPr>
          <a:ln/>
        </p:spPr>
        <p:txBody>
          <a:bodyPr/>
          <a:lstStyle>
            <a:lvl1pPr>
              <a:defRPr/>
            </a:lvl1pPr>
          </a:lstStyle>
          <a:p>
            <a:fld id="{E27290EA-6211-404D-8D55-47E40A6032E3}" type="slidenum">
              <a:rPr lang="en-US" altLang="en-US"/>
              <a:pPr/>
              <a:t>‹#›</a:t>
            </a:fld>
            <a:endParaRPr lang="en-US" altLang="en-US" dirty="0"/>
          </a:p>
        </p:txBody>
      </p:sp>
    </p:spTree>
    <p:extLst>
      <p:ext uri="{BB962C8B-B14F-4D97-AF65-F5344CB8AC3E}">
        <p14:creationId xmlns:p14="http://schemas.microsoft.com/office/powerpoint/2010/main" val="32490799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CECA0D4-34DC-49C0-97F3-C4D2A864CFD7}"/>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6BA07899-B321-4E04-9E3C-EB6CD66C35C7}"/>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406C7FEE-CBB2-4A49-95FD-E1A7D069A655}"/>
              </a:ext>
            </a:extLst>
          </p:cNvPr>
          <p:cNvSpPr>
            <a:spLocks noGrp="1" noChangeArrowheads="1"/>
          </p:cNvSpPr>
          <p:nvPr>
            <p:ph type="sldNum" sz="quarter" idx="12"/>
          </p:nvPr>
        </p:nvSpPr>
        <p:spPr>
          <a:ln/>
        </p:spPr>
        <p:txBody>
          <a:bodyPr/>
          <a:lstStyle>
            <a:lvl1pPr>
              <a:defRPr/>
            </a:lvl1pPr>
          </a:lstStyle>
          <a:p>
            <a:fld id="{352A9AEC-F06D-40D3-BC69-217ECE138A27}" type="slidenum">
              <a:rPr lang="en-US" altLang="en-US"/>
              <a:pPr/>
              <a:t>‹#›</a:t>
            </a:fld>
            <a:endParaRPr lang="en-US" altLang="en-US" dirty="0"/>
          </a:p>
        </p:txBody>
      </p:sp>
    </p:spTree>
    <p:extLst>
      <p:ext uri="{BB962C8B-B14F-4D97-AF65-F5344CB8AC3E}">
        <p14:creationId xmlns:p14="http://schemas.microsoft.com/office/powerpoint/2010/main" val="340567924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BD646BA-F53F-4A4F-825B-E310A4706B20}"/>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a:extLst>
              <a:ext uri="{FF2B5EF4-FFF2-40B4-BE49-F238E27FC236}">
                <a16:creationId xmlns:a16="http://schemas.microsoft.com/office/drawing/2014/main" id="{D90C7221-161C-4CAC-8BC5-9B04F18F1DC4}"/>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a:extLst>
              <a:ext uri="{FF2B5EF4-FFF2-40B4-BE49-F238E27FC236}">
                <a16:creationId xmlns:a16="http://schemas.microsoft.com/office/drawing/2014/main" id="{CB37EC8F-845A-4398-B409-1E577A3E8D41}"/>
              </a:ext>
            </a:extLst>
          </p:cNvPr>
          <p:cNvSpPr>
            <a:spLocks noGrp="1" noChangeArrowheads="1"/>
          </p:cNvSpPr>
          <p:nvPr>
            <p:ph type="sldNum" sz="quarter" idx="12"/>
          </p:nvPr>
        </p:nvSpPr>
        <p:spPr>
          <a:ln/>
        </p:spPr>
        <p:txBody>
          <a:bodyPr/>
          <a:lstStyle>
            <a:lvl1pPr>
              <a:defRPr/>
            </a:lvl1pPr>
          </a:lstStyle>
          <a:p>
            <a:fld id="{9F034C5E-89FD-43B1-8812-E50BF28FA82A}" type="slidenum">
              <a:rPr lang="en-US" altLang="en-US"/>
              <a:pPr/>
              <a:t>‹#›</a:t>
            </a:fld>
            <a:endParaRPr lang="en-US" altLang="en-US" dirty="0"/>
          </a:p>
        </p:txBody>
      </p:sp>
    </p:spTree>
    <p:extLst>
      <p:ext uri="{BB962C8B-B14F-4D97-AF65-F5344CB8AC3E}">
        <p14:creationId xmlns:p14="http://schemas.microsoft.com/office/powerpoint/2010/main" val="226605646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9C91180-A0C6-47D2-A4AF-59DEA0D63CCC}"/>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a:extLst>
              <a:ext uri="{FF2B5EF4-FFF2-40B4-BE49-F238E27FC236}">
                <a16:creationId xmlns:a16="http://schemas.microsoft.com/office/drawing/2014/main" id="{C165CFB0-D1EA-4D55-B9A1-D250D6D50D6F}"/>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a:extLst>
              <a:ext uri="{FF2B5EF4-FFF2-40B4-BE49-F238E27FC236}">
                <a16:creationId xmlns:a16="http://schemas.microsoft.com/office/drawing/2014/main" id="{6E41EDD1-DB4E-46A7-A5C1-33DB316B7E90}"/>
              </a:ext>
            </a:extLst>
          </p:cNvPr>
          <p:cNvSpPr>
            <a:spLocks noGrp="1" noChangeArrowheads="1"/>
          </p:cNvSpPr>
          <p:nvPr>
            <p:ph type="sldNum" sz="quarter" idx="12"/>
          </p:nvPr>
        </p:nvSpPr>
        <p:spPr>
          <a:ln/>
        </p:spPr>
        <p:txBody>
          <a:bodyPr/>
          <a:lstStyle>
            <a:lvl1pPr>
              <a:defRPr/>
            </a:lvl1pPr>
          </a:lstStyle>
          <a:p>
            <a:fld id="{0909EE50-29B7-4EB5-A9C6-216D9465683E}" type="slidenum">
              <a:rPr lang="en-US" altLang="en-US"/>
              <a:pPr/>
              <a:t>‹#›</a:t>
            </a:fld>
            <a:endParaRPr lang="en-US" altLang="en-US" dirty="0"/>
          </a:p>
        </p:txBody>
      </p:sp>
    </p:spTree>
    <p:extLst>
      <p:ext uri="{BB962C8B-B14F-4D97-AF65-F5344CB8AC3E}">
        <p14:creationId xmlns:p14="http://schemas.microsoft.com/office/powerpoint/2010/main" val="728683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2544AB-D547-4EBC-9750-679CB1F6E51A}"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671587-9FB7-4448-828F-E9D7CEB1BA49}" type="slidenum">
              <a:rPr lang="en-US" smtClean="0"/>
              <a:t>‹#›</a:t>
            </a:fld>
            <a:endParaRPr lang="en-US"/>
          </a:p>
        </p:txBody>
      </p:sp>
    </p:spTree>
    <p:extLst>
      <p:ext uri="{BB962C8B-B14F-4D97-AF65-F5344CB8AC3E}">
        <p14:creationId xmlns:p14="http://schemas.microsoft.com/office/powerpoint/2010/main" val="205804143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20D9621-643C-4ED5-B863-954EEDC23828}"/>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a:extLst>
              <a:ext uri="{FF2B5EF4-FFF2-40B4-BE49-F238E27FC236}">
                <a16:creationId xmlns:a16="http://schemas.microsoft.com/office/drawing/2014/main" id="{283D39D9-E39C-44CA-9B9B-59EABF7943FB}"/>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a:extLst>
              <a:ext uri="{FF2B5EF4-FFF2-40B4-BE49-F238E27FC236}">
                <a16:creationId xmlns:a16="http://schemas.microsoft.com/office/drawing/2014/main" id="{01463902-291D-45FC-83B6-6F3D8F76F563}"/>
              </a:ext>
            </a:extLst>
          </p:cNvPr>
          <p:cNvSpPr>
            <a:spLocks noGrp="1" noChangeArrowheads="1"/>
          </p:cNvSpPr>
          <p:nvPr>
            <p:ph type="sldNum" sz="quarter" idx="12"/>
          </p:nvPr>
        </p:nvSpPr>
        <p:spPr>
          <a:ln/>
        </p:spPr>
        <p:txBody>
          <a:bodyPr/>
          <a:lstStyle>
            <a:lvl1pPr>
              <a:defRPr/>
            </a:lvl1pPr>
          </a:lstStyle>
          <a:p>
            <a:fld id="{2186045D-4740-46DA-A16A-E7462C29F87A}" type="slidenum">
              <a:rPr lang="en-US" altLang="en-US"/>
              <a:pPr/>
              <a:t>‹#›</a:t>
            </a:fld>
            <a:endParaRPr lang="en-US" altLang="en-US" dirty="0"/>
          </a:p>
        </p:txBody>
      </p:sp>
    </p:spTree>
    <p:extLst>
      <p:ext uri="{BB962C8B-B14F-4D97-AF65-F5344CB8AC3E}">
        <p14:creationId xmlns:p14="http://schemas.microsoft.com/office/powerpoint/2010/main" val="39400588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240B044B-DE7C-4D9B-978D-0E08E175BA00}"/>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E9F32DD7-A109-4CFB-8B33-A4CCDC7E113C}"/>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FC96ED2D-524A-4D0E-9152-D95DABA1F54B}"/>
              </a:ext>
            </a:extLst>
          </p:cNvPr>
          <p:cNvSpPr>
            <a:spLocks noGrp="1" noChangeArrowheads="1"/>
          </p:cNvSpPr>
          <p:nvPr>
            <p:ph type="sldNum" sz="quarter" idx="12"/>
          </p:nvPr>
        </p:nvSpPr>
        <p:spPr>
          <a:ln/>
        </p:spPr>
        <p:txBody>
          <a:bodyPr/>
          <a:lstStyle>
            <a:lvl1pPr>
              <a:defRPr/>
            </a:lvl1pPr>
          </a:lstStyle>
          <a:p>
            <a:fld id="{55534345-6E26-4A6B-B8DD-ED6054168886}" type="slidenum">
              <a:rPr lang="en-US" altLang="en-US"/>
              <a:pPr/>
              <a:t>‹#›</a:t>
            </a:fld>
            <a:endParaRPr lang="en-US" altLang="en-US" dirty="0"/>
          </a:p>
        </p:txBody>
      </p:sp>
    </p:spTree>
    <p:extLst>
      <p:ext uri="{BB962C8B-B14F-4D97-AF65-F5344CB8AC3E}">
        <p14:creationId xmlns:p14="http://schemas.microsoft.com/office/powerpoint/2010/main" val="384555295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1A40072B-3B24-405F-9164-4DD3346D3305}"/>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27C44B82-A9C7-4281-9D41-581572EA9126}"/>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ED591E10-A362-464A-9FD5-4174047E091F}"/>
              </a:ext>
            </a:extLst>
          </p:cNvPr>
          <p:cNvSpPr>
            <a:spLocks noGrp="1" noChangeArrowheads="1"/>
          </p:cNvSpPr>
          <p:nvPr>
            <p:ph type="sldNum" sz="quarter" idx="12"/>
          </p:nvPr>
        </p:nvSpPr>
        <p:spPr>
          <a:ln/>
        </p:spPr>
        <p:txBody>
          <a:bodyPr/>
          <a:lstStyle>
            <a:lvl1pPr>
              <a:defRPr/>
            </a:lvl1pPr>
          </a:lstStyle>
          <a:p>
            <a:fld id="{13EA7921-A255-457A-A355-B298AB85F3A6}" type="slidenum">
              <a:rPr lang="en-US" altLang="en-US"/>
              <a:pPr/>
              <a:t>‹#›</a:t>
            </a:fld>
            <a:endParaRPr lang="en-US" altLang="en-US" dirty="0"/>
          </a:p>
        </p:txBody>
      </p:sp>
    </p:spTree>
    <p:extLst>
      <p:ext uri="{BB962C8B-B14F-4D97-AF65-F5344CB8AC3E}">
        <p14:creationId xmlns:p14="http://schemas.microsoft.com/office/powerpoint/2010/main" val="1233522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C34E9A4-AF96-4501-B821-19AB183D1686}"/>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307DB603-9D39-44EB-8DC9-1121365BD30C}"/>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74DB853F-8D13-41C3-B66E-F6D92AF36928}"/>
              </a:ext>
            </a:extLst>
          </p:cNvPr>
          <p:cNvSpPr>
            <a:spLocks noGrp="1" noChangeArrowheads="1"/>
          </p:cNvSpPr>
          <p:nvPr>
            <p:ph type="sldNum" sz="quarter" idx="12"/>
          </p:nvPr>
        </p:nvSpPr>
        <p:spPr>
          <a:ln/>
        </p:spPr>
        <p:txBody>
          <a:bodyPr/>
          <a:lstStyle>
            <a:lvl1pPr>
              <a:defRPr/>
            </a:lvl1pPr>
          </a:lstStyle>
          <a:p>
            <a:fld id="{F572DB36-29FD-48C0-A61D-AC6259B1D573}" type="slidenum">
              <a:rPr lang="en-US" altLang="en-US"/>
              <a:pPr/>
              <a:t>‹#›</a:t>
            </a:fld>
            <a:endParaRPr lang="en-US" altLang="en-US" dirty="0"/>
          </a:p>
        </p:txBody>
      </p:sp>
    </p:spTree>
    <p:extLst>
      <p:ext uri="{BB962C8B-B14F-4D97-AF65-F5344CB8AC3E}">
        <p14:creationId xmlns:p14="http://schemas.microsoft.com/office/powerpoint/2010/main" val="42833842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390D925-6CA4-4F49-822F-030FBC7E2CC8}"/>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C30AE78B-A6A2-4D3C-A10B-1C12C0FDFF53}"/>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BF6B8D98-E82E-44B0-95A5-3FE2AAD74CC1}"/>
              </a:ext>
            </a:extLst>
          </p:cNvPr>
          <p:cNvSpPr>
            <a:spLocks noGrp="1" noChangeArrowheads="1"/>
          </p:cNvSpPr>
          <p:nvPr>
            <p:ph type="sldNum" sz="quarter" idx="12"/>
          </p:nvPr>
        </p:nvSpPr>
        <p:spPr>
          <a:ln/>
        </p:spPr>
        <p:txBody>
          <a:bodyPr/>
          <a:lstStyle>
            <a:lvl1pPr>
              <a:defRPr/>
            </a:lvl1pPr>
          </a:lstStyle>
          <a:p>
            <a:fld id="{FCE86240-0FD1-4BCE-AD05-A8F6DCC88797}" type="slidenum">
              <a:rPr lang="en-US" altLang="en-US"/>
              <a:pPr/>
              <a:t>‹#›</a:t>
            </a:fld>
            <a:endParaRPr lang="en-US" altLang="en-US" dirty="0"/>
          </a:p>
        </p:txBody>
      </p:sp>
    </p:spTree>
    <p:extLst>
      <p:ext uri="{BB962C8B-B14F-4D97-AF65-F5344CB8AC3E}">
        <p14:creationId xmlns:p14="http://schemas.microsoft.com/office/powerpoint/2010/main" val="7428671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7">
            <a:extLst>
              <a:ext uri="{FF2B5EF4-FFF2-40B4-BE49-F238E27FC236}">
                <a16:creationId xmlns:a16="http://schemas.microsoft.com/office/drawing/2014/main" id="{62A12DCB-6798-4A84-85B4-3A017D499B19}"/>
              </a:ext>
            </a:extLst>
          </p:cNvPr>
          <p:cNvSpPr>
            <a:spLocks noChangeArrowheads="1"/>
          </p:cNvSpPr>
          <p:nvPr/>
        </p:nvSpPr>
        <p:spPr bwMode="auto">
          <a:xfrm>
            <a:off x="685800" y="2393950"/>
            <a:ext cx="7772400" cy="109538"/>
          </a:xfrm>
          <a:custGeom>
            <a:avLst/>
            <a:gdLst>
              <a:gd name="T0" fmla="*/ 0 w 1000"/>
              <a:gd name="T1" fmla="*/ 0 h 1000"/>
              <a:gd name="T2" fmla="*/ 2147483647 w 1000"/>
              <a:gd name="T3" fmla="*/ 0 h 1000"/>
              <a:gd name="T4" fmla="*/ 2147483647 w 1000"/>
              <a:gd name="T5" fmla="*/ 1314299689 h 1000"/>
              <a:gd name="T6" fmla="*/ 0 w 1000"/>
              <a:gd name="T7" fmla="*/ 1314299689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en-US" sz="1350" dirty="0"/>
          </a:p>
        </p:txBody>
      </p:sp>
      <p:sp>
        <p:nvSpPr>
          <p:cNvPr id="297986" name="Rectangle 2"/>
          <p:cNvSpPr>
            <a:spLocks noGrp="1" noChangeArrowheads="1"/>
          </p:cNvSpPr>
          <p:nvPr>
            <p:ph type="ctrTitle"/>
          </p:nvPr>
        </p:nvSpPr>
        <p:spPr>
          <a:xfrm>
            <a:off x="685800" y="990600"/>
            <a:ext cx="7772400" cy="1371600"/>
          </a:xfrm>
        </p:spPr>
        <p:txBody>
          <a:bodyPr/>
          <a:lstStyle>
            <a:lvl1pPr>
              <a:defRPr sz="1425"/>
            </a:lvl1pPr>
          </a:lstStyle>
          <a:p>
            <a:pPr lvl="0"/>
            <a:r>
              <a:rPr lang="en-US" altLang="en-US" noProof="0"/>
              <a:t>Click to edit Master title style</a:t>
            </a:r>
          </a:p>
        </p:txBody>
      </p:sp>
      <p:sp>
        <p:nvSpPr>
          <p:cNvPr id="297987"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1800"/>
            </a:lvl1pPr>
          </a:lstStyle>
          <a:p>
            <a:pPr lvl="0"/>
            <a:r>
              <a:rPr lang="en-US" altLang="en-US" noProof="0"/>
              <a:t>Click to edit Master subtitle style</a:t>
            </a:r>
          </a:p>
        </p:txBody>
      </p:sp>
      <p:sp>
        <p:nvSpPr>
          <p:cNvPr id="5" name="Date Placeholder 4">
            <a:extLst>
              <a:ext uri="{FF2B5EF4-FFF2-40B4-BE49-F238E27FC236}">
                <a16:creationId xmlns:a16="http://schemas.microsoft.com/office/drawing/2014/main" id="{897EB45F-1FAF-4172-A552-13F30266AE3E}"/>
              </a:ext>
            </a:extLst>
          </p:cNvPr>
          <p:cNvSpPr>
            <a:spLocks noGrp="1" noChangeArrowheads="1"/>
          </p:cNvSpPr>
          <p:nvPr>
            <p:ph type="dt" sz="half" idx="10"/>
          </p:nvPr>
        </p:nvSpPr>
        <p:spPr>
          <a:xfrm>
            <a:off x="685800" y="6248400"/>
            <a:ext cx="1905000" cy="457200"/>
          </a:xfrm>
        </p:spPr>
        <p:txBody>
          <a:bodyPr/>
          <a:lstStyle>
            <a:lvl1pPr>
              <a:defRPr/>
            </a:lvl1pPr>
          </a:lstStyle>
          <a:p>
            <a:pPr>
              <a:defRPr/>
            </a:pPr>
            <a:endParaRPr lang="en-US" altLang="en-US" dirty="0"/>
          </a:p>
        </p:txBody>
      </p:sp>
      <p:sp>
        <p:nvSpPr>
          <p:cNvPr id="6" name="Footer Placeholder 5">
            <a:extLst>
              <a:ext uri="{FF2B5EF4-FFF2-40B4-BE49-F238E27FC236}">
                <a16:creationId xmlns:a16="http://schemas.microsoft.com/office/drawing/2014/main" id="{6B8FDCEB-C867-40F1-9A6D-1A1929655777}"/>
              </a:ext>
            </a:extLst>
          </p:cNvPr>
          <p:cNvSpPr>
            <a:spLocks noGrp="1" noChangeArrowheads="1"/>
          </p:cNvSpPr>
          <p:nvPr>
            <p:ph type="ftr" sz="quarter" idx="11"/>
          </p:nvPr>
        </p:nvSpPr>
        <p:spPr>
          <a:xfrm>
            <a:off x="3124200" y="6248400"/>
            <a:ext cx="2895600" cy="457200"/>
          </a:xfrm>
        </p:spPr>
        <p:txBody>
          <a:bodyPr/>
          <a:lstStyle>
            <a:lvl1pPr>
              <a:defRPr/>
            </a:lvl1pPr>
          </a:lstStyle>
          <a:p>
            <a:pPr>
              <a:defRPr/>
            </a:pPr>
            <a:endParaRPr lang="en-US" altLang="en-US" dirty="0"/>
          </a:p>
        </p:txBody>
      </p:sp>
      <p:sp>
        <p:nvSpPr>
          <p:cNvPr id="7" name="Slide Number Placeholder 6">
            <a:extLst>
              <a:ext uri="{FF2B5EF4-FFF2-40B4-BE49-F238E27FC236}">
                <a16:creationId xmlns:a16="http://schemas.microsoft.com/office/drawing/2014/main" id="{ED3A74E1-884C-485E-9DB4-45BD95DEE04D}"/>
              </a:ext>
            </a:extLst>
          </p:cNvPr>
          <p:cNvSpPr>
            <a:spLocks noGrp="1" noChangeArrowheads="1"/>
          </p:cNvSpPr>
          <p:nvPr>
            <p:ph type="sldNum" sz="quarter" idx="12"/>
          </p:nvPr>
        </p:nvSpPr>
        <p:spPr>
          <a:xfrm>
            <a:off x="6553200" y="6248400"/>
            <a:ext cx="1905000" cy="457200"/>
          </a:xfrm>
        </p:spPr>
        <p:txBody>
          <a:bodyPr/>
          <a:lstStyle>
            <a:lvl1pPr>
              <a:defRPr/>
            </a:lvl1pPr>
          </a:lstStyle>
          <a:p>
            <a:fld id="{9D96234C-9C58-4915-85E5-6DC54A8F2018}" type="slidenum">
              <a:rPr lang="en-US" altLang="en-US"/>
              <a:pPr/>
              <a:t>‹#›</a:t>
            </a:fld>
            <a:endParaRPr lang="en-US" altLang="en-US" dirty="0"/>
          </a:p>
        </p:txBody>
      </p:sp>
    </p:spTree>
    <p:extLst>
      <p:ext uri="{BB962C8B-B14F-4D97-AF65-F5344CB8AC3E}">
        <p14:creationId xmlns:p14="http://schemas.microsoft.com/office/powerpoint/2010/main" val="370490446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F1D2D88C-796E-4771-903A-BEB3CB075B62}"/>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7">
            <a:extLst>
              <a:ext uri="{FF2B5EF4-FFF2-40B4-BE49-F238E27FC236}">
                <a16:creationId xmlns:a16="http://schemas.microsoft.com/office/drawing/2014/main" id="{53F690AB-4C42-4EAD-8ACC-3AFFD3CE266C}"/>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8">
            <a:extLst>
              <a:ext uri="{FF2B5EF4-FFF2-40B4-BE49-F238E27FC236}">
                <a16:creationId xmlns:a16="http://schemas.microsoft.com/office/drawing/2014/main" id="{29B0421D-4ACA-4789-87E0-D8EBF204BF76}"/>
              </a:ext>
            </a:extLst>
          </p:cNvPr>
          <p:cNvSpPr>
            <a:spLocks noGrp="1" noChangeArrowheads="1"/>
          </p:cNvSpPr>
          <p:nvPr>
            <p:ph type="sldNum" sz="quarter" idx="12"/>
          </p:nvPr>
        </p:nvSpPr>
        <p:spPr>
          <a:ln/>
        </p:spPr>
        <p:txBody>
          <a:bodyPr/>
          <a:lstStyle>
            <a:lvl1pPr>
              <a:defRPr/>
            </a:lvl1pPr>
          </a:lstStyle>
          <a:p>
            <a:fld id="{FBBCB4F8-36FD-4371-A7F1-3904AEC6256B}" type="slidenum">
              <a:rPr lang="en-US" altLang="en-US"/>
              <a:pPr/>
              <a:t>‹#›</a:t>
            </a:fld>
            <a:endParaRPr lang="en-US" altLang="en-US" dirty="0"/>
          </a:p>
        </p:txBody>
      </p:sp>
    </p:spTree>
    <p:extLst>
      <p:ext uri="{BB962C8B-B14F-4D97-AF65-F5344CB8AC3E}">
        <p14:creationId xmlns:p14="http://schemas.microsoft.com/office/powerpoint/2010/main" val="258059841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6">
            <a:extLst>
              <a:ext uri="{FF2B5EF4-FFF2-40B4-BE49-F238E27FC236}">
                <a16:creationId xmlns:a16="http://schemas.microsoft.com/office/drawing/2014/main" id="{AD20BDD3-59D3-4594-B066-67231DD8C32E}"/>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7">
            <a:extLst>
              <a:ext uri="{FF2B5EF4-FFF2-40B4-BE49-F238E27FC236}">
                <a16:creationId xmlns:a16="http://schemas.microsoft.com/office/drawing/2014/main" id="{4AC4E78D-2104-44F8-A3B1-5A2E74EE6FD1}"/>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8">
            <a:extLst>
              <a:ext uri="{FF2B5EF4-FFF2-40B4-BE49-F238E27FC236}">
                <a16:creationId xmlns:a16="http://schemas.microsoft.com/office/drawing/2014/main" id="{334A0BE0-EE2C-473E-8A46-A874343987A7}"/>
              </a:ext>
            </a:extLst>
          </p:cNvPr>
          <p:cNvSpPr>
            <a:spLocks noGrp="1" noChangeArrowheads="1"/>
          </p:cNvSpPr>
          <p:nvPr>
            <p:ph type="sldNum" sz="quarter" idx="12"/>
          </p:nvPr>
        </p:nvSpPr>
        <p:spPr>
          <a:ln/>
        </p:spPr>
        <p:txBody>
          <a:bodyPr/>
          <a:lstStyle>
            <a:lvl1pPr>
              <a:defRPr/>
            </a:lvl1pPr>
          </a:lstStyle>
          <a:p>
            <a:fld id="{F0FC222A-A10F-4419-9DC9-E847F06D65DE}" type="slidenum">
              <a:rPr lang="en-US" altLang="en-US"/>
              <a:pPr/>
              <a:t>‹#›</a:t>
            </a:fld>
            <a:endParaRPr lang="en-US" altLang="en-US" dirty="0"/>
          </a:p>
        </p:txBody>
      </p:sp>
    </p:spTree>
    <p:extLst>
      <p:ext uri="{BB962C8B-B14F-4D97-AF65-F5344CB8AC3E}">
        <p14:creationId xmlns:p14="http://schemas.microsoft.com/office/powerpoint/2010/main" val="279871362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6738" y="1752600"/>
            <a:ext cx="3924300" cy="4267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3438" y="1752600"/>
            <a:ext cx="3924300" cy="4267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C72F548E-18F4-4E22-BCDE-5C08DF49CA5F}"/>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7">
            <a:extLst>
              <a:ext uri="{FF2B5EF4-FFF2-40B4-BE49-F238E27FC236}">
                <a16:creationId xmlns:a16="http://schemas.microsoft.com/office/drawing/2014/main" id="{FFA433D1-AAD0-47FD-A395-8C64277AE708}"/>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8">
            <a:extLst>
              <a:ext uri="{FF2B5EF4-FFF2-40B4-BE49-F238E27FC236}">
                <a16:creationId xmlns:a16="http://schemas.microsoft.com/office/drawing/2014/main" id="{3C2758A2-292D-4188-BDDD-60887DF99945}"/>
              </a:ext>
            </a:extLst>
          </p:cNvPr>
          <p:cNvSpPr>
            <a:spLocks noGrp="1" noChangeArrowheads="1"/>
          </p:cNvSpPr>
          <p:nvPr>
            <p:ph type="sldNum" sz="quarter" idx="12"/>
          </p:nvPr>
        </p:nvSpPr>
        <p:spPr>
          <a:ln/>
        </p:spPr>
        <p:txBody>
          <a:bodyPr/>
          <a:lstStyle>
            <a:lvl1pPr>
              <a:defRPr/>
            </a:lvl1pPr>
          </a:lstStyle>
          <a:p>
            <a:fld id="{0EDCA355-7322-4313-9195-EF020C97B650}" type="slidenum">
              <a:rPr lang="en-US" altLang="en-US"/>
              <a:pPr/>
              <a:t>‹#›</a:t>
            </a:fld>
            <a:endParaRPr lang="en-US" altLang="en-US" dirty="0"/>
          </a:p>
        </p:txBody>
      </p:sp>
    </p:spTree>
    <p:extLst>
      <p:ext uri="{BB962C8B-B14F-4D97-AF65-F5344CB8AC3E}">
        <p14:creationId xmlns:p14="http://schemas.microsoft.com/office/powerpoint/2010/main" val="269913049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05334869-908E-411C-92E2-2EBADD7DA9B4}"/>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7">
            <a:extLst>
              <a:ext uri="{FF2B5EF4-FFF2-40B4-BE49-F238E27FC236}">
                <a16:creationId xmlns:a16="http://schemas.microsoft.com/office/drawing/2014/main" id="{D5E73535-3689-4470-A568-EEC6F33C74D1}"/>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8">
            <a:extLst>
              <a:ext uri="{FF2B5EF4-FFF2-40B4-BE49-F238E27FC236}">
                <a16:creationId xmlns:a16="http://schemas.microsoft.com/office/drawing/2014/main" id="{7B92F6DF-8FAC-4EFA-A351-556D64978078}"/>
              </a:ext>
            </a:extLst>
          </p:cNvPr>
          <p:cNvSpPr>
            <a:spLocks noGrp="1" noChangeArrowheads="1"/>
          </p:cNvSpPr>
          <p:nvPr>
            <p:ph type="sldNum" sz="quarter" idx="12"/>
          </p:nvPr>
        </p:nvSpPr>
        <p:spPr>
          <a:ln/>
        </p:spPr>
        <p:txBody>
          <a:bodyPr/>
          <a:lstStyle>
            <a:lvl1pPr>
              <a:defRPr/>
            </a:lvl1pPr>
          </a:lstStyle>
          <a:p>
            <a:fld id="{762CD430-2D15-4610-B3D1-4B76150D17A1}" type="slidenum">
              <a:rPr lang="en-US" altLang="en-US"/>
              <a:pPr/>
              <a:t>‹#›</a:t>
            </a:fld>
            <a:endParaRPr lang="en-US" altLang="en-US" dirty="0"/>
          </a:p>
        </p:txBody>
      </p:sp>
    </p:spTree>
    <p:extLst>
      <p:ext uri="{BB962C8B-B14F-4D97-AF65-F5344CB8AC3E}">
        <p14:creationId xmlns:p14="http://schemas.microsoft.com/office/powerpoint/2010/main" val="4174816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B2544AB-D547-4EBC-9750-679CB1F6E51A}"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671587-9FB7-4448-828F-E9D7CEB1BA49}" type="slidenum">
              <a:rPr lang="en-US" smtClean="0"/>
              <a:t>‹#›</a:t>
            </a:fld>
            <a:endParaRPr lang="en-US"/>
          </a:p>
        </p:txBody>
      </p:sp>
    </p:spTree>
    <p:extLst>
      <p:ext uri="{BB962C8B-B14F-4D97-AF65-F5344CB8AC3E}">
        <p14:creationId xmlns:p14="http://schemas.microsoft.com/office/powerpoint/2010/main" val="273256890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6FD7AF2C-EFF9-4FD1-B428-CED5EAF447C8}"/>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7">
            <a:extLst>
              <a:ext uri="{FF2B5EF4-FFF2-40B4-BE49-F238E27FC236}">
                <a16:creationId xmlns:a16="http://schemas.microsoft.com/office/drawing/2014/main" id="{167165C9-900B-44A2-9CAE-B849028EC024}"/>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8">
            <a:extLst>
              <a:ext uri="{FF2B5EF4-FFF2-40B4-BE49-F238E27FC236}">
                <a16:creationId xmlns:a16="http://schemas.microsoft.com/office/drawing/2014/main" id="{23FF2329-0714-4927-A9CA-95B5FCB4CDEC}"/>
              </a:ext>
            </a:extLst>
          </p:cNvPr>
          <p:cNvSpPr>
            <a:spLocks noGrp="1" noChangeArrowheads="1"/>
          </p:cNvSpPr>
          <p:nvPr>
            <p:ph type="sldNum" sz="quarter" idx="12"/>
          </p:nvPr>
        </p:nvSpPr>
        <p:spPr>
          <a:ln/>
        </p:spPr>
        <p:txBody>
          <a:bodyPr/>
          <a:lstStyle>
            <a:lvl1pPr>
              <a:defRPr/>
            </a:lvl1pPr>
          </a:lstStyle>
          <a:p>
            <a:fld id="{6F011AB8-6CB0-46B2-87D3-2581A50EF9E3}" type="slidenum">
              <a:rPr lang="en-US" altLang="en-US"/>
              <a:pPr/>
              <a:t>‹#›</a:t>
            </a:fld>
            <a:endParaRPr lang="en-US" altLang="en-US" dirty="0"/>
          </a:p>
        </p:txBody>
      </p:sp>
    </p:spTree>
    <p:extLst>
      <p:ext uri="{BB962C8B-B14F-4D97-AF65-F5344CB8AC3E}">
        <p14:creationId xmlns:p14="http://schemas.microsoft.com/office/powerpoint/2010/main" val="17890922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353ECB0D-86F6-45EF-B9FA-F2CDFE147962}"/>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7">
            <a:extLst>
              <a:ext uri="{FF2B5EF4-FFF2-40B4-BE49-F238E27FC236}">
                <a16:creationId xmlns:a16="http://schemas.microsoft.com/office/drawing/2014/main" id="{7E639953-9982-425C-B186-EC1BB3D01E16}"/>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8">
            <a:extLst>
              <a:ext uri="{FF2B5EF4-FFF2-40B4-BE49-F238E27FC236}">
                <a16:creationId xmlns:a16="http://schemas.microsoft.com/office/drawing/2014/main" id="{EE129449-7BC5-40C2-995B-4BA19A164E28}"/>
              </a:ext>
            </a:extLst>
          </p:cNvPr>
          <p:cNvSpPr>
            <a:spLocks noGrp="1" noChangeArrowheads="1"/>
          </p:cNvSpPr>
          <p:nvPr>
            <p:ph type="sldNum" sz="quarter" idx="12"/>
          </p:nvPr>
        </p:nvSpPr>
        <p:spPr>
          <a:ln/>
        </p:spPr>
        <p:txBody>
          <a:bodyPr/>
          <a:lstStyle>
            <a:lvl1pPr>
              <a:defRPr/>
            </a:lvl1pPr>
          </a:lstStyle>
          <a:p>
            <a:fld id="{03551449-4FE9-40CC-965D-A223B17D8B99}" type="slidenum">
              <a:rPr lang="en-US" altLang="en-US"/>
              <a:pPr/>
              <a:t>‹#›</a:t>
            </a:fld>
            <a:endParaRPr lang="en-US" altLang="en-US" dirty="0"/>
          </a:p>
        </p:txBody>
      </p:sp>
    </p:spTree>
    <p:extLst>
      <p:ext uri="{BB962C8B-B14F-4D97-AF65-F5344CB8AC3E}">
        <p14:creationId xmlns:p14="http://schemas.microsoft.com/office/powerpoint/2010/main" val="401378562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6">
            <a:extLst>
              <a:ext uri="{FF2B5EF4-FFF2-40B4-BE49-F238E27FC236}">
                <a16:creationId xmlns:a16="http://schemas.microsoft.com/office/drawing/2014/main" id="{F5605972-F060-405A-BB5E-9EB335DA3D2E}"/>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7">
            <a:extLst>
              <a:ext uri="{FF2B5EF4-FFF2-40B4-BE49-F238E27FC236}">
                <a16:creationId xmlns:a16="http://schemas.microsoft.com/office/drawing/2014/main" id="{06565EDA-EE0C-4EF8-9D06-018F51F7FB06}"/>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8">
            <a:extLst>
              <a:ext uri="{FF2B5EF4-FFF2-40B4-BE49-F238E27FC236}">
                <a16:creationId xmlns:a16="http://schemas.microsoft.com/office/drawing/2014/main" id="{47A690A5-383A-4BB9-9355-A28B92183880}"/>
              </a:ext>
            </a:extLst>
          </p:cNvPr>
          <p:cNvSpPr>
            <a:spLocks noGrp="1" noChangeArrowheads="1"/>
          </p:cNvSpPr>
          <p:nvPr>
            <p:ph type="sldNum" sz="quarter" idx="12"/>
          </p:nvPr>
        </p:nvSpPr>
        <p:spPr>
          <a:ln/>
        </p:spPr>
        <p:txBody>
          <a:bodyPr/>
          <a:lstStyle>
            <a:lvl1pPr>
              <a:defRPr/>
            </a:lvl1pPr>
          </a:lstStyle>
          <a:p>
            <a:fld id="{FAAC8193-83BA-4275-80B8-6540F08A5CA8}" type="slidenum">
              <a:rPr lang="en-US" altLang="en-US"/>
              <a:pPr/>
              <a:t>‹#›</a:t>
            </a:fld>
            <a:endParaRPr lang="en-US" altLang="en-US" dirty="0"/>
          </a:p>
        </p:txBody>
      </p:sp>
    </p:spTree>
    <p:extLst>
      <p:ext uri="{BB962C8B-B14F-4D97-AF65-F5344CB8AC3E}">
        <p14:creationId xmlns:p14="http://schemas.microsoft.com/office/powerpoint/2010/main" val="31959065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6">
            <a:extLst>
              <a:ext uri="{FF2B5EF4-FFF2-40B4-BE49-F238E27FC236}">
                <a16:creationId xmlns:a16="http://schemas.microsoft.com/office/drawing/2014/main" id="{1464F904-7814-4067-8F52-71B6349CC16D}"/>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7">
            <a:extLst>
              <a:ext uri="{FF2B5EF4-FFF2-40B4-BE49-F238E27FC236}">
                <a16:creationId xmlns:a16="http://schemas.microsoft.com/office/drawing/2014/main" id="{217D3176-1331-4148-BC69-EFBFCB848941}"/>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8">
            <a:extLst>
              <a:ext uri="{FF2B5EF4-FFF2-40B4-BE49-F238E27FC236}">
                <a16:creationId xmlns:a16="http://schemas.microsoft.com/office/drawing/2014/main" id="{D5B9D87E-FF6C-43FA-AA1D-C22FCD0AE9A3}"/>
              </a:ext>
            </a:extLst>
          </p:cNvPr>
          <p:cNvSpPr>
            <a:spLocks noGrp="1" noChangeArrowheads="1"/>
          </p:cNvSpPr>
          <p:nvPr>
            <p:ph type="sldNum" sz="quarter" idx="12"/>
          </p:nvPr>
        </p:nvSpPr>
        <p:spPr>
          <a:ln/>
        </p:spPr>
        <p:txBody>
          <a:bodyPr/>
          <a:lstStyle>
            <a:lvl1pPr>
              <a:defRPr/>
            </a:lvl1pPr>
          </a:lstStyle>
          <a:p>
            <a:fld id="{798C2364-15AE-4499-A2CE-553A6273BF92}" type="slidenum">
              <a:rPr lang="en-US" altLang="en-US"/>
              <a:pPr/>
              <a:t>‹#›</a:t>
            </a:fld>
            <a:endParaRPr lang="en-US" altLang="en-US" dirty="0"/>
          </a:p>
        </p:txBody>
      </p:sp>
    </p:spTree>
    <p:extLst>
      <p:ext uri="{BB962C8B-B14F-4D97-AF65-F5344CB8AC3E}">
        <p14:creationId xmlns:p14="http://schemas.microsoft.com/office/powerpoint/2010/main" val="183923518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E1B3A785-C5D1-4309-ADE9-F76036A1C0D6}"/>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7">
            <a:extLst>
              <a:ext uri="{FF2B5EF4-FFF2-40B4-BE49-F238E27FC236}">
                <a16:creationId xmlns:a16="http://schemas.microsoft.com/office/drawing/2014/main" id="{F743CFFC-4AA3-44CC-83FA-89E03BCF8AB0}"/>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8">
            <a:extLst>
              <a:ext uri="{FF2B5EF4-FFF2-40B4-BE49-F238E27FC236}">
                <a16:creationId xmlns:a16="http://schemas.microsoft.com/office/drawing/2014/main" id="{D1DEFFD6-06B8-4E17-BE91-919B7FC0E9C8}"/>
              </a:ext>
            </a:extLst>
          </p:cNvPr>
          <p:cNvSpPr>
            <a:spLocks noGrp="1" noChangeArrowheads="1"/>
          </p:cNvSpPr>
          <p:nvPr>
            <p:ph type="sldNum" sz="quarter" idx="12"/>
          </p:nvPr>
        </p:nvSpPr>
        <p:spPr>
          <a:ln/>
        </p:spPr>
        <p:txBody>
          <a:bodyPr/>
          <a:lstStyle>
            <a:lvl1pPr>
              <a:defRPr/>
            </a:lvl1pPr>
          </a:lstStyle>
          <a:p>
            <a:fld id="{95BA1640-9D0B-45A3-88C4-0DCE80041314}" type="slidenum">
              <a:rPr lang="en-US" altLang="en-US"/>
              <a:pPr/>
              <a:t>‹#›</a:t>
            </a:fld>
            <a:endParaRPr lang="en-US" altLang="en-US" dirty="0"/>
          </a:p>
        </p:txBody>
      </p:sp>
    </p:spTree>
    <p:extLst>
      <p:ext uri="{BB962C8B-B14F-4D97-AF65-F5344CB8AC3E}">
        <p14:creationId xmlns:p14="http://schemas.microsoft.com/office/powerpoint/2010/main" val="198444025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839" y="304800"/>
            <a:ext cx="2001837"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66740" y="304800"/>
            <a:ext cx="58547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4663947A-6BD0-4B75-96E9-DC59CF36E9DC}"/>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7">
            <a:extLst>
              <a:ext uri="{FF2B5EF4-FFF2-40B4-BE49-F238E27FC236}">
                <a16:creationId xmlns:a16="http://schemas.microsoft.com/office/drawing/2014/main" id="{2AADAE31-BF42-4E10-940B-14242F3C28F2}"/>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8">
            <a:extLst>
              <a:ext uri="{FF2B5EF4-FFF2-40B4-BE49-F238E27FC236}">
                <a16:creationId xmlns:a16="http://schemas.microsoft.com/office/drawing/2014/main" id="{DB746262-E28D-4AC6-A214-1E9B649CFD64}"/>
              </a:ext>
            </a:extLst>
          </p:cNvPr>
          <p:cNvSpPr>
            <a:spLocks noGrp="1" noChangeArrowheads="1"/>
          </p:cNvSpPr>
          <p:nvPr>
            <p:ph type="sldNum" sz="quarter" idx="12"/>
          </p:nvPr>
        </p:nvSpPr>
        <p:spPr>
          <a:ln/>
        </p:spPr>
        <p:txBody>
          <a:bodyPr/>
          <a:lstStyle>
            <a:lvl1pPr>
              <a:defRPr/>
            </a:lvl1pPr>
          </a:lstStyle>
          <a:p>
            <a:fld id="{34B0A471-6062-41C0-A230-4FDBF903283A}" type="slidenum">
              <a:rPr lang="en-US" altLang="en-US"/>
              <a:pPr/>
              <a:t>‹#›</a:t>
            </a:fld>
            <a:endParaRPr lang="en-US" altLang="en-US" dirty="0"/>
          </a:p>
        </p:txBody>
      </p:sp>
    </p:spTree>
    <p:extLst>
      <p:ext uri="{BB962C8B-B14F-4D97-AF65-F5344CB8AC3E}">
        <p14:creationId xmlns:p14="http://schemas.microsoft.com/office/powerpoint/2010/main" val="15507402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74675" y="304801"/>
            <a:ext cx="8001000" cy="1216025"/>
          </a:xfrm>
        </p:spPr>
        <p:txBody>
          <a:bodyPr/>
          <a:lstStyle/>
          <a:p>
            <a:r>
              <a:rPr lang="en-US"/>
              <a:t>Click to edit Master title style</a:t>
            </a:r>
          </a:p>
        </p:txBody>
      </p:sp>
      <p:sp>
        <p:nvSpPr>
          <p:cNvPr id="3" name="Content Placeholder 2"/>
          <p:cNvSpPr>
            <a:spLocks noGrp="1"/>
          </p:cNvSpPr>
          <p:nvPr>
            <p:ph sz="quarter" idx="1"/>
          </p:nvPr>
        </p:nvSpPr>
        <p:spPr>
          <a:xfrm>
            <a:off x="566738" y="1752600"/>
            <a:ext cx="39243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3438" y="1752600"/>
            <a:ext cx="39243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66738" y="3962400"/>
            <a:ext cx="39243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3438" y="3962400"/>
            <a:ext cx="39243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87E4923B-6380-430B-8428-E1A67CF5B1A1}"/>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7">
            <a:extLst>
              <a:ext uri="{FF2B5EF4-FFF2-40B4-BE49-F238E27FC236}">
                <a16:creationId xmlns:a16="http://schemas.microsoft.com/office/drawing/2014/main" id="{047E26C6-5733-49CA-A823-4783064226FD}"/>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8">
            <a:extLst>
              <a:ext uri="{FF2B5EF4-FFF2-40B4-BE49-F238E27FC236}">
                <a16:creationId xmlns:a16="http://schemas.microsoft.com/office/drawing/2014/main" id="{90AA6893-8887-466B-AFED-327BBCD9953A}"/>
              </a:ext>
            </a:extLst>
          </p:cNvPr>
          <p:cNvSpPr>
            <a:spLocks noGrp="1" noChangeArrowheads="1"/>
          </p:cNvSpPr>
          <p:nvPr>
            <p:ph type="sldNum" sz="quarter" idx="12"/>
          </p:nvPr>
        </p:nvSpPr>
        <p:spPr>
          <a:ln/>
        </p:spPr>
        <p:txBody>
          <a:bodyPr/>
          <a:lstStyle>
            <a:lvl1pPr>
              <a:defRPr/>
            </a:lvl1pPr>
          </a:lstStyle>
          <a:p>
            <a:fld id="{B2454F58-006E-4DE3-8045-5960A5E1538A}" type="slidenum">
              <a:rPr lang="en-US" altLang="en-US"/>
              <a:pPr/>
              <a:t>‹#›</a:t>
            </a:fld>
            <a:endParaRPr lang="en-US" altLang="en-US" dirty="0"/>
          </a:p>
        </p:txBody>
      </p:sp>
    </p:spTree>
    <p:extLst>
      <p:ext uri="{BB962C8B-B14F-4D97-AF65-F5344CB8AC3E}">
        <p14:creationId xmlns:p14="http://schemas.microsoft.com/office/powerpoint/2010/main" val="344400098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Two Boxes">
    <p:spTree>
      <p:nvGrpSpPr>
        <p:cNvPr id="1" name=""/>
        <p:cNvGrpSpPr/>
        <p:nvPr/>
      </p:nvGrpSpPr>
      <p:grpSpPr>
        <a:xfrm>
          <a:off x="0" y="0"/>
          <a:ext cx="0" cy="0"/>
          <a:chOff x="0" y="0"/>
          <a:chExt cx="0" cy="0"/>
        </a:xfrm>
      </p:grpSpPr>
      <p:sp>
        <p:nvSpPr>
          <p:cNvPr id="4" name="ctsLYN" hidden="1"/>
          <p:cNvSpPr/>
          <p:nvPr userDrawn="1"/>
        </p:nvSpPr>
        <p:spPr>
          <a:xfrm>
            <a:off x="0" y="0"/>
            <a:ext cx="0" cy="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59"/>
              <a:t>Two Boxes</a:t>
            </a:r>
          </a:p>
        </p:txBody>
      </p:sp>
      <p:sp>
        <p:nvSpPr>
          <p:cNvPr id="10" name="ctsSource2"/>
          <p:cNvSpPr>
            <a:spLocks noGrp="1"/>
          </p:cNvSpPr>
          <p:nvPr>
            <p:ph type="body" sz="quarter" idx="14" hasCustomPrompt="1"/>
          </p:nvPr>
        </p:nvSpPr>
        <p:spPr>
          <a:xfrm>
            <a:off x="4726800" y="5827201"/>
            <a:ext cx="4033282" cy="195860"/>
          </a:xfrm>
        </p:spPr>
        <p:txBody>
          <a:bodyPr anchor="b" anchorCtr="0">
            <a:noAutofit/>
          </a:bodyPr>
          <a:lstStyle>
            <a:lvl1pPr marL="0" indent="0">
              <a:buNone/>
              <a:defRPr sz="563" i="1"/>
            </a:lvl1pPr>
          </a:lstStyle>
          <a:p>
            <a:pPr lvl="0"/>
            <a:r>
              <a:rPr lang="en-US" dirty="0"/>
              <a:t>Click to add Source/Note</a:t>
            </a:r>
          </a:p>
        </p:txBody>
      </p:sp>
      <p:sp>
        <p:nvSpPr>
          <p:cNvPr id="13" name="ctsSource1"/>
          <p:cNvSpPr>
            <a:spLocks noGrp="1"/>
          </p:cNvSpPr>
          <p:nvPr>
            <p:ph type="body" sz="quarter" idx="13" hasCustomPrompt="1"/>
          </p:nvPr>
        </p:nvSpPr>
        <p:spPr>
          <a:xfrm>
            <a:off x="384225" y="5827201"/>
            <a:ext cx="4033282" cy="195860"/>
          </a:xfrm>
        </p:spPr>
        <p:txBody>
          <a:bodyPr anchor="b" anchorCtr="0">
            <a:noAutofit/>
          </a:bodyPr>
          <a:lstStyle>
            <a:lvl1pPr marL="0" indent="0">
              <a:buNone/>
              <a:defRPr sz="563" i="1"/>
            </a:lvl1pPr>
          </a:lstStyle>
          <a:p>
            <a:pPr lvl="0"/>
            <a:r>
              <a:rPr lang="en-US" dirty="0"/>
              <a:t>Click to add Source/Note</a:t>
            </a:r>
          </a:p>
        </p:txBody>
      </p:sp>
      <p:sp>
        <p:nvSpPr>
          <p:cNvPr id="3" name="Text Placeholder 2"/>
          <p:cNvSpPr>
            <a:spLocks noGrp="1"/>
          </p:cNvSpPr>
          <p:nvPr>
            <p:ph type="body" idx="1" hasCustomPrompt="1"/>
          </p:nvPr>
        </p:nvSpPr>
        <p:spPr>
          <a:xfrm>
            <a:off x="384230" y="1704005"/>
            <a:ext cx="4033283" cy="326585"/>
          </a:xfrm>
          <a:prstGeom prst="rect">
            <a:avLst/>
          </a:prstGeom>
        </p:spPr>
        <p:txBody>
          <a:bodyPr anchor="t" anchorCtr="0">
            <a:noAutofit/>
          </a:bodyPr>
          <a:lstStyle>
            <a:lvl1pPr marL="0" indent="0">
              <a:spcBef>
                <a:spcPts val="0"/>
              </a:spcBef>
              <a:buNone/>
              <a:defRPr sz="900" b="1" baseline="0">
                <a:solidFill>
                  <a:schemeClr val="accent2"/>
                </a:solidFill>
              </a:defRPr>
            </a:lvl1pPr>
            <a:lvl2pPr marL="192883" indent="0">
              <a:buNone/>
              <a:defRPr sz="844" b="1"/>
            </a:lvl2pPr>
            <a:lvl3pPr marL="385765" indent="0">
              <a:buNone/>
              <a:defRPr sz="760" b="1"/>
            </a:lvl3pPr>
            <a:lvl4pPr marL="578648" indent="0">
              <a:buNone/>
              <a:defRPr sz="675" b="1"/>
            </a:lvl4pPr>
            <a:lvl5pPr marL="771530" indent="0">
              <a:buNone/>
              <a:defRPr sz="675" b="1"/>
            </a:lvl5pPr>
            <a:lvl6pPr marL="964412" indent="0">
              <a:buNone/>
              <a:defRPr sz="675" b="1"/>
            </a:lvl6pPr>
            <a:lvl7pPr marL="1157295" indent="0">
              <a:buNone/>
              <a:defRPr sz="675" b="1"/>
            </a:lvl7pPr>
            <a:lvl8pPr marL="1350178" indent="0">
              <a:buNone/>
              <a:defRPr sz="675" b="1"/>
            </a:lvl8pPr>
            <a:lvl9pPr marL="1543061" indent="0">
              <a:buNone/>
              <a:defRPr sz="675" b="1"/>
            </a:lvl9pPr>
          </a:lstStyle>
          <a:p>
            <a:pPr lvl="0"/>
            <a:r>
              <a:rPr lang="en-US" noProof="0" dirty="0"/>
              <a:t>&lt;Insert heading&gt;</a:t>
            </a:r>
          </a:p>
        </p:txBody>
      </p:sp>
      <p:sp>
        <p:nvSpPr>
          <p:cNvPr id="5" name="Text Placeholder 4"/>
          <p:cNvSpPr>
            <a:spLocks noGrp="1"/>
          </p:cNvSpPr>
          <p:nvPr>
            <p:ph type="body" sz="quarter" idx="3" hasCustomPrompt="1"/>
          </p:nvPr>
        </p:nvSpPr>
        <p:spPr>
          <a:xfrm>
            <a:off x="4726805" y="1704005"/>
            <a:ext cx="4033283" cy="326585"/>
          </a:xfrm>
          <a:prstGeom prst="rect">
            <a:avLst/>
          </a:prstGeom>
        </p:spPr>
        <p:txBody>
          <a:bodyPr anchor="t" anchorCtr="0">
            <a:noAutofit/>
          </a:bodyPr>
          <a:lstStyle>
            <a:lvl1pPr marL="0" indent="0">
              <a:spcBef>
                <a:spcPts val="0"/>
              </a:spcBef>
              <a:buNone/>
              <a:defRPr sz="900" b="1" baseline="0">
                <a:solidFill>
                  <a:schemeClr val="accent2"/>
                </a:solidFill>
              </a:defRPr>
            </a:lvl1pPr>
            <a:lvl2pPr marL="192883" indent="0">
              <a:buNone/>
              <a:defRPr sz="844" b="1"/>
            </a:lvl2pPr>
            <a:lvl3pPr marL="385765" indent="0">
              <a:buNone/>
              <a:defRPr sz="760" b="1"/>
            </a:lvl3pPr>
            <a:lvl4pPr marL="578648" indent="0">
              <a:buNone/>
              <a:defRPr sz="675" b="1"/>
            </a:lvl4pPr>
            <a:lvl5pPr marL="771530" indent="0">
              <a:buNone/>
              <a:defRPr sz="675" b="1"/>
            </a:lvl5pPr>
            <a:lvl6pPr marL="964412" indent="0">
              <a:buNone/>
              <a:defRPr sz="675" b="1"/>
            </a:lvl6pPr>
            <a:lvl7pPr marL="1157295" indent="0">
              <a:buNone/>
              <a:defRPr sz="675" b="1"/>
            </a:lvl7pPr>
            <a:lvl8pPr marL="1350178" indent="0">
              <a:buNone/>
              <a:defRPr sz="675" b="1"/>
            </a:lvl8pPr>
            <a:lvl9pPr marL="1543061" indent="0">
              <a:buNone/>
              <a:defRPr sz="675" b="1"/>
            </a:lvl9pPr>
          </a:lstStyle>
          <a:p>
            <a:pPr lvl="0"/>
            <a:r>
              <a:rPr lang="en-US" noProof="0" dirty="0"/>
              <a:t>&lt;Insert heading&gt;</a:t>
            </a:r>
          </a:p>
        </p:txBody>
      </p:sp>
      <p:sp>
        <p:nvSpPr>
          <p:cNvPr id="11" name="Content Placeholder 5"/>
          <p:cNvSpPr>
            <a:spLocks noGrp="1"/>
          </p:cNvSpPr>
          <p:nvPr>
            <p:ph sz="quarter" idx="11" hasCustomPrompt="1"/>
          </p:nvPr>
        </p:nvSpPr>
        <p:spPr>
          <a:xfrm>
            <a:off x="384229" y="2180864"/>
            <a:ext cx="4033283" cy="3553189"/>
          </a:xfrm>
        </p:spPr>
        <p:txBody>
          <a:bodyPr>
            <a:noAutofit/>
          </a:bodyPr>
          <a:lstStyle/>
          <a:p>
            <a:pPr lvl="0"/>
            <a:r>
              <a:rPr lang="en-US" dirty="0"/>
              <a:t>Insert text here</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2" name="Content Placeholder 5"/>
          <p:cNvSpPr>
            <a:spLocks noGrp="1"/>
          </p:cNvSpPr>
          <p:nvPr>
            <p:ph sz="quarter" idx="12" hasCustomPrompt="1"/>
          </p:nvPr>
        </p:nvSpPr>
        <p:spPr>
          <a:xfrm>
            <a:off x="4726805" y="2180864"/>
            <a:ext cx="4033283" cy="3553189"/>
          </a:xfrm>
        </p:spPr>
        <p:txBody>
          <a:bodyPr>
            <a:noAutofit/>
          </a:bodyPr>
          <a:lstStyle/>
          <a:p>
            <a:pPr lvl="0"/>
            <a:r>
              <a:rPr lang="en-US" dirty="0"/>
              <a:t>Insert text here</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Title 5"/>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59150705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6805" t="13288" r="3423" b="57134"/>
          <a:stretch/>
        </p:blipFill>
        <p:spPr>
          <a:xfrm>
            <a:off x="2644346" y="516237"/>
            <a:ext cx="6334897" cy="4053016"/>
          </a:xfrm>
          <a:prstGeom prst="rect">
            <a:avLst/>
          </a:prstGeom>
          <a:ln>
            <a:solidFill>
              <a:schemeClr val="tx1">
                <a:lumMod val="20000"/>
                <a:lumOff val="80000"/>
              </a:schemeClr>
            </a:solidFill>
          </a:ln>
        </p:spPr>
      </p:pic>
      <p:sp>
        <p:nvSpPr>
          <p:cNvPr id="3" name="TextBox 2"/>
          <p:cNvSpPr txBox="1"/>
          <p:nvPr userDrawn="1"/>
        </p:nvSpPr>
        <p:spPr>
          <a:xfrm>
            <a:off x="321275" y="296567"/>
            <a:ext cx="2240692" cy="3970318"/>
          </a:xfrm>
          <a:prstGeom prst="rect">
            <a:avLst/>
          </a:prstGeom>
          <a:noFill/>
        </p:spPr>
        <p:txBody>
          <a:bodyPr wrap="square" rtlCol="0">
            <a:spAutoFit/>
          </a:bodyPr>
          <a:lstStyle/>
          <a:p>
            <a:pPr algn="l"/>
            <a:r>
              <a:rPr lang="en-US" sz="1800" b="1" i="1" dirty="0">
                <a:solidFill>
                  <a:srgbClr val="FF0000"/>
                </a:solidFill>
              </a:rPr>
              <a:t>PC Users:</a:t>
            </a:r>
          </a:p>
          <a:p>
            <a:pPr algn="l"/>
            <a:r>
              <a:rPr lang="en-US" sz="1800" i="1" dirty="0">
                <a:solidFill>
                  <a:srgbClr val="FF0000"/>
                </a:solidFill>
              </a:rPr>
              <a:t>Microsoft PowerPoint for Windows has default settings that continually compress images. To avoid loss</a:t>
            </a:r>
            <a:r>
              <a:rPr lang="en-US" sz="1800" i="1" baseline="0" dirty="0">
                <a:solidFill>
                  <a:srgbClr val="FF0000"/>
                </a:solidFill>
              </a:rPr>
              <a:t> of quality </a:t>
            </a:r>
            <a:r>
              <a:rPr lang="en-US" sz="1800" i="1" dirty="0">
                <a:solidFill>
                  <a:srgbClr val="FF0000"/>
                </a:solidFill>
              </a:rPr>
              <a:t>for photos and graphics within this presentation file,</a:t>
            </a:r>
            <a:r>
              <a:rPr lang="en-US" sz="1800" i="1" baseline="0" dirty="0">
                <a:solidFill>
                  <a:srgbClr val="FF0000"/>
                </a:solidFill>
              </a:rPr>
              <a:t> </a:t>
            </a:r>
            <a:r>
              <a:rPr lang="en-US" sz="1800" i="1" dirty="0">
                <a:solidFill>
                  <a:srgbClr val="FF0000"/>
                </a:solidFill>
              </a:rPr>
              <a:t>please follow these</a:t>
            </a:r>
            <a:r>
              <a:rPr lang="en-US" sz="1800" i="1" baseline="0" dirty="0">
                <a:solidFill>
                  <a:srgbClr val="FF0000"/>
                </a:solidFill>
              </a:rPr>
              <a:t> instructions </a:t>
            </a:r>
            <a:r>
              <a:rPr lang="en-US" sz="1800" i="1" dirty="0">
                <a:solidFill>
                  <a:srgbClr val="FF0000"/>
                </a:solidFill>
              </a:rPr>
              <a:t>to change your software settings.</a:t>
            </a:r>
            <a:endParaRPr lang="en-US" sz="1800" dirty="0"/>
          </a:p>
          <a:p>
            <a:endParaRPr lang="en-US" sz="1800" dirty="0"/>
          </a:p>
        </p:txBody>
      </p:sp>
    </p:spTree>
    <p:extLst>
      <p:ext uri="{BB962C8B-B14F-4D97-AF65-F5344CB8AC3E}">
        <p14:creationId xmlns:p14="http://schemas.microsoft.com/office/powerpoint/2010/main" val="144202444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Slide - Simpl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3736975" y="1669356"/>
            <a:ext cx="4322144" cy="1797768"/>
          </a:xfrm>
        </p:spPr>
        <p:txBody>
          <a:bodyPr anchor="b" anchorCtr="0">
            <a:noAutofit/>
          </a:bodyPr>
          <a:lstStyle>
            <a:lvl1pPr marL="0" indent="0">
              <a:buNone/>
              <a:defRPr sz="3000"/>
            </a:lvl1pPr>
          </a:lstStyle>
          <a:p>
            <a:pPr lvl="0"/>
            <a:r>
              <a:rPr lang="en-US"/>
              <a:t>Title</a:t>
            </a:r>
          </a:p>
        </p:txBody>
      </p:sp>
      <p:cxnSp>
        <p:nvCxnSpPr>
          <p:cNvPr id="10" name="Straight Connector 9"/>
          <p:cNvCxnSpPr/>
          <p:nvPr userDrawn="1"/>
        </p:nvCxnSpPr>
        <p:spPr>
          <a:xfrm>
            <a:off x="3839858" y="3707711"/>
            <a:ext cx="4219263"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a:off x="467454" y="-2"/>
            <a:ext cx="2443103" cy="14564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3" name="Picture 12" descr="NREL_logo_2009_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6827" y="367354"/>
            <a:ext cx="1893428" cy="671341"/>
          </a:xfrm>
          <a:prstGeom prst="rect">
            <a:avLst/>
          </a:prstGeom>
        </p:spPr>
      </p:pic>
      <p:sp>
        <p:nvSpPr>
          <p:cNvPr id="15" name="Text Placeholder 14"/>
          <p:cNvSpPr>
            <a:spLocks noGrp="1"/>
          </p:cNvSpPr>
          <p:nvPr>
            <p:ph type="body" sz="quarter" idx="11" hasCustomPrompt="1"/>
          </p:nvPr>
        </p:nvSpPr>
        <p:spPr>
          <a:xfrm>
            <a:off x="3736976" y="3948646"/>
            <a:ext cx="4322763" cy="1468735"/>
          </a:xfrm>
        </p:spPr>
        <p:txBody>
          <a:bodyPr>
            <a:noAutofit/>
          </a:bodyPr>
          <a:lstStyle>
            <a:lvl1pPr marL="0" indent="0">
              <a:spcBef>
                <a:spcPts val="400"/>
              </a:spcBef>
              <a:buNone/>
              <a:defRPr sz="1800"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a:t>Presenter Name</a:t>
            </a:r>
          </a:p>
          <a:p>
            <a:pPr lvl="0"/>
            <a:r>
              <a:rPr lang="en-US" dirty="0"/>
              <a:t>Venue or Organization</a:t>
            </a:r>
          </a:p>
          <a:p>
            <a:pPr lvl="0"/>
            <a:r>
              <a:rPr lang="en-US" dirty="0"/>
              <a:t>Date</a:t>
            </a:r>
          </a:p>
        </p:txBody>
      </p:sp>
      <p:sp>
        <p:nvSpPr>
          <p:cNvPr id="17" name="Text Placeholder 16"/>
          <p:cNvSpPr>
            <a:spLocks noGrp="1"/>
          </p:cNvSpPr>
          <p:nvPr>
            <p:ph type="body" sz="quarter" idx="12" hasCustomPrompt="1"/>
          </p:nvPr>
        </p:nvSpPr>
        <p:spPr>
          <a:xfrm>
            <a:off x="3736976" y="5633661"/>
            <a:ext cx="4322763" cy="434219"/>
          </a:xfrm>
        </p:spPr>
        <p:txBody>
          <a:bodyPr>
            <a:noAutofit/>
          </a:bodyPr>
          <a:lstStyle>
            <a:lvl1pPr marL="0" indent="0">
              <a:buNone/>
              <a:defRPr sz="1400"/>
            </a:lvl1pPr>
          </a:lstStyle>
          <a:p>
            <a:pPr lvl="0"/>
            <a:r>
              <a:rPr lang="en-US"/>
              <a:t>Publication number or conference name</a:t>
            </a:r>
          </a:p>
        </p:txBody>
      </p:sp>
    </p:spTree>
    <p:extLst>
      <p:ext uri="{BB962C8B-B14F-4D97-AF65-F5344CB8AC3E}">
        <p14:creationId xmlns:p14="http://schemas.microsoft.com/office/powerpoint/2010/main" val="197821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2544AB-D547-4EBC-9750-679CB1F6E51A}" type="datetimeFigureOut">
              <a:rPr lang="en-US" smtClean="0"/>
              <a:t>4/11/2019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671587-9FB7-4448-828F-E9D7CEB1BA49}" type="slidenum">
              <a:rPr lang="en-US" smtClean="0"/>
              <a:t>‹#›</a:t>
            </a:fld>
            <a:endParaRPr lang="en-US"/>
          </a:p>
        </p:txBody>
      </p:sp>
    </p:spTree>
    <p:extLst>
      <p:ext uri="{BB962C8B-B14F-4D97-AF65-F5344CB8AC3E}">
        <p14:creationId xmlns:p14="http://schemas.microsoft.com/office/powerpoint/2010/main" val="228415714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Slide - Half Photo">
    <p:spTree>
      <p:nvGrpSpPr>
        <p:cNvPr id="1" name=""/>
        <p:cNvGrpSpPr/>
        <p:nvPr/>
      </p:nvGrpSpPr>
      <p:grpSpPr>
        <a:xfrm>
          <a:off x="0" y="0"/>
          <a:ext cx="0" cy="0"/>
          <a:chOff x="0" y="0"/>
          <a:chExt cx="0" cy="0"/>
        </a:xfrm>
      </p:grpSpPr>
      <p:pic>
        <p:nvPicPr>
          <p:cNvPr id="4" name="Picture 3" descr="3681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8764" y="0"/>
            <a:ext cx="4565237" cy="6858000"/>
          </a:xfrm>
          <a:prstGeom prst="rect">
            <a:avLst/>
          </a:prstGeom>
        </p:spPr>
      </p:pic>
      <p:sp>
        <p:nvSpPr>
          <p:cNvPr id="12" name="Rectangle 11"/>
          <p:cNvSpPr/>
          <p:nvPr userDrawn="1"/>
        </p:nvSpPr>
        <p:spPr>
          <a:xfrm>
            <a:off x="467454" y="-2"/>
            <a:ext cx="2443103" cy="14564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3" name="Picture 12" descr="NREL_logo_2009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6827" y="367354"/>
            <a:ext cx="1893428" cy="671341"/>
          </a:xfrm>
          <a:prstGeom prst="rect">
            <a:avLst/>
          </a:prstGeom>
        </p:spPr>
      </p:pic>
      <p:sp>
        <p:nvSpPr>
          <p:cNvPr id="9" name="Text Placeholder 7"/>
          <p:cNvSpPr>
            <a:spLocks noGrp="1"/>
          </p:cNvSpPr>
          <p:nvPr>
            <p:ph type="body" sz="quarter" idx="10" hasCustomPrompt="1"/>
          </p:nvPr>
        </p:nvSpPr>
        <p:spPr>
          <a:xfrm>
            <a:off x="467453" y="2008023"/>
            <a:ext cx="3952147" cy="1797768"/>
          </a:xfrm>
        </p:spPr>
        <p:txBody>
          <a:bodyPr anchor="b" anchorCtr="0">
            <a:noAutofit/>
          </a:bodyPr>
          <a:lstStyle>
            <a:lvl1pPr marL="0" indent="0">
              <a:buNone/>
              <a:defRPr sz="3000"/>
            </a:lvl1pPr>
          </a:lstStyle>
          <a:p>
            <a:pPr lvl="0"/>
            <a:r>
              <a:rPr lang="en-US"/>
              <a:t>Title</a:t>
            </a:r>
          </a:p>
        </p:txBody>
      </p:sp>
      <p:cxnSp>
        <p:nvCxnSpPr>
          <p:cNvPr id="10" name="Straight Connector 9"/>
          <p:cNvCxnSpPr/>
          <p:nvPr userDrawn="1"/>
        </p:nvCxnSpPr>
        <p:spPr>
          <a:xfrm>
            <a:off x="570336" y="4046377"/>
            <a:ext cx="457497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 name="Text Placeholder 14"/>
          <p:cNvSpPr>
            <a:spLocks noGrp="1"/>
          </p:cNvSpPr>
          <p:nvPr>
            <p:ph type="body" sz="quarter" idx="11" hasCustomPrompt="1"/>
          </p:nvPr>
        </p:nvSpPr>
        <p:spPr>
          <a:xfrm>
            <a:off x="467455" y="4287313"/>
            <a:ext cx="3952712" cy="1468735"/>
          </a:xfrm>
        </p:spPr>
        <p:txBody>
          <a:bodyPr>
            <a:noAutofit/>
          </a:bodyPr>
          <a:lstStyle>
            <a:lvl1pPr marL="0" indent="0">
              <a:spcBef>
                <a:spcPts val="400"/>
              </a:spcBef>
              <a:buNone/>
              <a:defRPr sz="1800"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a:t>Presenter Name</a:t>
            </a:r>
          </a:p>
          <a:p>
            <a:pPr lvl="0"/>
            <a:r>
              <a:rPr lang="en-US" dirty="0"/>
              <a:t>Venue or Organization</a:t>
            </a:r>
          </a:p>
          <a:p>
            <a:pPr lvl="0"/>
            <a:r>
              <a:rPr lang="en-US" dirty="0"/>
              <a:t>Date</a:t>
            </a:r>
          </a:p>
        </p:txBody>
      </p:sp>
      <p:sp>
        <p:nvSpPr>
          <p:cNvPr id="14" name="Text Placeholder 16"/>
          <p:cNvSpPr>
            <a:spLocks noGrp="1"/>
          </p:cNvSpPr>
          <p:nvPr>
            <p:ph type="body" sz="quarter" idx="12" hasCustomPrompt="1"/>
          </p:nvPr>
        </p:nvSpPr>
        <p:spPr>
          <a:xfrm>
            <a:off x="467455" y="5972328"/>
            <a:ext cx="3952712" cy="434219"/>
          </a:xfrm>
        </p:spPr>
        <p:txBody>
          <a:bodyPr>
            <a:noAutofit/>
          </a:bodyPr>
          <a:lstStyle>
            <a:lvl1pPr marL="0" indent="0">
              <a:buNone/>
              <a:defRPr sz="1400"/>
            </a:lvl1pPr>
          </a:lstStyle>
          <a:p>
            <a:pPr lvl="0"/>
            <a:r>
              <a:rPr lang="en-US"/>
              <a:t>Publication number or conference name</a:t>
            </a:r>
          </a:p>
        </p:txBody>
      </p:sp>
    </p:spTree>
    <p:extLst>
      <p:ext uri="{BB962C8B-B14F-4D97-AF65-F5344CB8AC3E}">
        <p14:creationId xmlns:p14="http://schemas.microsoft.com/office/powerpoint/2010/main" val="11336710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Slide - Full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6949" cy="6858000"/>
          </a:xfrm>
          <a:prstGeom prst="rect">
            <a:avLst/>
          </a:prstGeom>
        </p:spPr>
      </p:pic>
      <p:sp>
        <p:nvSpPr>
          <p:cNvPr id="8" name="Text Placeholder 7"/>
          <p:cNvSpPr>
            <a:spLocks noGrp="1"/>
          </p:cNvSpPr>
          <p:nvPr>
            <p:ph type="body" sz="quarter" idx="10" hasCustomPrompt="1"/>
          </p:nvPr>
        </p:nvSpPr>
        <p:spPr>
          <a:xfrm>
            <a:off x="3736975" y="2006436"/>
            <a:ext cx="5393499" cy="1460688"/>
          </a:xfrm>
          <a:solidFill>
            <a:schemeClr val="accent1">
              <a:alpha val="75000"/>
            </a:schemeClr>
          </a:solidFill>
        </p:spPr>
        <p:txBody>
          <a:bodyPr lIns="182880" tIns="137160" rIns="182880" bIns="137160" anchor="ctr" anchorCtr="0">
            <a:noAutofit/>
          </a:bodyPr>
          <a:lstStyle>
            <a:lvl1pPr marL="0" indent="0">
              <a:lnSpc>
                <a:spcPts val="2800"/>
              </a:lnSpc>
              <a:buNone/>
              <a:defRPr sz="3000">
                <a:solidFill>
                  <a:schemeClr val="bg1"/>
                </a:solidFill>
              </a:defRPr>
            </a:lvl1pPr>
          </a:lstStyle>
          <a:p>
            <a:pPr lvl="0"/>
            <a:r>
              <a:rPr lang="en-US"/>
              <a:t>Title</a:t>
            </a:r>
          </a:p>
        </p:txBody>
      </p:sp>
      <p:sp>
        <p:nvSpPr>
          <p:cNvPr id="12" name="Rectangle 11"/>
          <p:cNvSpPr/>
          <p:nvPr userDrawn="1"/>
        </p:nvSpPr>
        <p:spPr>
          <a:xfrm>
            <a:off x="467454" y="-2"/>
            <a:ext cx="2443103" cy="14564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3" name="Picture 12" descr="NREL_logo_2009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6827" y="367354"/>
            <a:ext cx="1893428" cy="671341"/>
          </a:xfrm>
          <a:prstGeom prst="rect">
            <a:avLst/>
          </a:prstGeom>
        </p:spPr>
      </p:pic>
      <p:sp>
        <p:nvSpPr>
          <p:cNvPr id="15" name="Text Placeholder 14"/>
          <p:cNvSpPr>
            <a:spLocks noGrp="1"/>
          </p:cNvSpPr>
          <p:nvPr>
            <p:ph type="body" sz="quarter" idx="11" hasCustomPrompt="1"/>
          </p:nvPr>
        </p:nvSpPr>
        <p:spPr>
          <a:xfrm>
            <a:off x="3736976" y="3659718"/>
            <a:ext cx="4322763" cy="1468735"/>
          </a:xfrm>
          <a:solidFill>
            <a:schemeClr val="accent1">
              <a:alpha val="75000"/>
            </a:schemeClr>
          </a:solidFill>
        </p:spPr>
        <p:txBody>
          <a:bodyPr lIns="182880" tIns="137160" rIns="182880" bIns="137160" anchor="ctr" anchorCtr="0">
            <a:noAutofit/>
          </a:bodyPr>
          <a:lstStyle>
            <a:lvl1pPr marL="0" indent="0">
              <a:lnSpc>
                <a:spcPts val="1760"/>
              </a:lnSpc>
              <a:spcBef>
                <a:spcPts val="400"/>
              </a:spcBef>
              <a:buNone/>
              <a:defRPr sz="1800" baseline="0">
                <a:solidFill>
                  <a:schemeClr val="bg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Presenter Name</a:t>
            </a:r>
          </a:p>
          <a:p>
            <a:pPr lvl="0"/>
            <a:r>
              <a:rPr lang="en-US" dirty="0"/>
              <a:t>Venue or Organization</a:t>
            </a:r>
          </a:p>
          <a:p>
            <a:pPr lvl="0"/>
            <a:r>
              <a:rPr lang="en-US" dirty="0"/>
              <a:t>Date</a:t>
            </a:r>
          </a:p>
        </p:txBody>
      </p:sp>
      <p:sp>
        <p:nvSpPr>
          <p:cNvPr id="17" name="Text Placeholder 16"/>
          <p:cNvSpPr>
            <a:spLocks noGrp="1"/>
          </p:cNvSpPr>
          <p:nvPr>
            <p:ph type="body" sz="quarter" idx="12" hasCustomPrompt="1"/>
          </p:nvPr>
        </p:nvSpPr>
        <p:spPr>
          <a:xfrm>
            <a:off x="3736976" y="5320657"/>
            <a:ext cx="4322763" cy="434219"/>
          </a:xfrm>
        </p:spPr>
        <p:txBody>
          <a:bodyPr>
            <a:noAutofit/>
          </a:bodyPr>
          <a:lstStyle>
            <a:lvl1pPr marL="0" indent="0">
              <a:buNone/>
              <a:defRPr sz="1400">
                <a:solidFill>
                  <a:srgbClr val="FFFFFF"/>
                </a:solidFill>
              </a:defRPr>
            </a:lvl1pPr>
          </a:lstStyle>
          <a:p>
            <a:pPr lvl="0"/>
            <a:r>
              <a:rPr lang="en-US"/>
              <a:t>Publication number or conference name</a:t>
            </a:r>
          </a:p>
        </p:txBody>
      </p:sp>
    </p:spTree>
    <p:extLst>
      <p:ext uri="{BB962C8B-B14F-4D97-AF65-F5344CB8AC3E}">
        <p14:creationId xmlns:p14="http://schemas.microsoft.com/office/powerpoint/2010/main" val="165175894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Slide - Blue Background">
    <p:spTree>
      <p:nvGrpSpPr>
        <p:cNvPr id="1" name=""/>
        <p:cNvGrpSpPr/>
        <p:nvPr/>
      </p:nvGrpSpPr>
      <p:grpSpPr>
        <a:xfrm>
          <a:off x="0" y="0"/>
          <a:ext cx="0" cy="0"/>
          <a:chOff x="0" y="0"/>
          <a:chExt cx="0" cy="0"/>
        </a:xfrm>
      </p:grpSpPr>
      <p:pic>
        <p:nvPicPr>
          <p:cNvPr id="2" name="Picture 1" descr="iStock-505476426_FlareFre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6868160"/>
          </a:xfrm>
          <a:prstGeom prst="rect">
            <a:avLst/>
          </a:prstGeom>
        </p:spPr>
      </p:pic>
      <p:sp>
        <p:nvSpPr>
          <p:cNvPr id="8" name="Text Placeholder 7"/>
          <p:cNvSpPr>
            <a:spLocks noGrp="1"/>
          </p:cNvSpPr>
          <p:nvPr>
            <p:ph type="body" sz="quarter" idx="10" hasCustomPrompt="1"/>
          </p:nvPr>
        </p:nvSpPr>
        <p:spPr>
          <a:xfrm>
            <a:off x="3736975" y="2006436"/>
            <a:ext cx="5393499" cy="1460688"/>
          </a:xfrm>
          <a:solidFill>
            <a:schemeClr val="accent1">
              <a:alpha val="75000"/>
            </a:schemeClr>
          </a:solidFill>
        </p:spPr>
        <p:txBody>
          <a:bodyPr lIns="182880" tIns="137160" rIns="182880" bIns="137160" anchor="ctr" anchorCtr="0">
            <a:noAutofit/>
          </a:bodyPr>
          <a:lstStyle>
            <a:lvl1pPr marL="0" indent="0">
              <a:lnSpc>
                <a:spcPts val="2800"/>
              </a:lnSpc>
              <a:buNone/>
              <a:defRPr sz="3000">
                <a:solidFill>
                  <a:schemeClr val="bg1"/>
                </a:solidFill>
              </a:defRPr>
            </a:lvl1pPr>
          </a:lstStyle>
          <a:p>
            <a:pPr lvl="0"/>
            <a:r>
              <a:rPr lang="en-US"/>
              <a:t>Title</a:t>
            </a:r>
          </a:p>
        </p:txBody>
      </p:sp>
      <p:sp>
        <p:nvSpPr>
          <p:cNvPr id="12" name="Rectangle 11"/>
          <p:cNvSpPr/>
          <p:nvPr userDrawn="1"/>
        </p:nvSpPr>
        <p:spPr>
          <a:xfrm>
            <a:off x="467454" y="-2"/>
            <a:ext cx="2443103" cy="14564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Text Placeholder 14"/>
          <p:cNvSpPr>
            <a:spLocks noGrp="1"/>
          </p:cNvSpPr>
          <p:nvPr>
            <p:ph type="body" sz="quarter" idx="11" hasCustomPrompt="1"/>
          </p:nvPr>
        </p:nvSpPr>
        <p:spPr>
          <a:xfrm>
            <a:off x="3736976" y="3659718"/>
            <a:ext cx="4322763" cy="1468735"/>
          </a:xfrm>
          <a:solidFill>
            <a:schemeClr val="accent1">
              <a:alpha val="75000"/>
            </a:schemeClr>
          </a:solidFill>
        </p:spPr>
        <p:txBody>
          <a:bodyPr lIns="182880" tIns="137160" rIns="182880" bIns="137160" anchor="ctr" anchorCtr="0">
            <a:noAutofit/>
          </a:bodyPr>
          <a:lstStyle>
            <a:lvl1pPr marL="0" indent="0">
              <a:lnSpc>
                <a:spcPts val="1760"/>
              </a:lnSpc>
              <a:spcBef>
                <a:spcPts val="400"/>
              </a:spcBef>
              <a:buNone/>
              <a:defRPr sz="1800" baseline="0">
                <a:solidFill>
                  <a:schemeClr val="bg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Presenter Name</a:t>
            </a:r>
          </a:p>
          <a:p>
            <a:pPr lvl="0"/>
            <a:r>
              <a:rPr lang="en-US" dirty="0"/>
              <a:t>Venue or Organization</a:t>
            </a:r>
          </a:p>
          <a:p>
            <a:pPr lvl="0"/>
            <a:r>
              <a:rPr lang="en-US" dirty="0"/>
              <a:t>Date</a:t>
            </a:r>
          </a:p>
        </p:txBody>
      </p:sp>
      <p:sp>
        <p:nvSpPr>
          <p:cNvPr id="17" name="Text Placeholder 16"/>
          <p:cNvSpPr>
            <a:spLocks noGrp="1"/>
          </p:cNvSpPr>
          <p:nvPr>
            <p:ph type="body" sz="quarter" idx="12" hasCustomPrompt="1"/>
          </p:nvPr>
        </p:nvSpPr>
        <p:spPr>
          <a:xfrm>
            <a:off x="3736976" y="5320657"/>
            <a:ext cx="4322763" cy="434219"/>
          </a:xfrm>
        </p:spPr>
        <p:txBody>
          <a:bodyPr>
            <a:noAutofit/>
          </a:bodyPr>
          <a:lstStyle>
            <a:lvl1pPr marL="0" indent="0">
              <a:buNone/>
              <a:defRPr sz="1400">
                <a:solidFill>
                  <a:srgbClr val="FFFFFF"/>
                </a:solidFill>
              </a:defRPr>
            </a:lvl1pPr>
          </a:lstStyle>
          <a:p>
            <a:pPr lvl="0"/>
            <a:r>
              <a:rPr lang="en-US"/>
              <a:t>Publication number or conference name</a:t>
            </a:r>
          </a:p>
        </p:txBody>
      </p:sp>
      <p:pic>
        <p:nvPicPr>
          <p:cNvPr id="9" name="Picture 8" descr="NREL Logo2010white.eps">
            <a:extLst>
              <a:ext uri="{FF2B5EF4-FFF2-40B4-BE49-F238E27FC236}">
                <a16:creationId xmlns:a16="http://schemas.microsoft.com/office/drawing/2014/main" id="{1ACFD6CD-6828-1E4E-8385-537F10B640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827" y="386706"/>
            <a:ext cx="1893428" cy="664367"/>
          </a:xfrm>
          <a:prstGeom prst="rect">
            <a:avLst/>
          </a:prstGeom>
        </p:spPr>
      </p:pic>
    </p:spTree>
    <p:extLst>
      <p:ext uri="{BB962C8B-B14F-4D97-AF65-F5344CB8AC3E}">
        <p14:creationId xmlns:p14="http://schemas.microsoft.com/office/powerpoint/2010/main" val="17181556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imple Slide - Any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57201" y="1"/>
            <a:ext cx="8236857" cy="1035352"/>
          </a:xfrm>
        </p:spPr>
        <p:txBody>
          <a:bodyPr/>
          <a:lstStyle/>
          <a:p>
            <a:r>
              <a:rPr lang="en-US"/>
              <a:t>Simple Slide</a:t>
            </a:r>
          </a:p>
        </p:txBody>
      </p:sp>
      <p:sp>
        <p:nvSpPr>
          <p:cNvPr id="5" name="TextBox 4"/>
          <p:cNvSpPr txBox="1"/>
          <p:nvPr userDrawn="1"/>
        </p:nvSpPr>
        <p:spPr>
          <a:xfrm>
            <a:off x="6711701" y="6454019"/>
            <a:ext cx="2279523" cy="215444"/>
          </a:xfrm>
          <a:prstGeom prst="rect">
            <a:avLst/>
          </a:prstGeom>
          <a:noFill/>
        </p:spPr>
        <p:txBody>
          <a:bodyPr wrap="square" rtlCol="0">
            <a:spAutoFit/>
          </a:bodyPr>
          <a:lstStyle/>
          <a:p>
            <a:pPr marL="0" marR="0" indent="0" algn="r" defTabSz="457189"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9"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98096457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imple Slide -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Simple Slide</a:t>
            </a:r>
          </a:p>
        </p:txBody>
      </p:sp>
      <p:sp>
        <p:nvSpPr>
          <p:cNvPr id="9" name="Text Placeholder 8"/>
          <p:cNvSpPr>
            <a:spLocks noGrp="1"/>
          </p:cNvSpPr>
          <p:nvPr>
            <p:ph type="body" sz="quarter" idx="10"/>
          </p:nvPr>
        </p:nvSpPr>
        <p:spPr>
          <a:xfrm>
            <a:off x="457202" y="1828802"/>
            <a:ext cx="8120063" cy="4500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6711701" y="6454019"/>
            <a:ext cx="2279523" cy="215444"/>
          </a:xfrm>
          <a:prstGeom prst="rect">
            <a:avLst/>
          </a:prstGeom>
          <a:noFill/>
        </p:spPr>
        <p:txBody>
          <a:bodyPr wrap="square" rtlCol="0">
            <a:spAutoFit/>
          </a:bodyPr>
          <a:lstStyle/>
          <a:p>
            <a:pPr marL="0" marR="0" indent="0" algn="r" defTabSz="457189"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9"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15161700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imple Slide - Tex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
            <a:ext cx="5936343" cy="1209524"/>
          </a:xfrm>
        </p:spPr>
        <p:txBody>
          <a:bodyPr/>
          <a:lstStyle/>
          <a:p>
            <a:r>
              <a:rPr lang="en-US"/>
              <a:t>Simple Slide</a:t>
            </a:r>
          </a:p>
        </p:txBody>
      </p:sp>
      <p:sp>
        <p:nvSpPr>
          <p:cNvPr id="9" name="Text Placeholder 8"/>
          <p:cNvSpPr>
            <a:spLocks noGrp="1"/>
          </p:cNvSpPr>
          <p:nvPr>
            <p:ph type="body" sz="quarter" idx="10"/>
          </p:nvPr>
        </p:nvSpPr>
        <p:spPr>
          <a:xfrm>
            <a:off x="457202" y="1499811"/>
            <a:ext cx="8120063" cy="48290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6711701" y="6454019"/>
            <a:ext cx="2279523" cy="215444"/>
          </a:xfrm>
          <a:prstGeom prst="rect">
            <a:avLst/>
          </a:prstGeom>
          <a:noFill/>
        </p:spPr>
        <p:txBody>
          <a:bodyPr wrap="square" rtlCol="0">
            <a:spAutoFit/>
          </a:bodyPr>
          <a:lstStyle/>
          <a:p>
            <a:pPr marL="0" marR="0" indent="0" algn="r" defTabSz="457189"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9"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166871505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57202" y="2864762"/>
            <a:ext cx="8120063" cy="715429"/>
          </a:xfrm>
        </p:spPr>
        <p:txBody>
          <a:bodyPr/>
          <a:lstStyle>
            <a:lvl1pPr marL="0" indent="0" algn="ctr">
              <a:buNone/>
              <a:defRPr baseline="0"/>
            </a:lvl1pPr>
          </a:lstStyle>
          <a:p>
            <a:pPr lvl="0"/>
            <a:r>
              <a:rPr lang="en-US"/>
              <a:t>Blank Slide for Any Content</a:t>
            </a:r>
          </a:p>
        </p:txBody>
      </p:sp>
      <p:sp>
        <p:nvSpPr>
          <p:cNvPr id="4" name="TextBox 3"/>
          <p:cNvSpPr txBox="1"/>
          <p:nvPr userDrawn="1"/>
        </p:nvSpPr>
        <p:spPr>
          <a:xfrm>
            <a:off x="6711701" y="6454019"/>
            <a:ext cx="2279523" cy="215444"/>
          </a:xfrm>
          <a:prstGeom prst="rect">
            <a:avLst/>
          </a:prstGeom>
          <a:noFill/>
        </p:spPr>
        <p:txBody>
          <a:bodyPr wrap="square" rtlCol="0">
            <a:spAutoFit/>
          </a:bodyPr>
          <a:lstStyle/>
          <a:p>
            <a:pPr marL="0" marR="0" indent="0" algn="r" defTabSz="457189"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9"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18330818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OC Slide - Main">
    <p:spTree>
      <p:nvGrpSpPr>
        <p:cNvPr id="1" name=""/>
        <p:cNvGrpSpPr/>
        <p:nvPr/>
      </p:nvGrpSpPr>
      <p:grpSpPr>
        <a:xfrm>
          <a:off x="0" y="0"/>
          <a:ext cx="0" cy="0"/>
          <a:chOff x="0" y="0"/>
          <a:chExt cx="0" cy="0"/>
        </a:xfrm>
      </p:grpSpPr>
      <p:sp>
        <p:nvSpPr>
          <p:cNvPr id="4" name="TextBox 3"/>
          <p:cNvSpPr txBox="1"/>
          <p:nvPr userDrawn="1"/>
        </p:nvSpPr>
        <p:spPr>
          <a:xfrm>
            <a:off x="6711701" y="6454019"/>
            <a:ext cx="2279523" cy="215444"/>
          </a:xfrm>
          <a:prstGeom prst="rect">
            <a:avLst/>
          </a:prstGeom>
          <a:noFill/>
        </p:spPr>
        <p:txBody>
          <a:bodyPr wrap="square" rtlCol="0">
            <a:spAutoFit/>
          </a:bodyPr>
          <a:lstStyle/>
          <a:p>
            <a:pPr marL="0" marR="0" indent="0" algn="r" defTabSz="457189"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9"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2"/>
            <a:ext cx="3214915" cy="1600201"/>
          </a:xfrm>
        </p:spPr>
        <p:txBody>
          <a:bodyPr/>
          <a:lstStyle/>
          <a:p>
            <a:r>
              <a:rPr lang="en-US"/>
              <a:t>Contents</a:t>
            </a:r>
          </a:p>
        </p:txBody>
      </p:sp>
      <p:sp>
        <p:nvSpPr>
          <p:cNvPr id="34" name="Text Placeholder 6"/>
          <p:cNvSpPr>
            <a:spLocks noGrp="1"/>
          </p:cNvSpPr>
          <p:nvPr>
            <p:ph type="body" sz="quarter" idx="11" hasCustomPrompt="1"/>
          </p:nvPr>
        </p:nvSpPr>
        <p:spPr>
          <a:xfrm>
            <a:off x="983662" y="1849598"/>
            <a:ext cx="5164903" cy="519429"/>
          </a:xfrm>
          <a:prstGeom prst="rect">
            <a:avLst/>
          </a:prstGeom>
        </p:spPr>
        <p:txBody>
          <a:bodyPr vert="horz" wrap="none" lIns="0" tIns="0" rIns="0" bIns="0" anchor="ctr" anchorCtr="0"/>
          <a:lstStyle>
            <a:lvl1pPr marL="0" indent="0">
              <a:buNone/>
              <a:defRPr sz="2000" b="1">
                <a:solidFill>
                  <a:srgbClr val="333333"/>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36" name="Text Placeholder 6"/>
          <p:cNvSpPr>
            <a:spLocks noGrp="1"/>
          </p:cNvSpPr>
          <p:nvPr>
            <p:ph type="body" sz="quarter" idx="18" hasCustomPrompt="1"/>
          </p:nvPr>
        </p:nvSpPr>
        <p:spPr>
          <a:xfrm>
            <a:off x="468314" y="1849598"/>
            <a:ext cx="431573" cy="519429"/>
          </a:xfrm>
          <a:prstGeom prst="rect">
            <a:avLst/>
          </a:prstGeom>
          <a:solidFill>
            <a:schemeClr val="accent3"/>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1</a:t>
            </a:r>
          </a:p>
        </p:txBody>
      </p:sp>
      <p:cxnSp>
        <p:nvCxnSpPr>
          <p:cNvPr id="37" name="Straight Connector 36"/>
          <p:cNvCxnSpPr/>
          <p:nvPr userDrawn="1"/>
        </p:nvCxnSpPr>
        <p:spPr>
          <a:xfrm>
            <a:off x="983662" y="2369027"/>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2" y="2488710"/>
            <a:ext cx="5164903" cy="519429"/>
          </a:xfrm>
          <a:prstGeom prst="rect">
            <a:avLst/>
          </a:prstGeom>
        </p:spPr>
        <p:txBody>
          <a:bodyPr vert="horz" wrap="none" lIns="0" tIns="0" rIns="0" bIns="0" anchor="ctr" anchorCtr="0"/>
          <a:lstStyle>
            <a:lvl1pPr marL="0" indent="0">
              <a:buNone/>
              <a:defRPr sz="2000" b="1">
                <a:solidFill>
                  <a:srgbClr val="333333"/>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39" name="Text Placeholder 6"/>
          <p:cNvSpPr>
            <a:spLocks noGrp="1"/>
          </p:cNvSpPr>
          <p:nvPr>
            <p:ph type="body" sz="quarter" idx="20" hasCustomPrompt="1"/>
          </p:nvPr>
        </p:nvSpPr>
        <p:spPr>
          <a:xfrm>
            <a:off x="468314" y="2488710"/>
            <a:ext cx="431573" cy="519429"/>
          </a:xfrm>
          <a:prstGeom prst="rect">
            <a:avLst/>
          </a:prstGeom>
          <a:solidFill>
            <a:schemeClr val="accent3"/>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2</a:t>
            </a:r>
          </a:p>
        </p:txBody>
      </p:sp>
      <p:cxnSp>
        <p:nvCxnSpPr>
          <p:cNvPr id="40" name="Straight Connector 39"/>
          <p:cNvCxnSpPr/>
          <p:nvPr userDrawn="1"/>
        </p:nvCxnSpPr>
        <p:spPr>
          <a:xfrm>
            <a:off x="983662" y="3008139"/>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2" y="3134786"/>
            <a:ext cx="5164903" cy="519429"/>
          </a:xfrm>
          <a:prstGeom prst="rect">
            <a:avLst/>
          </a:prstGeom>
        </p:spPr>
        <p:txBody>
          <a:bodyPr vert="horz" wrap="none" lIns="0" tIns="0" rIns="0" bIns="0" anchor="ctr" anchorCtr="0"/>
          <a:lstStyle>
            <a:lvl1pPr marL="0" indent="0">
              <a:buNone/>
              <a:defRPr sz="2000" b="1">
                <a:solidFill>
                  <a:srgbClr val="333333"/>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43" name="Text Placeholder 6"/>
          <p:cNvSpPr>
            <a:spLocks noGrp="1"/>
          </p:cNvSpPr>
          <p:nvPr>
            <p:ph type="body" sz="quarter" idx="22" hasCustomPrompt="1"/>
          </p:nvPr>
        </p:nvSpPr>
        <p:spPr>
          <a:xfrm>
            <a:off x="468314" y="3134786"/>
            <a:ext cx="431573" cy="519429"/>
          </a:xfrm>
          <a:prstGeom prst="rect">
            <a:avLst/>
          </a:prstGeom>
          <a:solidFill>
            <a:schemeClr val="accent3"/>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3</a:t>
            </a:r>
          </a:p>
        </p:txBody>
      </p:sp>
      <p:cxnSp>
        <p:nvCxnSpPr>
          <p:cNvPr id="44" name="Straight Connector 43"/>
          <p:cNvCxnSpPr/>
          <p:nvPr userDrawn="1"/>
        </p:nvCxnSpPr>
        <p:spPr>
          <a:xfrm>
            <a:off x="983662" y="3654215"/>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2" y="3782197"/>
            <a:ext cx="5164903" cy="519429"/>
          </a:xfrm>
          <a:prstGeom prst="rect">
            <a:avLst/>
          </a:prstGeom>
        </p:spPr>
        <p:txBody>
          <a:bodyPr vert="horz" wrap="none" lIns="0" tIns="0" rIns="0" bIns="0" anchor="ctr" anchorCtr="0"/>
          <a:lstStyle>
            <a:lvl1pPr marL="0" indent="0">
              <a:buNone/>
              <a:defRPr sz="2000" b="1">
                <a:solidFill>
                  <a:srgbClr val="333333"/>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50" name="Text Placeholder 6"/>
          <p:cNvSpPr>
            <a:spLocks noGrp="1"/>
          </p:cNvSpPr>
          <p:nvPr>
            <p:ph type="body" sz="quarter" idx="24" hasCustomPrompt="1"/>
          </p:nvPr>
        </p:nvSpPr>
        <p:spPr>
          <a:xfrm>
            <a:off x="468314" y="3782197"/>
            <a:ext cx="431573" cy="519429"/>
          </a:xfrm>
          <a:prstGeom prst="rect">
            <a:avLst/>
          </a:prstGeom>
          <a:solidFill>
            <a:schemeClr val="accent3"/>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4</a:t>
            </a:r>
          </a:p>
        </p:txBody>
      </p:sp>
      <p:cxnSp>
        <p:nvCxnSpPr>
          <p:cNvPr id="51" name="Straight Connector 50"/>
          <p:cNvCxnSpPr/>
          <p:nvPr userDrawn="1"/>
        </p:nvCxnSpPr>
        <p:spPr>
          <a:xfrm>
            <a:off x="983662" y="4301627"/>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2" y="4437910"/>
            <a:ext cx="5164903" cy="519429"/>
          </a:xfrm>
          <a:prstGeom prst="rect">
            <a:avLst/>
          </a:prstGeom>
        </p:spPr>
        <p:txBody>
          <a:bodyPr vert="horz" wrap="none" lIns="0" tIns="0" rIns="0" bIns="0" anchor="ctr" anchorCtr="0"/>
          <a:lstStyle>
            <a:lvl1pPr marL="0" indent="0">
              <a:buNone/>
              <a:defRPr sz="2000" b="1">
                <a:solidFill>
                  <a:srgbClr val="333333"/>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53" name="Text Placeholder 6"/>
          <p:cNvSpPr>
            <a:spLocks noGrp="1"/>
          </p:cNvSpPr>
          <p:nvPr>
            <p:ph type="body" sz="quarter" idx="26" hasCustomPrompt="1"/>
          </p:nvPr>
        </p:nvSpPr>
        <p:spPr>
          <a:xfrm>
            <a:off x="468314" y="4437910"/>
            <a:ext cx="431573" cy="519429"/>
          </a:xfrm>
          <a:prstGeom prst="rect">
            <a:avLst/>
          </a:prstGeom>
          <a:solidFill>
            <a:schemeClr val="accent3"/>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5</a:t>
            </a:r>
          </a:p>
        </p:txBody>
      </p:sp>
      <p:cxnSp>
        <p:nvCxnSpPr>
          <p:cNvPr id="54" name="Straight Connector 53"/>
          <p:cNvCxnSpPr/>
          <p:nvPr userDrawn="1"/>
        </p:nvCxnSpPr>
        <p:spPr>
          <a:xfrm>
            <a:off x="983662" y="4957339"/>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2" y="5085322"/>
            <a:ext cx="5164903" cy="519429"/>
          </a:xfrm>
          <a:prstGeom prst="rect">
            <a:avLst/>
          </a:prstGeom>
        </p:spPr>
        <p:txBody>
          <a:bodyPr vert="horz" wrap="none" lIns="0" tIns="0" rIns="0" bIns="0" anchor="ctr" anchorCtr="0"/>
          <a:lstStyle>
            <a:lvl1pPr marL="0" indent="0">
              <a:buNone/>
              <a:defRPr sz="2000" b="1">
                <a:solidFill>
                  <a:srgbClr val="333333"/>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56" name="Text Placeholder 6"/>
          <p:cNvSpPr>
            <a:spLocks noGrp="1"/>
          </p:cNvSpPr>
          <p:nvPr>
            <p:ph type="body" sz="quarter" idx="28" hasCustomPrompt="1"/>
          </p:nvPr>
        </p:nvSpPr>
        <p:spPr>
          <a:xfrm>
            <a:off x="468314" y="5085322"/>
            <a:ext cx="431573" cy="519429"/>
          </a:xfrm>
          <a:prstGeom prst="rect">
            <a:avLst/>
          </a:prstGeom>
          <a:solidFill>
            <a:schemeClr val="accent3"/>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6</a:t>
            </a:r>
          </a:p>
        </p:txBody>
      </p:sp>
      <p:cxnSp>
        <p:nvCxnSpPr>
          <p:cNvPr id="57" name="Straight Connector 56"/>
          <p:cNvCxnSpPr/>
          <p:nvPr userDrawn="1"/>
        </p:nvCxnSpPr>
        <p:spPr>
          <a:xfrm>
            <a:off x="983662" y="5604751"/>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2" y="5732732"/>
            <a:ext cx="5164903" cy="519429"/>
          </a:xfrm>
          <a:prstGeom prst="rect">
            <a:avLst/>
          </a:prstGeom>
        </p:spPr>
        <p:txBody>
          <a:bodyPr vert="horz" wrap="none" lIns="0" tIns="0" rIns="0" bIns="0" anchor="ctr" anchorCtr="0"/>
          <a:lstStyle>
            <a:lvl1pPr marL="0" indent="0">
              <a:buNone/>
              <a:defRPr sz="2000" b="1">
                <a:solidFill>
                  <a:srgbClr val="333333"/>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59" name="Text Placeholder 6"/>
          <p:cNvSpPr>
            <a:spLocks noGrp="1"/>
          </p:cNvSpPr>
          <p:nvPr>
            <p:ph type="body" sz="quarter" idx="30" hasCustomPrompt="1"/>
          </p:nvPr>
        </p:nvSpPr>
        <p:spPr>
          <a:xfrm>
            <a:off x="468314" y="5732732"/>
            <a:ext cx="431573" cy="519429"/>
          </a:xfrm>
          <a:prstGeom prst="rect">
            <a:avLst/>
          </a:prstGeom>
          <a:solidFill>
            <a:schemeClr val="accent3"/>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7</a:t>
            </a:r>
          </a:p>
        </p:txBody>
      </p:sp>
      <p:cxnSp>
        <p:nvCxnSpPr>
          <p:cNvPr id="60" name="Straight Connector 59"/>
          <p:cNvCxnSpPr/>
          <p:nvPr userDrawn="1"/>
        </p:nvCxnSpPr>
        <p:spPr>
          <a:xfrm>
            <a:off x="983662" y="6252161"/>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394406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OC Slide - 1">
    <p:spTree>
      <p:nvGrpSpPr>
        <p:cNvPr id="1" name=""/>
        <p:cNvGrpSpPr/>
        <p:nvPr/>
      </p:nvGrpSpPr>
      <p:grpSpPr>
        <a:xfrm>
          <a:off x="0" y="0"/>
          <a:ext cx="0" cy="0"/>
          <a:chOff x="0" y="0"/>
          <a:chExt cx="0" cy="0"/>
        </a:xfrm>
      </p:grpSpPr>
      <p:sp>
        <p:nvSpPr>
          <p:cNvPr id="4" name="TextBox 3"/>
          <p:cNvSpPr txBox="1"/>
          <p:nvPr userDrawn="1"/>
        </p:nvSpPr>
        <p:spPr>
          <a:xfrm>
            <a:off x="6711701" y="6454019"/>
            <a:ext cx="2279523" cy="215444"/>
          </a:xfrm>
          <a:prstGeom prst="rect">
            <a:avLst/>
          </a:prstGeom>
          <a:noFill/>
        </p:spPr>
        <p:txBody>
          <a:bodyPr wrap="square" rtlCol="0">
            <a:spAutoFit/>
          </a:bodyPr>
          <a:lstStyle/>
          <a:p>
            <a:pPr marL="0" marR="0" indent="0" algn="r" defTabSz="457189"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9"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2"/>
            <a:ext cx="3214915" cy="1600201"/>
          </a:xfrm>
        </p:spPr>
        <p:txBody>
          <a:bodyPr/>
          <a:lstStyle/>
          <a:p>
            <a:r>
              <a:rPr lang="en-US"/>
              <a:t>Contents</a:t>
            </a:r>
          </a:p>
        </p:txBody>
      </p:sp>
      <p:sp>
        <p:nvSpPr>
          <p:cNvPr id="34" name="Text Placeholder 6"/>
          <p:cNvSpPr>
            <a:spLocks noGrp="1"/>
          </p:cNvSpPr>
          <p:nvPr>
            <p:ph type="body" sz="quarter" idx="11" hasCustomPrompt="1"/>
          </p:nvPr>
        </p:nvSpPr>
        <p:spPr>
          <a:xfrm>
            <a:off x="983662" y="1849598"/>
            <a:ext cx="5164903" cy="519429"/>
          </a:xfrm>
          <a:prstGeom prst="rect">
            <a:avLst/>
          </a:prstGeom>
        </p:spPr>
        <p:txBody>
          <a:bodyPr vert="horz" wrap="none" lIns="0" tIns="0" rIns="0" bIns="0" anchor="ctr" anchorCtr="0"/>
          <a:lstStyle>
            <a:lvl1pPr marL="0" indent="0">
              <a:buNone/>
              <a:defRPr sz="2000" b="1">
                <a:solidFill>
                  <a:srgbClr val="333333"/>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36" name="Text Placeholder 6"/>
          <p:cNvSpPr>
            <a:spLocks noGrp="1"/>
          </p:cNvSpPr>
          <p:nvPr>
            <p:ph type="body" sz="quarter" idx="18" hasCustomPrompt="1"/>
          </p:nvPr>
        </p:nvSpPr>
        <p:spPr>
          <a:xfrm>
            <a:off x="468314" y="1849598"/>
            <a:ext cx="431573" cy="519429"/>
          </a:xfrm>
          <a:prstGeom prst="rect">
            <a:avLst/>
          </a:prstGeom>
          <a:solidFill>
            <a:schemeClr val="accent3"/>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1</a:t>
            </a:r>
          </a:p>
        </p:txBody>
      </p:sp>
      <p:cxnSp>
        <p:nvCxnSpPr>
          <p:cNvPr id="37" name="Straight Connector 36"/>
          <p:cNvCxnSpPr/>
          <p:nvPr userDrawn="1"/>
        </p:nvCxnSpPr>
        <p:spPr>
          <a:xfrm>
            <a:off x="983662" y="2369027"/>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2" y="2488710"/>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dirty="0"/>
              <a:t>Section Name</a:t>
            </a:r>
          </a:p>
        </p:txBody>
      </p:sp>
      <p:sp>
        <p:nvSpPr>
          <p:cNvPr id="39" name="Text Placeholder 6"/>
          <p:cNvSpPr>
            <a:spLocks noGrp="1"/>
          </p:cNvSpPr>
          <p:nvPr>
            <p:ph type="body" sz="quarter" idx="20" hasCustomPrompt="1"/>
          </p:nvPr>
        </p:nvSpPr>
        <p:spPr>
          <a:xfrm>
            <a:off x="468314" y="2498078"/>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dirty="0"/>
              <a:t>2</a:t>
            </a:r>
          </a:p>
        </p:txBody>
      </p:sp>
      <p:cxnSp>
        <p:nvCxnSpPr>
          <p:cNvPr id="40" name="Straight Connector 39"/>
          <p:cNvCxnSpPr/>
          <p:nvPr userDrawn="1"/>
        </p:nvCxnSpPr>
        <p:spPr>
          <a:xfrm>
            <a:off x="983662" y="3008139"/>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2" y="3134786"/>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43" name="Text Placeholder 6"/>
          <p:cNvSpPr>
            <a:spLocks noGrp="1"/>
          </p:cNvSpPr>
          <p:nvPr>
            <p:ph type="body" sz="quarter" idx="22" hasCustomPrompt="1"/>
          </p:nvPr>
        </p:nvSpPr>
        <p:spPr>
          <a:xfrm>
            <a:off x="468314" y="3144154"/>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3</a:t>
            </a:r>
          </a:p>
        </p:txBody>
      </p:sp>
      <p:cxnSp>
        <p:nvCxnSpPr>
          <p:cNvPr id="44" name="Straight Connector 43"/>
          <p:cNvCxnSpPr/>
          <p:nvPr userDrawn="1"/>
        </p:nvCxnSpPr>
        <p:spPr>
          <a:xfrm>
            <a:off x="983662" y="3654215"/>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2" y="3782197"/>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50" name="Text Placeholder 6"/>
          <p:cNvSpPr>
            <a:spLocks noGrp="1"/>
          </p:cNvSpPr>
          <p:nvPr>
            <p:ph type="body" sz="quarter" idx="24" hasCustomPrompt="1"/>
          </p:nvPr>
        </p:nvSpPr>
        <p:spPr>
          <a:xfrm>
            <a:off x="468314" y="3791566"/>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4</a:t>
            </a:r>
          </a:p>
        </p:txBody>
      </p:sp>
      <p:cxnSp>
        <p:nvCxnSpPr>
          <p:cNvPr id="51" name="Straight Connector 50"/>
          <p:cNvCxnSpPr/>
          <p:nvPr userDrawn="1"/>
        </p:nvCxnSpPr>
        <p:spPr>
          <a:xfrm>
            <a:off x="983662" y="4301627"/>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2" y="4437910"/>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53" name="Text Placeholder 6"/>
          <p:cNvSpPr>
            <a:spLocks noGrp="1"/>
          </p:cNvSpPr>
          <p:nvPr>
            <p:ph type="body" sz="quarter" idx="26" hasCustomPrompt="1"/>
          </p:nvPr>
        </p:nvSpPr>
        <p:spPr>
          <a:xfrm>
            <a:off x="468314" y="4447278"/>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5</a:t>
            </a:r>
          </a:p>
        </p:txBody>
      </p:sp>
      <p:cxnSp>
        <p:nvCxnSpPr>
          <p:cNvPr id="54" name="Straight Connector 53"/>
          <p:cNvCxnSpPr/>
          <p:nvPr userDrawn="1"/>
        </p:nvCxnSpPr>
        <p:spPr>
          <a:xfrm>
            <a:off x="983662" y="4957339"/>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2" y="5085322"/>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56" name="Text Placeholder 6"/>
          <p:cNvSpPr>
            <a:spLocks noGrp="1"/>
          </p:cNvSpPr>
          <p:nvPr>
            <p:ph type="body" sz="quarter" idx="28" hasCustomPrompt="1"/>
          </p:nvPr>
        </p:nvSpPr>
        <p:spPr>
          <a:xfrm>
            <a:off x="468314" y="5085322"/>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6</a:t>
            </a:r>
          </a:p>
        </p:txBody>
      </p:sp>
      <p:cxnSp>
        <p:nvCxnSpPr>
          <p:cNvPr id="57" name="Straight Connector 56"/>
          <p:cNvCxnSpPr/>
          <p:nvPr userDrawn="1"/>
        </p:nvCxnSpPr>
        <p:spPr>
          <a:xfrm>
            <a:off x="983662" y="5604751"/>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2" y="5732732"/>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59" name="Text Placeholder 6"/>
          <p:cNvSpPr>
            <a:spLocks noGrp="1"/>
          </p:cNvSpPr>
          <p:nvPr>
            <p:ph type="body" sz="quarter" idx="30" hasCustomPrompt="1"/>
          </p:nvPr>
        </p:nvSpPr>
        <p:spPr>
          <a:xfrm>
            <a:off x="468314" y="5732732"/>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7</a:t>
            </a:r>
          </a:p>
        </p:txBody>
      </p:sp>
      <p:cxnSp>
        <p:nvCxnSpPr>
          <p:cNvPr id="60" name="Straight Connector 59"/>
          <p:cNvCxnSpPr/>
          <p:nvPr userDrawn="1"/>
        </p:nvCxnSpPr>
        <p:spPr>
          <a:xfrm>
            <a:off x="983662" y="6252161"/>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117938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OC Slide - 2">
    <p:spTree>
      <p:nvGrpSpPr>
        <p:cNvPr id="1" name=""/>
        <p:cNvGrpSpPr/>
        <p:nvPr/>
      </p:nvGrpSpPr>
      <p:grpSpPr>
        <a:xfrm>
          <a:off x="0" y="0"/>
          <a:ext cx="0" cy="0"/>
          <a:chOff x="0" y="0"/>
          <a:chExt cx="0" cy="0"/>
        </a:xfrm>
      </p:grpSpPr>
      <p:sp>
        <p:nvSpPr>
          <p:cNvPr id="4" name="TextBox 3"/>
          <p:cNvSpPr txBox="1"/>
          <p:nvPr userDrawn="1"/>
        </p:nvSpPr>
        <p:spPr>
          <a:xfrm>
            <a:off x="6711701" y="6454019"/>
            <a:ext cx="2279523" cy="215444"/>
          </a:xfrm>
          <a:prstGeom prst="rect">
            <a:avLst/>
          </a:prstGeom>
          <a:noFill/>
        </p:spPr>
        <p:txBody>
          <a:bodyPr wrap="square" rtlCol="0">
            <a:spAutoFit/>
          </a:bodyPr>
          <a:lstStyle/>
          <a:p>
            <a:pPr marL="0" marR="0" indent="0" algn="r" defTabSz="457189"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9"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2"/>
            <a:ext cx="3214915" cy="1600201"/>
          </a:xfrm>
        </p:spPr>
        <p:txBody>
          <a:bodyPr/>
          <a:lstStyle/>
          <a:p>
            <a:r>
              <a:rPr lang="en-US"/>
              <a:t>Contents</a:t>
            </a:r>
          </a:p>
        </p:txBody>
      </p:sp>
      <p:sp>
        <p:nvSpPr>
          <p:cNvPr id="34" name="Text Placeholder 6"/>
          <p:cNvSpPr>
            <a:spLocks noGrp="1"/>
          </p:cNvSpPr>
          <p:nvPr>
            <p:ph type="body" sz="quarter" idx="11" hasCustomPrompt="1"/>
          </p:nvPr>
        </p:nvSpPr>
        <p:spPr>
          <a:xfrm>
            <a:off x="983662" y="1849598"/>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dirty="0"/>
              <a:t>Section Name</a:t>
            </a:r>
          </a:p>
        </p:txBody>
      </p:sp>
      <p:sp>
        <p:nvSpPr>
          <p:cNvPr id="36" name="Text Placeholder 6"/>
          <p:cNvSpPr>
            <a:spLocks noGrp="1"/>
          </p:cNvSpPr>
          <p:nvPr>
            <p:ph type="body" sz="quarter" idx="18" hasCustomPrompt="1"/>
          </p:nvPr>
        </p:nvSpPr>
        <p:spPr>
          <a:xfrm>
            <a:off x="468314" y="1849598"/>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dirty="0"/>
              <a:t>1</a:t>
            </a:r>
          </a:p>
        </p:txBody>
      </p:sp>
      <p:cxnSp>
        <p:nvCxnSpPr>
          <p:cNvPr id="37" name="Straight Connector 36"/>
          <p:cNvCxnSpPr/>
          <p:nvPr userDrawn="1"/>
        </p:nvCxnSpPr>
        <p:spPr>
          <a:xfrm>
            <a:off x="983662" y="2369027"/>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2" y="2488710"/>
            <a:ext cx="5164903" cy="519429"/>
          </a:xfrm>
          <a:prstGeom prst="rect">
            <a:avLst/>
          </a:prstGeom>
        </p:spPr>
        <p:txBody>
          <a:bodyPr vert="horz" wrap="none" lIns="0" tIns="0" rIns="0" bIns="0" anchor="ctr" anchorCtr="0"/>
          <a:lstStyle>
            <a:lvl1pPr marL="0" indent="0">
              <a:buNone/>
              <a:defRPr sz="2000" b="1">
                <a:solidFill>
                  <a:schemeClr val="tx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39" name="Text Placeholder 6"/>
          <p:cNvSpPr>
            <a:spLocks noGrp="1"/>
          </p:cNvSpPr>
          <p:nvPr>
            <p:ph type="body" sz="quarter" idx="20" hasCustomPrompt="1"/>
          </p:nvPr>
        </p:nvSpPr>
        <p:spPr>
          <a:xfrm>
            <a:off x="468314" y="2488710"/>
            <a:ext cx="431573" cy="519429"/>
          </a:xfrm>
          <a:prstGeom prst="rect">
            <a:avLst/>
          </a:prstGeom>
          <a:solidFill>
            <a:schemeClr val="accent3"/>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2</a:t>
            </a:r>
          </a:p>
        </p:txBody>
      </p:sp>
      <p:cxnSp>
        <p:nvCxnSpPr>
          <p:cNvPr id="40" name="Straight Connector 39"/>
          <p:cNvCxnSpPr/>
          <p:nvPr userDrawn="1"/>
        </p:nvCxnSpPr>
        <p:spPr>
          <a:xfrm>
            <a:off x="983662" y="3008139"/>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2" y="3134786"/>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43" name="Text Placeholder 6"/>
          <p:cNvSpPr>
            <a:spLocks noGrp="1"/>
          </p:cNvSpPr>
          <p:nvPr>
            <p:ph type="body" sz="quarter" idx="22" hasCustomPrompt="1"/>
          </p:nvPr>
        </p:nvSpPr>
        <p:spPr>
          <a:xfrm>
            <a:off x="468314" y="3134786"/>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3</a:t>
            </a:r>
          </a:p>
        </p:txBody>
      </p:sp>
      <p:cxnSp>
        <p:nvCxnSpPr>
          <p:cNvPr id="44" name="Straight Connector 43"/>
          <p:cNvCxnSpPr/>
          <p:nvPr userDrawn="1"/>
        </p:nvCxnSpPr>
        <p:spPr>
          <a:xfrm>
            <a:off x="983662" y="3654215"/>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2" y="3782197"/>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50" name="Text Placeholder 6"/>
          <p:cNvSpPr>
            <a:spLocks noGrp="1"/>
          </p:cNvSpPr>
          <p:nvPr>
            <p:ph type="body" sz="quarter" idx="24" hasCustomPrompt="1"/>
          </p:nvPr>
        </p:nvSpPr>
        <p:spPr>
          <a:xfrm>
            <a:off x="468314" y="3782197"/>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4</a:t>
            </a:r>
          </a:p>
        </p:txBody>
      </p:sp>
      <p:cxnSp>
        <p:nvCxnSpPr>
          <p:cNvPr id="51" name="Straight Connector 50"/>
          <p:cNvCxnSpPr/>
          <p:nvPr userDrawn="1"/>
        </p:nvCxnSpPr>
        <p:spPr>
          <a:xfrm>
            <a:off x="983662" y="4301627"/>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2" y="4437910"/>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53" name="Text Placeholder 6"/>
          <p:cNvSpPr>
            <a:spLocks noGrp="1"/>
          </p:cNvSpPr>
          <p:nvPr>
            <p:ph type="body" sz="quarter" idx="26" hasCustomPrompt="1"/>
          </p:nvPr>
        </p:nvSpPr>
        <p:spPr>
          <a:xfrm>
            <a:off x="468314" y="4437910"/>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5</a:t>
            </a:r>
          </a:p>
        </p:txBody>
      </p:sp>
      <p:cxnSp>
        <p:nvCxnSpPr>
          <p:cNvPr id="54" name="Straight Connector 53"/>
          <p:cNvCxnSpPr/>
          <p:nvPr userDrawn="1"/>
        </p:nvCxnSpPr>
        <p:spPr>
          <a:xfrm>
            <a:off x="983662" y="4957339"/>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2" y="5085322"/>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56" name="Text Placeholder 6"/>
          <p:cNvSpPr>
            <a:spLocks noGrp="1"/>
          </p:cNvSpPr>
          <p:nvPr>
            <p:ph type="body" sz="quarter" idx="28" hasCustomPrompt="1"/>
          </p:nvPr>
        </p:nvSpPr>
        <p:spPr>
          <a:xfrm>
            <a:off x="468314" y="5085322"/>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6</a:t>
            </a:r>
          </a:p>
        </p:txBody>
      </p:sp>
      <p:cxnSp>
        <p:nvCxnSpPr>
          <p:cNvPr id="57" name="Straight Connector 56"/>
          <p:cNvCxnSpPr/>
          <p:nvPr userDrawn="1"/>
        </p:nvCxnSpPr>
        <p:spPr>
          <a:xfrm>
            <a:off x="983662" y="5604751"/>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2" y="5732732"/>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59" name="Text Placeholder 6"/>
          <p:cNvSpPr>
            <a:spLocks noGrp="1"/>
          </p:cNvSpPr>
          <p:nvPr>
            <p:ph type="body" sz="quarter" idx="30" hasCustomPrompt="1"/>
          </p:nvPr>
        </p:nvSpPr>
        <p:spPr>
          <a:xfrm>
            <a:off x="468314" y="5732732"/>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7</a:t>
            </a:r>
          </a:p>
        </p:txBody>
      </p:sp>
      <p:cxnSp>
        <p:nvCxnSpPr>
          <p:cNvPr id="60" name="Straight Connector 59"/>
          <p:cNvCxnSpPr/>
          <p:nvPr userDrawn="1"/>
        </p:nvCxnSpPr>
        <p:spPr>
          <a:xfrm>
            <a:off x="983662" y="6252161"/>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74534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2544AB-D547-4EBC-9750-679CB1F6E51A}" type="datetimeFigureOut">
              <a:rPr lang="en-US" smtClean="0"/>
              <a:t>4/11/2019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671587-9FB7-4448-828F-E9D7CEB1BA49}" type="slidenum">
              <a:rPr lang="en-US" smtClean="0"/>
              <a:t>‹#›</a:t>
            </a:fld>
            <a:endParaRPr lang="en-US"/>
          </a:p>
        </p:txBody>
      </p:sp>
    </p:spTree>
    <p:extLst>
      <p:ext uri="{BB962C8B-B14F-4D97-AF65-F5344CB8AC3E}">
        <p14:creationId xmlns:p14="http://schemas.microsoft.com/office/powerpoint/2010/main" val="306723978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OC Slide - 3">
    <p:spTree>
      <p:nvGrpSpPr>
        <p:cNvPr id="1" name=""/>
        <p:cNvGrpSpPr/>
        <p:nvPr/>
      </p:nvGrpSpPr>
      <p:grpSpPr>
        <a:xfrm>
          <a:off x="0" y="0"/>
          <a:ext cx="0" cy="0"/>
          <a:chOff x="0" y="0"/>
          <a:chExt cx="0" cy="0"/>
        </a:xfrm>
      </p:grpSpPr>
      <p:sp>
        <p:nvSpPr>
          <p:cNvPr id="4" name="TextBox 3"/>
          <p:cNvSpPr txBox="1"/>
          <p:nvPr userDrawn="1"/>
        </p:nvSpPr>
        <p:spPr>
          <a:xfrm>
            <a:off x="6711701" y="6454019"/>
            <a:ext cx="2279523" cy="215444"/>
          </a:xfrm>
          <a:prstGeom prst="rect">
            <a:avLst/>
          </a:prstGeom>
          <a:noFill/>
        </p:spPr>
        <p:txBody>
          <a:bodyPr wrap="square" rtlCol="0">
            <a:spAutoFit/>
          </a:bodyPr>
          <a:lstStyle/>
          <a:p>
            <a:pPr marL="0" marR="0" indent="0" algn="r" defTabSz="457189"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9"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2"/>
            <a:ext cx="3214915" cy="1600201"/>
          </a:xfrm>
        </p:spPr>
        <p:txBody>
          <a:bodyPr/>
          <a:lstStyle/>
          <a:p>
            <a:r>
              <a:rPr lang="en-US"/>
              <a:t>Contents</a:t>
            </a:r>
          </a:p>
        </p:txBody>
      </p:sp>
      <p:sp>
        <p:nvSpPr>
          <p:cNvPr id="34" name="Text Placeholder 6"/>
          <p:cNvSpPr>
            <a:spLocks noGrp="1"/>
          </p:cNvSpPr>
          <p:nvPr>
            <p:ph type="body" sz="quarter" idx="11" hasCustomPrompt="1"/>
          </p:nvPr>
        </p:nvSpPr>
        <p:spPr>
          <a:xfrm>
            <a:off x="983662" y="1849598"/>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dirty="0"/>
              <a:t>Section Name</a:t>
            </a:r>
          </a:p>
        </p:txBody>
      </p:sp>
      <p:sp>
        <p:nvSpPr>
          <p:cNvPr id="36" name="Text Placeholder 6"/>
          <p:cNvSpPr>
            <a:spLocks noGrp="1"/>
          </p:cNvSpPr>
          <p:nvPr>
            <p:ph type="body" sz="quarter" idx="18" hasCustomPrompt="1"/>
          </p:nvPr>
        </p:nvSpPr>
        <p:spPr>
          <a:xfrm>
            <a:off x="468314" y="1849598"/>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dirty="0"/>
              <a:t>1</a:t>
            </a:r>
          </a:p>
        </p:txBody>
      </p:sp>
      <p:cxnSp>
        <p:nvCxnSpPr>
          <p:cNvPr id="37" name="Straight Connector 36"/>
          <p:cNvCxnSpPr/>
          <p:nvPr userDrawn="1"/>
        </p:nvCxnSpPr>
        <p:spPr>
          <a:xfrm>
            <a:off x="983662" y="2369027"/>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2" y="2488710"/>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39" name="Text Placeholder 6"/>
          <p:cNvSpPr>
            <a:spLocks noGrp="1"/>
          </p:cNvSpPr>
          <p:nvPr>
            <p:ph type="body" sz="quarter" idx="20" hasCustomPrompt="1"/>
          </p:nvPr>
        </p:nvSpPr>
        <p:spPr>
          <a:xfrm>
            <a:off x="468314" y="2488710"/>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2</a:t>
            </a:r>
          </a:p>
        </p:txBody>
      </p:sp>
      <p:cxnSp>
        <p:nvCxnSpPr>
          <p:cNvPr id="40" name="Straight Connector 39"/>
          <p:cNvCxnSpPr/>
          <p:nvPr userDrawn="1"/>
        </p:nvCxnSpPr>
        <p:spPr>
          <a:xfrm>
            <a:off x="983662" y="3008139"/>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2" y="3134786"/>
            <a:ext cx="5164903" cy="519429"/>
          </a:xfrm>
          <a:prstGeom prst="rect">
            <a:avLst/>
          </a:prstGeom>
        </p:spPr>
        <p:txBody>
          <a:bodyPr vert="horz" wrap="none" lIns="0" tIns="0" rIns="0" bIns="0" anchor="ctr" anchorCtr="0"/>
          <a:lstStyle>
            <a:lvl1pPr marL="0" indent="0">
              <a:buNone/>
              <a:defRPr sz="2000" b="1">
                <a:solidFill>
                  <a:srgbClr val="333333"/>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43" name="Text Placeholder 6"/>
          <p:cNvSpPr>
            <a:spLocks noGrp="1"/>
          </p:cNvSpPr>
          <p:nvPr>
            <p:ph type="body" sz="quarter" idx="22" hasCustomPrompt="1"/>
          </p:nvPr>
        </p:nvSpPr>
        <p:spPr>
          <a:xfrm>
            <a:off x="468314" y="3134786"/>
            <a:ext cx="431573" cy="519429"/>
          </a:xfrm>
          <a:prstGeom prst="rect">
            <a:avLst/>
          </a:prstGeom>
          <a:solidFill>
            <a:schemeClr val="accent3"/>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3</a:t>
            </a:r>
          </a:p>
        </p:txBody>
      </p:sp>
      <p:cxnSp>
        <p:nvCxnSpPr>
          <p:cNvPr id="44" name="Straight Connector 43"/>
          <p:cNvCxnSpPr/>
          <p:nvPr userDrawn="1"/>
        </p:nvCxnSpPr>
        <p:spPr>
          <a:xfrm>
            <a:off x="983662" y="3654215"/>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2" y="3782197"/>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50" name="Text Placeholder 6"/>
          <p:cNvSpPr>
            <a:spLocks noGrp="1"/>
          </p:cNvSpPr>
          <p:nvPr>
            <p:ph type="body" sz="quarter" idx="24" hasCustomPrompt="1"/>
          </p:nvPr>
        </p:nvSpPr>
        <p:spPr>
          <a:xfrm>
            <a:off x="468314" y="3782197"/>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4</a:t>
            </a:r>
          </a:p>
        </p:txBody>
      </p:sp>
      <p:cxnSp>
        <p:nvCxnSpPr>
          <p:cNvPr id="51" name="Straight Connector 50"/>
          <p:cNvCxnSpPr/>
          <p:nvPr userDrawn="1"/>
        </p:nvCxnSpPr>
        <p:spPr>
          <a:xfrm>
            <a:off x="983662" y="4301627"/>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2" y="4437910"/>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53" name="Text Placeholder 6"/>
          <p:cNvSpPr>
            <a:spLocks noGrp="1"/>
          </p:cNvSpPr>
          <p:nvPr>
            <p:ph type="body" sz="quarter" idx="26" hasCustomPrompt="1"/>
          </p:nvPr>
        </p:nvSpPr>
        <p:spPr>
          <a:xfrm>
            <a:off x="468314" y="4437910"/>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5</a:t>
            </a:r>
          </a:p>
        </p:txBody>
      </p:sp>
      <p:cxnSp>
        <p:nvCxnSpPr>
          <p:cNvPr id="54" name="Straight Connector 53"/>
          <p:cNvCxnSpPr/>
          <p:nvPr userDrawn="1"/>
        </p:nvCxnSpPr>
        <p:spPr>
          <a:xfrm>
            <a:off x="983662" y="4957339"/>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2" y="5085322"/>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56" name="Text Placeholder 6"/>
          <p:cNvSpPr>
            <a:spLocks noGrp="1"/>
          </p:cNvSpPr>
          <p:nvPr>
            <p:ph type="body" sz="quarter" idx="28" hasCustomPrompt="1"/>
          </p:nvPr>
        </p:nvSpPr>
        <p:spPr>
          <a:xfrm>
            <a:off x="468314" y="5085322"/>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6</a:t>
            </a:r>
          </a:p>
        </p:txBody>
      </p:sp>
      <p:cxnSp>
        <p:nvCxnSpPr>
          <p:cNvPr id="57" name="Straight Connector 56"/>
          <p:cNvCxnSpPr/>
          <p:nvPr userDrawn="1"/>
        </p:nvCxnSpPr>
        <p:spPr>
          <a:xfrm>
            <a:off x="983662" y="5604751"/>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2" y="5732732"/>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59" name="Text Placeholder 6"/>
          <p:cNvSpPr>
            <a:spLocks noGrp="1"/>
          </p:cNvSpPr>
          <p:nvPr>
            <p:ph type="body" sz="quarter" idx="30" hasCustomPrompt="1"/>
          </p:nvPr>
        </p:nvSpPr>
        <p:spPr>
          <a:xfrm>
            <a:off x="468314" y="5732732"/>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7</a:t>
            </a:r>
          </a:p>
        </p:txBody>
      </p:sp>
      <p:cxnSp>
        <p:nvCxnSpPr>
          <p:cNvPr id="60" name="Straight Connector 59"/>
          <p:cNvCxnSpPr/>
          <p:nvPr userDrawn="1"/>
        </p:nvCxnSpPr>
        <p:spPr>
          <a:xfrm>
            <a:off x="983662" y="6252161"/>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698603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OC Slide - 4">
    <p:spTree>
      <p:nvGrpSpPr>
        <p:cNvPr id="1" name=""/>
        <p:cNvGrpSpPr/>
        <p:nvPr/>
      </p:nvGrpSpPr>
      <p:grpSpPr>
        <a:xfrm>
          <a:off x="0" y="0"/>
          <a:ext cx="0" cy="0"/>
          <a:chOff x="0" y="0"/>
          <a:chExt cx="0" cy="0"/>
        </a:xfrm>
      </p:grpSpPr>
      <p:sp>
        <p:nvSpPr>
          <p:cNvPr id="4" name="TextBox 3"/>
          <p:cNvSpPr txBox="1"/>
          <p:nvPr userDrawn="1"/>
        </p:nvSpPr>
        <p:spPr>
          <a:xfrm>
            <a:off x="6711701" y="6454019"/>
            <a:ext cx="2279523" cy="215444"/>
          </a:xfrm>
          <a:prstGeom prst="rect">
            <a:avLst/>
          </a:prstGeom>
          <a:noFill/>
        </p:spPr>
        <p:txBody>
          <a:bodyPr wrap="square" rtlCol="0">
            <a:spAutoFit/>
          </a:bodyPr>
          <a:lstStyle/>
          <a:p>
            <a:pPr marL="0" marR="0" indent="0" algn="r" defTabSz="457189"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9"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2"/>
            <a:ext cx="3214915" cy="1600201"/>
          </a:xfrm>
        </p:spPr>
        <p:txBody>
          <a:bodyPr/>
          <a:lstStyle/>
          <a:p>
            <a:r>
              <a:rPr lang="en-US"/>
              <a:t>Contents</a:t>
            </a:r>
          </a:p>
        </p:txBody>
      </p:sp>
      <p:sp>
        <p:nvSpPr>
          <p:cNvPr id="34" name="Text Placeholder 6"/>
          <p:cNvSpPr>
            <a:spLocks noGrp="1"/>
          </p:cNvSpPr>
          <p:nvPr>
            <p:ph type="body" sz="quarter" idx="11" hasCustomPrompt="1"/>
          </p:nvPr>
        </p:nvSpPr>
        <p:spPr>
          <a:xfrm>
            <a:off x="983662" y="1849598"/>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dirty="0"/>
              <a:t>Section Name</a:t>
            </a:r>
          </a:p>
        </p:txBody>
      </p:sp>
      <p:sp>
        <p:nvSpPr>
          <p:cNvPr id="36" name="Text Placeholder 6"/>
          <p:cNvSpPr>
            <a:spLocks noGrp="1"/>
          </p:cNvSpPr>
          <p:nvPr>
            <p:ph type="body" sz="quarter" idx="18" hasCustomPrompt="1"/>
          </p:nvPr>
        </p:nvSpPr>
        <p:spPr>
          <a:xfrm>
            <a:off x="468314" y="1849598"/>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1</a:t>
            </a:r>
          </a:p>
        </p:txBody>
      </p:sp>
      <p:cxnSp>
        <p:nvCxnSpPr>
          <p:cNvPr id="37" name="Straight Connector 36"/>
          <p:cNvCxnSpPr/>
          <p:nvPr userDrawn="1"/>
        </p:nvCxnSpPr>
        <p:spPr>
          <a:xfrm>
            <a:off x="983662" y="2369027"/>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2" y="2488710"/>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39" name="Text Placeholder 6"/>
          <p:cNvSpPr>
            <a:spLocks noGrp="1"/>
          </p:cNvSpPr>
          <p:nvPr>
            <p:ph type="body" sz="quarter" idx="20" hasCustomPrompt="1"/>
          </p:nvPr>
        </p:nvSpPr>
        <p:spPr>
          <a:xfrm>
            <a:off x="468314" y="2488710"/>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2</a:t>
            </a:r>
          </a:p>
        </p:txBody>
      </p:sp>
      <p:cxnSp>
        <p:nvCxnSpPr>
          <p:cNvPr id="40" name="Straight Connector 39"/>
          <p:cNvCxnSpPr/>
          <p:nvPr userDrawn="1"/>
        </p:nvCxnSpPr>
        <p:spPr>
          <a:xfrm>
            <a:off x="983662" y="3008139"/>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2" y="3134786"/>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43" name="Text Placeholder 6"/>
          <p:cNvSpPr>
            <a:spLocks noGrp="1"/>
          </p:cNvSpPr>
          <p:nvPr>
            <p:ph type="body" sz="quarter" idx="22" hasCustomPrompt="1"/>
          </p:nvPr>
        </p:nvSpPr>
        <p:spPr>
          <a:xfrm>
            <a:off x="468314" y="3134786"/>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3</a:t>
            </a:r>
          </a:p>
        </p:txBody>
      </p:sp>
      <p:cxnSp>
        <p:nvCxnSpPr>
          <p:cNvPr id="44" name="Straight Connector 43"/>
          <p:cNvCxnSpPr/>
          <p:nvPr userDrawn="1"/>
        </p:nvCxnSpPr>
        <p:spPr>
          <a:xfrm>
            <a:off x="983662" y="3654215"/>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2" y="3782197"/>
            <a:ext cx="5164903" cy="519429"/>
          </a:xfrm>
          <a:prstGeom prst="rect">
            <a:avLst/>
          </a:prstGeom>
        </p:spPr>
        <p:txBody>
          <a:bodyPr vert="horz" wrap="none" lIns="0" tIns="0" rIns="0" bIns="0" anchor="ctr" anchorCtr="0"/>
          <a:lstStyle>
            <a:lvl1pPr marL="0" indent="0">
              <a:buNone/>
              <a:defRPr sz="2000" b="1">
                <a:solidFill>
                  <a:srgbClr val="333333"/>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50" name="Text Placeholder 6"/>
          <p:cNvSpPr>
            <a:spLocks noGrp="1"/>
          </p:cNvSpPr>
          <p:nvPr>
            <p:ph type="body" sz="quarter" idx="24" hasCustomPrompt="1"/>
          </p:nvPr>
        </p:nvSpPr>
        <p:spPr>
          <a:xfrm>
            <a:off x="468314" y="3782197"/>
            <a:ext cx="431573" cy="519429"/>
          </a:xfrm>
          <a:prstGeom prst="rect">
            <a:avLst/>
          </a:prstGeom>
          <a:solidFill>
            <a:schemeClr val="accent3"/>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4</a:t>
            </a:r>
          </a:p>
        </p:txBody>
      </p:sp>
      <p:cxnSp>
        <p:nvCxnSpPr>
          <p:cNvPr id="51" name="Straight Connector 50"/>
          <p:cNvCxnSpPr/>
          <p:nvPr userDrawn="1"/>
        </p:nvCxnSpPr>
        <p:spPr>
          <a:xfrm>
            <a:off x="983662" y="4301627"/>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2" y="4437910"/>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53" name="Text Placeholder 6"/>
          <p:cNvSpPr>
            <a:spLocks noGrp="1"/>
          </p:cNvSpPr>
          <p:nvPr>
            <p:ph type="body" sz="quarter" idx="26" hasCustomPrompt="1"/>
          </p:nvPr>
        </p:nvSpPr>
        <p:spPr>
          <a:xfrm>
            <a:off x="468314" y="4437910"/>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5</a:t>
            </a:r>
          </a:p>
        </p:txBody>
      </p:sp>
      <p:cxnSp>
        <p:nvCxnSpPr>
          <p:cNvPr id="54" name="Straight Connector 53"/>
          <p:cNvCxnSpPr/>
          <p:nvPr userDrawn="1"/>
        </p:nvCxnSpPr>
        <p:spPr>
          <a:xfrm>
            <a:off x="983662" y="4957339"/>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2" y="5085322"/>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56" name="Text Placeholder 6"/>
          <p:cNvSpPr>
            <a:spLocks noGrp="1"/>
          </p:cNvSpPr>
          <p:nvPr>
            <p:ph type="body" sz="quarter" idx="28" hasCustomPrompt="1"/>
          </p:nvPr>
        </p:nvSpPr>
        <p:spPr>
          <a:xfrm>
            <a:off x="468314" y="5085322"/>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6</a:t>
            </a:r>
          </a:p>
        </p:txBody>
      </p:sp>
      <p:cxnSp>
        <p:nvCxnSpPr>
          <p:cNvPr id="57" name="Straight Connector 56"/>
          <p:cNvCxnSpPr/>
          <p:nvPr userDrawn="1"/>
        </p:nvCxnSpPr>
        <p:spPr>
          <a:xfrm>
            <a:off x="983662" y="5604751"/>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2" y="5732732"/>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59" name="Text Placeholder 6"/>
          <p:cNvSpPr>
            <a:spLocks noGrp="1"/>
          </p:cNvSpPr>
          <p:nvPr>
            <p:ph type="body" sz="quarter" idx="30" hasCustomPrompt="1"/>
          </p:nvPr>
        </p:nvSpPr>
        <p:spPr>
          <a:xfrm>
            <a:off x="468314" y="5732732"/>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7</a:t>
            </a:r>
          </a:p>
        </p:txBody>
      </p:sp>
      <p:cxnSp>
        <p:nvCxnSpPr>
          <p:cNvPr id="60" name="Straight Connector 59"/>
          <p:cNvCxnSpPr/>
          <p:nvPr userDrawn="1"/>
        </p:nvCxnSpPr>
        <p:spPr>
          <a:xfrm>
            <a:off x="983662" y="6252161"/>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757526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OC Slide - 5">
    <p:spTree>
      <p:nvGrpSpPr>
        <p:cNvPr id="1" name=""/>
        <p:cNvGrpSpPr/>
        <p:nvPr/>
      </p:nvGrpSpPr>
      <p:grpSpPr>
        <a:xfrm>
          <a:off x="0" y="0"/>
          <a:ext cx="0" cy="0"/>
          <a:chOff x="0" y="0"/>
          <a:chExt cx="0" cy="0"/>
        </a:xfrm>
      </p:grpSpPr>
      <p:sp>
        <p:nvSpPr>
          <p:cNvPr id="4" name="TextBox 3"/>
          <p:cNvSpPr txBox="1"/>
          <p:nvPr userDrawn="1"/>
        </p:nvSpPr>
        <p:spPr>
          <a:xfrm>
            <a:off x="6711701" y="6454019"/>
            <a:ext cx="2279523" cy="215444"/>
          </a:xfrm>
          <a:prstGeom prst="rect">
            <a:avLst/>
          </a:prstGeom>
          <a:noFill/>
        </p:spPr>
        <p:txBody>
          <a:bodyPr wrap="square" rtlCol="0">
            <a:spAutoFit/>
          </a:bodyPr>
          <a:lstStyle/>
          <a:p>
            <a:pPr marL="0" marR="0" indent="0" algn="r" defTabSz="457189"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9"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2"/>
            <a:ext cx="3214915" cy="1600201"/>
          </a:xfrm>
        </p:spPr>
        <p:txBody>
          <a:bodyPr/>
          <a:lstStyle/>
          <a:p>
            <a:r>
              <a:rPr lang="en-US"/>
              <a:t>Contents</a:t>
            </a:r>
          </a:p>
        </p:txBody>
      </p:sp>
      <p:sp>
        <p:nvSpPr>
          <p:cNvPr id="34" name="Text Placeholder 6"/>
          <p:cNvSpPr>
            <a:spLocks noGrp="1"/>
          </p:cNvSpPr>
          <p:nvPr>
            <p:ph type="body" sz="quarter" idx="11" hasCustomPrompt="1"/>
          </p:nvPr>
        </p:nvSpPr>
        <p:spPr>
          <a:xfrm>
            <a:off x="983662" y="1849598"/>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dirty="0"/>
              <a:t>Section Name</a:t>
            </a:r>
          </a:p>
        </p:txBody>
      </p:sp>
      <p:sp>
        <p:nvSpPr>
          <p:cNvPr id="36" name="Text Placeholder 6"/>
          <p:cNvSpPr>
            <a:spLocks noGrp="1"/>
          </p:cNvSpPr>
          <p:nvPr>
            <p:ph type="body" sz="quarter" idx="18" hasCustomPrompt="1"/>
          </p:nvPr>
        </p:nvSpPr>
        <p:spPr>
          <a:xfrm>
            <a:off x="468314" y="1849598"/>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1</a:t>
            </a:r>
          </a:p>
        </p:txBody>
      </p:sp>
      <p:cxnSp>
        <p:nvCxnSpPr>
          <p:cNvPr id="37" name="Straight Connector 36"/>
          <p:cNvCxnSpPr/>
          <p:nvPr userDrawn="1"/>
        </p:nvCxnSpPr>
        <p:spPr>
          <a:xfrm>
            <a:off x="983662" y="2369027"/>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2" y="2488710"/>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39" name="Text Placeholder 6"/>
          <p:cNvSpPr>
            <a:spLocks noGrp="1"/>
          </p:cNvSpPr>
          <p:nvPr>
            <p:ph type="body" sz="quarter" idx="20" hasCustomPrompt="1"/>
          </p:nvPr>
        </p:nvSpPr>
        <p:spPr>
          <a:xfrm>
            <a:off x="468314" y="2488710"/>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2</a:t>
            </a:r>
          </a:p>
        </p:txBody>
      </p:sp>
      <p:cxnSp>
        <p:nvCxnSpPr>
          <p:cNvPr id="40" name="Straight Connector 39"/>
          <p:cNvCxnSpPr/>
          <p:nvPr userDrawn="1"/>
        </p:nvCxnSpPr>
        <p:spPr>
          <a:xfrm>
            <a:off x="983662" y="3008139"/>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2" y="3134786"/>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43" name="Text Placeholder 6"/>
          <p:cNvSpPr>
            <a:spLocks noGrp="1"/>
          </p:cNvSpPr>
          <p:nvPr>
            <p:ph type="body" sz="quarter" idx="22" hasCustomPrompt="1"/>
          </p:nvPr>
        </p:nvSpPr>
        <p:spPr>
          <a:xfrm>
            <a:off x="468314" y="3134786"/>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3</a:t>
            </a:r>
          </a:p>
        </p:txBody>
      </p:sp>
      <p:cxnSp>
        <p:nvCxnSpPr>
          <p:cNvPr id="44" name="Straight Connector 43"/>
          <p:cNvCxnSpPr/>
          <p:nvPr userDrawn="1"/>
        </p:nvCxnSpPr>
        <p:spPr>
          <a:xfrm>
            <a:off x="983662" y="3654215"/>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2" y="3782197"/>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50" name="Text Placeholder 6"/>
          <p:cNvSpPr>
            <a:spLocks noGrp="1"/>
          </p:cNvSpPr>
          <p:nvPr>
            <p:ph type="body" sz="quarter" idx="24" hasCustomPrompt="1"/>
          </p:nvPr>
        </p:nvSpPr>
        <p:spPr>
          <a:xfrm>
            <a:off x="468314" y="3782197"/>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4</a:t>
            </a:r>
          </a:p>
        </p:txBody>
      </p:sp>
      <p:cxnSp>
        <p:nvCxnSpPr>
          <p:cNvPr id="51" name="Straight Connector 50"/>
          <p:cNvCxnSpPr/>
          <p:nvPr userDrawn="1"/>
        </p:nvCxnSpPr>
        <p:spPr>
          <a:xfrm>
            <a:off x="983662" y="4301627"/>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2" y="4437910"/>
            <a:ext cx="5164903" cy="519429"/>
          </a:xfrm>
          <a:prstGeom prst="rect">
            <a:avLst/>
          </a:prstGeom>
        </p:spPr>
        <p:txBody>
          <a:bodyPr vert="horz" wrap="none" lIns="0" tIns="0" rIns="0" bIns="0" anchor="ctr" anchorCtr="0"/>
          <a:lstStyle>
            <a:lvl1pPr marL="0" indent="0">
              <a:buNone/>
              <a:defRPr sz="2000" b="1">
                <a:solidFill>
                  <a:srgbClr val="333333"/>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53" name="Text Placeholder 6"/>
          <p:cNvSpPr>
            <a:spLocks noGrp="1"/>
          </p:cNvSpPr>
          <p:nvPr>
            <p:ph type="body" sz="quarter" idx="26" hasCustomPrompt="1"/>
          </p:nvPr>
        </p:nvSpPr>
        <p:spPr>
          <a:xfrm>
            <a:off x="468314" y="4437910"/>
            <a:ext cx="431573" cy="519429"/>
          </a:xfrm>
          <a:prstGeom prst="rect">
            <a:avLst/>
          </a:prstGeom>
          <a:solidFill>
            <a:schemeClr val="accent3"/>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5</a:t>
            </a:r>
          </a:p>
        </p:txBody>
      </p:sp>
      <p:cxnSp>
        <p:nvCxnSpPr>
          <p:cNvPr id="54" name="Straight Connector 53"/>
          <p:cNvCxnSpPr/>
          <p:nvPr userDrawn="1"/>
        </p:nvCxnSpPr>
        <p:spPr>
          <a:xfrm>
            <a:off x="983662" y="4957339"/>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2" y="5085322"/>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56" name="Text Placeholder 6"/>
          <p:cNvSpPr>
            <a:spLocks noGrp="1"/>
          </p:cNvSpPr>
          <p:nvPr>
            <p:ph type="body" sz="quarter" idx="28" hasCustomPrompt="1"/>
          </p:nvPr>
        </p:nvSpPr>
        <p:spPr>
          <a:xfrm>
            <a:off x="468314" y="5085322"/>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6</a:t>
            </a:r>
          </a:p>
        </p:txBody>
      </p:sp>
      <p:cxnSp>
        <p:nvCxnSpPr>
          <p:cNvPr id="57" name="Straight Connector 56"/>
          <p:cNvCxnSpPr/>
          <p:nvPr userDrawn="1"/>
        </p:nvCxnSpPr>
        <p:spPr>
          <a:xfrm>
            <a:off x="983662" y="5604751"/>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2" y="5732732"/>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59" name="Text Placeholder 6"/>
          <p:cNvSpPr>
            <a:spLocks noGrp="1"/>
          </p:cNvSpPr>
          <p:nvPr>
            <p:ph type="body" sz="quarter" idx="30" hasCustomPrompt="1"/>
          </p:nvPr>
        </p:nvSpPr>
        <p:spPr>
          <a:xfrm>
            <a:off x="468314" y="5732732"/>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7</a:t>
            </a:r>
          </a:p>
        </p:txBody>
      </p:sp>
      <p:cxnSp>
        <p:nvCxnSpPr>
          <p:cNvPr id="60" name="Straight Connector 59"/>
          <p:cNvCxnSpPr/>
          <p:nvPr userDrawn="1"/>
        </p:nvCxnSpPr>
        <p:spPr>
          <a:xfrm>
            <a:off x="983662" y="6252161"/>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061876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OC Slide - 6">
    <p:spTree>
      <p:nvGrpSpPr>
        <p:cNvPr id="1" name=""/>
        <p:cNvGrpSpPr/>
        <p:nvPr/>
      </p:nvGrpSpPr>
      <p:grpSpPr>
        <a:xfrm>
          <a:off x="0" y="0"/>
          <a:ext cx="0" cy="0"/>
          <a:chOff x="0" y="0"/>
          <a:chExt cx="0" cy="0"/>
        </a:xfrm>
      </p:grpSpPr>
      <p:sp>
        <p:nvSpPr>
          <p:cNvPr id="4" name="TextBox 3"/>
          <p:cNvSpPr txBox="1"/>
          <p:nvPr userDrawn="1"/>
        </p:nvSpPr>
        <p:spPr>
          <a:xfrm>
            <a:off x="6711701" y="6454019"/>
            <a:ext cx="2279523" cy="215444"/>
          </a:xfrm>
          <a:prstGeom prst="rect">
            <a:avLst/>
          </a:prstGeom>
          <a:noFill/>
        </p:spPr>
        <p:txBody>
          <a:bodyPr wrap="square" rtlCol="0">
            <a:spAutoFit/>
          </a:bodyPr>
          <a:lstStyle/>
          <a:p>
            <a:pPr marL="0" marR="0" indent="0" algn="r" defTabSz="457189"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9"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2"/>
            <a:ext cx="3214915" cy="1600201"/>
          </a:xfrm>
        </p:spPr>
        <p:txBody>
          <a:bodyPr/>
          <a:lstStyle/>
          <a:p>
            <a:r>
              <a:rPr lang="en-US"/>
              <a:t>Contents</a:t>
            </a:r>
          </a:p>
        </p:txBody>
      </p:sp>
      <p:sp>
        <p:nvSpPr>
          <p:cNvPr id="34" name="Text Placeholder 6"/>
          <p:cNvSpPr>
            <a:spLocks noGrp="1"/>
          </p:cNvSpPr>
          <p:nvPr>
            <p:ph type="body" sz="quarter" idx="11" hasCustomPrompt="1"/>
          </p:nvPr>
        </p:nvSpPr>
        <p:spPr>
          <a:xfrm>
            <a:off x="983662" y="1849598"/>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dirty="0"/>
              <a:t>Section Name</a:t>
            </a:r>
          </a:p>
        </p:txBody>
      </p:sp>
      <p:sp>
        <p:nvSpPr>
          <p:cNvPr id="36" name="Text Placeholder 6"/>
          <p:cNvSpPr>
            <a:spLocks noGrp="1"/>
          </p:cNvSpPr>
          <p:nvPr>
            <p:ph type="body" sz="quarter" idx="18" hasCustomPrompt="1"/>
          </p:nvPr>
        </p:nvSpPr>
        <p:spPr>
          <a:xfrm>
            <a:off x="468314" y="1849598"/>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dirty="0"/>
              <a:t>1</a:t>
            </a:r>
          </a:p>
        </p:txBody>
      </p:sp>
      <p:cxnSp>
        <p:nvCxnSpPr>
          <p:cNvPr id="37" name="Straight Connector 36"/>
          <p:cNvCxnSpPr/>
          <p:nvPr userDrawn="1"/>
        </p:nvCxnSpPr>
        <p:spPr>
          <a:xfrm>
            <a:off x="983662" y="2369027"/>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2" y="2488710"/>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39" name="Text Placeholder 6"/>
          <p:cNvSpPr>
            <a:spLocks noGrp="1"/>
          </p:cNvSpPr>
          <p:nvPr>
            <p:ph type="body" sz="quarter" idx="20" hasCustomPrompt="1"/>
          </p:nvPr>
        </p:nvSpPr>
        <p:spPr>
          <a:xfrm>
            <a:off x="468314" y="2488710"/>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2</a:t>
            </a:r>
          </a:p>
        </p:txBody>
      </p:sp>
      <p:cxnSp>
        <p:nvCxnSpPr>
          <p:cNvPr id="40" name="Straight Connector 39"/>
          <p:cNvCxnSpPr/>
          <p:nvPr userDrawn="1"/>
        </p:nvCxnSpPr>
        <p:spPr>
          <a:xfrm>
            <a:off x="983662" y="3008139"/>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2" y="3134786"/>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43" name="Text Placeholder 6"/>
          <p:cNvSpPr>
            <a:spLocks noGrp="1"/>
          </p:cNvSpPr>
          <p:nvPr>
            <p:ph type="body" sz="quarter" idx="22" hasCustomPrompt="1"/>
          </p:nvPr>
        </p:nvSpPr>
        <p:spPr>
          <a:xfrm>
            <a:off x="468314" y="3134786"/>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3</a:t>
            </a:r>
          </a:p>
        </p:txBody>
      </p:sp>
      <p:cxnSp>
        <p:nvCxnSpPr>
          <p:cNvPr id="44" name="Straight Connector 43"/>
          <p:cNvCxnSpPr/>
          <p:nvPr userDrawn="1"/>
        </p:nvCxnSpPr>
        <p:spPr>
          <a:xfrm>
            <a:off x="983662" y="3654215"/>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2" y="3782197"/>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50" name="Text Placeholder 6"/>
          <p:cNvSpPr>
            <a:spLocks noGrp="1"/>
          </p:cNvSpPr>
          <p:nvPr>
            <p:ph type="body" sz="quarter" idx="24" hasCustomPrompt="1"/>
          </p:nvPr>
        </p:nvSpPr>
        <p:spPr>
          <a:xfrm>
            <a:off x="468314" y="3782197"/>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4</a:t>
            </a:r>
          </a:p>
        </p:txBody>
      </p:sp>
      <p:cxnSp>
        <p:nvCxnSpPr>
          <p:cNvPr id="51" name="Straight Connector 50"/>
          <p:cNvCxnSpPr/>
          <p:nvPr userDrawn="1"/>
        </p:nvCxnSpPr>
        <p:spPr>
          <a:xfrm>
            <a:off x="983662" y="4301627"/>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2" y="4437910"/>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53" name="Text Placeholder 6"/>
          <p:cNvSpPr>
            <a:spLocks noGrp="1"/>
          </p:cNvSpPr>
          <p:nvPr>
            <p:ph type="body" sz="quarter" idx="26" hasCustomPrompt="1"/>
          </p:nvPr>
        </p:nvSpPr>
        <p:spPr>
          <a:xfrm>
            <a:off x="468314" y="4437910"/>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5</a:t>
            </a:r>
          </a:p>
        </p:txBody>
      </p:sp>
      <p:cxnSp>
        <p:nvCxnSpPr>
          <p:cNvPr id="54" name="Straight Connector 53"/>
          <p:cNvCxnSpPr/>
          <p:nvPr userDrawn="1"/>
        </p:nvCxnSpPr>
        <p:spPr>
          <a:xfrm>
            <a:off x="983662" y="4957339"/>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2" y="5085322"/>
            <a:ext cx="5164903" cy="519429"/>
          </a:xfrm>
          <a:prstGeom prst="rect">
            <a:avLst/>
          </a:prstGeom>
        </p:spPr>
        <p:txBody>
          <a:bodyPr vert="horz" wrap="none" lIns="0" tIns="0" rIns="0" bIns="0" anchor="ctr" anchorCtr="0"/>
          <a:lstStyle>
            <a:lvl1pPr marL="0" indent="0">
              <a:buNone/>
              <a:defRPr sz="2000" b="1">
                <a:solidFill>
                  <a:srgbClr val="333333"/>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56" name="Text Placeholder 6"/>
          <p:cNvSpPr>
            <a:spLocks noGrp="1"/>
          </p:cNvSpPr>
          <p:nvPr>
            <p:ph type="body" sz="quarter" idx="28" hasCustomPrompt="1"/>
          </p:nvPr>
        </p:nvSpPr>
        <p:spPr>
          <a:xfrm>
            <a:off x="468314" y="5085322"/>
            <a:ext cx="431573" cy="519429"/>
          </a:xfrm>
          <a:prstGeom prst="rect">
            <a:avLst/>
          </a:prstGeom>
          <a:solidFill>
            <a:schemeClr val="accent3"/>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6</a:t>
            </a:r>
          </a:p>
        </p:txBody>
      </p:sp>
      <p:cxnSp>
        <p:nvCxnSpPr>
          <p:cNvPr id="57" name="Straight Connector 56"/>
          <p:cNvCxnSpPr/>
          <p:nvPr userDrawn="1"/>
        </p:nvCxnSpPr>
        <p:spPr>
          <a:xfrm>
            <a:off x="983662" y="5604751"/>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2" y="5732732"/>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59" name="Text Placeholder 6"/>
          <p:cNvSpPr>
            <a:spLocks noGrp="1"/>
          </p:cNvSpPr>
          <p:nvPr>
            <p:ph type="body" sz="quarter" idx="30" hasCustomPrompt="1"/>
          </p:nvPr>
        </p:nvSpPr>
        <p:spPr>
          <a:xfrm>
            <a:off x="468314" y="5732732"/>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7</a:t>
            </a:r>
          </a:p>
        </p:txBody>
      </p:sp>
      <p:cxnSp>
        <p:nvCxnSpPr>
          <p:cNvPr id="60" name="Straight Connector 59"/>
          <p:cNvCxnSpPr/>
          <p:nvPr userDrawn="1"/>
        </p:nvCxnSpPr>
        <p:spPr>
          <a:xfrm>
            <a:off x="983662" y="6252161"/>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22362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OC Slide - 7">
    <p:spTree>
      <p:nvGrpSpPr>
        <p:cNvPr id="1" name=""/>
        <p:cNvGrpSpPr/>
        <p:nvPr/>
      </p:nvGrpSpPr>
      <p:grpSpPr>
        <a:xfrm>
          <a:off x="0" y="0"/>
          <a:ext cx="0" cy="0"/>
          <a:chOff x="0" y="0"/>
          <a:chExt cx="0" cy="0"/>
        </a:xfrm>
      </p:grpSpPr>
      <p:sp>
        <p:nvSpPr>
          <p:cNvPr id="4" name="TextBox 3"/>
          <p:cNvSpPr txBox="1"/>
          <p:nvPr userDrawn="1"/>
        </p:nvSpPr>
        <p:spPr>
          <a:xfrm>
            <a:off x="6711701" y="6454019"/>
            <a:ext cx="2279523" cy="215444"/>
          </a:xfrm>
          <a:prstGeom prst="rect">
            <a:avLst/>
          </a:prstGeom>
          <a:noFill/>
        </p:spPr>
        <p:txBody>
          <a:bodyPr wrap="square" rtlCol="0">
            <a:spAutoFit/>
          </a:bodyPr>
          <a:lstStyle/>
          <a:p>
            <a:pPr marL="0" marR="0" indent="0" algn="r" defTabSz="457189"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9"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2"/>
            <a:ext cx="3214915" cy="1600201"/>
          </a:xfrm>
        </p:spPr>
        <p:txBody>
          <a:bodyPr/>
          <a:lstStyle/>
          <a:p>
            <a:r>
              <a:rPr lang="en-US"/>
              <a:t>Contents</a:t>
            </a:r>
          </a:p>
        </p:txBody>
      </p:sp>
      <p:sp>
        <p:nvSpPr>
          <p:cNvPr id="34" name="Text Placeholder 6"/>
          <p:cNvSpPr>
            <a:spLocks noGrp="1"/>
          </p:cNvSpPr>
          <p:nvPr>
            <p:ph type="body" sz="quarter" idx="11" hasCustomPrompt="1"/>
          </p:nvPr>
        </p:nvSpPr>
        <p:spPr>
          <a:xfrm>
            <a:off x="983662" y="1849598"/>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dirty="0"/>
              <a:t>Section Name</a:t>
            </a:r>
          </a:p>
        </p:txBody>
      </p:sp>
      <p:sp>
        <p:nvSpPr>
          <p:cNvPr id="36" name="Text Placeholder 6"/>
          <p:cNvSpPr>
            <a:spLocks noGrp="1"/>
          </p:cNvSpPr>
          <p:nvPr>
            <p:ph type="body" sz="quarter" idx="18" hasCustomPrompt="1"/>
          </p:nvPr>
        </p:nvSpPr>
        <p:spPr>
          <a:xfrm>
            <a:off x="468314" y="1849598"/>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1</a:t>
            </a:r>
          </a:p>
        </p:txBody>
      </p:sp>
      <p:cxnSp>
        <p:nvCxnSpPr>
          <p:cNvPr id="37" name="Straight Connector 36"/>
          <p:cNvCxnSpPr/>
          <p:nvPr userDrawn="1"/>
        </p:nvCxnSpPr>
        <p:spPr>
          <a:xfrm>
            <a:off x="983662" y="2369027"/>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2" y="2488710"/>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39" name="Text Placeholder 6"/>
          <p:cNvSpPr>
            <a:spLocks noGrp="1"/>
          </p:cNvSpPr>
          <p:nvPr>
            <p:ph type="body" sz="quarter" idx="20" hasCustomPrompt="1"/>
          </p:nvPr>
        </p:nvSpPr>
        <p:spPr>
          <a:xfrm>
            <a:off x="468314" y="2488710"/>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2</a:t>
            </a:r>
          </a:p>
        </p:txBody>
      </p:sp>
      <p:cxnSp>
        <p:nvCxnSpPr>
          <p:cNvPr id="40" name="Straight Connector 39"/>
          <p:cNvCxnSpPr/>
          <p:nvPr userDrawn="1"/>
        </p:nvCxnSpPr>
        <p:spPr>
          <a:xfrm>
            <a:off x="983662" y="3008139"/>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2" y="3134786"/>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43" name="Text Placeholder 6"/>
          <p:cNvSpPr>
            <a:spLocks noGrp="1"/>
          </p:cNvSpPr>
          <p:nvPr>
            <p:ph type="body" sz="quarter" idx="22" hasCustomPrompt="1"/>
          </p:nvPr>
        </p:nvSpPr>
        <p:spPr>
          <a:xfrm>
            <a:off x="468314" y="3134786"/>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3</a:t>
            </a:r>
          </a:p>
        </p:txBody>
      </p:sp>
      <p:cxnSp>
        <p:nvCxnSpPr>
          <p:cNvPr id="44" name="Straight Connector 43"/>
          <p:cNvCxnSpPr/>
          <p:nvPr userDrawn="1"/>
        </p:nvCxnSpPr>
        <p:spPr>
          <a:xfrm>
            <a:off x="983662" y="3654215"/>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2" y="3782197"/>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50" name="Text Placeholder 6"/>
          <p:cNvSpPr>
            <a:spLocks noGrp="1"/>
          </p:cNvSpPr>
          <p:nvPr>
            <p:ph type="body" sz="quarter" idx="24" hasCustomPrompt="1"/>
          </p:nvPr>
        </p:nvSpPr>
        <p:spPr>
          <a:xfrm>
            <a:off x="468314" y="3782197"/>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4</a:t>
            </a:r>
          </a:p>
        </p:txBody>
      </p:sp>
      <p:cxnSp>
        <p:nvCxnSpPr>
          <p:cNvPr id="51" name="Straight Connector 50"/>
          <p:cNvCxnSpPr/>
          <p:nvPr userDrawn="1"/>
        </p:nvCxnSpPr>
        <p:spPr>
          <a:xfrm>
            <a:off x="983662" y="4301627"/>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2" y="4437910"/>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53" name="Text Placeholder 6"/>
          <p:cNvSpPr>
            <a:spLocks noGrp="1"/>
          </p:cNvSpPr>
          <p:nvPr>
            <p:ph type="body" sz="quarter" idx="26" hasCustomPrompt="1"/>
          </p:nvPr>
        </p:nvSpPr>
        <p:spPr>
          <a:xfrm>
            <a:off x="468314" y="4437910"/>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5</a:t>
            </a:r>
          </a:p>
        </p:txBody>
      </p:sp>
      <p:cxnSp>
        <p:nvCxnSpPr>
          <p:cNvPr id="54" name="Straight Connector 53"/>
          <p:cNvCxnSpPr/>
          <p:nvPr userDrawn="1"/>
        </p:nvCxnSpPr>
        <p:spPr>
          <a:xfrm>
            <a:off x="983662" y="4957339"/>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2" y="5085322"/>
            <a:ext cx="5164903" cy="519429"/>
          </a:xfrm>
          <a:prstGeom prst="rect">
            <a:avLst/>
          </a:prstGeom>
        </p:spPr>
        <p:txBody>
          <a:bodyPr vert="horz" wrap="none" lIns="0" tIns="0" rIns="0" bIns="0" anchor="ctr" anchorCtr="0"/>
          <a:lstStyle>
            <a:lvl1pPr marL="0" indent="0">
              <a:buNone/>
              <a:defRPr sz="2000" b="0">
                <a:solidFill>
                  <a:schemeClr val="bg1">
                    <a:lumMod val="65000"/>
                  </a:schemeClr>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56" name="Text Placeholder 6"/>
          <p:cNvSpPr>
            <a:spLocks noGrp="1"/>
          </p:cNvSpPr>
          <p:nvPr>
            <p:ph type="body" sz="quarter" idx="28" hasCustomPrompt="1"/>
          </p:nvPr>
        </p:nvSpPr>
        <p:spPr>
          <a:xfrm>
            <a:off x="468314" y="5085322"/>
            <a:ext cx="431573" cy="519429"/>
          </a:xfrm>
          <a:prstGeom prst="rect">
            <a:avLst/>
          </a:prstGeom>
          <a:solidFill>
            <a:schemeClr val="bg1">
              <a:lumMod val="65000"/>
            </a:schemeClr>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6</a:t>
            </a:r>
          </a:p>
        </p:txBody>
      </p:sp>
      <p:cxnSp>
        <p:nvCxnSpPr>
          <p:cNvPr id="57" name="Straight Connector 56"/>
          <p:cNvCxnSpPr/>
          <p:nvPr userDrawn="1"/>
        </p:nvCxnSpPr>
        <p:spPr>
          <a:xfrm>
            <a:off x="983662" y="5604751"/>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2" y="5732732"/>
            <a:ext cx="5164903" cy="519429"/>
          </a:xfrm>
          <a:prstGeom prst="rect">
            <a:avLst/>
          </a:prstGeom>
        </p:spPr>
        <p:txBody>
          <a:bodyPr vert="horz" wrap="none" lIns="0" tIns="0" rIns="0" bIns="0" anchor="ctr" anchorCtr="0"/>
          <a:lstStyle>
            <a:lvl1pPr marL="0" indent="0">
              <a:buNone/>
              <a:defRPr sz="2000" b="1">
                <a:solidFill>
                  <a:srgbClr val="333333"/>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Section Name</a:t>
            </a:r>
          </a:p>
        </p:txBody>
      </p:sp>
      <p:sp>
        <p:nvSpPr>
          <p:cNvPr id="59" name="Text Placeholder 6"/>
          <p:cNvSpPr>
            <a:spLocks noGrp="1"/>
          </p:cNvSpPr>
          <p:nvPr>
            <p:ph type="body" sz="quarter" idx="30" hasCustomPrompt="1"/>
          </p:nvPr>
        </p:nvSpPr>
        <p:spPr>
          <a:xfrm>
            <a:off x="468314" y="5732732"/>
            <a:ext cx="431573" cy="519429"/>
          </a:xfrm>
          <a:prstGeom prst="rect">
            <a:avLst/>
          </a:prstGeom>
          <a:solidFill>
            <a:schemeClr val="accent3"/>
          </a:solidFill>
        </p:spPr>
        <p:txBody>
          <a:bodyPr vert="horz" lIns="0" tIns="0" rIns="0" bIns="0" anchor="ctr" anchorCtr="0">
            <a:normAutofit/>
          </a:bodyPr>
          <a:lstStyle>
            <a:lvl1pPr marL="0" indent="0" algn="ctr">
              <a:buNone/>
              <a:defRPr sz="2000" b="1">
                <a:solidFill>
                  <a:schemeClr val="bg1"/>
                </a:solidFill>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US"/>
              <a:t>7</a:t>
            </a:r>
          </a:p>
        </p:txBody>
      </p:sp>
      <p:cxnSp>
        <p:nvCxnSpPr>
          <p:cNvPr id="60" name="Straight Connector 59"/>
          <p:cNvCxnSpPr/>
          <p:nvPr userDrawn="1"/>
        </p:nvCxnSpPr>
        <p:spPr>
          <a:xfrm>
            <a:off x="983662" y="6252161"/>
            <a:ext cx="5164903"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386223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ransition Slide - Whit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467453" y="1669356"/>
            <a:ext cx="3952147" cy="1797768"/>
          </a:xfrm>
        </p:spPr>
        <p:txBody>
          <a:bodyPr anchor="b" anchorCtr="0">
            <a:noAutofit/>
          </a:bodyPr>
          <a:lstStyle>
            <a:lvl1pPr marL="0" indent="0">
              <a:buNone/>
              <a:defRPr sz="3000"/>
            </a:lvl1pPr>
          </a:lstStyle>
          <a:p>
            <a:pPr lvl="0"/>
            <a:r>
              <a:rPr lang="en-US"/>
              <a:t>Transition Slide Title</a:t>
            </a:r>
          </a:p>
        </p:txBody>
      </p:sp>
      <p:cxnSp>
        <p:nvCxnSpPr>
          <p:cNvPr id="4" name="Straight Connector 3"/>
          <p:cNvCxnSpPr/>
          <p:nvPr userDrawn="1"/>
        </p:nvCxnSpPr>
        <p:spPr>
          <a:xfrm>
            <a:off x="570336" y="3707711"/>
            <a:ext cx="4574979" cy="0"/>
          </a:xfrm>
          <a:prstGeom prst="line">
            <a:avLst/>
          </a:prstGeom>
          <a:ln w="28575"/>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467455" y="3948646"/>
            <a:ext cx="3952712" cy="1468735"/>
          </a:xfrm>
        </p:spPr>
        <p:txBody>
          <a:bodyPr>
            <a:noAutofit/>
          </a:bodyPr>
          <a:lstStyle>
            <a:lvl1pPr marL="0" indent="0">
              <a:spcBef>
                <a:spcPts val="400"/>
              </a:spcBef>
              <a:buNone/>
              <a:defRPr sz="1800"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a:t>Subtitle or additional text</a:t>
            </a:r>
          </a:p>
        </p:txBody>
      </p:sp>
    </p:spTree>
    <p:extLst>
      <p:ext uri="{BB962C8B-B14F-4D97-AF65-F5344CB8AC3E}">
        <p14:creationId xmlns:p14="http://schemas.microsoft.com/office/powerpoint/2010/main" val="7306864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ransition Slide - Blu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Text Placeholder 7"/>
          <p:cNvSpPr>
            <a:spLocks noGrp="1"/>
          </p:cNvSpPr>
          <p:nvPr>
            <p:ph type="body" sz="quarter" idx="10" hasCustomPrompt="1"/>
          </p:nvPr>
        </p:nvSpPr>
        <p:spPr>
          <a:xfrm>
            <a:off x="467453" y="1669356"/>
            <a:ext cx="3952147" cy="1797768"/>
          </a:xfrm>
        </p:spPr>
        <p:txBody>
          <a:bodyPr anchor="b" anchorCtr="0">
            <a:noAutofit/>
          </a:bodyPr>
          <a:lstStyle>
            <a:lvl1pPr marL="0" indent="0">
              <a:buNone/>
              <a:defRPr sz="3000">
                <a:solidFill>
                  <a:srgbClr val="FFFFFF"/>
                </a:solidFill>
              </a:defRPr>
            </a:lvl1pPr>
          </a:lstStyle>
          <a:p>
            <a:pPr lvl="0"/>
            <a:r>
              <a:rPr lang="en-US"/>
              <a:t>Transition Slide Title</a:t>
            </a:r>
          </a:p>
        </p:txBody>
      </p:sp>
      <p:cxnSp>
        <p:nvCxnSpPr>
          <p:cNvPr id="4" name="Straight Connector 3"/>
          <p:cNvCxnSpPr/>
          <p:nvPr userDrawn="1"/>
        </p:nvCxnSpPr>
        <p:spPr>
          <a:xfrm>
            <a:off x="570336" y="3707711"/>
            <a:ext cx="4574979"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467455" y="3948646"/>
            <a:ext cx="3952712" cy="1468735"/>
          </a:xfrm>
        </p:spPr>
        <p:txBody>
          <a:bodyPr>
            <a:noAutofit/>
          </a:bodyPr>
          <a:lstStyle>
            <a:lvl1pPr marL="0" indent="0">
              <a:spcBef>
                <a:spcPts val="400"/>
              </a:spcBef>
              <a:buNone/>
              <a:defRPr sz="1800" baseline="0">
                <a:solidFill>
                  <a:srgbClr val="FFFFFF"/>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Subtitle or additional text</a:t>
            </a:r>
          </a:p>
        </p:txBody>
      </p:sp>
    </p:spTree>
    <p:extLst>
      <p:ext uri="{BB962C8B-B14F-4D97-AF65-F5344CB8AC3E}">
        <p14:creationId xmlns:p14="http://schemas.microsoft.com/office/powerpoint/2010/main" val="16914557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Key Messaging - Large Photo">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6858000"/>
          </a:xfrm>
          <a:solidFill>
            <a:schemeClr val="bg1">
              <a:lumMod val="95000"/>
            </a:schemeClr>
          </a:solidFill>
        </p:spPr>
        <p:txBody>
          <a:bodyPr/>
          <a:lstStyle>
            <a:lvl1pPr marL="0" indent="0" algn="ctr">
              <a:buNone/>
              <a:defRPr baseline="0"/>
            </a:lvl1pPr>
          </a:lstStyle>
          <a:p>
            <a:r>
              <a:rPr lang="en-US"/>
              <a:t>Insert a large image here</a:t>
            </a:r>
          </a:p>
        </p:txBody>
      </p:sp>
      <p:sp>
        <p:nvSpPr>
          <p:cNvPr id="6" name="Text Placeholder 5"/>
          <p:cNvSpPr>
            <a:spLocks noGrp="1"/>
          </p:cNvSpPr>
          <p:nvPr>
            <p:ph type="body" sz="quarter" idx="11" hasCustomPrompt="1"/>
          </p:nvPr>
        </p:nvSpPr>
        <p:spPr>
          <a:xfrm>
            <a:off x="0" y="2120900"/>
            <a:ext cx="5565779" cy="838200"/>
          </a:xfrm>
          <a:solidFill>
            <a:srgbClr val="000000">
              <a:alpha val="75000"/>
            </a:srgbClr>
          </a:solidFill>
        </p:spPr>
        <p:txBody>
          <a:bodyPr wrap="none" lIns="457200" tIns="0" rIns="457200" bIns="91440" anchor="ctr" anchorCtr="0">
            <a:noAutofit/>
          </a:bodyPr>
          <a:lstStyle>
            <a:lvl1pPr marL="0" indent="0">
              <a:buNone/>
              <a:defRPr sz="3600" baseline="0">
                <a:solidFill>
                  <a:schemeClr val="bg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a:t>Key Messaging Slide One</a:t>
            </a:r>
          </a:p>
        </p:txBody>
      </p:sp>
      <p:sp>
        <p:nvSpPr>
          <p:cNvPr id="7" name="Text Placeholder 5"/>
          <p:cNvSpPr>
            <a:spLocks noGrp="1"/>
          </p:cNvSpPr>
          <p:nvPr>
            <p:ph type="body" sz="quarter" idx="12" hasCustomPrompt="1"/>
          </p:nvPr>
        </p:nvSpPr>
        <p:spPr>
          <a:xfrm>
            <a:off x="0" y="3042217"/>
            <a:ext cx="3747875" cy="838200"/>
          </a:xfrm>
          <a:solidFill>
            <a:srgbClr val="000000">
              <a:alpha val="75000"/>
            </a:srgbClr>
          </a:solidFill>
        </p:spPr>
        <p:txBody>
          <a:bodyPr wrap="none" lIns="457200" tIns="0" rIns="457200" bIns="91440" anchor="ctr" anchorCtr="0">
            <a:noAutofit/>
          </a:bodyPr>
          <a:lstStyle>
            <a:lvl1pPr marL="0" indent="0">
              <a:buNone/>
              <a:defRPr sz="3600" baseline="0">
                <a:solidFill>
                  <a:schemeClr val="bg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a:t>Transition Slide</a:t>
            </a:r>
          </a:p>
        </p:txBody>
      </p:sp>
    </p:spTree>
    <p:extLst>
      <p:ext uri="{BB962C8B-B14F-4D97-AF65-F5344CB8AC3E}">
        <p14:creationId xmlns:p14="http://schemas.microsoft.com/office/powerpoint/2010/main" val="144236061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Data Slide -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0"/>
            <a:ext cx="3209739" cy="2265941"/>
          </a:xfrm>
        </p:spPr>
        <p:txBody>
          <a:bodyPr/>
          <a:lstStyle/>
          <a:p>
            <a:r>
              <a:rPr lang="en-US" dirty="0"/>
              <a:t>Data Slide: </a:t>
            </a:r>
            <a:br>
              <a:rPr lang="en-US" dirty="0"/>
            </a:br>
            <a:r>
              <a:rPr lang="en-US" dirty="0"/>
              <a:t>Keep Title Concise</a:t>
            </a:r>
          </a:p>
        </p:txBody>
      </p:sp>
      <p:sp>
        <p:nvSpPr>
          <p:cNvPr id="4" name="Text Placeholder 3"/>
          <p:cNvSpPr>
            <a:spLocks noGrp="1"/>
          </p:cNvSpPr>
          <p:nvPr>
            <p:ph type="body" sz="quarter" idx="10" hasCustomPrompt="1"/>
          </p:nvPr>
        </p:nvSpPr>
        <p:spPr>
          <a:xfrm>
            <a:off x="4077837" y="556686"/>
            <a:ext cx="4769303" cy="1709257"/>
          </a:xfrm>
        </p:spPr>
        <p:txBody>
          <a:bodyPr lIns="0" tIns="0" rIns="0" bIns="0" anchor="ctr" anchorCtr="0">
            <a:noAutofit/>
          </a:bodyPr>
          <a:lstStyle>
            <a:lvl1pPr marL="0" indent="0">
              <a:buNone/>
              <a:defRPr sz="2000"/>
            </a:lvl1pPr>
          </a:lstStyle>
          <a:p>
            <a:pPr lvl="0"/>
            <a:r>
              <a:rPr lang="en-US"/>
              <a:t>Summary or description text about the slide, charts, data go here.</a:t>
            </a:r>
          </a:p>
        </p:txBody>
      </p:sp>
      <p:sp>
        <p:nvSpPr>
          <p:cNvPr id="5" name="Chart Placeholder 6"/>
          <p:cNvSpPr>
            <a:spLocks noGrp="1"/>
          </p:cNvSpPr>
          <p:nvPr>
            <p:ph type="chart" sz="quarter" idx="11" hasCustomPrompt="1"/>
          </p:nvPr>
        </p:nvSpPr>
        <p:spPr>
          <a:xfrm>
            <a:off x="468313" y="2774775"/>
            <a:ext cx="1883539" cy="1914812"/>
          </a:xfrm>
          <a:prstGeom prst="rect">
            <a:avLst/>
          </a:prstGeom>
        </p:spPr>
        <p:txBody>
          <a:bodyPr vert="horz"/>
          <a:lstStyle>
            <a:lvl1pPr marL="0" indent="0">
              <a:buNone/>
              <a:defRPr sz="1200"/>
            </a:lvl1pPr>
          </a:lstStyle>
          <a:p>
            <a:r>
              <a:rPr lang="en-US"/>
              <a:t>Insert Chart</a:t>
            </a:r>
          </a:p>
        </p:txBody>
      </p:sp>
      <p:sp>
        <p:nvSpPr>
          <p:cNvPr id="10" name="Chart Placeholder 6"/>
          <p:cNvSpPr>
            <a:spLocks noGrp="1"/>
          </p:cNvSpPr>
          <p:nvPr>
            <p:ph type="chart" sz="quarter" idx="12" hasCustomPrompt="1"/>
          </p:nvPr>
        </p:nvSpPr>
        <p:spPr>
          <a:xfrm>
            <a:off x="6963600" y="2774775"/>
            <a:ext cx="1883539" cy="1914812"/>
          </a:xfrm>
          <a:prstGeom prst="rect">
            <a:avLst/>
          </a:prstGeom>
        </p:spPr>
        <p:txBody>
          <a:bodyPr vert="horz"/>
          <a:lstStyle>
            <a:lvl1pPr marL="0" indent="0">
              <a:buNone/>
              <a:defRPr sz="1200"/>
            </a:lvl1pPr>
          </a:lstStyle>
          <a:p>
            <a:r>
              <a:rPr lang="en-US"/>
              <a:t>Insert Chart</a:t>
            </a:r>
          </a:p>
        </p:txBody>
      </p:sp>
      <p:sp>
        <p:nvSpPr>
          <p:cNvPr id="11" name="Chart Placeholder 6"/>
          <p:cNvSpPr>
            <a:spLocks noGrp="1"/>
          </p:cNvSpPr>
          <p:nvPr>
            <p:ph type="chart" sz="quarter" idx="13" hasCustomPrompt="1"/>
          </p:nvPr>
        </p:nvSpPr>
        <p:spPr>
          <a:xfrm>
            <a:off x="4765927" y="2774775"/>
            <a:ext cx="1883539" cy="1914812"/>
          </a:xfrm>
          <a:prstGeom prst="rect">
            <a:avLst/>
          </a:prstGeom>
        </p:spPr>
        <p:txBody>
          <a:bodyPr vert="horz"/>
          <a:lstStyle>
            <a:lvl1pPr marL="0" indent="0">
              <a:buNone/>
              <a:defRPr sz="1200"/>
            </a:lvl1pPr>
          </a:lstStyle>
          <a:p>
            <a:r>
              <a:rPr lang="en-US"/>
              <a:t>Insert Chart</a:t>
            </a:r>
          </a:p>
        </p:txBody>
      </p:sp>
      <p:sp>
        <p:nvSpPr>
          <p:cNvPr id="12" name="Chart Placeholder 6"/>
          <p:cNvSpPr>
            <a:spLocks noGrp="1"/>
          </p:cNvSpPr>
          <p:nvPr>
            <p:ph type="chart" sz="quarter" idx="14" hasCustomPrompt="1"/>
          </p:nvPr>
        </p:nvSpPr>
        <p:spPr>
          <a:xfrm>
            <a:off x="2618060" y="2774775"/>
            <a:ext cx="1883539" cy="1914812"/>
          </a:xfrm>
          <a:prstGeom prst="rect">
            <a:avLst/>
          </a:prstGeom>
        </p:spPr>
        <p:txBody>
          <a:bodyPr vert="horz"/>
          <a:lstStyle>
            <a:lvl1pPr marL="0" indent="0">
              <a:buNone/>
              <a:defRPr sz="1200"/>
            </a:lvl1pPr>
          </a:lstStyle>
          <a:p>
            <a:r>
              <a:rPr lang="en-US"/>
              <a:t>Insert Chart</a:t>
            </a:r>
          </a:p>
        </p:txBody>
      </p:sp>
      <p:sp>
        <p:nvSpPr>
          <p:cNvPr id="14" name="Text Placeholder 13"/>
          <p:cNvSpPr>
            <a:spLocks noGrp="1"/>
          </p:cNvSpPr>
          <p:nvPr>
            <p:ph type="body" sz="quarter" idx="15" hasCustomPrompt="1"/>
          </p:nvPr>
        </p:nvSpPr>
        <p:spPr>
          <a:xfrm>
            <a:off x="468314" y="4798484"/>
            <a:ext cx="1882775" cy="3556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5" name="Text Placeholder 13"/>
          <p:cNvSpPr>
            <a:spLocks noGrp="1"/>
          </p:cNvSpPr>
          <p:nvPr>
            <p:ph type="body" sz="quarter" idx="16" hasCustomPrompt="1"/>
          </p:nvPr>
        </p:nvSpPr>
        <p:spPr>
          <a:xfrm>
            <a:off x="2618825" y="4798484"/>
            <a:ext cx="1882775" cy="3556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6" name="Text Placeholder 13"/>
          <p:cNvSpPr>
            <a:spLocks noGrp="1"/>
          </p:cNvSpPr>
          <p:nvPr>
            <p:ph type="body" sz="quarter" idx="17" hasCustomPrompt="1"/>
          </p:nvPr>
        </p:nvSpPr>
        <p:spPr>
          <a:xfrm>
            <a:off x="4766691" y="4798484"/>
            <a:ext cx="1882775" cy="3556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7" name="Text Placeholder 13"/>
          <p:cNvSpPr>
            <a:spLocks noGrp="1"/>
          </p:cNvSpPr>
          <p:nvPr>
            <p:ph type="body" sz="quarter" idx="18" hasCustomPrompt="1"/>
          </p:nvPr>
        </p:nvSpPr>
        <p:spPr>
          <a:xfrm>
            <a:off x="6963601" y="4798484"/>
            <a:ext cx="1882775" cy="3556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8" name="Text Placeholder 13"/>
          <p:cNvSpPr>
            <a:spLocks noGrp="1"/>
          </p:cNvSpPr>
          <p:nvPr>
            <p:ph type="body" sz="quarter" idx="19" hasCustomPrompt="1"/>
          </p:nvPr>
        </p:nvSpPr>
        <p:spPr>
          <a:xfrm>
            <a:off x="468314" y="6233414"/>
            <a:ext cx="1882775" cy="273596"/>
          </a:xfrm>
        </p:spPr>
        <p:txBody>
          <a:bodyPr lIns="0" tIns="0" rIns="0" bIns="0">
            <a:noAutofit/>
          </a:bodyPr>
          <a:lstStyle>
            <a:lvl1pPr marL="0" indent="0" algn="l">
              <a:buNone/>
              <a:defRPr sz="1000" baseline="0"/>
            </a:lvl1pPr>
            <a:lvl2pPr>
              <a:defRPr sz="1400"/>
            </a:lvl2pPr>
            <a:lvl3pPr>
              <a:defRPr sz="1400"/>
            </a:lvl3pPr>
            <a:lvl4pPr>
              <a:defRPr sz="1400"/>
            </a:lvl4pPr>
            <a:lvl5pPr>
              <a:defRPr sz="1400"/>
            </a:lvl5pPr>
          </a:lstStyle>
          <a:p>
            <a:pPr lvl="0"/>
            <a:r>
              <a:rPr lang="en-US"/>
              <a:t>Data citation</a:t>
            </a:r>
          </a:p>
        </p:txBody>
      </p:sp>
      <p:sp>
        <p:nvSpPr>
          <p:cNvPr id="19" name="TextBox 18"/>
          <p:cNvSpPr txBox="1"/>
          <p:nvPr userDrawn="1"/>
        </p:nvSpPr>
        <p:spPr>
          <a:xfrm>
            <a:off x="6711701" y="6454019"/>
            <a:ext cx="2279523" cy="215444"/>
          </a:xfrm>
          <a:prstGeom prst="rect">
            <a:avLst/>
          </a:prstGeom>
          <a:noFill/>
        </p:spPr>
        <p:txBody>
          <a:bodyPr wrap="square" rtlCol="0">
            <a:spAutoFit/>
          </a:bodyPr>
          <a:lstStyle/>
          <a:p>
            <a:pPr marL="0" marR="0" indent="0" algn="r" defTabSz="457189"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9"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327813575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ntent Slide - Infographic Large Photo">
    <p:spTree>
      <p:nvGrpSpPr>
        <p:cNvPr id="1" name=""/>
        <p:cNvGrpSpPr/>
        <p:nvPr/>
      </p:nvGrpSpPr>
      <p:grpSpPr>
        <a:xfrm>
          <a:off x="0" y="0"/>
          <a:ext cx="0" cy="0"/>
          <a:chOff x="0" y="0"/>
          <a:chExt cx="0" cy="0"/>
        </a:xfrm>
      </p:grpSpPr>
      <p:sp>
        <p:nvSpPr>
          <p:cNvPr id="29" name="Picture Placeholder 28"/>
          <p:cNvSpPr>
            <a:spLocks noGrp="1"/>
          </p:cNvSpPr>
          <p:nvPr>
            <p:ph type="pic" sz="quarter" idx="49" hasCustomPrompt="1"/>
          </p:nvPr>
        </p:nvSpPr>
        <p:spPr>
          <a:xfrm>
            <a:off x="0" y="0"/>
            <a:ext cx="9144000" cy="6858000"/>
          </a:xfrm>
        </p:spPr>
        <p:txBody>
          <a:bodyPr>
            <a:normAutofit/>
          </a:bodyPr>
          <a:lstStyle>
            <a:lvl1pPr marL="0" indent="0" algn="r">
              <a:buNone/>
              <a:defRPr sz="1800"/>
            </a:lvl1pPr>
          </a:lstStyle>
          <a:p>
            <a:r>
              <a:rPr lang="en-US"/>
              <a:t>Insert a large image here</a:t>
            </a:r>
          </a:p>
        </p:txBody>
      </p:sp>
      <p:sp>
        <p:nvSpPr>
          <p:cNvPr id="16" name="Text Placeholder 6"/>
          <p:cNvSpPr>
            <a:spLocks noGrp="1"/>
          </p:cNvSpPr>
          <p:nvPr>
            <p:ph type="body" sz="quarter" idx="40"/>
          </p:nvPr>
        </p:nvSpPr>
        <p:spPr>
          <a:xfrm>
            <a:off x="0" y="3414952"/>
            <a:ext cx="9144000" cy="2644161"/>
          </a:xfrm>
          <a:prstGeom prst="rect">
            <a:avLst/>
          </a:prstGeom>
          <a:solidFill>
            <a:schemeClr val="bg1">
              <a:lumMod val="95000"/>
              <a:alpha val="85000"/>
            </a:schemeClr>
          </a:solidFill>
        </p:spPr>
        <p:txBody>
          <a:bodyPr vert="horz"/>
          <a:lstStyle>
            <a:lvl1pPr marL="0" indent="0" algn="ctr">
              <a:buNone/>
              <a:defRPr sz="133">
                <a:solidFill>
                  <a:srgbClr val="333333"/>
                </a:solidFill>
              </a:defRPr>
            </a:lvl1pPr>
          </a:lstStyle>
          <a:p>
            <a:pPr lvl="0"/>
            <a:r>
              <a:rPr lang="en-US"/>
              <a:t>Edit Master text styles</a:t>
            </a:r>
          </a:p>
        </p:txBody>
      </p:sp>
      <p:sp>
        <p:nvSpPr>
          <p:cNvPr id="17" name="Text Placeholder 3"/>
          <p:cNvSpPr>
            <a:spLocks noGrp="1"/>
          </p:cNvSpPr>
          <p:nvPr>
            <p:ph type="body" sz="quarter" idx="18" hasCustomPrompt="1"/>
          </p:nvPr>
        </p:nvSpPr>
        <p:spPr>
          <a:xfrm>
            <a:off x="468313" y="5057513"/>
            <a:ext cx="1336675" cy="760891"/>
          </a:xfrm>
          <a:prstGeom prst="rect">
            <a:avLst/>
          </a:prstGeom>
          <a:ln>
            <a:noFill/>
          </a:ln>
        </p:spPr>
        <p:txBody>
          <a:bodyPr vert="horz" lIns="0" tIns="0" rIns="0" bIns="0"/>
          <a:lstStyle>
            <a:lvl1pPr marL="0" indent="0" algn="ctr">
              <a:buNone/>
              <a:defRPr sz="1200" baseline="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Infographic information goes here</a:t>
            </a:r>
          </a:p>
        </p:txBody>
      </p:sp>
      <p:sp>
        <p:nvSpPr>
          <p:cNvPr id="18" name="Text Placeholder 17"/>
          <p:cNvSpPr>
            <a:spLocks noGrp="1"/>
          </p:cNvSpPr>
          <p:nvPr>
            <p:ph type="body" sz="quarter" idx="19" hasCustomPrompt="1"/>
          </p:nvPr>
        </p:nvSpPr>
        <p:spPr>
          <a:xfrm>
            <a:off x="468313" y="4519810"/>
            <a:ext cx="1336675" cy="435380"/>
          </a:xfrm>
          <a:prstGeom prst="rect">
            <a:avLst/>
          </a:prstGeom>
        </p:spPr>
        <p:txBody>
          <a:bodyPr vert="horz" lIns="0" tIns="0" rIns="0" bIns="0">
            <a:normAutofit/>
          </a:bodyPr>
          <a:lstStyle>
            <a:lvl1pPr marL="0" indent="0" algn="ctr">
              <a:buNone/>
              <a:defRPr sz="1800" baseline="0">
                <a:solidFill>
                  <a:schemeClr val="tx1"/>
                </a:solidFill>
              </a:defRPr>
            </a:lvl1pPr>
            <a:lvl2pPr marL="457189" indent="0">
              <a:buNone/>
              <a:defRPr sz="2200">
                <a:solidFill>
                  <a:srgbClr val="8DC63F"/>
                </a:solidFill>
              </a:defRPr>
            </a:lvl2pPr>
            <a:lvl3pPr marL="914377" indent="0">
              <a:buNone/>
              <a:defRPr sz="2200">
                <a:solidFill>
                  <a:srgbClr val="8DC63F"/>
                </a:solidFill>
              </a:defRPr>
            </a:lvl3pPr>
            <a:lvl4pPr marL="1371566" indent="0">
              <a:buNone/>
              <a:defRPr sz="2200">
                <a:solidFill>
                  <a:srgbClr val="8DC63F"/>
                </a:solidFill>
              </a:defRPr>
            </a:lvl4pPr>
            <a:lvl5pPr marL="1828754" indent="0">
              <a:buNone/>
              <a:defRPr sz="2200">
                <a:solidFill>
                  <a:srgbClr val="8DC63F"/>
                </a:solidFill>
              </a:defRPr>
            </a:lvl5pPr>
          </a:lstStyle>
          <a:p>
            <a:pPr lvl="0"/>
            <a:r>
              <a:rPr lang="en-US"/>
              <a:t>Emphasis Text</a:t>
            </a:r>
          </a:p>
        </p:txBody>
      </p:sp>
      <p:sp>
        <p:nvSpPr>
          <p:cNvPr id="19" name="Text Placeholder 3"/>
          <p:cNvSpPr>
            <a:spLocks noGrp="1"/>
          </p:cNvSpPr>
          <p:nvPr>
            <p:ph type="body" sz="quarter" idx="41" hasCustomPrompt="1"/>
          </p:nvPr>
        </p:nvSpPr>
        <p:spPr>
          <a:xfrm>
            <a:off x="2194869" y="5057513"/>
            <a:ext cx="1336675" cy="760891"/>
          </a:xfrm>
          <a:prstGeom prst="rect">
            <a:avLst/>
          </a:prstGeom>
          <a:ln>
            <a:noFill/>
          </a:ln>
        </p:spPr>
        <p:txBody>
          <a:bodyPr vert="horz" lIns="0" tIns="0" rIns="0" bIns="0"/>
          <a:lstStyle>
            <a:lvl1pPr marL="0" indent="0" algn="ctr">
              <a:buNone/>
              <a:defRPr sz="1200" baseline="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Infographic information goes here</a:t>
            </a:r>
          </a:p>
        </p:txBody>
      </p:sp>
      <p:sp>
        <p:nvSpPr>
          <p:cNvPr id="20" name="Text Placeholder 17"/>
          <p:cNvSpPr>
            <a:spLocks noGrp="1"/>
          </p:cNvSpPr>
          <p:nvPr>
            <p:ph type="body" sz="quarter" idx="42" hasCustomPrompt="1"/>
          </p:nvPr>
        </p:nvSpPr>
        <p:spPr>
          <a:xfrm>
            <a:off x="2194871" y="4519810"/>
            <a:ext cx="1336675" cy="435380"/>
          </a:xfrm>
          <a:prstGeom prst="rect">
            <a:avLst/>
          </a:prstGeom>
        </p:spPr>
        <p:txBody>
          <a:bodyPr vert="horz" lIns="0" tIns="0" rIns="0" bIns="0">
            <a:normAutofit/>
          </a:bodyPr>
          <a:lstStyle>
            <a:lvl1pPr marL="0" indent="0" algn="ctr">
              <a:buNone/>
              <a:defRPr sz="1800" baseline="0">
                <a:solidFill>
                  <a:schemeClr val="tx1"/>
                </a:solidFill>
              </a:defRPr>
            </a:lvl1pPr>
            <a:lvl2pPr marL="457189" indent="0">
              <a:buNone/>
              <a:defRPr sz="2200">
                <a:solidFill>
                  <a:srgbClr val="8DC63F"/>
                </a:solidFill>
              </a:defRPr>
            </a:lvl2pPr>
            <a:lvl3pPr marL="914377" indent="0">
              <a:buNone/>
              <a:defRPr sz="2200">
                <a:solidFill>
                  <a:srgbClr val="8DC63F"/>
                </a:solidFill>
              </a:defRPr>
            </a:lvl3pPr>
            <a:lvl4pPr marL="1371566" indent="0">
              <a:buNone/>
              <a:defRPr sz="2200">
                <a:solidFill>
                  <a:srgbClr val="8DC63F"/>
                </a:solidFill>
              </a:defRPr>
            </a:lvl4pPr>
            <a:lvl5pPr marL="1828754" indent="0">
              <a:buNone/>
              <a:defRPr sz="2200">
                <a:solidFill>
                  <a:srgbClr val="8DC63F"/>
                </a:solidFill>
              </a:defRPr>
            </a:lvl5pPr>
          </a:lstStyle>
          <a:p>
            <a:pPr lvl="0"/>
            <a:r>
              <a:rPr lang="en-US"/>
              <a:t>Emphasis Text</a:t>
            </a:r>
          </a:p>
        </p:txBody>
      </p:sp>
      <p:sp>
        <p:nvSpPr>
          <p:cNvPr id="21" name="Text Placeholder 3"/>
          <p:cNvSpPr>
            <a:spLocks noGrp="1"/>
          </p:cNvSpPr>
          <p:nvPr>
            <p:ph type="body" sz="quarter" idx="43" hasCustomPrompt="1"/>
          </p:nvPr>
        </p:nvSpPr>
        <p:spPr>
          <a:xfrm>
            <a:off x="3931141" y="5057513"/>
            <a:ext cx="1336675" cy="760891"/>
          </a:xfrm>
          <a:prstGeom prst="rect">
            <a:avLst/>
          </a:prstGeom>
          <a:ln>
            <a:noFill/>
          </a:ln>
        </p:spPr>
        <p:txBody>
          <a:bodyPr vert="horz" lIns="0" tIns="0" rIns="0" bIns="0"/>
          <a:lstStyle>
            <a:lvl1pPr marL="0" indent="0" algn="ctr">
              <a:buNone/>
              <a:defRPr sz="1200" baseline="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Infographic information goes here</a:t>
            </a:r>
          </a:p>
        </p:txBody>
      </p:sp>
      <p:sp>
        <p:nvSpPr>
          <p:cNvPr id="22" name="Text Placeholder 17"/>
          <p:cNvSpPr>
            <a:spLocks noGrp="1"/>
          </p:cNvSpPr>
          <p:nvPr>
            <p:ph type="body" sz="quarter" idx="44" hasCustomPrompt="1"/>
          </p:nvPr>
        </p:nvSpPr>
        <p:spPr>
          <a:xfrm>
            <a:off x="3931143" y="4519810"/>
            <a:ext cx="1336675" cy="435380"/>
          </a:xfrm>
          <a:prstGeom prst="rect">
            <a:avLst/>
          </a:prstGeom>
        </p:spPr>
        <p:txBody>
          <a:bodyPr vert="horz" lIns="0" tIns="0" rIns="0" bIns="0">
            <a:normAutofit/>
          </a:bodyPr>
          <a:lstStyle>
            <a:lvl1pPr marL="0" indent="0" algn="ctr">
              <a:buNone/>
              <a:defRPr sz="1800" baseline="0">
                <a:solidFill>
                  <a:schemeClr val="tx1"/>
                </a:solidFill>
              </a:defRPr>
            </a:lvl1pPr>
            <a:lvl2pPr marL="457189" indent="0">
              <a:buNone/>
              <a:defRPr sz="2200">
                <a:solidFill>
                  <a:srgbClr val="8DC63F"/>
                </a:solidFill>
              </a:defRPr>
            </a:lvl2pPr>
            <a:lvl3pPr marL="914377" indent="0">
              <a:buNone/>
              <a:defRPr sz="2200">
                <a:solidFill>
                  <a:srgbClr val="8DC63F"/>
                </a:solidFill>
              </a:defRPr>
            </a:lvl3pPr>
            <a:lvl4pPr marL="1371566" indent="0">
              <a:buNone/>
              <a:defRPr sz="2200">
                <a:solidFill>
                  <a:srgbClr val="8DC63F"/>
                </a:solidFill>
              </a:defRPr>
            </a:lvl4pPr>
            <a:lvl5pPr marL="1828754" indent="0">
              <a:buNone/>
              <a:defRPr sz="2200">
                <a:solidFill>
                  <a:srgbClr val="8DC63F"/>
                </a:solidFill>
              </a:defRPr>
            </a:lvl5pPr>
          </a:lstStyle>
          <a:p>
            <a:pPr lvl="0"/>
            <a:r>
              <a:rPr lang="en-US"/>
              <a:t>Emphasis Text</a:t>
            </a:r>
          </a:p>
        </p:txBody>
      </p:sp>
      <p:sp>
        <p:nvSpPr>
          <p:cNvPr id="23" name="Text Placeholder 3"/>
          <p:cNvSpPr>
            <a:spLocks noGrp="1"/>
          </p:cNvSpPr>
          <p:nvPr>
            <p:ph type="body" sz="quarter" idx="45" hasCustomPrompt="1"/>
          </p:nvPr>
        </p:nvSpPr>
        <p:spPr>
          <a:xfrm>
            <a:off x="5655660" y="5057513"/>
            <a:ext cx="1336675" cy="760891"/>
          </a:xfrm>
          <a:prstGeom prst="rect">
            <a:avLst/>
          </a:prstGeom>
          <a:ln>
            <a:noFill/>
          </a:ln>
        </p:spPr>
        <p:txBody>
          <a:bodyPr vert="horz" lIns="0" tIns="0" rIns="0" bIns="0"/>
          <a:lstStyle>
            <a:lvl1pPr marL="0" indent="0" algn="ctr">
              <a:buNone/>
              <a:defRPr sz="1200" baseline="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Infographic information goes here</a:t>
            </a:r>
          </a:p>
        </p:txBody>
      </p:sp>
      <p:sp>
        <p:nvSpPr>
          <p:cNvPr id="24" name="Text Placeholder 17"/>
          <p:cNvSpPr>
            <a:spLocks noGrp="1"/>
          </p:cNvSpPr>
          <p:nvPr>
            <p:ph type="body" sz="quarter" idx="46" hasCustomPrompt="1"/>
          </p:nvPr>
        </p:nvSpPr>
        <p:spPr>
          <a:xfrm>
            <a:off x="5655661" y="4519810"/>
            <a:ext cx="1336675" cy="435380"/>
          </a:xfrm>
          <a:prstGeom prst="rect">
            <a:avLst/>
          </a:prstGeom>
        </p:spPr>
        <p:txBody>
          <a:bodyPr vert="horz" lIns="0" tIns="0" rIns="0" bIns="0">
            <a:normAutofit/>
          </a:bodyPr>
          <a:lstStyle>
            <a:lvl1pPr marL="0" indent="0" algn="ctr">
              <a:buNone/>
              <a:defRPr sz="1800" baseline="0">
                <a:solidFill>
                  <a:schemeClr val="tx1"/>
                </a:solidFill>
              </a:defRPr>
            </a:lvl1pPr>
            <a:lvl2pPr marL="457189" indent="0">
              <a:buNone/>
              <a:defRPr sz="2200">
                <a:solidFill>
                  <a:srgbClr val="8DC63F"/>
                </a:solidFill>
              </a:defRPr>
            </a:lvl2pPr>
            <a:lvl3pPr marL="914377" indent="0">
              <a:buNone/>
              <a:defRPr sz="2200">
                <a:solidFill>
                  <a:srgbClr val="8DC63F"/>
                </a:solidFill>
              </a:defRPr>
            </a:lvl3pPr>
            <a:lvl4pPr marL="1371566" indent="0">
              <a:buNone/>
              <a:defRPr sz="2200">
                <a:solidFill>
                  <a:srgbClr val="8DC63F"/>
                </a:solidFill>
              </a:defRPr>
            </a:lvl4pPr>
            <a:lvl5pPr marL="1828754" indent="0">
              <a:buNone/>
              <a:defRPr sz="2200">
                <a:solidFill>
                  <a:srgbClr val="8DC63F"/>
                </a:solidFill>
              </a:defRPr>
            </a:lvl5pPr>
          </a:lstStyle>
          <a:p>
            <a:pPr lvl="0"/>
            <a:r>
              <a:rPr lang="en-US"/>
              <a:t>Emphasis Text</a:t>
            </a:r>
          </a:p>
        </p:txBody>
      </p:sp>
      <p:sp>
        <p:nvSpPr>
          <p:cNvPr id="25" name="Text Placeholder 3"/>
          <p:cNvSpPr>
            <a:spLocks noGrp="1"/>
          </p:cNvSpPr>
          <p:nvPr>
            <p:ph type="body" sz="quarter" idx="47" hasCustomPrompt="1"/>
          </p:nvPr>
        </p:nvSpPr>
        <p:spPr>
          <a:xfrm>
            <a:off x="7336601" y="5057513"/>
            <a:ext cx="1336675" cy="760891"/>
          </a:xfrm>
          <a:prstGeom prst="rect">
            <a:avLst/>
          </a:prstGeom>
          <a:ln>
            <a:noFill/>
          </a:ln>
        </p:spPr>
        <p:txBody>
          <a:bodyPr vert="horz" lIns="0" tIns="0" rIns="0" bIns="0"/>
          <a:lstStyle>
            <a:lvl1pPr marL="0" indent="0" algn="ctr">
              <a:buNone/>
              <a:defRPr sz="1200" baseline="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Infographic information goes here</a:t>
            </a:r>
          </a:p>
        </p:txBody>
      </p:sp>
      <p:sp>
        <p:nvSpPr>
          <p:cNvPr id="26" name="Text Placeholder 17"/>
          <p:cNvSpPr>
            <a:spLocks noGrp="1"/>
          </p:cNvSpPr>
          <p:nvPr>
            <p:ph type="body" sz="quarter" idx="48" hasCustomPrompt="1"/>
          </p:nvPr>
        </p:nvSpPr>
        <p:spPr>
          <a:xfrm>
            <a:off x="7336603" y="4519810"/>
            <a:ext cx="1336675" cy="435380"/>
          </a:xfrm>
          <a:prstGeom prst="rect">
            <a:avLst/>
          </a:prstGeom>
        </p:spPr>
        <p:txBody>
          <a:bodyPr vert="horz" lIns="0" tIns="0" rIns="0" bIns="0">
            <a:normAutofit/>
          </a:bodyPr>
          <a:lstStyle>
            <a:lvl1pPr marL="0" indent="0" algn="ctr">
              <a:buNone/>
              <a:defRPr sz="1800" baseline="0">
                <a:solidFill>
                  <a:schemeClr val="tx1"/>
                </a:solidFill>
              </a:defRPr>
            </a:lvl1pPr>
            <a:lvl2pPr marL="457189" indent="0">
              <a:buNone/>
              <a:defRPr sz="2200">
                <a:solidFill>
                  <a:srgbClr val="8DC63F"/>
                </a:solidFill>
              </a:defRPr>
            </a:lvl2pPr>
            <a:lvl3pPr marL="914377" indent="0">
              <a:buNone/>
              <a:defRPr sz="2200">
                <a:solidFill>
                  <a:srgbClr val="8DC63F"/>
                </a:solidFill>
              </a:defRPr>
            </a:lvl3pPr>
            <a:lvl4pPr marL="1371566" indent="0">
              <a:buNone/>
              <a:defRPr sz="2200">
                <a:solidFill>
                  <a:srgbClr val="8DC63F"/>
                </a:solidFill>
              </a:defRPr>
            </a:lvl4pPr>
            <a:lvl5pPr marL="1828754" indent="0">
              <a:buNone/>
              <a:defRPr sz="2200">
                <a:solidFill>
                  <a:srgbClr val="8DC63F"/>
                </a:solidFill>
              </a:defRPr>
            </a:lvl5pPr>
          </a:lstStyle>
          <a:p>
            <a:pPr lvl="0"/>
            <a:r>
              <a:rPr lang="en-US"/>
              <a:t>Emphasis Text</a:t>
            </a:r>
          </a:p>
        </p:txBody>
      </p:sp>
      <p:sp>
        <p:nvSpPr>
          <p:cNvPr id="27" name="TextBox 26"/>
          <p:cNvSpPr txBox="1"/>
          <p:nvPr userDrawn="1"/>
        </p:nvSpPr>
        <p:spPr>
          <a:xfrm>
            <a:off x="6711701" y="6454019"/>
            <a:ext cx="2279523" cy="215444"/>
          </a:xfrm>
          <a:prstGeom prst="rect">
            <a:avLst/>
          </a:prstGeom>
          <a:noFill/>
        </p:spPr>
        <p:txBody>
          <a:bodyPr wrap="square" rtlCol="0">
            <a:spAutoFit/>
          </a:bodyPr>
          <a:lstStyle/>
          <a:p>
            <a:pPr marL="0" marR="0" indent="0" algn="r" defTabSz="457189"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9" rtl="0" eaLnBrk="1" fontAlgn="auto" latinLnBrk="0" hangingPunct="1">
                <a:lnSpc>
                  <a:spcPct val="100000"/>
                </a:lnSpc>
                <a:spcBef>
                  <a:spcPts val="0"/>
                </a:spcBef>
                <a:spcAft>
                  <a:spcPts val="0"/>
                </a:spcAft>
                <a:buClrTx/>
                <a:buSzTx/>
                <a:buFontTx/>
                <a:buNone/>
                <a:tabLst/>
                <a:defRPr/>
              </a:pPr>
              <a:t>‹#›</a:t>
            </a:fld>
            <a:endParaRPr lang="en-US" sz="800"/>
          </a:p>
        </p:txBody>
      </p:sp>
      <p:sp>
        <p:nvSpPr>
          <p:cNvPr id="32" name="Title 31"/>
          <p:cNvSpPr>
            <a:spLocks noGrp="1"/>
          </p:cNvSpPr>
          <p:nvPr>
            <p:ph type="title" hasCustomPrompt="1"/>
          </p:nvPr>
        </p:nvSpPr>
        <p:spPr>
          <a:xfrm>
            <a:off x="457201" y="0"/>
            <a:ext cx="3213511" cy="2272344"/>
          </a:xfrm>
        </p:spPr>
        <p:txBody>
          <a:bodyPr/>
          <a:lstStyle/>
          <a:p>
            <a:r>
              <a:rPr lang="en-US"/>
              <a:t>Messaging + Blue Infographic Content</a:t>
            </a:r>
          </a:p>
        </p:txBody>
      </p:sp>
      <p:sp>
        <p:nvSpPr>
          <p:cNvPr id="33" name="Picture Placeholder 24"/>
          <p:cNvSpPr>
            <a:spLocks noGrp="1" noChangeAspect="1"/>
          </p:cNvSpPr>
          <p:nvPr>
            <p:ph type="pic" sz="quarter" idx="50" hasCustomPrompt="1"/>
          </p:nvPr>
        </p:nvSpPr>
        <p:spPr>
          <a:xfrm>
            <a:off x="490683" y="2616060"/>
            <a:ext cx="1291932"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dirty="0"/>
              <a:t>Insert icon</a:t>
            </a:r>
          </a:p>
        </p:txBody>
      </p:sp>
      <p:sp>
        <p:nvSpPr>
          <p:cNvPr id="35" name="Picture Placeholder 24"/>
          <p:cNvSpPr>
            <a:spLocks noGrp="1" noChangeAspect="1"/>
          </p:cNvSpPr>
          <p:nvPr>
            <p:ph type="pic" sz="quarter" idx="51" hasCustomPrompt="1"/>
          </p:nvPr>
        </p:nvSpPr>
        <p:spPr>
          <a:xfrm>
            <a:off x="2239613" y="2616060"/>
            <a:ext cx="1291932"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6" name="Picture Placeholder 24"/>
          <p:cNvSpPr>
            <a:spLocks noGrp="1" noChangeAspect="1"/>
          </p:cNvSpPr>
          <p:nvPr>
            <p:ph type="pic" sz="quarter" idx="52" hasCustomPrompt="1"/>
          </p:nvPr>
        </p:nvSpPr>
        <p:spPr>
          <a:xfrm>
            <a:off x="3926035" y="2616060"/>
            <a:ext cx="1291932"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7" name="Picture Placeholder 24"/>
          <p:cNvSpPr>
            <a:spLocks noGrp="1" noChangeAspect="1"/>
          </p:cNvSpPr>
          <p:nvPr>
            <p:ph type="pic" sz="quarter" idx="53" hasCustomPrompt="1"/>
          </p:nvPr>
        </p:nvSpPr>
        <p:spPr>
          <a:xfrm>
            <a:off x="5675689" y="2616060"/>
            <a:ext cx="1291932"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8" name="Picture Placeholder 24"/>
          <p:cNvSpPr>
            <a:spLocks noGrp="1" noChangeAspect="1"/>
          </p:cNvSpPr>
          <p:nvPr>
            <p:ph type="pic" sz="quarter" idx="54" hasCustomPrompt="1"/>
          </p:nvPr>
        </p:nvSpPr>
        <p:spPr>
          <a:xfrm>
            <a:off x="7336602" y="2616060"/>
            <a:ext cx="1291932"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Tree>
    <p:extLst>
      <p:ext uri="{BB962C8B-B14F-4D97-AF65-F5344CB8AC3E}">
        <p14:creationId xmlns:p14="http://schemas.microsoft.com/office/powerpoint/2010/main" val="15870479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2544AB-D547-4EBC-9750-679CB1F6E51A}" type="datetimeFigureOut">
              <a:rPr lang="en-US" smtClean="0"/>
              <a:t>4/11/2019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671587-9FB7-4448-828F-E9D7CEB1BA49}" type="slidenum">
              <a:rPr lang="en-US" smtClean="0"/>
              <a:t>‹#›</a:t>
            </a:fld>
            <a:endParaRPr lang="en-US"/>
          </a:p>
        </p:txBody>
      </p:sp>
    </p:spTree>
    <p:extLst>
      <p:ext uri="{BB962C8B-B14F-4D97-AF65-F5344CB8AC3E}">
        <p14:creationId xmlns:p14="http://schemas.microsoft.com/office/powerpoint/2010/main" val="121165415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ntent Slide - Infographic Half Photo">
    <p:spTree>
      <p:nvGrpSpPr>
        <p:cNvPr id="1" name=""/>
        <p:cNvGrpSpPr/>
        <p:nvPr/>
      </p:nvGrpSpPr>
      <p:grpSpPr>
        <a:xfrm>
          <a:off x="0" y="0"/>
          <a:ext cx="0" cy="0"/>
          <a:chOff x="0" y="0"/>
          <a:chExt cx="0" cy="0"/>
        </a:xfrm>
      </p:grpSpPr>
      <p:sp>
        <p:nvSpPr>
          <p:cNvPr id="3" name="Picture Placeholder 2"/>
          <p:cNvSpPr>
            <a:spLocks noGrp="1"/>
          </p:cNvSpPr>
          <p:nvPr>
            <p:ph type="pic" sz="quarter" idx="49" hasCustomPrompt="1"/>
          </p:nvPr>
        </p:nvSpPr>
        <p:spPr>
          <a:xfrm>
            <a:off x="0" y="2"/>
            <a:ext cx="9144000" cy="3577167"/>
          </a:xfrm>
          <a:solidFill>
            <a:schemeClr val="bg1">
              <a:lumMod val="85000"/>
            </a:schemeClr>
          </a:solidFill>
        </p:spPr>
        <p:txBody>
          <a:bodyPr>
            <a:normAutofit/>
          </a:bodyPr>
          <a:lstStyle>
            <a:lvl1pPr marL="0" indent="0" algn="r">
              <a:buNone/>
              <a:defRPr sz="1600"/>
            </a:lvl1pPr>
          </a:lstStyle>
          <a:p>
            <a:r>
              <a:rPr lang="en-US" dirty="0"/>
              <a:t>Insert a large image here</a:t>
            </a:r>
          </a:p>
        </p:txBody>
      </p:sp>
      <p:sp>
        <p:nvSpPr>
          <p:cNvPr id="17" name="Text Placeholder 3"/>
          <p:cNvSpPr>
            <a:spLocks noGrp="1"/>
          </p:cNvSpPr>
          <p:nvPr>
            <p:ph type="body" sz="quarter" idx="18" hasCustomPrompt="1"/>
          </p:nvPr>
        </p:nvSpPr>
        <p:spPr>
          <a:xfrm>
            <a:off x="468313" y="5057513"/>
            <a:ext cx="1336675" cy="760891"/>
          </a:xfrm>
          <a:prstGeom prst="rect">
            <a:avLst/>
          </a:prstGeom>
          <a:ln>
            <a:noFill/>
          </a:ln>
        </p:spPr>
        <p:txBody>
          <a:bodyPr vert="horz" lIns="0" tIns="0" rIns="0" bIns="0"/>
          <a:lstStyle>
            <a:lvl1pPr marL="0" indent="0" algn="ctr">
              <a:buNone/>
              <a:defRPr sz="1200" baseline="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Infographic information goes here</a:t>
            </a:r>
          </a:p>
        </p:txBody>
      </p:sp>
      <p:sp>
        <p:nvSpPr>
          <p:cNvPr id="18" name="Text Placeholder 17"/>
          <p:cNvSpPr>
            <a:spLocks noGrp="1"/>
          </p:cNvSpPr>
          <p:nvPr>
            <p:ph type="body" sz="quarter" idx="19" hasCustomPrompt="1"/>
          </p:nvPr>
        </p:nvSpPr>
        <p:spPr>
          <a:xfrm>
            <a:off x="468313" y="4519810"/>
            <a:ext cx="1336675" cy="435380"/>
          </a:xfrm>
          <a:prstGeom prst="rect">
            <a:avLst/>
          </a:prstGeom>
        </p:spPr>
        <p:txBody>
          <a:bodyPr vert="horz" lIns="0" tIns="0" rIns="0" bIns="0">
            <a:normAutofit/>
          </a:bodyPr>
          <a:lstStyle>
            <a:lvl1pPr marL="0" indent="0" algn="ctr">
              <a:buNone/>
              <a:defRPr sz="1800" baseline="0">
                <a:solidFill>
                  <a:schemeClr val="tx1"/>
                </a:solidFill>
              </a:defRPr>
            </a:lvl1pPr>
            <a:lvl2pPr marL="457189" indent="0">
              <a:buNone/>
              <a:defRPr sz="2200">
                <a:solidFill>
                  <a:srgbClr val="8DC63F"/>
                </a:solidFill>
              </a:defRPr>
            </a:lvl2pPr>
            <a:lvl3pPr marL="914377" indent="0">
              <a:buNone/>
              <a:defRPr sz="2200">
                <a:solidFill>
                  <a:srgbClr val="8DC63F"/>
                </a:solidFill>
              </a:defRPr>
            </a:lvl3pPr>
            <a:lvl4pPr marL="1371566" indent="0">
              <a:buNone/>
              <a:defRPr sz="2200">
                <a:solidFill>
                  <a:srgbClr val="8DC63F"/>
                </a:solidFill>
              </a:defRPr>
            </a:lvl4pPr>
            <a:lvl5pPr marL="1828754" indent="0">
              <a:buNone/>
              <a:defRPr sz="2200">
                <a:solidFill>
                  <a:srgbClr val="8DC63F"/>
                </a:solidFill>
              </a:defRPr>
            </a:lvl5pPr>
          </a:lstStyle>
          <a:p>
            <a:pPr lvl="0"/>
            <a:r>
              <a:rPr lang="en-US"/>
              <a:t>Emphasis Text</a:t>
            </a:r>
          </a:p>
        </p:txBody>
      </p:sp>
      <p:sp>
        <p:nvSpPr>
          <p:cNvPr id="19" name="Text Placeholder 3"/>
          <p:cNvSpPr>
            <a:spLocks noGrp="1"/>
          </p:cNvSpPr>
          <p:nvPr>
            <p:ph type="body" sz="quarter" idx="41" hasCustomPrompt="1"/>
          </p:nvPr>
        </p:nvSpPr>
        <p:spPr>
          <a:xfrm>
            <a:off x="2194869" y="5057513"/>
            <a:ext cx="1336675" cy="760891"/>
          </a:xfrm>
          <a:prstGeom prst="rect">
            <a:avLst/>
          </a:prstGeom>
          <a:ln>
            <a:noFill/>
          </a:ln>
        </p:spPr>
        <p:txBody>
          <a:bodyPr vert="horz" lIns="0" tIns="0" rIns="0" bIns="0"/>
          <a:lstStyle>
            <a:lvl1pPr marL="0" indent="0" algn="ctr">
              <a:buNone/>
              <a:defRPr sz="1200" baseline="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Infographic information goes here</a:t>
            </a:r>
          </a:p>
        </p:txBody>
      </p:sp>
      <p:sp>
        <p:nvSpPr>
          <p:cNvPr id="20" name="Text Placeholder 17"/>
          <p:cNvSpPr>
            <a:spLocks noGrp="1"/>
          </p:cNvSpPr>
          <p:nvPr>
            <p:ph type="body" sz="quarter" idx="42" hasCustomPrompt="1"/>
          </p:nvPr>
        </p:nvSpPr>
        <p:spPr>
          <a:xfrm>
            <a:off x="2194871" y="4519810"/>
            <a:ext cx="1336675" cy="435380"/>
          </a:xfrm>
          <a:prstGeom prst="rect">
            <a:avLst/>
          </a:prstGeom>
        </p:spPr>
        <p:txBody>
          <a:bodyPr vert="horz" lIns="0" tIns="0" rIns="0" bIns="0">
            <a:normAutofit/>
          </a:bodyPr>
          <a:lstStyle>
            <a:lvl1pPr marL="0" indent="0" algn="ctr">
              <a:buNone/>
              <a:defRPr sz="1800" baseline="0">
                <a:solidFill>
                  <a:schemeClr val="tx1"/>
                </a:solidFill>
              </a:defRPr>
            </a:lvl1pPr>
            <a:lvl2pPr marL="457189" indent="0">
              <a:buNone/>
              <a:defRPr sz="2200">
                <a:solidFill>
                  <a:srgbClr val="8DC63F"/>
                </a:solidFill>
              </a:defRPr>
            </a:lvl2pPr>
            <a:lvl3pPr marL="914377" indent="0">
              <a:buNone/>
              <a:defRPr sz="2200">
                <a:solidFill>
                  <a:srgbClr val="8DC63F"/>
                </a:solidFill>
              </a:defRPr>
            </a:lvl3pPr>
            <a:lvl4pPr marL="1371566" indent="0">
              <a:buNone/>
              <a:defRPr sz="2200">
                <a:solidFill>
                  <a:srgbClr val="8DC63F"/>
                </a:solidFill>
              </a:defRPr>
            </a:lvl4pPr>
            <a:lvl5pPr marL="1828754" indent="0">
              <a:buNone/>
              <a:defRPr sz="2200">
                <a:solidFill>
                  <a:srgbClr val="8DC63F"/>
                </a:solidFill>
              </a:defRPr>
            </a:lvl5pPr>
          </a:lstStyle>
          <a:p>
            <a:pPr lvl="0"/>
            <a:r>
              <a:rPr lang="en-US"/>
              <a:t>Emphasis Text</a:t>
            </a:r>
          </a:p>
        </p:txBody>
      </p:sp>
      <p:sp>
        <p:nvSpPr>
          <p:cNvPr id="21" name="Text Placeholder 3"/>
          <p:cNvSpPr>
            <a:spLocks noGrp="1"/>
          </p:cNvSpPr>
          <p:nvPr>
            <p:ph type="body" sz="quarter" idx="43" hasCustomPrompt="1"/>
          </p:nvPr>
        </p:nvSpPr>
        <p:spPr>
          <a:xfrm>
            <a:off x="3931141" y="5057513"/>
            <a:ext cx="1336675" cy="760891"/>
          </a:xfrm>
          <a:prstGeom prst="rect">
            <a:avLst/>
          </a:prstGeom>
          <a:ln>
            <a:noFill/>
          </a:ln>
        </p:spPr>
        <p:txBody>
          <a:bodyPr vert="horz" lIns="0" tIns="0" rIns="0" bIns="0"/>
          <a:lstStyle>
            <a:lvl1pPr marL="0" indent="0" algn="ctr">
              <a:buNone/>
              <a:defRPr sz="1200" baseline="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Infographic information goes here</a:t>
            </a:r>
          </a:p>
        </p:txBody>
      </p:sp>
      <p:sp>
        <p:nvSpPr>
          <p:cNvPr id="22" name="Text Placeholder 17"/>
          <p:cNvSpPr>
            <a:spLocks noGrp="1"/>
          </p:cNvSpPr>
          <p:nvPr>
            <p:ph type="body" sz="quarter" idx="44" hasCustomPrompt="1"/>
          </p:nvPr>
        </p:nvSpPr>
        <p:spPr>
          <a:xfrm>
            <a:off x="3931143" y="4519810"/>
            <a:ext cx="1336675" cy="435380"/>
          </a:xfrm>
          <a:prstGeom prst="rect">
            <a:avLst/>
          </a:prstGeom>
        </p:spPr>
        <p:txBody>
          <a:bodyPr vert="horz" lIns="0" tIns="0" rIns="0" bIns="0">
            <a:normAutofit/>
          </a:bodyPr>
          <a:lstStyle>
            <a:lvl1pPr marL="0" indent="0" algn="ctr">
              <a:buNone/>
              <a:defRPr sz="1800" baseline="0">
                <a:solidFill>
                  <a:schemeClr val="tx1"/>
                </a:solidFill>
              </a:defRPr>
            </a:lvl1pPr>
            <a:lvl2pPr marL="457189" indent="0">
              <a:buNone/>
              <a:defRPr sz="2200">
                <a:solidFill>
                  <a:srgbClr val="8DC63F"/>
                </a:solidFill>
              </a:defRPr>
            </a:lvl2pPr>
            <a:lvl3pPr marL="914377" indent="0">
              <a:buNone/>
              <a:defRPr sz="2200">
                <a:solidFill>
                  <a:srgbClr val="8DC63F"/>
                </a:solidFill>
              </a:defRPr>
            </a:lvl3pPr>
            <a:lvl4pPr marL="1371566" indent="0">
              <a:buNone/>
              <a:defRPr sz="2200">
                <a:solidFill>
                  <a:srgbClr val="8DC63F"/>
                </a:solidFill>
              </a:defRPr>
            </a:lvl4pPr>
            <a:lvl5pPr marL="1828754" indent="0">
              <a:buNone/>
              <a:defRPr sz="2200">
                <a:solidFill>
                  <a:srgbClr val="8DC63F"/>
                </a:solidFill>
              </a:defRPr>
            </a:lvl5pPr>
          </a:lstStyle>
          <a:p>
            <a:pPr lvl="0"/>
            <a:r>
              <a:rPr lang="en-US"/>
              <a:t>Emphasis Text</a:t>
            </a:r>
          </a:p>
        </p:txBody>
      </p:sp>
      <p:sp>
        <p:nvSpPr>
          <p:cNvPr id="23" name="Text Placeholder 3"/>
          <p:cNvSpPr>
            <a:spLocks noGrp="1"/>
          </p:cNvSpPr>
          <p:nvPr>
            <p:ph type="body" sz="quarter" idx="45" hasCustomPrompt="1"/>
          </p:nvPr>
        </p:nvSpPr>
        <p:spPr>
          <a:xfrm>
            <a:off x="5655660" y="5057513"/>
            <a:ext cx="1336675" cy="760891"/>
          </a:xfrm>
          <a:prstGeom prst="rect">
            <a:avLst/>
          </a:prstGeom>
          <a:ln>
            <a:noFill/>
          </a:ln>
        </p:spPr>
        <p:txBody>
          <a:bodyPr vert="horz" lIns="0" tIns="0" rIns="0" bIns="0"/>
          <a:lstStyle>
            <a:lvl1pPr marL="0" indent="0" algn="ctr">
              <a:buNone/>
              <a:defRPr sz="1200" baseline="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Infographic information goes here</a:t>
            </a:r>
          </a:p>
        </p:txBody>
      </p:sp>
      <p:sp>
        <p:nvSpPr>
          <p:cNvPr id="24" name="Text Placeholder 17"/>
          <p:cNvSpPr>
            <a:spLocks noGrp="1"/>
          </p:cNvSpPr>
          <p:nvPr>
            <p:ph type="body" sz="quarter" idx="46" hasCustomPrompt="1"/>
          </p:nvPr>
        </p:nvSpPr>
        <p:spPr>
          <a:xfrm>
            <a:off x="5655661" y="4519810"/>
            <a:ext cx="1336675" cy="435380"/>
          </a:xfrm>
          <a:prstGeom prst="rect">
            <a:avLst/>
          </a:prstGeom>
        </p:spPr>
        <p:txBody>
          <a:bodyPr vert="horz" lIns="0" tIns="0" rIns="0" bIns="0">
            <a:normAutofit/>
          </a:bodyPr>
          <a:lstStyle>
            <a:lvl1pPr marL="0" indent="0" algn="ctr">
              <a:buNone/>
              <a:defRPr sz="1800" baseline="0">
                <a:solidFill>
                  <a:schemeClr val="tx1"/>
                </a:solidFill>
              </a:defRPr>
            </a:lvl1pPr>
            <a:lvl2pPr marL="457189" indent="0">
              <a:buNone/>
              <a:defRPr sz="2200">
                <a:solidFill>
                  <a:srgbClr val="8DC63F"/>
                </a:solidFill>
              </a:defRPr>
            </a:lvl2pPr>
            <a:lvl3pPr marL="914377" indent="0">
              <a:buNone/>
              <a:defRPr sz="2200">
                <a:solidFill>
                  <a:srgbClr val="8DC63F"/>
                </a:solidFill>
              </a:defRPr>
            </a:lvl3pPr>
            <a:lvl4pPr marL="1371566" indent="0">
              <a:buNone/>
              <a:defRPr sz="2200">
                <a:solidFill>
                  <a:srgbClr val="8DC63F"/>
                </a:solidFill>
              </a:defRPr>
            </a:lvl4pPr>
            <a:lvl5pPr marL="1828754" indent="0">
              <a:buNone/>
              <a:defRPr sz="2200">
                <a:solidFill>
                  <a:srgbClr val="8DC63F"/>
                </a:solidFill>
              </a:defRPr>
            </a:lvl5pPr>
          </a:lstStyle>
          <a:p>
            <a:pPr lvl="0"/>
            <a:r>
              <a:rPr lang="en-US"/>
              <a:t>Emphasis Text</a:t>
            </a:r>
          </a:p>
        </p:txBody>
      </p:sp>
      <p:sp>
        <p:nvSpPr>
          <p:cNvPr id="25" name="Text Placeholder 3"/>
          <p:cNvSpPr>
            <a:spLocks noGrp="1"/>
          </p:cNvSpPr>
          <p:nvPr>
            <p:ph type="body" sz="quarter" idx="47" hasCustomPrompt="1"/>
          </p:nvPr>
        </p:nvSpPr>
        <p:spPr>
          <a:xfrm>
            <a:off x="7336601" y="5057513"/>
            <a:ext cx="1336675" cy="760891"/>
          </a:xfrm>
          <a:prstGeom prst="rect">
            <a:avLst/>
          </a:prstGeom>
          <a:ln>
            <a:noFill/>
          </a:ln>
        </p:spPr>
        <p:txBody>
          <a:bodyPr vert="horz" lIns="0" tIns="0" rIns="0" bIns="0"/>
          <a:lstStyle>
            <a:lvl1pPr marL="0" indent="0" algn="ctr">
              <a:buNone/>
              <a:defRPr sz="1200" baseline="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Infographic information goes here</a:t>
            </a:r>
          </a:p>
        </p:txBody>
      </p:sp>
      <p:sp>
        <p:nvSpPr>
          <p:cNvPr id="26" name="Text Placeholder 17"/>
          <p:cNvSpPr>
            <a:spLocks noGrp="1"/>
          </p:cNvSpPr>
          <p:nvPr>
            <p:ph type="body" sz="quarter" idx="48" hasCustomPrompt="1"/>
          </p:nvPr>
        </p:nvSpPr>
        <p:spPr>
          <a:xfrm>
            <a:off x="7336603" y="4519810"/>
            <a:ext cx="1336675" cy="435380"/>
          </a:xfrm>
          <a:prstGeom prst="rect">
            <a:avLst/>
          </a:prstGeom>
        </p:spPr>
        <p:txBody>
          <a:bodyPr vert="horz" lIns="0" tIns="0" rIns="0" bIns="0">
            <a:normAutofit/>
          </a:bodyPr>
          <a:lstStyle>
            <a:lvl1pPr marL="0" indent="0" algn="ctr">
              <a:buNone/>
              <a:defRPr sz="1800" baseline="0">
                <a:solidFill>
                  <a:schemeClr val="tx1"/>
                </a:solidFill>
              </a:defRPr>
            </a:lvl1pPr>
            <a:lvl2pPr marL="457189" indent="0">
              <a:buNone/>
              <a:defRPr sz="2200">
                <a:solidFill>
                  <a:srgbClr val="8DC63F"/>
                </a:solidFill>
              </a:defRPr>
            </a:lvl2pPr>
            <a:lvl3pPr marL="914377" indent="0">
              <a:buNone/>
              <a:defRPr sz="2200">
                <a:solidFill>
                  <a:srgbClr val="8DC63F"/>
                </a:solidFill>
              </a:defRPr>
            </a:lvl3pPr>
            <a:lvl4pPr marL="1371566" indent="0">
              <a:buNone/>
              <a:defRPr sz="2200">
                <a:solidFill>
                  <a:srgbClr val="8DC63F"/>
                </a:solidFill>
              </a:defRPr>
            </a:lvl4pPr>
            <a:lvl5pPr marL="1828754" indent="0">
              <a:buNone/>
              <a:defRPr sz="2200">
                <a:solidFill>
                  <a:srgbClr val="8DC63F"/>
                </a:solidFill>
              </a:defRPr>
            </a:lvl5pPr>
          </a:lstStyle>
          <a:p>
            <a:pPr lvl="0"/>
            <a:r>
              <a:rPr lang="en-US"/>
              <a:t>Emphasis Text</a:t>
            </a:r>
          </a:p>
        </p:txBody>
      </p:sp>
      <p:sp>
        <p:nvSpPr>
          <p:cNvPr id="27" name="TextBox 26"/>
          <p:cNvSpPr txBox="1"/>
          <p:nvPr userDrawn="1"/>
        </p:nvSpPr>
        <p:spPr>
          <a:xfrm>
            <a:off x="6711701" y="6454019"/>
            <a:ext cx="2279523" cy="215444"/>
          </a:xfrm>
          <a:prstGeom prst="rect">
            <a:avLst/>
          </a:prstGeom>
          <a:noFill/>
        </p:spPr>
        <p:txBody>
          <a:bodyPr wrap="square" rtlCol="0">
            <a:spAutoFit/>
          </a:bodyPr>
          <a:lstStyle/>
          <a:p>
            <a:pPr marL="0" marR="0" indent="0" algn="r" defTabSz="457189"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9" rtl="0" eaLnBrk="1" fontAlgn="auto" latinLnBrk="0" hangingPunct="1">
                <a:lnSpc>
                  <a:spcPct val="100000"/>
                </a:lnSpc>
                <a:spcBef>
                  <a:spcPts val="0"/>
                </a:spcBef>
                <a:spcAft>
                  <a:spcPts val="0"/>
                </a:spcAft>
                <a:buClrTx/>
                <a:buSzTx/>
                <a:buFontTx/>
                <a:buNone/>
                <a:tabLst/>
                <a:defRPr/>
              </a:pPr>
              <a:t>‹#›</a:t>
            </a:fld>
            <a:endParaRPr lang="en-US" sz="800"/>
          </a:p>
        </p:txBody>
      </p:sp>
      <p:sp>
        <p:nvSpPr>
          <p:cNvPr id="28" name="Title 31"/>
          <p:cNvSpPr>
            <a:spLocks noGrp="1"/>
          </p:cNvSpPr>
          <p:nvPr>
            <p:ph type="title" hasCustomPrompt="1"/>
          </p:nvPr>
        </p:nvSpPr>
        <p:spPr>
          <a:xfrm>
            <a:off x="457201" y="0"/>
            <a:ext cx="3213511" cy="2272344"/>
          </a:xfrm>
        </p:spPr>
        <p:txBody>
          <a:bodyPr/>
          <a:lstStyle/>
          <a:p>
            <a:r>
              <a:rPr lang="en-US"/>
              <a:t>Messaging + Blue Infographic Content</a:t>
            </a:r>
          </a:p>
        </p:txBody>
      </p:sp>
      <p:sp>
        <p:nvSpPr>
          <p:cNvPr id="39" name="Picture Placeholder 24"/>
          <p:cNvSpPr>
            <a:spLocks noGrp="1" noChangeAspect="1"/>
          </p:cNvSpPr>
          <p:nvPr>
            <p:ph type="pic" sz="quarter" idx="50" hasCustomPrompt="1"/>
          </p:nvPr>
        </p:nvSpPr>
        <p:spPr>
          <a:xfrm>
            <a:off x="490683" y="2616060"/>
            <a:ext cx="1291932"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dirty="0"/>
              <a:t>Insert icon</a:t>
            </a:r>
          </a:p>
        </p:txBody>
      </p:sp>
      <p:sp>
        <p:nvSpPr>
          <p:cNvPr id="40" name="Picture Placeholder 24"/>
          <p:cNvSpPr>
            <a:spLocks noGrp="1" noChangeAspect="1"/>
          </p:cNvSpPr>
          <p:nvPr>
            <p:ph type="pic" sz="quarter" idx="51" hasCustomPrompt="1"/>
          </p:nvPr>
        </p:nvSpPr>
        <p:spPr>
          <a:xfrm>
            <a:off x="2239613" y="2616060"/>
            <a:ext cx="1291932"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41" name="Picture Placeholder 24"/>
          <p:cNvSpPr>
            <a:spLocks noGrp="1" noChangeAspect="1"/>
          </p:cNvSpPr>
          <p:nvPr>
            <p:ph type="pic" sz="quarter" idx="52" hasCustomPrompt="1"/>
          </p:nvPr>
        </p:nvSpPr>
        <p:spPr>
          <a:xfrm>
            <a:off x="3926035" y="2616060"/>
            <a:ext cx="1291932"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42" name="Picture Placeholder 24"/>
          <p:cNvSpPr>
            <a:spLocks noGrp="1" noChangeAspect="1"/>
          </p:cNvSpPr>
          <p:nvPr>
            <p:ph type="pic" sz="quarter" idx="53" hasCustomPrompt="1"/>
          </p:nvPr>
        </p:nvSpPr>
        <p:spPr>
          <a:xfrm>
            <a:off x="5675689" y="2616060"/>
            <a:ext cx="1291932"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43" name="Picture Placeholder 24"/>
          <p:cNvSpPr>
            <a:spLocks noGrp="1" noChangeAspect="1"/>
          </p:cNvSpPr>
          <p:nvPr>
            <p:ph type="pic" sz="quarter" idx="54" hasCustomPrompt="1"/>
          </p:nvPr>
        </p:nvSpPr>
        <p:spPr>
          <a:xfrm>
            <a:off x="7336602" y="2616060"/>
            <a:ext cx="1291932"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Tree>
    <p:extLst>
      <p:ext uri="{BB962C8B-B14F-4D97-AF65-F5344CB8AC3E}">
        <p14:creationId xmlns:p14="http://schemas.microsoft.com/office/powerpoint/2010/main" val="42546303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ontent Slide - Half Photo">
    <p:spTree>
      <p:nvGrpSpPr>
        <p:cNvPr id="1" name=""/>
        <p:cNvGrpSpPr/>
        <p:nvPr/>
      </p:nvGrpSpPr>
      <p:grpSpPr>
        <a:xfrm>
          <a:off x="0" y="0"/>
          <a:ext cx="0" cy="0"/>
          <a:chOff x="0" y="0"/>
          <a:chExt cx="0" cy="0"/>
        </a:xfrm>
      </p:grpSpPr>
      <p:sp>
        <p:nvSpPr>
          <p:cNvPr id="3" name="Picture Placeholder 2"/>
          <p:cNvSpPr>
            <a:spLocks noGrp="1"/>
          </p:cNvSpPr>
          <p:nvPr>
            <p:ph type="pic" sz="quarter" idx="49" hasCustomPrompt="1"/>
          </p:nvPr>
        </p:nvSpPr>
        <p:spPr>
          <a:xfrm>
            <a:off x="0" y="2"/>
            <a:ext cx="9144000" cy="3577167"/>
          </a:xfrm>
          <a:solidFill>
            <a:schemeClr val="bg1">
              <a:lumMod val="85000"/>
            </a:schemeClr>
          </a:solidFill>
        </p:spPr>
        <p:txBody>
          <a:bodyPr>
            <a:normAutofit/>
          </a:bodyPr>
          <a:lstStyle>
            <a:lvl1pPr marL="0" indent="0" algn="r">
              <a:buNone/>
              <a:defRPr sz="1600"/>
            </a:lvl1pPr>
          </a:lstStyle>
          <a:p>
            <a:r>
              <a:rPr lang="en-US" dirty="0"/>
              <a:t>Insert a large image here</a:t>
            </a:r>
          </a:p>
        </p:txBody>
      </p:sp>
      <p:sp>
        <p:nvSpPr>
          <p:cNvPr id="27" name="TextBox 26"/>
          <p:cNvSpPr txBox="1"/>
          <p:nvPr userDrawn="1"/>
        </p:nvSpPr>
        <p:spPr>
          <a:xfrm>
            <a:off x="6711701" y="6454019"/>
            <a:ext cx="2279523" cy="215444"/>
          </a:xfrm>
          <a:prstGeom prst="rect">
            <a:avLst/>
          </a:prstGeom>
          <a:noFill/>
        </p:spPr>
        <p:txBody>
          <a:bodyPr wrap="square" rtlCol="0">
            <a:spAutoFit/>
          </a:bodyPr>
          <a:lstStyle/>
          <a:p>
            <a:pPr marL="0" marR="0" indent="0" algn="r" defTabSz="457189"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9" rtl="0" eaLnBrk="1" fontAlgn="auto" latinLnBrk="0" hangingPunct="1">
                <a:lnSpc>
                  <a:spcPct val="100000"/>
                </a:lnSpc>
                <a:spcBef>
                  <a:spcPts val="0"/>
                </a:spcBef>
                <a:spcAft>
                  <a:spcPts val="0"/>
                </a:spcAft>
                <a:buClrTx/>
                <a:buSzTx/>
                <a:buFontTx/>
                <a:buNone/>
                <a:tabLst/>
                <a:defRPr/>
              </a:pPr>
              <a:t>‹#›</a:t>
            </a:fld>
            <a:endParaRPr lang="en-US" sz="800"/>
          </a:p>
        </p:txBody>
      </p:sp>
      <p:sp>
        <p:nvSpPr>
          <p:cNvPr id="15" name="Text Placeholder 14"/>
          <p:cNvSpPr>
            <a:spLocks noGrp="1"/>
          </p:cNvSpPr>
          <p:nvPr>
            <p:ph type="body" sz="quarter" idx="50" hasCustomPrompt="1"/>
          </p:nvPr>
        </p:nvSpPr>
        <p:spPr>
          <a:xfrm>
            <a:off x="479426" y="3958169"/>
            <a:ext cx="8267687" cy="2317751"/>
          </a:xfrm>
        </p:spPr>
        <p:txBody>
          <a:bodyPr lIns="0" tIns="0" rIns="0" bIns="0">
            <a:noAutofit/>
          </a:bodyPr>
          <a:lstStyle>
            <a:lvl1pPr marL="0" indent="0">
              <a:buNone/>
              <a:defRPr sz="2000"/>
            </a:lvl1pPr>
            <a:lvl2pPr marL="457189" indent="0">
              <a:buNone/>
              <a:defRPr sz="2000"/>
            </a:lvl2pPr>
            <a:lvl3pPr marL="914377" indent="0">
              <a:buNone/>
              <a:defRPr sz="2000"/>
            </a:lvl3pPr>
            <a:lvl4pPr marL="1371566" indent="0">
              <a:buNone/>
              <a:defRPr sz="2000"/>
            </a:lvl4pPr>
            <a:lvl5pPr marL="1828754" indent="0">
              <a:buNone/>
              <a:defRPr sz="2000"/>
            </a:lvl5pPr>
          </a:lstStyle>
          <a:p>
            <a:pPr lvl="0"/>
            <a:r>
              <a:rPr lang="en-US"/>
              <a:t>Short Slide Summary</a:t>
            </a:r>
          </a:p>
        </p:txBody>
      </p:sp>
      <p:sp>
        <p:nvSpPr>
          <p:cNvPr id="2" name="Title 1"/>
          <p:cNvSpPr>
            <a:spLocks noGrp="1"/>
          </p:cNvSpPr>
          <p:nvPr>
            <p:ph type="title" hasCustomPrompt="1"/>
          </p:nvPr>
        </p:nvSpPr>
        <p:spPr>
          <a:xfrm>
            <a:off x="1" y="2991945"/>
            <a:ext cx="4936983" cy="509370"/>
          </a:xfrm>
        </p:spPr>
        <p:txBody>
          <a:bodyPr lIns="274320" tIns="91440" bIns="45720">
            <a:spAutoFit/>
          </a:bodyPr>
          <a:lstStyle>
            <a:lvl1pPr algn="l">
              <a:defRPr/>
            </a:lvl1pPr>
          </a:lstStyle>
          <a:p>
            <a:pPr lvl="0"/>
            <a:r>
              <a:rPr lang="en-US"/>
              <a:t>Title: Content Slide</a:t>
            </a:r>
            <a:endParaRPr lang="en-US" dirty="0"/>
          </a:p>
        </p:txBody>
      </p:sp>
    </p:spTree>
    <p:extLst>
      <p:ext uri="{BB962C8B-B14F-4D97-AF65-F5344CB8AC3E}">
        <p14:creationId xmlns:p14="http://schemas.microsoft.com/office/powerpoint/2010/main" val="93343900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Photo Slide - Multip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Photo Slide</a:t>
            </a:r>
          </a:p>
        </p:txBody>
      </p:sp>
      <p:sp>
        <p:nvSpPr>
          <p:cNvPr id="3" name="Picture Placeholder 2"/>
          <p:cNvSpPr>
            <a:spLocks noGrp="1"/>
          </p:cNvSpPr>
          <p:nvPr>
            <p:ph type="pic" sz="quarter" idx="21" hasCustomPrompt="1"/>
          </p:nvPr>
        </p:nvSpPr>
        <p:spPr>
          <a:xfrm>
            <a:off x="457201" y="1855841"/>
            <a:ext cx="4123076" cy="3389856"/>
          </a:xfrm>
          <a:prstGeom prst="rect">
            <a:avLst/>
          </a:prstGeom>
        </p:spPr>
        <p:txBody>
          <a:bodyPr vert="horz"/>
          <a:lstStyle>
            <a:lvl1pPr marL="0" marR="0" indent="0" algn="l" defTabSz="457189" rtl="0" eaLnBrk="1" fontAlgn="auto" latinLnBrk="0" hangingPunct="1">
              <a:lnSpc>
                <a:spcPct val="100000"/>
              </a:lnSpc>
              <a:spcBef>
                <a:spcPct val="20000"/>
              </a:spcBef>
              <a:spcAft>
                <a:spcPts val="0"/>
              </a:spcAft>
              <a:buClrTx/>
              <a:buSzTx/>
              <a:buFont typeface="Arial"/>
              <a:buNone/>
              <a:tabLst/>
              <a:defRPr sz="1200"/>
            </a:lvl1pPr>
          </a:lstStyle>
          <a:p>
            <a:r>
              <a:rPr lang="en-US"/>
              <a:t>Insert Photo</a:t>
            </a:r>
          </a:p>
        </p:txBody>
      </p:sp>
      <p:sp>
        <p:nvSpPr>
          <p:cNvPr id="4" name="Text Placeholder 27"/>
          <p:cNvSpPr>
            <a:spLocks noGrp="1"/>
          </p:cNvSpPr>
          <p:nvPr>
            <p:ph type="body" sz="quarter" idx="20" hasCustomPrompt="1"/>
          </p:nvPr>
        </p:nvSpPr>
        <p:spPr>
          <a:xfrm>
            <a:off x="457201" y="5454635"/>
            <a:ext cx="4123076" cy="969684"/>
          </a:xfrm>
          <a:prstGeom prst="rect">
            <a:avLst/>
          </a:prstGeom>
        </p:spPr>
        <p:txBody>
          <a:bodyPr vert="horz" lIns="0" tIns="0" rIns="0" bIns="0" anchor="t" anchorCtr="0"/>
          <a:lstStyle>
            <a:lvl1pPr marL="0" indent="0">
              <a:spcBef>
                <a:spcPts val="1000"/>
              </a:spcBef>
              <a:buFont typeface="Arial"/>
              <a:buNone/>
              <a:defRPr sz="1800" baseline="0"/>
            </a:lvl1pPr>
          </a:lstStyle>
          <a:p>
            <a:pPr lvl="0"/>
            <a:r>
              <a:rPr lang="en-US"/>
              <a:t>Description of the photo/image</a:t>
            </a:r>
          </a:p>
        </p:txBody>
      </p:sp>
      <p:sp>
        <p:nvSpPr>
          <p:cNvPr id="6" name="Picture Placeholder 2"/>
          <p:cNvSpPr>
            <a:spLocks noGrp="1"/>
          </p:cNvSpPr>
          <p:nvPr>
            <p:ph type="pic" sz="quarter" idx="22" hasCustomPrompt="1"/>
          </p:nvPr>
        </p:nvSpPr>
        <p:spPr>
          <a:xfrm>
            <a:off x="4825309" y="243840"/>
            <a:ext cx="3871999" cy="2794016"/>
          </a:xfrm>
          <a:prstGeom prst="rect">
            <a:avLst/>
          </a:prstGeom>
        </p:spPr>
        <p:txBody>
          <a:bodyPr vert="horz"/>
          <a:lstStyle>
            <a:lvl1pPr marL="0" marR="0" indent="0" algn="l" defTabSz="457189" rtl="0" eaLnBrk="1" fontAlgn="auto" latinLnBrk="0" hangingPunct="1">
              <a:lnSpc>
                <a:spcPct val="100000"/>
              </a:lnSpc>
              <a:spcBef>
                <a:spcPct val="20000"/>
              </a:spcBef>
              <a:spcAft>
                <a:spcPts val="0"/>
              </a:spcAft>
              <a:buClrTx/>
              <a:buSzTx/>
              <a:buFont typeface="Arial"/>
              <a:buNone/>
              <a:tabLst/>
              <a:defRPr sz="1200"/>
            </a:lvl1pPr>
          </a:lstStyle>
          <a:p>
            <a:r>
              <a:rPr lang="en-US"/>
              <a:t>Insert Photo</a:t>
            </a:r>
          </a:p>
        </p:txBody>
      </p:sp>
      <p:sp>
        <p:nvSpPr>
          <p:cNvPr id="7" name="Picture Placeholder 2"/>
          <p:cNvSpPr>
            <a:spLocks noGrp="1"/>
          </p:cNvSpPr>
          <p:nvPr>
            <p:ph type="pic" sz="quarter" idx="23" hasCustomPrompt="1"/>
          </p:nvPr>
        </p:nvSpPr>
        <p:spPr>
          <a:xfrm>
            <a:off x="4825309" y="3306597"/>
            <a:ext cx="3871999" cy="3117721"/>
          </a:xfrm>
          <a:prstGeom prst="rect">
            <a:avLst/>
          </a:prstGeom>
        </p:spPr>
        <p:txBody>
          <a:bodyPr vert="horz"/>
          <a:lstStyle>
            <a:lvl1pPr marL="0" marR="0" indent="0" algn="l" defTabSz="457189" rtl="0" eaLnBrk="1" fontAlgn="auto" latinLnBrk="0" hangingPunct="1">
              <a:lnSpc>
                <a:spcPct val="100000"/>
              </a:lnSpc>
              <a:spcBef>
                <a:spcPct val="20000"/>
              </a:spcBef>
              <a:spcAft>
                <a:spcPts val="0"/>
              </a:spcAft>
              <a:buClrTx/>
              <a:buSzTx/>
              <a:buFont typeface="Arial"/>
              <a:buNone/>
              <a:tabLst/>
              <a:defRPr sz="1200"/>
            </a:lvl1pPr>
          </a:lstStyle>
          <a:p>
            <a:r>
              <a:rPr lang="en-US"/>
              <a:t>Insert Photo</a:t>
            </a:r>
          </a:p>
        </p:txBody>
      </p:sp>
      <p:sp>
        <p:nvSpPr>
          <p:cNvPr id="8" name="TextBox 7"/>
          <p:cNvSpPr txBox="1"/>
          <p:nvPr userDrawn="1"/>
        </p:nvSpPr>
        <p:spPr>
          <a:xfrm>
            <a:off x="6711701" y="6454019"/>
            <a:ext cx="2279523" cy="215444"/>
          </a:xfrm>
          <a:prstGeom prst="rect">
            <a:avLst/>
          </a:prstGeom>
          <a:noFill/>
        </p:spPr>
        <p:txBody>
          <a:bodyPr wrap="square" rtlCol="0">
            <a:spAutoFit/>
          </a:bodyPr>
          <a:lstStyle/>
          <a:p>
            <a:pPr marL="0" marR="0" indent="0" algn="r" defTabSz="457189"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9"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129047891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3673165" y="1463329"/>
            <a:ext cx="4606372" cy="1797768"/>
          </a:xfrm>
        </p:spPr>
        <p:txBody>
          <a:bodyPr anchor="b" anchorCtr="0">
            <a:noAutofit/>
          </a:bodyPr>
          <a:lstStyle>
            <a:lvl1pPr marL="0" indent="0">
              <a:buNone/>
              <a:defRPr sz="4000" baseline="0"/>
            </a:lvl1pPr>
          </a:lstStyle>
          <a:p>
            <a:pPr lvl="0"/>
            <a:r>
              <a:rPr lang="en-US"/>
              <a:t>Q&amp;A or Thank You</a:t>
            </a:r>
          </a:p>
        </p:txBody>
      </p:sp>
      <p:cxnSp>
        <p:nvCxnSpPr>
          <p:cNvPr id="4" name="Straight Connector 3"/>
          <p:cNvCxnSpPr/>
          <p:nvPr userDrawn="1"/>
        </p:nvCxnSpPr>
        <p:spPr>
          <a:xfrm>
            <a:off x="3741648" y="3501684"/>
            <a:ext cx="495565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3673071" y="4367357"/>
            <a:ext cx="4607032" cy="448208"/>
          </a:xfrm>
        </p:spPr>
        <p:txBody>
          <a:bodyPr>
            <a:noAutofit/>
          </a:bodyPr>
          <a:lstStyle>
            <a:lvl1pPr marL="0" indent="0">
              <a:spcBef>
                <a:spcPts val="400"/>
              </a:spcBef>
              <a:buNone/>
              <a:defRPr sz="1000"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a:t>Publication Number</a:t>
            </a:r>
          </a:p>
        </p:txBody>
      </p:sp>
      <p:sp>
        <p:nvSpPr>
          <p:cNvPr id="9" name="TextBox 8"/>
          <p:cNvSpPr txBox="1"/>
          <p:nvPr userDrawn="1"/>
        </p:nvSpPr>
        <p:spPr>
          <a:xfrm>
            <a:off x="3673168" y="3675738"/>
            <a:ext cx="2116667" cy="471813"/>
          </a:xfrm>
          <a:prstGeom prst="rect">
            <a:avLst/>
          </a:prstGeom>
          <a:solidFill>
            <a:srgbClr val="FFFFFF">
              <a:alpha val="59000"/>
            </a:srgbClr>
          </a:solidFill>
        </p:spPr>
        <p:txBody>
          <a:bodyPr wrap="square" lIns="0" tIns="0" rIns="0" bIns="0" rtlCol="0" anchor="ctr">
            <a:noAutofit/>
          </a:bodyPr>
          <a:lstStyle/>
          <a:p>
            <a:pPr algn="l">
              <a:spcBef>
                <a:spcPts val="1200"/>
              </a:spcBef>
              <a:spcAft>
                <a:spcPts val="600"/>
              </a:spcAft>
            </a:pPr>
            <a:r>
              <a:rPr lang="en-US" sz="1800" b="1" dirty="0">
                <a:solidFill>
                  <a:srgbClr val="333333"/>
                </a:solidFill>
              </a:rPr>
              <a:t>  www.nrel.gov</a:t>
            </a:r>
          </a:p>
        </p:txBody>
      </p:sp>
      <p:sp>
        <p:nvSpPr>
          <p:cNvPr id="10" name="Rectangle 9"/>
          <p:cNvSpPr/>
          <p:nvPr userDrawn="1"/>
        </p:nvSpPr>
        <p:spPr>
          <a:xfrm>
            <a:off x="6082669" y="5401589"/>
            <a:ext cx="2443103" cy="1456411"/>
          </a:xfrm>
          <a:prstGeom prst="rect">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10" descr="NREL_logo_2009_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2042" y="5768944"/>
            <a:ext cx="1893428" cy="671341"/>
          </a:xfrm>
          <a:prstGeom prst="rect">
            <a:avLst/>
          </a:prstGeom>
        </p:spPr>
      </p:pic>
      <p:sp>
        <p:nvSpPr>
          <p:cNvPr id="2" name="TextBox 1"/>
          <p:cNvSpPr txBox="1"/>
          <p:nvPr userDrawn="1"/>
        </p:nvSpPr>
        <p:spPr>
          <a:xfrm>
            <a:off x="313039" y="5921827"/>
            <a:ext cx="5476796" cy="400110"/>
          </a:xfrm>
          <a:prstGeom prst="rect">
            <a:avLst/>
          </a:prstGeom>
          <a:noFill/>
        </p:spPr>
        <p:txBody>
          <a:bodyPr wrap="square" rtlCol="0">
            <a:spAutoFit/>
          </a:bodyPr>
          <a:lstStyle/>
          <a:p>
            <a:pPr algn="r"/>
            <a:r>
              <a:rPr lang="en-US" sz="1000" b="1" kern="1200" dirty="0">
                <a:solidFill>
                  <a:schemeClr val="tx1"/>
                </a:solidFill>
                <a:effectLst/>
                <a:latin typeface="+mn-lt"/>
                <a:ea typeface="+mn-ea"/>
                <a:cs typeface="+mn-cs"/>
              </a:rPr>
              <a:t>NREL is a national laboratory of the U.S. Department of Energy, Office of Energy Efficiency</a:t>
            </a:r>
            <a:br>
              <a:rPr lang="en-US" sz="1000" b="1" kern="1200" dirty="0">
                <a:solidFill>
                  <a:schemeClr val="tx1"/>
                </a:solidFill>
                <a:effectLst/>
                <a:latin typeface="+mn-lt"/>
                <a:ea typeface="+mn-ea"/>
                <a:cs typeface="+mn-cs"/>
              </a:rPr>
            </a:br>
            <a:r>
              <a:rPr lang="en-US" sz="1000" b="1" kern="1200" dirty="0">
                <a:solidFill>
                  <a:schemeClr val="tx1"/>
                </a:solidFill>
                <a:effectLst/>
                <a:latin typeface="+mn-lt"/>
                <a:ea typeface="+mn-ea"/>
                <a:cs typeface="+mn-cs"/>
              </a:rPr>
              <a:t>and Renewable Energy, operated by the Alliance for Sustainable Energy, LLC. </a:t>
            </a:r>
            <a:endParaRPr lang="en-US" sz="10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17606265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57202" y="1"/>
            <a:ext cx="8236857" cy="1035352"/>
          </a:xfrm>
        </p:spPr>
        <p:txBody>
          <a:bodyPr/>
          <a:lstStyle/>
          <a:p>
            <a:r>
              <a:rPr lang="en-US"/>
              <a:t>Simple Slide</a:t>
            </a:r>
          </a:p>
        </p:txBody>
      </p:sp>
      <p:sp>
        <p:nvSpPr>
          <p:cNvPr id="5" name="TextBox 4"/>
          <p:cNvSpPr txBox="1"/>
          <p:nvPr userDrawn="1"/>
        </p:nvSpPr>
        <p:spPr>
          <a:xfrm>
            <a:off x="6711701" y="6454020"/>
            <a:ext cx="2279523" cy="184666"/>
          </a:xfrm>
          <a:prstGeom prst="rect">
            <a:avLst/>
          </a:prstGeom>
          <a:noFill/>
        </p:spPr>
        <p:txBody>
          <a:bodyPr wrap="square" rtlCol="0">
            <a:spAutoFit/>
          </a:bodyPr>
          <a:lstStyle>
            <a:defPPr>
              <a:defRPr lang="en-US"/>
            </a:defPPr>
          </a:lstStyle>
          <a:p>
            <a:pPr marL="0" marR="0" indent="0" algn="r" defTabSz="342891" rtl="0" eaLnBrk="1" fontAlgn="auto" latinLnBrk="0" hangingPunct="1">
              <a:lnSpc>
                <a:spcPct val="100000"/>
              </a:lnSpc>
              <a:spcBef>
                <a:spcPct val="0"/>
              </a:spcBef>
              <a:spcAft>
                <a:spcPct val="0"/>
              </a:spcAft>
              <a:buClrTx/>
              <a:buSzTx/>
              <a:buFontTx/>
              <a:buNone/>
              <a:defRPr/>
            </a:pPr>
            <a:r>
              <a:rPr lang="en-US" sz="600"/>
              <a:t>NREL</a:t>
            </a:r>
            <a:r>
              <a:rPr lang="en-US" sz="600" baseline="0"/>
              <a:t>    </a:t>
            </a:r>
            <a:r>
              <a:rPr lang="en-US" sz="600"/>
              <a:t>|    </a:t>
            </a:r>
            <a:fld id="{BFD71CF8-5198-8441-A7C0-DC22FD64CBE4}" type="slidenum">
              <a:rPr lang="en-US" sz="600"/>
              <a:pPr marL="0" marR="0" indent="0" algn="r" defTabSz="342891" rtl="0" eaLnBrk="1" fontAlgn="auto" latinLnBrk="0" hangingPunct="1">
                <a:lnSpc>
                  <a:spcPct val="100000"/>
                </a:lnSpc>
                <a:spcBef>
                  <a:spcPct val="0"/>
                </a:spcBef>
                <a:spcAft>
                  <a:spcPct val="0"/>
                </a:spcAft>
                <a:buClrTx/>
                <a:buSzTx/>
                <a:buFontTx/>
                <a:buNone/>
                <a:defRPr/>
              </a:pPr>
              <a:t>‹#›</a:t>
            </a:fld>
            <a:endParaRPr lang="en-US" sz="600"/>
          </a:p>
        </p:txBody>
      </p:sp>
    </p:spTree>
    <p:extLst>
      <p:ext uri="{BB962C8B-B14F-4D97-AF65-F5344CB8AC3E}">
        <p14:creationId xmlns:p14="http://schemas.microsoft.com/office/powerpoint/2010/main" val="1394291842"/>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B2544AB-D547-4EBC-9750-679CB1F6E51A}"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671587-9FB7-4448-828F-E9D7CEB1BA49}" type="slidenum">
              <a:rPr lang="en-US" smtClean="0"/>
              <a:t>‹#›</a:t>
            </a:fld>
            <a:endParaRPr lang="en-US"/>
          </a:p>
        </p:txBody>
      </p:sp>
    </p:spTree>
    <p:extLst>
      <p:ext uri="{BB962C8B-B14F-4D97-AF65-F5344CB8AC3E}">
        <p14:creationId xmlns:p14="http://schemas.microsoft.com/office/powerpoint/2010/main" val="411866957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2544AB-D547-4EBC-9750-679CB1F6E51A}"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671587-9FB7-4448-828F-E9D7CEB1BA49}" type="slidenum">
              <a:rPr lang="en-US" smtClean="0"/>
              <a:t>‹#›</a:t>
            </a:fld>
            <a:endParaRPr lang="en-US"/>
          </a:p>
        </p:txBody>
      </p:sp>
    </p:spTree>
    <p:extLst>
      <p:ext uri="{BB962C8B-B14F-4D97-AF65-F5344CB8AC3E}">
        <p14:creationId xmlns:p14="http://schemas.microsoft.com/office/powerpoint/2010/main" val="5201250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B2544AB-D547-4EBC-9750-679CB1F6E51A}"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671587-9FB7-4448-828F-E9D7CEB1BA49}" type="slidenum">
              <a:rPr lang="en-US" smtClean="0"/>
              <a:t>‹#›</a:t>
            </a:fld>
            <a:endParaRPr lang="en-US"/>
          </a:p>
        </p:txBody>
      </p:sp>
    </p:spTree>
    <p:extLst>
      <p:ext uri="{BB962C8B-B14F-4D97-AF65-F5344CB8AC3E}">
        <p14:creationId xmlns:p14="http://schemas.microsoft.com/office/powerpoint/2010/main" val="271481894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2544AB-D547-4EBC-9750-679CB1F6E51A}" type="datetimeFigureOut">
              <a:rPr lang="en-US" smtClean="0"/>
              <a:t>4/11/2019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671587-9FB7-4448-828F-E9D7CEB1BA49}" type="slidenum">
              <a:rPr lang="en-US" smtClean="0"/>
              <a:t>‹#›</a:t>
            </a:fld>
            <a:endParaRPr lang="en-US"/>
          </a:p>
        </p:txBody>
      </p:sp>
    </p:spTree>
    <p:extLst>
      <p:ext uri="{BB962C8B-B14F-4D97-AF65-F5344CB8AC3E}">
        <p14:creationId xmlns:p14="http://schemas.microsoft.com/office/powerpoint/2010/main" val="272058707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2544AB-D547-4EBC-9750-679CB1F6E51A}" type="datetimeFigureOut">
              <a:rPr lang="en-US" smtClean="0"/>
              <a:t>4/11/2019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671587-9FB7-4448-828F-E9D7CEB1BA49}" type="slidenum">
              <a:rPr lang="en-US" smtClean="0"/>
              <a:t>‹#›</a:t>
            </a:fld>
            <a:endParaRPr lang="en-US"/>
          </a:p>
        </p:txBody>
      </p:sp>
    </p:spTree>
    <p:extLst>
      <p:ext uri="{BB962C8B-B14F-4D97-AF65-F5344CB8AC3E}">
        <p14:creationId xmlns:p14="http://schemas.microsoft.com/office/powerpoint/2010/main" val="4201611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2544AB-D547-4EBC-9750-679CB1F6E51A}" type="datetimeFigureOut">
              <a:rPr lang="en-US" smtClean="0"/>
              <a:t>4/11/2019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671587-9FB7-4448-828F-E9D7CEB1BA49}" type="slidenum">
              <a:rPr lang="en-US" smtClean="0"/>
              <a:t>‹#›</a:t>
            </a:fld>
            <a:endParaRPr lang="en-US"/>
          </a:p>
        </p:txBody>
      </p:sp>
    </p:spTree>
    <p:extLst>
      <p:ext uri="{BB962C8B-B14F-4D97-AF65-F5344CB8AC3E}">
        <p14:creationId xmlns:p14="http://schemas.microsoft.com/office/powerpoint/2010/main" val="130869710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2544AB-D547-4EBC-9750-679CB1F6E51A}" type="datetimeFigureOut">
              <a:rPr lang="en-US" smtClean="0"/>
              <a:t>4/11/2019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671587-9FB7-4448-828F-E9D7CEB1BA49}" type="slidenum">
              <a:rPr lang="en-US" smtClean="0"/>
              <a:t>‹#›</a:t>
            </a:fld>
            <a:endParaRPr lang="en-US"/>
          </a:p>
        </p:txBody>
      </p:sp>
    </p:spTree>
    <p:extLst>
      <p:ext uri="{BB962C8B-B14F-4D97-AF65-F5344CB8AC3E}">
        <p14:creationId xmlns:p14="http://schemas.microsoft.com/office/powerpoint/2010/main" val="252115797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2544AB-D547-4EBC-9750-679CB1F6E51A}" type="datetimeFigureOut">
              <a:rPr lang="en-US" smtClean="0"/>
              <a:t>4/11/2019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671587-9FB7-4448-828F-E9D7CEB1BA49}" type="slidenum">
              <a:rPr lang="en-US" smtClean="0"/>
              <a:t>‹#›</a:t>
            </a:fld>
            <a:endParaRPr lang="en-US"/>
          </a:p>
        </p:txBody>
      </p:sp>
    </p:spTree>
    <p:extLst>
      <p:ext uri="{BB962C8B-B14F-4D97-AF65-F5344CB8AC3E}">
        <p14:creationId xmlns:p14="http://schemas.microsoft.com/office/powerpoint/2010/main" val="73137399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B2544AB-D547-4EBC-9750-679CB1F6E51A}" type="datetimeFigureOut">
              <a:rPr lang="en-US" smtClean="0"/>
              <a:t>4/11/2019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671587-9FB7-4448-828F-E9D7CEB1BA49}" type="slidenum">
              <a:rPr lang="en-US" smtClean="0"/>
              <a:t>‹#›</a:t>
            </a:fld>
            <a:endParaRPr lang="en-US"/>
          </a:p>
        </p:txBody>
      </p:sp>
    </p:spTree>
    <p:extLst>
      <p:ext uri="{BB962C8B-B14F-4D97-AF65-F5344CB8AC3E}">
        <p14:creationId xmlns:p14="http://schemas.microsoft.com/office/powerpoint/2010/main" val="299641431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B2544AB-D547-4EBC-9750-679CB1F6E51A}" type="datetimeFigureOut">
              <a:rPr lang="en-US" smtClean="0"/>
              <a:t>4/11/2019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671587-9FB7-4448-828F-E9D7CEB1BA49}" type="slidenum">
              <a:rPr lang="en-US" smtClean="0"/>
              <a:t>‹#›</a:t>
            </a:fld>
            <a:endParaRPr lang="en-US"/>
          </a:p>
        </p:txBody>
      </p:sp>
    </p:spTree>
    <p:extLst>
      <p:ext uri="{BB962C8B-B14F-4D97-AF65-F5344CB8AC3E}">
        <p14:creationId xmlns:p14="http://schemas.microsoft.com/office/powerpoint/2010/main" val="112546481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2544AB-D547-4EBC-9750-679CB1F6E51A}"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671587-9FB7-4448-828F-E9D7CEB1BA49}" type="slidenum">
              <a:rPr lang="en-US" smtClean="0"/>
              <a:t>‹#›</a:t>
            </a:fld>
            <a:endParaRPr lang="en-US"/>
          </a:p>
        </p:txBody>
      </p:sp>
    </p:spTree>
    <p:extLst>
      <p:ext uri="{BB962C8B-B14F-4D97-AF65-F5344CB8AC3E}">
        <p14:creationId xmlns:p14="http://schemas.microsoft.com/office/powerpoint/2010/main" val="17003466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2544AB-D547-4EBC-9750-679CB1F6E51A}"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671587-9FB7-4448-828F-E9D7CEB1BA49}" type="slidenum">
              <a:rPr lang="en-US" smtClean="0"/>
              <a:t>‹#›</a:t>
            </a:fld>
            <a:endParaRPr lang="en-US"/>
          </a:p>
        </p:txBody>
      </p:sp>
    </p:spTree>
    <p:extLst>
      <p:ext uri="{BB962C8B-B14F-4D97-AF65-F5344CB8AC3E}">
        <p14:creationId xmlns:p14="http://schemas.microsoft.com/office/powerpoint/2010/main" val="31951552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Presentation -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2477" y="1012428"/>
            <a:ext cx="8251296" cy="5225521"/>
          </a:xfrm>
        </p:spPr>
        <p:txBody>
          <a:bodyPr>
            <a:noAutofit/>
          </a:bodyPr>
          <a:lstStyle>
            <a:lvl1pPr marL="241950" indent="-24195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7"/>
          <p:cNvSpPr>
            <a:spLocks noGrp="1"/>
          </p:cNvSpPr>
          <p:nvPr>
            <p:ph sz="quarter" idx="14"/>
          </p:nvPr>
        </p:nvSpPr>
        <p:spPr>
          <a:xfrm>
            <a:off x="452479" y="6241033"/>
            <a:ext cx="5843864" cy="262108"/>
          </a:xfrm>
        </p:spPr>
        <p:txBody>
          <a:bodyPr anchor="b">
            <a:noAutofit/>
          </a:bodyPr>
          <a:lstStyle>
            <a:lvl1pPr marL="0" indent="0">
              <a:buNone/>
              <a:defRPr sz="680" cap="none" baseline="0">
                <a:solidFill>
                  <a:schemeClr val="tx1"/>
                </a:solidFill>
              </a:defRPr>
            </a:lvl1pPr>
          </a:lstStyle>
          <a:p>
            <a:pPr lvl="0"/>
            <a:r>
              <a:rPr lang="en-US"/>
              <a:t>Click to edit Master text styles</a:t>
            </a:r>
          </a:p>
        </p:txBody>
      </p:sp>
      <p:sp>
        <p:nvSpPr>
          <p:cNvPr id="7" name="Content Placeholder 7"/>
          <p:cNvSpPr>
            <a:spLocks noGrp="1"/>
          </p:cNvSpPr>
          <p:nvPr>
            <p:ph sz="quarter" idx="18"/>
          </p:nvPr>
        </p:nvSpPr>
        <p:spPr>
          <a:xfrm>
            <a:off x="6419509" y="6241033"/>
            <a:ext cx="2284265" cy="262108"/>
          </a:xfrm>
        </p:spPr>
        <p:txBody>
          <a:bodyPr anchor="b">
            <a:noAutofit/>
          </a:bodyPr>
          <a:lstStyle>
            <a:lvl1pPr marL="0" indent="0" algn="l">
              <a:buNone/>
              <a:defRPr sz="680" cap="none" baseline="0">
                <a:solidFill>
                  <a:schemeClr val="tx1"/>
                </a:solidFill>
              </a:defRPr>
            </a:lvl1pPr>
          </a:lstStyle>
          <a:p>
            <a:pPr lvl="0"/>
            <a:r>
              <a:rPr lang="en-US"/>
              <a:t>Click to edit Master text styles</a:t>
            </a:r>
          </a:p>
        </p:txBody>
      </p:sp>
      <p:sp>
        <p:nvSpPr>
          <p:cNvPr id="8" name="Title 7"/>
          <p:cNvSpPr>
            <a:spLocks noGrp="1"/>
          </p:cNvSpPr>
          <p:nvPr>
            <p:ph type="title"/>
          </p:nvPr>
        </p:nvSpPr>
        <p:spPr/>
        <p:txBody>
          <a:bodyPr/>
          <a:lstStyle/>
          <a:p>
            <a:r>
              <a:rPr lang="en-US"/>
              <a:t>Click to edit Master title style</a:t>
            </a:r>
            <a:endParaRPr lang="en-GB"/>
          </a:p>
        </p:txBody>
      </p:sp>
      <p:sp>
        <p:nvSpPr>
          <p:cNvPr id="6" name="Date Placeholder 3"/>
          <p:cNvSpPr>
            <a:spLocks noGrp="1"/>
          </p:cNvSpPr>
          <p:nvPr>
            <p:ph type="dt" sz="half" idx="19"/>
          </p:nvPr>
        </p:nvSpPr>
        <p:spPr>
          <a:xfrm>
            <a:off x="447675" y="6618288"/>
            <a:ext cx="4001691" cy="139700"/>
          </a:xfrm>
        </p:spPr>
        <p:txBody>
          <a:bodyPr/>
          <a:lstStyle>
            <a:lvl1pPr>
              <a:defRPr>
                <a:latin typeface="Calibri" panose="020F0502020204030204" pitchFamily="34" charset="0"/>
                <a:cs typeface="+mn-cs"/>
              </a:defRPr>
            </a:lvl1pPr>
          </a:lstStyle>
          <a:p>
            <a:pPr>
              <a:defRPr/>
            </a:pPr>
            <a:r>
              <a:rPr lang="en-US"/>
              <a:t>Insert Date (go to Insert Tab, Header &amp; Footer and Apply to All)</a:t>
            </a:r>
            <a:endParaRPr lang="en-GB"/>
          </a:p>
        </p:txBody>
      </p:sp>
    </p:spTree>
    <p:extLst>
      <p:ext uri="{BB962C8B-B14F-4D97-AF65-F5344CB8AC3E}">
        <p14:creationId xmlns:p14="http://schemas.microsoft.com/office/powerpoint/2010/main" val="159233069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US" dirty="0"/>
          </a:p>
        </p:txBody>
      </p:sp>
      <p:sp>
        <p:nvSpPr>
          <p:cNvPr id="3" name="Content Placeholder 2"/>
          <p:cNvSpPr>
            <a:spLocks noGrp="1"/>
          </p:cNvSpPr>
          <p:nvPr>
            <p:ph idx="1"/>
          </p:nvPr>
        </p:nvSpPr>
        <p:spPr>
          <a:xfrm>
            <a:off x="452478" y="1012427"/>
            <a:ext cx="4003810" cy="5225094"/>
          </a:xfrm>
        </p:spPr>
        <p:txBody>
          <a:bodyPr>
            <a:noAutofit/>
          </a:bodyPr>
          <a:lstStyle>
            <a:lvl1pPr marL="241950" indent="-24195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4"/>
          </p:nvPr>
        </p:nvSpPr>
        <p:spPr>
          <a:xfrm>
            <a:off x="4692807" y="1012427"/>
            <a:ext cx="4003810" cy="5225094"/>
          </a:xfrm>
        </p:spPr>
        <p:txBody>
          <a:bodyPr>
            <a:noAutofit/>
          </a:bodyPr>
          <a:lstStyle>
            <a:lvl1pPr marL="241950" indent="-24195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7"/>
          <p:cNvSpPr>
            <a:spLocks noGrp="1"/>
          </p:cNvSpPr>
          <p:nvPr>
            <p:ph sz="quarter" idx="15"/>
          </p:nvPr>
        </p:nvSpPr>
        <p:spPr>
          <a:xfrm>
            <a:off x="452479" y="6241033"/>
            <a:ext cx="4003810" cy="262108"/>
          </a:xfrm>
        </p:spPr>
        <p:txBody>
          <a:bodyPr anchor="b">
            <a:noAutofit/>
          </a:bodyPr>
          <a:lstStyle>
            <a:lvl1pPr marL="0" indent="0" algn="l">
              <a:buNone/>
              <a:defRPr sz="680" cap="none" baseline="0">
                <a:solidFill>
                  <a:schemeClr val="tx1"/>
                </a:solidFill>
              </a:defRPr>
            </a:lvl1pPr>
          </a:lstStyle>
          <a:p>
            <a:pPr lvl="0"/>
            <a:r>
              <a:rPr lang="en-US"/>
              <a:t>Click to edit Master text styles</a:t>
            </a:r>
          </a:p>
        </p:txBody>
      </p:sp>
      <p:sp>
        <p:nvSpPr>
          <p:cNvPr id="9" name="Content Placeholder 7"/>
          <p:cNvSpPr>
            <a:spLocks noGrp="1"/>
          </p:cNvSpPr>
          <p:nvPr>
            <p:ph sz="quarter" idx="18"/>
          </p:nvPr>
        </p:nvSpPr>
        <p:spPr>
          <a:xfrm>
            <a:off x="4699965" y="6241033"/>
            <a:ext cx="4003810" cy="262108"/>
          </a:xfrm>
        </p:spPr>
        <p:txBody>
          <a:bodyPr anchor="b">
            <a:noAutofit/>
          </a:bodyPr>
          <a:lstStyle>
            <a:lvl1pPr marL="0" indent="0" algn="l">
              <a:buNone/>
              <a:defRPr sz="680" cap="none" baseline="0">
                <a:solidFill>
                  <a:schemeClr val="tx1"/>
                </a:solidFill>
              </a:defRPr>
            </a:lvl1pPr>
          </a:lstStyle>
          <a:p>
            <a:pPr lvl="0"/>
            <a:r>
              <a:rPr lang="en-US"/>
              <a:t>Click to edit Master text styles</a:t>
            </a:r>
          </a:p>
        </p:txBody>
      </p:sp>
      <p:sp>
        <p:nvSpPr>
          <p:cNvPr id="7" name="Date Placeholder 3"/>
          <p:cNvSpPr>
            <a:spLocks noGrp="1"/>
          </p:cNvSpPr>
          <p:nvPr>
            <p:ph type="dt" sz="half" idx="19"/>
          </p:nvPr>
        </p:nvSpPr>
        <p:spPr>
          <a:xfrm>
            <a:off x="447675" y="6618288"/>
            <a:ext cx="7387829" cy="139700"/>
          </a:xfrm>
        </p:spPr>
        <p:txBody>
          <a:bodyPr/>
          <a:lstStyle>
            <a:lvl1pPr>
              <a:defRPr>
                <a:latin typeface="Calibri" panose="020F0502020204030204" pitchFamily="34" charset="0"/>
                <a:cs typeface="+mn-cs"/>
              </a:defRPr>
            </a:lvl1pPr>
          </a:lstStyle>
          <a:p>
            <a:pPr>
              <a:defRPr/>
            </a:pPr>
            <a:r>
              <a:rPr lang="en-US"/>
              <a:t>Insert Date (go to Insert Tab, Header &amp; Footer and Apply to All)</a:t>
            </a:r>
            <a:endParaRPr lang="en-GB"/>
          </a:p>
        </p:txBody>
      </p:sp>
    </p:spTree>
    <p:extLst>
      <p:ext uri="{BB962C8B-B14F-4D97-AF65-F5344CB8AC3E}">
        <p14:creationId xmlns:p14="http://schemas.microsoft.com/office/powerpoint/2010/main" val="107365557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Shape 117"/>
          <p:cNvSpPr>
            <a:spLocks noGrp="1"/>
          </p:cNvSpPr>
          <p:nvPr>
            <p:ph type="title"/>
          </p:nvPr>
        </p:nvSpPr>
        <p:spPr>
          <a:xfrm>
            <a:off x="464345" y="3018237"/>
            <a:ext cx="8215313" cy="1562695"/>
          </a:xfrm>
          <a:prstGeom prst="rect">
            <a:avLst/>
          </a:prstGeom>
        </p:spPr>
        <p:txBody>
          <a:bodyPr anchor="t"/>
          <a:lstStyle>
            <a:lvl1pPr algn="l">
              <a:defRPr sz="3269" cap="all" spc="523">
                <a:latin typeface="Avenir Light"/>
                <a:ea typeface="Avenir Light"/>
                <a:cs typeface="Avenir Light"/>
                <a:sym typeface="Avenir Light"/>
              </a:defRPr>
            </a:lvl1pPr>
          </a:lstStyle>
          <a:p>
            <a:r>
              <a:t>Title Text</a:t>
            </a:r>
          </a:p>
        </p:txBody>
      </p:sp>
      <p:sp>
        <p:nvSpPr>
          <p:cNvPr id="118" name="Shape 118"/>
          <p:cNvSpPr>
            <a:spLocks noGrp="1"/>
          </p:cNvSpPr>
          <p:nvPr>
            <p:ph type="body" sz="quarter" idx="1"/>
          </p:nvPr>
        </p:nvSpPr>
        <p:spPr>
          <a:xfrm>
            <a:off x="464345" y="2402086"/>
            <a:ext cx="8215313" cy="625078"/>
          </a:xfrm>
          <a:prstGeom prst="rect">
            <a:avLst/>
          </a:prstGeom>
        </p:spPr>
        <p:txBody>
          <a:bodyPr anchor="b"/>
          <a:lstStyle>
            <a:lvl1pPr marL="0" indent="0">
              <a:spcBef>
                <a:spcPts val="0"/>
              </a:spcBef>
              <a:buSzTx/>
              <a:buNone/>
              <a:defRPr sz="1265" cap="all" spc="203">
                <a:solidFill>
                  <a:srgbClr val="55D7FF"/>
                </a:solidFill>
                <a:latin typeface="Avenir Book"/>
                <a:ea typeface="Avenir Book"/>
                <a:cs typeface="Avenir Book"/>
                <a:sym typeface="Avenir Book"/>
              </a:defRPr>
            </a:lvl1pPr>
            <a:lvl2pPr marL="0" indent="120547">
              <a:spcBef>
                <a:spcPts val="0"/>
              </a:spcBef>
              <a:buSzTx/>
              <a:buNone/>
              <a:defRPr sz="1265" cap="all" spc="203">
                <a:solidFill>
                  <a:srgbClr val="55D7FF"/>
                </a:solidFill>
                <a:latin typeface="Avenir Book"/>
                <a:ea typeface="Avenir Book"/>
                <a:cs typeface="Avenir Book"/>
                <a:sym typeface="Avenir Book"/>
              </a:defRPr>
            </a:lvl2pPr>
            <a:lvl3pPr marL="0" indent="241093">
              <a:spcBef>
                <a:spcPts val="0"/>
              </a:spcBef>
              <a:buSzTx/>
              <a:buNone/>
              <a:defRPr sz="1265" cap="all" spc="203">
                <a:solidFill>
                  <a:srgbClr val="55D7FF"/>
                </a:solidFill>
                <a:latin typeface="Avenir Book"/>
                <a:ea typeface="Avenir Book"/>
                <a:cs typeface="Avenir Book"/>
                <a:sym typeface="Avenir Book"/>
              </a:defRPr>
            </a:lvl3pPr>
            <a:lvl4pPr marL="0" indent="361640">
              <a:spcBef>
                <a:spcPts val="0"/>
              </a:spcBef>
              <a:buSzTx/>
              <a:buNone/>
              <a:defRPr sz="1265" cap="all" spc="203">
                <a:solidFill>
                  <a:srgbClr val="55D7FF"/>
                </a:solidFill>
                <a:latin typeface="Avenir Book"/>
                <a:ea typeface="Avenir Book"/>
                <a:cs typeface="Avenir Book"/>
                <a:sym typeface="Avenir Book"/>
              </a:defRPr>
            </a:lvl4pPr>
            <a:lvl5pPr marL="0" indent="482186">
              <a:spcBef>
                <a:spcPts val="0"/>
              </a:spcBef>
              <a:buSzTx/>
              <a:buNone/>
              <a:defRPr sz="1265" cap="all" spc="203">
                <a:solidFill>
                  <a:srgbClr val="55D7FF"/>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4" name="Shape 119"/>
          <p:cNvSpPr>
            <a:spLocks noGrp="1"/>
          </p:cNvSpPr>
          <p:nvPr>
            <p:ph type="sldNum" sz="quarter" idx="10"/>
          </p:nvPr>
        </p:nvSpPr>
        <p:spPr>
          <a:xfrm>
            <a:off x="4437460" y="6510339"/>
            <a:ext cx="247650" cy="293687"/>
          </a:xfrm>
        </p:spPr>
        <p:txBody>
          <a:bodyPr/>
          <a:lstStyle>
            <a:lvl1pPr fontAlgn="auto">
              <a:spcBef>
                <a:spcPts val="0"/>
              </a:spcBef>
              <a:spcAft>
                <a:spcPts val="0"/>
              </a:spcAft>
              <a:defRPr>
                <a:latin typeface="Avenir Light"/>
                <a:ea typeface="Avenir Light"/>
                <a:cs typeface="Avenir Light"/>
                <a:sym typeface="Avenir Light"/>
              </a:defRPr>
            </a:lvl1pPr>
          </a:lstStyle>
          <a:p>
            <a:pPr>
              <a:defRPr/>
            </a:pPr>
            <a:fld id="{BBD1D35B-D52E-4472-9031-599493E67B0F}" type="slidenum">
              <a:rPr/>
              <a:pPr>
                <a:defRPr/>
              </a:pPr>
              <a:t>‹#›</a:t>
            </a:fld>
            <a:endParaRPr/>
          </a:p>
        </p:txBody>
      </p:sp>
    </p:spTree>
    <p:extLst>
      <p:ext uri="{BB962C8B-B14F-4D97-AF65-F5344CB8AC3E}">
        <p14:creationId xmlns:p14="http://schemas.microsoft.com/office/powerpoint/2010/main" val="1747458317"/>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STANDAR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B9E4"/>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Clr>
                <a:srgbClr val="00B9E4"/>
              </a:buClr>
              <a:buSzPct val="150000"/>
              <a:defRPr/>
            </a:lvl1pPr>
            <a:lvl2pPr>
              <a:buClr>
                <a:srgbClr val="00B9E4"/>
              </a:buClr>
              <a:buSzPct val="150000"/>
              <a:defRPr/>
            </a:lvl2pPr>
            <a:lvl3pPr>
              <a:buClr>
                <a:srgbClr val="00B9E4"/>
              </a:buClr>
              <a:buSzPct val="150000"/>
              <a:defRPr/>
            </a:lvl3pPr>
            <a:lvl4pPr>
              <a:buClr>
                <a:srgbClr val="00B9E4"/>
              </a:buClr>
              <a:buSzPct val="15000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2"/>
          <p:cNvSpPr>
            <a:spLocks noGrp="1"/>
          </p:cNvSpPr>
          <p:nvPr>
            <p:ph type="body" idx="10"/>
          </p:nvPr>
        </p:nvSpPr>
        <p:spPr>
          <a:xfrm>
            <a:off x="5657010" y="5827165"/>
            <a:ext cx="3350711" cy="523875"/>
          </a:xfrm>
          <a:prstGeom prst="roundRect">
            <a:avLst>
              <a:gd name="adj" fmla="val 0"/>
            </a:avLst>
          </a:prstGeom>
          <a:noFill/>
          <a:ln>
            <a:noFill/>
          </a:ln>
        </p:spPr>
        <p:style>
          <a:lnRef idx="2">
            <a:schemeClr val="accent6"/>
          </a:lnRef>
          <a:fillRef idx="1">
            <a:schemeClr val="lt1"/>
          </a:fillRef>
          <a:effectRef idx="0">
            <a:schemeClr val="accent6"/>
          </a:effectRef>
          <a:fontRef idx="none"/>
        </p:style>
        <p:txBody>
          <a:bodyPr tIns="36000" bIns="36000" anchor="b"/>
          <a:lstStyle>
            <a:lvl1pPr marL="0" indent="0" algn="r">
              <a:buNone/>
              <a:defRPr sz="750" b="0" i="0" baseline="0"/>
            </a:lvl1pPr>
            <a:lvl2pPr marL="342902" indent="0">
              <a:buNone/>
              <a:defRPr sz="1500" b="1"/>
            </a:lvl2pPr>
            <a:lvl3pPr marL="685805" indent="0">
              <a:buNone/>
              <a:defRPr sz="1350" b="1"/>
            </a:lvl3pPr>
            <a:lvl4pPr marL="1028707" indent="0">
              <a:buNone/>
              <a:defRPr sz="1200" b="1"/>
            </a:lvl4pPr>
            <a:lvl5pPr marL="1371609" indent="0">
              <a:buNone/>
              <a:defRPr sz="1200" b="1"/>
            </a:lvl5pPr>
            <a:lvl6pPr marL="1714511" indent="0">
              <a:buNone/>
              <a:defRPr sz="1200" b="1"/>
            </a:lvl6pPr>
            <a:lvl7pPr marL="2057414" indent="0">
              <a:buNone/>
              <a:defRPr sz="1200" b="1"/>
            </a:lvl7pPr>
            <a:lvl8pPr marL="2400316" indent="0">
              <a:buNone/>
              <a:defRPr sz="1200" b="1"/>
            </a:lvl8pPr>
            <a:lvl9pPr marL="2743218" indent="0">
              <a:buNone/>
              <a:defRPr sz="1200" b="1"/>
            </a:lvl9pPr>
          </a:lstStyle>
          <a:p>
            <a:pPr lvl="0"/>
            <a:r>
              <a:rPr lang="en-US"/>
              <a:t>Click to edit Master text styles</a:t>
            </a:r>
          </a:p>
        </p:txBody>
      </p:sp>
      <p:sp>
        <p:nvSpPr>
          <p:cNvPr id="5" name="Text Placeholder 2"/>
          <p:cNvSpPr>
            <a:spLocks noGrp="1"/>
          </p:cNvSpPr>
          <p:nvPr>
            <p:ph type="body" idx="11"/>
          </p:nvPr>
        </p:nvSpPr>
        <p:spPr>
          <a:xfrm>
            <a:off x="114300" y="5833650"/>
            <a:ext cx="5390058" cy="523875"/>
          </a:xfrm>
          <a:prstGeom prst="roundRect">
            <a:avLst>
              <a:gd name="adj" fmla="val 0"/>
            </a:avLst>
          </a:prstGeom>
          <a:noFill/>
          <a:ln>
            <a:noFill/>
          </a:ln>
        </p:spPr>
        <p:style>
          <a:lnRef idx="2">
            <a:schemeClr val="accent6"/>
          </a:lnRef>
          <a:fillRef idx="1">
            <a:schemeClr val="lt1"/>
          </a:fillRef>
          <a:effectRef idx="0">
            <a:schemeClr val="accent6"/>
          </a:effectRef>
          <a:fontRef idx="none"/>
        </p:style>
        <p:txBody>
          <a:bodyPr tIns="36000" bIns="36000" anchor="b"/>
          <a:lstStyle>
            <a:lvl1pPr marL="0" indent="0" algn="l">
              <a:buNone/>
              <a:defRPr sz="825" b="0" i="0" baseline="0"/>
            </a:lvl1pPr>
            <a:lvl2pPr marL="342902" indent="0">
              <a:buNone/>
              <a:defRPr sz="1500" b="1"/>
            </a:lvl2pPr>
            <a:lvl3pPr marL="685805" indent="0">
              <a:buNone/>
              <a:defRPr sz="1350" b="1"/>
            </a:lvl3pPr>
            <a:lvl4pPr marL="1028707" indent="0">
              <a:buNone/>
              <a:defRPr sz="1200" b="1"/>
            </a:lvl4pPr>
            <a:lvl5pPr marL="1371609" indent="0">
              <a:buNone/>
              <a:defRPr sz="1200" b="1"/>
            </a:lvl5pPr>
            <a:lvl6pPr marL="1714511" indent="0">
              <a:buNone/>
              <a:defRPr sz="1200" b="1"/>
            </a:lvl6pPr>
            <a:lvl7pPr marL="2057414" indent="0">
              <a:buNone/>
              <a:defRPr sz="1200" b="1"/>
            </a:lvl7pPr>
            <a:lvl8pPr marL="2400316" indent="0">
              <a:buNone/>
              <a:defRPr sz="1200" b="1"/>
            </a:lvl8pPr>
            <a:lvl9pPr marL="2743218" indent="0">
              <a:buNone/>
              <a:defRPr sz="1200" b="1"/>
            </a:lvl9pPr>
          </a:lstStyle>
          <a:p>
            <a:pPr lvl="0"/>
            <a:r>
              <a:rPr lang="en-US"/>
              <a:t>Click to edit Master text styles</a:t>
            </a:r>
          </a:p>
        </p:txBody>
      </p:sp>
    </p:spTree>
    <p:extLst>
      <p:ext uri="{BB962C8B-B14F-4D97-AF65-F5344CB8AC3E}">
        <p14:creationId xmlns:p14="http://schemas.microsoft.com/office/powerpoint/2010/main" val="379553513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B2544AB-D547-4EBC-9750-679CB1F6E51A}" type="datetimeFigureOut">
              <a:rPr lang="en-US" smtClean="0"/>
              <a:t>4/11/2019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671587-9FB7-4448-828F-E9D7CEB1BA49}" type="slidenum">
              <a:rPr lang="en-US" smtClean="0"/>
              <a:t>‹#›</a:t>
            </a:fld>
            <a:endParaRPr lang="en-US"/>
          </a:p>
        </p:txBody>
      </p:sp>
    </p:spTree>
    <p:extLst>
      <p:ext uri="{BB962C8B-B14F-4D97-AF65-F5344CB8AC3E}">
        <p14:creationId xmlns:p14="http://schemas.microsoft.com/office/powerpoint/2010/main" val="237975175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cSld name="All Text Slide">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304800" y="990600"/>
            <a:ext cx="8458200" cy="4800600"/>
          </a:xfrm>
        </p:spPr>
        <p:txBody>
          <a:bodyPr/>
          <a:lstStyle>
            <a:lvl1pPr marL="0" indent="0">
              <a:lnSpc>
                <a:spcPts val="1650"/>
              </a:lnSpc>
              <a:spcBef>
                <a:spcPts val="0"/>
              </a:spcBef>
              <a:spcAft>
                <a:spcPts val="0"/>
              </a:spcAft>
              <a:buFontTx/>
              <a:buNone/>
              <a:defRPr sz="1350" b="0" baseline="0">
                <a:solidFill>
                  <a:schemeClr val="accent1">
                    <a:lumMod val="50000"/>
                  </a:schemeClr>
                </a:solidFill>
                <a:latin typeface="+mj-lt"/>
                <a:cs typeface="Calibri" pitchFamily="34" charset="0"/>
              </a:defRPr>
            </a:lvl1pPr>
            <a:lvl2pPr marL="215503" indent="-214313">
              <a:lnSpc>
                <a:spcPts val="1650"/>
              </a:lnSpc>
              <a:spcBef>
                <a:spcPts val="0"/>
              </a:spcBef>
              <a:spcAft>
                <a:spcPts val="0"/>
              </a:spcAft>
              <a:buClr>
                <a:schemeClr val="tx2"/>
              </a:buClr>
              <a:buFont typeface="Arial" pitchFamily="34" charset="0"/>
              <a:buChar char="•"/>
              <a:defRPr sz="1350" b="0">
                <a:solidFill>
                  <a:schemeClr val="accent1">
                    <a:lumMod val="50000"/>
                  </a:schemeClr>
                </a:solidFill>
                <a:latin typeface="+mj-lt"/>
                <a:cs typeface="Calibri" pitchFamily="34" charset="0"/>
              </a:defRPr>
            </a:lvl2pPr>
            <a:lvl3pPr marL="433388" indent="-214313">
              <a:lnSpc>
                <a:spcPts val="1650"/>
              </a:lnSpc>
              <a:spcBef>
                <a:spcPts val="0"/>
              </a:spcBef>
              <a:spcAft>
                <a:spcPts val="0"/>
              </a:spcAft>
              <a:buClr>
                <a:schemeClr val="bg1">
                  <a:lumMod val="50000"/>
                </a:schemeClr>
              </a:buClr>
              <a:buFont typeface="Wingdings" pitchFamily="2" charset="2"/>
              <a:buChar char="§"/>
              <a:defRPr sz="1200" b="0">
                <a:solidFill>
                  <a:schemeClr val="accent1">
                    <a:lumMod val="50000"/>
                  </a:schemeClr>
                </a:solidFill>
                <a:latin typeface="+mj-lt"/>
                <a:cs typeface="Calibri" pitchFamily="34" charset="0"/>
              </a:defRPr>
            </a:lvl3pPr>
            <a:lvl4pPr marL="685800" indent="-214313">
              <a:lnSpc>
                <a:spcPts val="1650"/>
              </a:lnSpc>
              <a:spcBef>
                <a:spcPts val="0"/>
              </a:spcBef>
              <a:spcAft>
                <a:spcPts val="0"/>
              </a:spcAft>
              <a:buClr>
                <a:schemeClr val="bg1">
                  <a:lumMod val="50000"/>
                </a:schemeClr>
              </a:buClr>
              <a:buFont typeface="Wingdings" pitchFamily="2" charset="2"/>
              <a:buChar char="Ø"/>
              <a:defRPr sz="1200" b="0">
                <a:solidFill>
                  <a:schemeClr val="accent1">
                    <a:lumMod val="50000"/>
                  </a:schemeClr>
                </a:solidFill>
                <a:latin typeface="+mj-lt"/>
                <a:cs typeface="Calibri" pitchFamily="34" charset="0"/>
              </a:defRPr>
            </a:lvl4pPr>
            <a:lvl5pPr marL="942975" indent="0">
              <a:lnSpc>
                <a:spcPct val="100000"/>
              </a:lnSpc>
              <a:spcBef>
                <a:spcPts val="0"/>
              </a:spcBef>
              <a:spcAft>
                <a:spcPts val="0"/>
              </a:spcAft>
              <a:buFont typeface="Arial" pitchFamily="34" charset="0"/>
              <a:buNone/>
              <a:defRPr sz="1200" b="0">
                <a:solidFill>
                  <a:schemeClr val="tx1"/>
                </a:solidFill>
              </a:defRPr>
            </a:lvl5pPr>
            <a:lvl6pPr>
              <a:defRPr sz="1200"/>
            </a:lvl6pPr>
            <a:lvl7pPr>
              <a:defRPr sz="1200"/>
            </a:lvl7pPr>
            <a:lvl8pPr>
              <a:defRPr sz="1200"/>
            </a:lvl8pPr>
            <a:lvl9pPr>
              <a:defRPr sz="1200"/>
            </a:lvl9pPr>
          </a:lstStyle>
          <a:p>
            <a:pPr lvl="0"/>
            <a:r>
              <a:rPr lang="en-US" dirty="0"/>
              <a:t>Level one has no bullet or indent </a:t>
            </a:r>
          </a:p>
          <a:p>
            <a:pPr lvl="1"/>
            <a:r>
              <a:rPr lang="en-US" dirty="0"/>
              <a:t>Second level</a:t>
            </a:r>
          </a:p>
          <a:p>
            <a:pPr lvl="2"/>
            <a:r>
              <a:rPr lang="en-US" dirty="0"/>
              <a:t>Third level</a:t>
            </a:r>
          </a:p>
          <a:p>
            <a:pPr lvl="3"/>
            <a:r>
              <a:rPr lang="en-US" dirty="0"/>
              <a:t>Fourth level</a:t>
            </a:r>
          </a:p>
        </p:txBody>
      </p:sp>
      <p:sp>
        <p:nvSpPr>
          <p:cNvPr id="5" name="Title 4"/>
          <p:cNvSpPr>
            <a:spLocks noGrp="1"/>
          </p:cNvSpPr>
          <p:nvPr>
            <p:ph type="title" hasCustomPrompt="1"/>
          </p:nvPr>
        </p:nvSpPr>
        <p:spPr>
          <a:xfrm>
            <a:off x="304800" y="402595"/>
            <a:ext cx="8458200" cy="261610"/>
          </a:xfrm>
        </p:spPr>
        <p:txBody>
          <a:bodyPr anchor="ctr" anchorCtr="0"/>
          <a:lstStyle>
            <a:lvl1pPr>
              <a:defRPr sz="1500" baseline="0"/>
            </a:lvl1pPr>
          </a:lstStyle>
          <a:p>
            <a:r>
              <a:rPr lang="en-US" dirty="0"/>
              <a:t>Slide Title goes here</a:t>
            </a:r>
          </a:p>
        </p:txBody>
      </p:sp>
    </p:spTree>
    <p:extLst>
      <p:ext uri="{BB962C8B-B14F-4D97-AF65-F5344CB8AC3E}">
        <p14:creationId xmlns:p14="http://schemas.microsoft.com/office/powerpoint/2010/main" val="3031286594"/>
      </p:ext>
    </p:extLst>
  </p:cSld>
  <p:clrMapOvr>
    <a:masterClrMapping/>
  </p:clrMapOvr>
  <p:transition>
    <p:wipe dir="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Text Placeholder 2"/>
          <p:cNvSpPr>
            <a:spLocks noGrp="1"/>
          </p:cNvSpPr>
          <p:nvPr>
            <p:ph idx="1"/>
          </p:nvPr>
        </p:nvSpPr>
        <p:spPr>
          <a:xfrm>
            <a:off x="457200" y="1600202"/>
            <a:ext cx="8229600" cy="4525963"/>
          </a:xfrm>
          <a:prstGeom prst="rect">
            <a:avLst/>
          </a:prstGeom>
        </p:spPr>
        <p:txBody>
          <a:bodyPr vert="horz" wrap="square" lIns="91440" tIns="45720" rIns="91440" bIns="45720" rtlCol="0">
            <a:normAutofit/>
          </a:bodyPr>
          <a:lstStyle/>
          <a:p>
            <a:pPr lvl="0"/>
            <a:r>
              <a:rPr lang="en-US" dirty="0"/>
              <a:t>Click to edit Master text styles</a:t>
            </a:r>
          </a:p>
          <a:p>
            <a:pPr lvl="2"/>
            <a:r>
              <a:rPr lang="en-US" dirty="0"/>
              <a:t>Third level</a:t>
            </a:r>
          </a:p>
        </p:txBody>
      </p:sp>
    </p:spTree>
    <p:extLst>
      <p:ext uri="{BB962C8B-B14F-4D97-AF65-F5344CB8AC3E}">
        <p14:creationId xmlns:p14="http://schemas.microsoft.com/office/powerpoint/2010/main" val="21171795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PPT report - blank">
    <p:spTree>
      <p:nvGrpSpPr>
        <p:cNvPr id="1" name=""/>
        <p:cNvGrpSpPr/>
        <p:nvPr/>
      </p:nvGrpSpPr>
      <p:grpSpPr>
        <a:xfrm>
          <a:off x="0" y="0"/>
          <a:ext cx="0" cy="0"/>
          <a:chOff x="0" y="0"/>
          <a:chExt cx="0" cy="0"/>
        </a:xfrm>
      </p:grpSpPr>
      <p:sp>
        <p:nvSpPr>
          <p:cNvPr id="4" name="Date Placeholder 3"/>
          <p:cNvSpPr>
            <a:spLocks noGrp="1"/>
          </p:cNvSpPr>
          <p:nvPr>
            <p:ph type="dt" sz="half" idx="19"/>
          </p:nvPr>
        </p:nvSpPr>
        <p:spPr/>
        <p:txBody>
          <a:bodyPr/>
          <a:lstStyle/>
          <a:p>
            <a:fld id="{8FB6CC59-492C-4C5A-B610-CCE791334CFD}" type="datetime1">
              <a:rPr lang="en-US" smtClean="0"/>
              <a:t>4/11/2019</a:t>
            </a:fld>
            <a:endParaRPr lang="en-GB" dirty="0"/>
          </a:p>
        </p:txBody>
      </p:sp>
      <p:sp>
        <p:nvSpPr>
          <p:cNvPr id="8" name="Title 7"/>
          <p:cNvSpPr>
            <a:spLocks noGrp="1"/>
          </p:cNvSpPr>
          <p:nvPr>
            <p:ph type="title"/>
          </p:nvPr>
        </p:nvSpPr>
        <p:spPr/>
        <p:txBody>
          <a:bodyPr/>
          <a:lstStyle>
            <a:lvl1pPr>
              <a:defRPr sz="1361"/>
            </a:lvl1pPr>
          </a:lstStyle>
          <a:p>
            <a:r>
              <a:rPr lang="en-US"/>
              <a:t>Click to edit Master title style</a:t>
            </a:r>
            <a:endParaRPr lang="en-GB"/>
          </a:p>
        </p:txBody>
      </p:sp>
    </p:spTree>
    <p:extLst>
      <p:ext uri="{BB962C8B-B14F-4D97-AF65-F5344CB8AC3E}">
        <p14:creationId xmlns:p14="http://schemas.microsoft.com/office/powerpoint/2010/main" val="127910385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3_Diagramm">
    <p:spTree>
      <p:nvGrpSpPr>
        <p:cNvPr id="1" name=""/>
        <p:cNvGrpSpPr/>
        <p:nvPr/>
      </p:nvGrpSpPr>
      <p:grpSpPr>
        <a:xfrm>
          <a:off x="0" y="0"/>
          <a:ext cx="0" cy="0"/>
          <a:chOff x="0" y="0"/>
          <a:chExt cx="0" cy="0"/>
        </a:xfrm>
      </p:grpSpPr>
      <p:sp>
        <p:nvSpPr>
          <p:cNvPr id="2" name="Titel 1"/>
          <p:cNvSpPr>
            <a:spLocks noGrp="1"/>
          </p:cNvSpPr>
          <p:nvPr>
            <p:ph type="title"/>
          </p:nvPr>
        </p:nvSpPr>
        <p:spPr>
          <a:xfrm>
            <a:off x="414000" y="469900"/>
            <a:ext cx="8229600" cy="612140"/>
          </a:xfrm>
        </p:spPr>
        <p:txBody>
          <a:bodyPr/>
          <a:lstStyle>
            <a:lvl1pPr>
              <a:lnSpc>
                <a:spcPts val="1238"/>
              </a:lnSpc>
              <a:defRPr/>
            </a:lvl1pPr>
          </a:lstStyle>
          <a:p>
            <a:r>
              <a:rPr lang="de-DE" dirty="0"/>
              <a:t>Titelmasterformat durch Klicken bearbeiten</a:t>
            </a:r>
          </a:p>
        </p:txBody>
      </p:sp>
      <p:sp>
        <p:nvSpPr>
          <p:cNvPr id="6" name="Foliennummernplatzhalter 5"/>
          <p:cNvSpPr>
            <a:spLocks noGrp="1"/>
          </p:cNvSpPr>
          <p:nvPr>
            <p:ph type="sldNum" sz="quarter" idx="12"/>
          </p:nvPr>
        </p:nvSpPr>
        <p:spPr>
          <a:xfrm>
            <a:off x="8117020" y="6597353"/>
            <a:ext cx="557263" cy="260648"/>
          </a:xfrm>
          <a:prstGeom prst="rect">
            <a:avLst/>
          </a:prstGeom>
        </p:spPr>
        <p:txBody>
          <a:bodyPr/>
          <a:lstStyle/>
          <a:p>
            <a:fld id="{4F0D2E71-061B-4E4D-BF94-C6A9FAAAA5EA}" type="slidenum">
              <a:rPr lang="de-DE" smtClean="0">
                <a:solidFill>
                  <a:prstClr val="white"/>
                </a:solidFill>
                <a:latin typeface="Meta Offc"/>
              </a:rPr>
              <a:pPr/>
              <a:t>‹#›</a:t>
            </a:fld>
            <a:endParaRPr lang="de-DE">
              <a:solidFill>
                <a:prstClr val="white"/>
              </a:solidFill>
              <a:latin typeface="Meta Offc"/>
            </a:endParaRPr>
          </a:p>
        </p:txBody>
      </p:sp>
      <p:sp>
        <p:nvSpPr>
          <p:cNvPr id="10" name="Textplatzhalter 9"/>
          <p:cNvSpPr>
            <a:spLocks noGrp="1"/>
          </p:cNvSpPr>
          <p:nvPr>
            <p:ph type="body" sz="quarter" idx="14"/>
          </p:nvPr>
        </p:nvSpPr>
        <p:spPr>
          <a:xfrm>
            <a:off x="6659564" y="1497016"/>
            <a:ext cx="2009237" cy="4865687"/>
          </a:xfrm>
        </p:spPr>
        <p:txBody>
          <a:bodyPr>
            <a:normAutofit/>
          </a:bodyPr>
          <a:lstStyle>
            <a:lvl1pPr indent="0">
              <a:lnSpc>
                <a:spcPts val="844"/>
              </a:lnSpc>
              <a:spcBef>
                <a:spcPts val="0"/>
              </a:spcBef>
              <a:buFont typeface="Arial" pitchFamily="34" charset="0"/>
              <a:buNone/>
              <a:defRPr sz="675" b="0" cap="none" baseline="0">
                <a:solidFill>
                  <a:schemeClr val="tx2"/>
                </a:solidFill>
              </a:defRPr>
            </a:lvl1pPr>
            <a:lvl2pPr marL="0" indent="0">
              <a:lnSpc>
                <a:spcPts val="844"/>
              </a:lnSpc>
              <a:spcBef>
                <a:spcPts val="0"/>
              </a:spcBef>
              <a:buNone/>
              <a:defRPr sz="675" b="0" cap="none" baseline="0">
                <a:solidFill>
                  <a:schemeClr val="tx2"/>
                </a:solidFill>
              </a:defRPr>
            </a:lvl2pPr>
            <a:lvl3pPr marL="0" indent="0">
              <a:lnSpc>
                <a:spcPts val="844"/>
              </a:lnSpc>
              <a:spcBef>
                <a:spcPts val="0"/>
              </a:spcBef>
              <a:buNone/>
              <a:defRPr sz="675" b="0" cap="none" baseline="0">
                <a:solidFill>
                  <a:schemeClr val="tx2"/>
                </a:solidFill>
              </a:defRPr>
            </a:lvl3pPr>
            <a:lvl4pPr marL="0" indent="0">
              <a:lnSpc>
                <a:spcPts val="844"/>
              </a:lnSpc>
              <a:spcBef>
                <a:spcPts val="0"/>
              </a:spcBef>
              <a:buNone/>
              <a:defRPr sz="675" b="0" cap="none" baseline="0">
                <a:solidFill>
                  <a:schemeClr val="tx2"/>
                </a:solidFill>
              </a:defRPr>
            </a:lvl4pPr>
            <a:lvl5pPr marL="0" indent="0">
              <a:lnSpc>
                <a:spcPts val="844"/>
              </a:lnSpc>
              <a:spcBef>
                <a:spcPts val="0"/>
              </a:spcBef>
              <a:buNone/>
              <a:defRPr sz="675" b="0" cap="none" baseline="0">
                <a:solidFill>
                  <a:schemeClr val="tx2"/>
                </a:solidFill>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Diagrammplatzhalter 10"/>
          <p:cNvSpPr>
            <a:spLocks noGrp="1"/>
          </p:cNvSpPr>
          <p:nvPr>
            <p:ph type="chart" sz="quarter" idx="15"/>
          </p:nvPr>
        </p:nvSpPr>
        <p:spPr>
          <a:xfrm>
            <a:off x="414340" y="1497016"/>
            <a:ext cx="6102350" cy="4865687"/>
          </a:xfrm>
        </p:spPr>
        <p:txBody>
          <a:bodyPr/>
          <a:lstStyle/>
          <a:p>
            <a:endParaRPr lang="de-DE"/>
          </a:p>
        </p:txBody>
      </p:sp>
      <p:sp>
        <p:nvSpPr>
          <p:cNvPr id="12" name="Datumsplatzhalter 3"/>
          <p:cNvSpPr>
            <a:spLocks noGrp="1"/>
          </p:cNvSpPr>
          <p:nvPr>
            <p:ph type="dt" sz="half" idx="2"/>
          </p:nvPr>
        </p:nvSpPr>
        <p:spPr>
          <a:xfrm>
            <a:off x="415925" y="6597353"/>
            <a:ext cx="771699" cy="260648"/>
          </a:xfrm>
          <a:prstGeom prst="rect">
            <a:avLst/>
          </a:prstGeom>
        </p:spPr>
        <p:txBody>
          <a:bodyPr vert="horz" lIns="0" tIns="0" rIns="0" bIns="0" rtlCol="0" anchor="ctr"/>
          <a:lstStyle>
            <a:lvl1pPr algn="l">
              <a:defRPr sz="563">
                <a:solidFill>
                  <a:schemeClr val="bg1"/>
                </a:solidFill>
              </a:defRPr>
            </a:lvl1pPr>
          </a:lstStyle>
          <a:p>
            <a:pPr fontAlgn="auto">
              <a:spcBef>
                <a:spcPts val="0"/>
              </a:spcBef>
              <a:spcAft>
                <a:spcPts val="0"/>
              </a:spcAft>
            </a:pPr>
            <a:r>
              <a:rPr lang="de-DE">
                <a:solidFill>
                  <a:prstClr val="white"/>
                </a:solidFill>
                <a:latin typeface="Meta Offc"/>
              </a:rPr>
              <a:t>06.05.2014</a:t>
            </a:r>
            <a:endParaRPr lang="de-DE" dirty="0">
              <a:solidFill>
                <a:prstClr val="white"/>
              </a:solidFill>
              <a:latin typeface="Meta Offc"/>
            </a:endParaRPr>
          </a:p>
        </p:txBody>
      </p:sp>
    </p:spTree>
    <p:extLst>
      <p:ext uri="{BB962C8B-B14F-4D97-AF65-F5344CB8AC3E}">
        <p14:creationId xmlns:p14="http://schemas.microsoft.com/office/powerpoint/2010/main" val="267152415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5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14000" y="476672"/>
            <a:ext cx="8229600" cy="605368"/>
          </a:xfrm>
        </p:spPr>
        <p:txBody>
          <a:bodyPr/>
          <a:lstStyle>
            <a:lvl1pPr>
              <a:lnSpc>
                <a:spcPts val="1650"/>
              </a:lnSpc>
              <a:defRPr/>
            </a:lvl1pPr>
          </a:lstStyle>
          <a:p>
            <a:r>
              <a:rPr lang="de-DE" dirty="0"/>
              <a:t>Titelmasterformat durch Klicken bearbeiten</a:t>
            </a:r>
          </a:p>
        </p:txBody>
      </p:sp>
      <p:sp>
        <p:nvSpPr>
          <p:cNvPr id="3" name="Inhaltsplatzhalter 2"/>
          <p:cNvSpPr>
            <a:spLocks noGrp="1"/>
          </p:cNvSpPr>
          <p:nvPr>
            <p:ph idx="1"/>
          </p:nvPr>
        </p:nvSpPr>
        <p:spPr>
          <a:xfrm>
            <a:off x="414000" y="1494000"/>
            <a:ext cx="6102688" cy="4868700"/>
          </a:xfrm>
          <a:prstGeom prst="rect">
            <a:avLst/>
          </a:prstGeom>
        </p:spPr>
        <p:txBody>
          <a:bodyPr bIns="0"/>
          <a:lstStyle>
            <a:lvl1pPr marL="0" indent="0">
              <a:lnSpc>
                <a:spcPct val="120000"/>
              </a:lnSpc>
              <a:spcBef>
                <a:spcPts val="0"/>
              </a:spcBef>
              <a:buNone/>
              <a:defRPr sz="1125" b="1" cap="all" baseline="0"/>
            </a:lvl1pPr>
            <a:lvl2pPr marL="0" indent="0">
              <a:lnSpc>
                <a:spcPct val="120000"/>
              </a:lnSpc>
              <a:spcBef>
                <a:spcPts val="0"/>
              </a:spcBef>
              <a:buSzPct val="100000"/>
              <a:buFont typeface="Meta Offc" pitchFamily="34" charset="0"/>
              <a:buNone/>
              <a:defRPr sz="1125"/>
            </a:lvl2pPr>
            <a:lvl3pPr marL="121500" indent="-121500">
              <a:lnSpc>
                <a:spcPct val="120000"/>
              </a:lnSpc>
              <a:spcBef>
                <a:spcPts val="0"/>
              </a:spcBef>
              <a:buFont typeface="Meta Offc" pitchFamily="34" charset="0"/>
              <a:buChar char="•"/>
              <a:defRPr sz="1125"/>
            </a:lvl3pPr>
            <a:lvl4pPr marL="243000" indent="-121500">
              <a:lnSpc>
                <a:spcPct val="120000"/>
              </a:lnSpc>
              <a:spcBef>
                <a:spcPts val="0"/>
              </a:spcBef>
              <a:buFont typeface="Symbol" pitchFamily="18" charset="2"/>
              <a:buChar char="-"/>
              <a:defRPr lang="de-DE" sz="1125" kern="1200" dirty="0" smtClean="0">
                <a:solidFill>
                  <a:schemeClr val="tx1"/>
                </a:solidFill>
                <a:latin typeface="+mn-lt"/>
                <a:ea typeface="+mn-ea"/>
                <a:cs typeface="+mn-cs"/>
              </a:defRPr>
            </a:lvl4pPr>
            <a:lvl5pPr marL="364500" indent="-121500">
              <a:lnSpc>
                <a:spcPct val="120000"/>
              </a:lnSpc>
              <a:spcBef>
                <a:spcPts val="0"/>
              </a:spcBef>
              <a:buFont typeface="Arial" pitchFamily="34" charset="0"/>
              <a:buChar char="•"/>
              <a:defRPr sz="1125"/>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extplatzhalter 7"/>
          <p:cNvSpPr>
            <a:spLocks noGrp="1"/>
          </p:cNvSpPr>
          <p:nvPr>
            <p:ph type="body" sz="quarter" idx="13"/>
          </p:nvPr>
        </p:nvSpPr>
        <p:spPr>
          <a:xfrm>
            <a:off x="414001" y="302177"/>
            <a:ext cx="8207375" cy="231224"/>
          </a:xfrm>
          <a:prstGeom prst="rect">
            <a:avLst/>
          </a:prstGeom>
        </p:spPr>
        <p:txBody>
          <a:bodyPr bIns="0"/>
          <a:lstStyle>
            <a:lvl1pPr marL="0" indent="0">
              <a:buNone/>
              <a:defRPr sz="900" b="0" cap="none" baseline="0"/>
            </a:lvl1pPr>
          </a:lstStyle>
          <a:p>
            <a:pPr lvl="0"/>
            <a:r>
              <a:rPr lang="de-DE" dirty="0"/>
              <a:t>Textmasterformate durch Klicken bearbeiten</a:t>
            </a:r>
          </a:p>
        </p:txBody>
      </p:sp>
      <p:sp>
        <p:nvSpPr>
          <p:cNvPr id="10" name="Textplatzhalter 9"/>
          <p:cNvSpPr>
            <a:spLocks noGrp="1"/>
          </p:cNvSpPr>
          <p:nvPr>
            <p:ph type="body" sz="quarter" idx="14"/>
          </p:nvPr>
        </p:nvSpPr>
        <p:spPr>
          <a:xfrm>
            <a:off x="6659563" y="1497015"/>
            <a:ext cx="2036762" cy="4865687"/>
          </a:xfrm>
        </p:spPr>
        <p:txBody>
          <a:bodyPr/>
          <a:lstStyle>
            <a:lvl1pPr indent="0">
              <a:lnSpc>
                <a:spcPts val="1125"/>
              </a:lnSpc>
              <a:spcBef>
                <a:spcPts val="0"/>
              </a:spcBef>
              <a:buFont typeface="Arial" pitchFamily="34" charset="0"/>
              <a:buNone/>
              <a:defRPr sz="900" b="0" cap="none" baseline="0">
                <a:solidFill>
                  <a:schemeClr val="tx2"/>
                </a:solidFill>
              </a:defRPr>
            </a:lvl1pPr>
            <a:lvl2pPr marL="0" indent="0">
              <a:lnSpc>
                <a:spcPts val="1125"/>
              </a:lnSpc>
              <a:spcBef>
                <a:spcPts val="0"/>
              </a:spcBef>
              <a:buNone/>
              <a:defRPr sz="900" b="0" cap="none" baseline="0">
                <a:solidFill>
                  <a:schemeClr val="tx2"/>
                </a:solidFill>
              </a:defRPr>
            </a:lvl2pPr>
            <a:lvl3pPr marL="0" indent="0">
              <a:lnSpc>
                <a:spcPts val="1125"/>
              </a:lnSpc>
              <a:spcBef>
                <a:spcPts val="0"/>
              </a:spcBef>
              <a:buNone/>
              <a:defRPr sz="900" b="0" cap="none" baseline="0">
                <a:solidFill>
                  <a:schemeClr val="tx2"/>
                </a:solidFill>
              </a:defRPr>
            </a:lvl3pPr>
            <a:lvl4pPr marL="0" indent="0">
              <a:lnSpc>
                <a:spcPts val="1125"/>
              </a:lnSpc>
              <a:spcBef>
                <a:spcPts val="0"/>
              </a:spcBef>
              <a:buNone/>
              <a:defRPr sz="900" b="0" cap="none" baseline="0">
                <a:solidFill>
                  <a:schemeClr val="tx2"/>
                </a:solidFill>
              </a:defRPr>
            </a:lvl4pPr>
            <a:lvl5pPr marL="0" indent="0">
              <a:lnSpc>
                <a:spcPts val="1125"/>
              </a:lnSpc>
              <a:spcBef>
                <a:spcPts val="0"/>
              </a:spcBef>
              <a:buNone/>
              <a:defRPr sz="900" b="0" cap="none" baseline="0">
                <a:solidFill>
                  <a:schemeClr val="tx2"/>
                </a:solidFill>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Datumsplatzhalter 3"/>
          <p:cNvSpPr>
            <a:spLocks noGrp="1"/>
          </p:cNvSpPr>
          <p:nvPr>
            <p:ph type="dt" sz="half" idx="15"/>
          </p:nvPr>
        </p:nvSpPr>
        <p:spPr>
          <a:xfrm>
            <a:off x="415926" y="6597650"/>
            <a:ext cx="987425" cy="260350"/>
          </a:xfrm>
          <a:prstGeom prst="rect">
            <a:avLst/>
          </a:prstGeom>
        </p:spPr>
        <p:txBody>
          <a:bodyPr/>
          <a:lstStyle>
            <a:lvl1pPr fontAlgn="base">
              <a:spcBef>
                <a:spcPct val="50000"/>
              </a:spcBef>
              <a:spcAft>
                <a:spcPct val="0"/>
              </a:spcAft>
              <a:defRPr>
                <a:latin typeface="Arial" charset="0"/>
              </a:defRPr>
            </a:lvl1pPr>
          </a:lstStyle>
          <a:p>
            <a:pPr>
              <a:defRPr/>
            </a:pPr>
            <a:r>
              <a:rPr lang="de-DE"/>
              <a:t>10.10.2014</a:t>
            </a:r>
            <a:endParaRPr lang="de-DE" dirty="0"/>
          </a:p>
        </p:txBody>
      </p:sp>
      <p:sp>
        <p:nvSpPr>
          <p:cNvPr id="7" name="Fußzeilenplatzhalter 4"/>
          <p:cNvSpPr>
            <a:spLocks noGrp="1"/>
          </p:cNvSpPr>
          <p:nvPr>
            <p:ph type="ftr" sz="quarter" idx="16"/>
          </p:nvPr>
        </p:nvSpPr>
        <p:spPr>
          <a:xfrm>
            <a:off x="1403350" y="6597650"/>
            <a:ext cx="5113338" cy="260350"/>
          </a:xfrm>
          <a:prstGeom prst="rect">
            <a:avLst/>
          </a:prstGeom>
        </p:spPr>
        <p:txBody>
          <a:bodyPr/>
          <a:lstStyle>
            <a:lvl1pPr fontAlgn="base">
              <a:spcBef>
                <a:spcPct val="50000"/>
              </a:spcBef>
              <a:spcAft>
                <a:spcPct val="0"/>
              </a:spcAft>
              <a:defRPr>
                <a:latin typeface="Arial" charset="0"/>
              </a:defRPr>
            </a:lvl1pPr>
          </a:lstStyle>
          <a:p>
            <a:pPr>
              <a:defRPr/>
            </a:pPr>
            <a:r>
              <a:rPr lang="de-DE"/>
              <a:t>Austausch zur Energieversorgung im Verkehr</a:t>
            </a:r>
          </a:p>
        </p:txBody>
      </p:sp>
      <p:sp>
        <p:nvSpPr>
          <p:cNvPr id="9" name="Foliennummernplatzhalter 5"/>
          <p:cNvSpPr>
            <a:spLocks noGrp="1"/>
          </p:cNvSpPr>
          <p:nvPr>
            <p:ph type="sldNum" sz="quarter" idx="17"/>
          </p:nvPr>
        </p:nvSpPr>
        <p:spPr/>
        <p:txBody>
          <a:bodyPr/>
          <a:lstStyle>
            <a:lvl1pPr fontAlgn="base">
              <a:spcBef>
                <a:spcPct val="50000"/>
              </a:spcBef>
              <a:spcAft>
                <a:spcPct val="0"/>
              </a:spcAft>
              <a:defRPr>
                <a:latin typeface="Arial" charset="0"/>
              </a:defRPr>
            </a:lvl1pPr>
          </a:lstStyle>
          <a:p>
            <a:pPr>
              <a:defRPr/>
            </a:pPr>
            <a:fld id="{69625D67-2876-468B-AD61-A4D94C851127}" type="slidenum">
              <a:rPr lang="de-DE"/>
              <a:pPr>
                <a:defRPr/>
              </a:pPr>
              <a:t>‹#›</a:t>
            </a:fld>
            <a:endParaRPr lang="de-DE"/>
          </a:p>
        </p:txBody>
      </p:sp>
    </p:spTree>
    <p:extLst>
      <p:ext uri="{BB962C8B-B14F-4D97-AF65-F5344CB8AC3E}">
        <p14:creationId xmlns:p14="http://schemas.microsoft.com/office/powerpoint/2010/main" val="55020976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2 Grafiken">
    <p:spTree>
      <p:nvGrpSpPr>
        <p:cNvPr id="1" name=""/>
        <p:cNvGrpSpPr/>
        <p:nvPr/>
      </p:nvGrpSpPr>
      <p:grpSpPr>
        <a:xfrm>
          <a:off x="0" y="0"/>
          <a:ext cx="0" cy="0"/>
          <a:chOff x="0" y="0"/>
          <a:chExt cx="0" cy="0"/>
        </a:xfrm>
      </p:grpSpPr>
      <p:sp>
        <p:nvSpPr>
          <p:cNvPr id="9" name="Rechteck 11"/>
          <p:cNvSpPr/>
          <p:nvPr userDrawn="1"/>
        </p:nvSpPr>
        <p:spPr bwMode="gray">
          <a:xfrm>
            <a:off x="610791" y="2241550"/>
            <a:ext cx="4023122" cy="3600450"/>
          </a:xfrm>
          <a:prstGeom prst="rect">
            <a:avLst/>
          </a:prstGeom>
          <a:solidFill>
            <a:srgbClr val="E3E4EA"/>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37" eaLnBrk="0" fontAlgn="base" hangingPunct="0">
              <a:spcBef>
                <a:spcPct val="0"/>
              </a:spcBef>
              <a:spcAft>
                <a:spcPct val="0"/>
              </a:spcAft>
              <a:defRPr/>
            </a:pPr>
            <a:endParaRPr lang="de-DE" sz="1125">
              <a:solidFill>
                <a:prstClr val="black"/>
              </a:solidFill>
            </a:endParaRPr>
          </a:p>
        </p:txBody>
      </p:sp>
      <p:sp>
        <p:nvSpPr>
          <p:cNvPr id="10" name="Rechteck 16"/>
          <p:cNvSpPr/>
          <p:nvPr userDrawn="1"/>
        </p:nvSpPr>
        <p:spPr bwMode="gray">
          <a:xfrm>
            <a:off x="4686300" y="2241550"/>
            <a:ext cx="4024313" cy="3600450"/>
          </a:xfrm>
          <a:prstGeom prst="rect">
            <a:avLst/>
          </a:prstGeom>
          <a:solidFill>
            <a:srgbClr val="E3E4EA"/>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37" eaLnBrk="0" fontAlgn="base" hangingPunct="0">
              <a:spcBef>
                <a:spcPct val="0"/>
              </a:spcBef>
              <a:spcAft>
                <a:spcPct val="0"/>
              </a:spcAft>
              <a:defRPr/>
            </a:pPr>
            <a:endParaRPr lang="de-DE" sz="1125">
              <a:solidFill>
                <a:prstClr val="black"/>
              </a:solidFill>
            </a:endParaRPr>
          </a:p>
        </p:txBody>
      </p:sp>
      <p:sp>
        <p:nvSpPr>
          <p:cNvPr id="2" name="Titel 1"/>
          <p:cNvSpPr>
            <a:spLocks noGrp="1"/>
          </p:cNvSpPr>
          <p:nvPr>
            <p:ph type="title"/>
          </p:nvPr>
        </p:nvSpPr>
        <p:spPr>
          <a:xfrm>
            <a:off x="611190" y="628002"/>
            <a:ext cx="6301072" cy="1017636"/>
          </a:xfrm>
          <a:prstGeom prst="rect">
            <a:avLst/>
          </a:prstGeom>
        </p:spPr>
        <p:txBody>
          <a:bodyPr/>
          <a:lstStyle>
            <a:lvl1pPr>
              <a:defRPr sz="1238" baseline="0"/>
            </a:lvl1pPr>
          </a:lstStyle>
          <a:p>
            <a:r>
              <a:rPr lang="en-US" noProof="0"/>
              <a:t>Click to edit Master title style</a:t>
            </a:r>
            <a:endParaRPr lang="de-DE" dirty="0"/>
          </a:p>
        </p:txBody>
      </p:sp>
      <p:sp>
        <p:nvSpPr>
          <p:cNvPr id="8" name="Textplatzhalter 5"/>
          <p:cNvSpPr>
            <a:spLocks noGrp="1"/>
          </p:cNvSpPr>
          <p:nvPr>
            <p:ph type="body" sz="quarter" idx="16"/>
          </p:nvPr>
        </p:nvSpPr>
        <p:spPr>
          <a:xfrm>
            <a:off x="611187" y="5876475"/>
            <a:ext cx="4023000" cy="360000"/>
          </a:xfrm>
          <a:prstGeom prst="rect">
            <a:avLst/>
          </a:prstGeom>
          <a:solidFill>
            <a:srgbClr val="E3E4EA"/>
          </a:solidFill>
        </p:spPr>
        <p:txBody>
          <a:bodyPr lIns="108000" anchor="ctr"/>
          <a:lstStyle>
            <a:lvl1pPr marL="0" indent="0">
              <a:lnSpc>
                <a:spcPct val="100000"/>
              </a:lnSpc>
              <a:buNone/>
              <a:defRPr sz="788" b="0"/>
            </a:lvl1pPr>
          </a:lstStyle>
          <a:p>
            <a:pPr lvl="0"/>
            <a:r>
              <a:rPr lang="en-US" noProof="0"/>
              <a:t>Click to edit Master text styles</a:t>
            </a:r>
          </a:p>
        </p:txBody>
      </p:sp>
      <p:sp>
        <p:nvSpPr>
          <p:cNvPr id="11" name="Textplatzhalter 5"/>
          <p:cNvSpPr>
            <a:spLocks noGrp="1"/>
          </p:cNvSpPr>
          <p:nvPr>
            <p:ph type="body" sz="quarter" idx="17"/>
          </p:nvPr>
        </p:nvSpPr>
        <p:spPr>
          <a:xfrm>
            <a:off x="611188" y="1848075"/>
            <a:ext cx="4023000" cy="360000"/>
          </a:xfrm>
          <a:prstGeom prst="rect">
            <a:avLst/>
          </a:prstGeom>
          <a:solidFill>
            <a:srgbClr val="E3E4EA"/>
          </a:solidFill>
        </p:spPr>
        <p:txBody>
          <a:bodyPr lIns="108000" anchor="ctr" anchorCtr="0"/>
          <a:lstStyle>
            <a:lvl1pPr marL="0" indent="0">
              <a:lnSpc>
                <a:spcPct val="100000"/>
              </a:lnSpc>
              <a:buNone/>
              <a:defRPr sz="788" b="0"/>
            </a:lvl1pPr>
          </a:lstStyle>
          <a:p>
            <a:pPr lvl="0"/>
            <a:r>
              <a:rPr lang="en-US" noProof="0"/>
              <a:t>Click to edit Master text styles</a:t>
            </a:r>
          </a:p>
        </p:txBody>
      </p:sp>
      <p:sp>
        <p:nvSpPr>
          <p:cNvPr id="13" name="Textplatzhalter 5"/>
          <p:cNvSpPr>
            <a:spLocks noGrp="1"/>
          </p:cNvSpPr>
          <p:nvPr>
            <p:ph type="body" sz="quarter" idx="19"/>
          </p:nvPr>
        </p:nvSpPr>
        <p:spPr>
          <a:xfrm>
            <a:off x="4685823" y="5876475"/>
            <a:ext cx="4023000" cy="360000"/>
          </a:xfrm>
          <a:prstGeom prst="rect">
            <a:avLst/>
          </a:prstGeom>
          <a:solidFill>
            <a:srgbClr val="E3E4EA"/>
          </a:solidFill>
        </p:spPr>
        <p:txBody>
          <a:bodyPr lIns="108000" anchor="ctr"/>
          <a:lstStyle>
            <a:lvl1pPr marL="0" indent="0">
              <a:lnSpc>
                <a:spcPct val="100000"/>
              </a:lnSpc>
              <a:buNone/>
              <a:defRPr sz="788" b="0"/>
            </a:lvl1pPr>
          </a:lstStyle>
          <a:p>
            <a:pPr lvl="0"/>
            <a:r>
              <a:rPr lang="en-US" noProof="0"/>
              <a:t>Click to edit Master text styles</a:t>
            </a:r>
          </a:p>
        </p:txBody>
      </p:sp>
      <p:sp>
        <p:nvSpPr>
          <p:cNvPr id="14" name="Textplatzhalter 5"/>
          <p:cNvSpPr>
            <a:spLocks noGrp="1"/>
          </p:cNvSpPr>
          <p:nvPr>
            <p:ph type="body" sz="quarter" idx="20"/>
          </p:nvPr>
        </p:nvSpPr>
        <p:spPr>
          <a:xfrm>
            <a:off x="4685824" y="1848075"/>
            <a:ext cx="4023000" cy="360000"/>
          </a:xfrm>
          <a:prstGeom prst="rect">
            <a:avLst/>
          </a:prstGeom>
          <a:solidFill>
            <a:srgbClr val="E3E4EA"/>
          </a:solidFill>
        </p:spPr>
        <p:txBody>
          <a:bodyPr lIns="108000" anchor="ctr" anchorCtr="0"/>
          <a:lstStyle>
            <a:lvl1pPr marL="0" indent="0">
              <a:lnSpc>
                <a:spcPct val="100000"/>
              </a:lnSpc>
              <a:buNone/>
              <a:defRPr sz="788" b="0"/>
            </a:lvl1pPr>
          </a:lstStyle>
          <a:p>
            <a:pPr lvl="0"/>
            <a:r>
              <a:rPr lang="en-US" noProof="0"/>
              <a:t>Click to edit Master text styles</a:t>
            </a:r>
          </a:p>
        </p:txBody>
      </p:sp>
      <p:sp>
        <p:nvSpPr>
          <p:cNvPr id="15" name="Bildplatzhalter 6"/>
          <p:cNvSpPr>
            <a:spLocks noGrp="1" noChangeAspect="1"/>
          </p:cNvSpPr>
          <p:nvPr>
            <p:ph type="pic" sz="quarter" idx="21"/>
          </p:nvPr>
        </p:nvSpPr>
        <p:spPr>
          <a:xfrm>
            <a:off x="711761" y="2332275"/>
            <a:ext cx="3821850" cy="3420000"/>
          </a:xfrm>
          <a:prstGeom prst="rect">
            <a:avLst/>
          </a:prstGeom>
          <a:solidFill>
            <a:srgbClr val="E3E4EA"/>
          </a:solidFill>
        </p:spPr>
        <p:txBody>
          <a:bodyPr anchor="t"/>
          <a:lstStyle>
            <a:lvl1pPr marL="40499" indent="0">
              <a:buNone/>
              <a:defRPr sz="788" baseline="0"/>
            </a:lvl1pPr>
          </a:lstStyle>
          <a:p>
            <a:pPr lvl="0"/>
            <a:r>
              <a:rPr lang="en-US" noProof="0"/>
              <a:t>Click icon to add picture</a:t>
            </a:r>
            <a:endParaRPr lang="de-DE" noProof="0" dirty="0"/>
          </a:p>
        </p:txBody>
      </p:sp>
      <p:sp>
        <p:nvSpPr>
          <p:cNvPr id="16" name="Bildplatzhalter 6"/>
          <p:cNvSpPr>
            <a:spLocks noGrp="1" noChangeAspect="1"/>
          </p:cNvSpPr>
          <p:nvPr>
            <p:ph type="pic" sz="quarter" idx="22"/>
          </p:nvPr>
        </p:nvSpPr>
        <p:spPr>
          <a:xfrm>
            <a:off x="4787550" y="2332275"/>
            <a:ext cx="3821850" cy="3420000"/>
          </a:xfrm>
          <a:prstGeom prst="rect">
            <a:avLst/>
          </a:prstGeom>
          <a:solidFill>
            <a:srgbClr val="E3E4EA"/>
          </a:solidFill>
        </p:spPr>
        <p:txBody>
          <a:bodyPr anchor="t"/>
          <a:lstStyle>
            <a:lvl1pPr marL="40499" indent="0">
              <a:buNone/>
              <a:defRPr sz="788" baseline="0"/>
            </a:lvl1pPr>
          </a:lstStyle>
          <a:p>
            <a:pPr lvl="0"/>
            <a:r>
              <a:rPr lang="en-US" noProof="0"/>
              <a:t>Click icon to add picture</a:t>
            </a:r>
            <a:endParaRPr lang="de-DE" noProof="0" dirty="0"/>
          </a:p>
        </p:txBody>
      </p:sp>
      <p:sp>
        <p:nvSpPr>
          <p:cNvPr id="12" name="Datumsplatzhalter 2"/>
          <p:cNvSpPr>
            <a:spLocks noGrp="1"/>
          </p:cNvSpPr>
          <p:nvPr>
            <p:ph type="dt" sz="half" idx="23"/>
          </p:nvPr>
        </p:nvSpPr>
        <p:spPr>
          <a:xfrm>
            <a:off x="610791" y="6426201"/>
            <a:ext cx="7417594" cy="220663"/>
          </a:xfrm>
          <a:prstGeom prst="rect">
            <a:avLst/>
          </a:prstGeom>
        </p:spPr>
        <p:txBody>
          <a:bodyPr/>
          <a:lstStyle>
            <a:lvl1pPr>
              <a:defRPr>
                <a:solidFill>
                  <a:prstClr val="black"/>
                </a:solidFill>
                <a:latin typeface="Arial" panose="020B0604020202020204" pitchFamily="34" charset="0"/>
                <a:cs typeface="Arial" panose="020B0604020202020204" pitchFamily="34" charset="0"/>
              </a:defRPr>
            </a:lvl1pPr>
          </a:lstStyle>
          <a:p>
            <a:pPr eaLnBrk="0" fontAlgn="base" hangingPunct="0">
              <a:spcBef>
                <a:spcPct val="0"/>
              </a:spcBef>
              <a:spcAft>
                <a:spcPct val="0"/>
              </a:spcAft>
              <a:defRPr/>
            </a:pPr>
            <a:r>
              <a:rPr lang="de-DE"/>
              <a:t>Dr. Patrick Graichen | Sacramento | 23 October 2015</a:t>
            </a:r>
          </a:p>
        </p:txBody>
      </p:sp>
      <p:sp>
        <p:nvSpPr>
          <p:cNvPr id="17" name="Foliennummernplatzhalter 5"/>
          <p:cNvSpPr>
            <a:spLocks noGrp="1"/>
          </p:cNvSpPr>
          <p:nvPr>
            <p:ph type="sldNum" sz="quarter" idx="24"/>
          </p:nvPr>
        </p:nvSpPr>
        <p:spPr>
          <a:xfrm>
            <a:off x="8224837" y="6426201"/>
            <a:ext cx="471488" cy="220663"/>
          </a:xfrm>
        </p:spPr>
        <p:txBody>
          <a:bodyPr/>
          <a:lstStyle>
            <a:lvl1pPr>
              <a:defRPr sz="675" smtClean="0">
                <a:solidFill>
                  <a:prstClr val="black"/>
                </a:solidFill>
                <a:latin typeface="+mn-lt"/>
                <a:cs typeface="+mn-cs"/>
              </a:defRPr>
            </a:lvl1pPr>
          </a:lstStyle>
          <a:p>
            <a:pPr>
              <a:defRPr/>
            </a:pPr>
            <a:fld id="{99716A84-814E-441B-BBBF-4EEB5A56DB09}" type="slidenum">
              <a:rPr lang="de-DE"/>
              <a:pPr>
                <a:defRPr/>
              </a:pPr>
              <a:t>‹#›</a:t>
            </a:fld>
            <a:endParaRPr lang="de-DE" dirty="0"/>
          </a:p>
        </p:txBody>
      </p:sp>
    </p:spTree>
    <p:extLst>
      <p:ext uri="{BB962C8B-B14F-4D97-AF65-F5344CB8AC3E}">
        <p14:creationId xmlns:p14="http://schemas.microsoft.com/office/powerpoint/2010/main" val="6855292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3 BIG ARROWS">
    <p:spTree>
      <p:nvGrpSpPr>
        <p:cNvPr id="1" name=""/>
        <p:cNvGrpSpPr/>
        <p:nvPr/>
      </p:nvGrpSpPr>
      <p:grpSpPr>
        <a:xfrm>
          <a:off x="0" y="0"/>
          <a:ext cx="0" cy="0"/>
          <a:chOff x="0" y="0"/>
          <a:chExt cx="0" cy="0"/>
        </a:xfrm>
      </p:grpSpPr>
      <p:sp>
        <p:nvSpPr>
          <p:cNvPr id="6" name="Pentagon 5"/>
          <p:cNvSpPr/>
          <p:nvPr userDrawn="1"/>
        </p:nvSpPr>
        <p:spPr>
          <a:xfrm>
            <a:off x="114301" y="1450975"/>
            <a:ext cx="949325" cy="1123950"/>
          </a:xfrm>
          <a:prstGeom prst="homePlate">
            <a:avLst>
              <a:gd name="adj" fmla="val 26074"/>
            </a:avLst>
          </a:prstGeom>
          <a:solidFill>
            <a:srgbClr val="00B9E4"/>
          </a:solidFill>
          <a:ln>
            <a:solidFill>
              <a:srgbClr val="00B9E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b="0" dirty="0">
              <a:solidFill>
                <a:srgbClr val="FFFFFF"/>
              </a:solidFill>
            </a:endParaRPr>
          </a:p>
        </p:txBody>
      </p:sp>
      <p:sp>
        <p:nvSpPr>
          <p:cNvPr id="7" name="Pentagon 6"/>
          <p:cNvSpPr/>
          <p:nvPr userDrawn="1"/>
        </p:nvSpPr>
        <p:spPr>
          <a:xfrm>
            <a:off x="114301" y="3032125"/>
            <a:ext cx="949325" cy="1123950"/>
          </a:xfrm>
          <a:prstGeom prst="homePlate">
            <a:avLst>
              <a:gd name="adj" fmla="val 26074"/>
            </a:avLst>
          </a:prstGeom>
          <a:solidFill>
            <a:srgbClr val="00B9E4"/>
          </a:solidFill>
          <a:ln>
            <a:solidFill>
              <a:srgbClr val="00B9E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b="0" dirty="0">
              <a:solidFill>
                <a:srgbClr val="FFFFFF"/>
              </a:solidFill>
            </a:endParaRPr>
          </a:p>
        </p:txBody>
      </p:sp>
      <p:sp>
        <p:nvSpPr>
          <p:cNvPr id="11" name="Pentagon 10"/>
          <p:cNvSpPr/>
          <p:nvPr userDrawn="1"/>
        </p:nvSpPr>
        <p:spPr>
          <a:xfrm>
            <a:off x="114301" y="4603751"/>
            <a:ext cx="949325" cy="1123950"/>
          </a:xfrm>
          <a:prstGeom prst="homePlate">
            <a:avLst>
              <a:gd name="adj" fmla="val 26074"/>
            </a:avLst>
          </a:prstGeom>
          <a:solidFill>
            <a:srgbClr val="00B9E4"/>
          </a:solidFill>
          <a:ln>
            <a:solidFill>
              <a:srgbClr val="00B9E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b="0" dirty="0">
              <a:solidFill>
                <a:srgbClr val="FFFFFF"/>
              </a:solidFill>
            </a:endParaRPr>
          </a:p>
        </p:txBody>
      </p:sp>
      <p:sp>
        <p:nvSpPr>
          <p:cNvPr id="2" name="Title 1"/>
          <p:cNvSpPr>
            <a:spLocks noGrp="1"/>
          </p:cNvSpPr>
          <p:nvPr>
            <p:ph type="title"/>
          </p:nvPr>
        </p:nvSpPr>
        <p:spPr/>
        <p:txBody>
          <a:bodyPr/>
          <a:lstStyle>
            <a:lvl1pPr>
              <a:defRPr/>
            </a:lvl1pPr>
          </a:lstStyle>
          <a:p>
            <a:r>
              <a:rPr lang="en-US"/>
              <a:t>Click to edit Master title style</a:t>
            </a:r>
            <a:endParaRPr lang="en-GB" dirty="0"/>
          </a:p>
        </p:txBody>
      </p:sp>
      <p:sp>
        <p:nvSpPr>
          <p:cNvPr id="8" name="Content Placeholder 2"/>
          <p:cNvSpPr>
            <a:spLocks noGrp="1"/>
          </p:cNvSpPr>
          <p:nvPr>
            <p:ph sz="half" idx="12"/>
          </p:nvPr>
        </p:nvSpPr>
        <p:spPr>
          <a:xfrm>
            <a:off x="1172802" y="1451564"/>
            <a:ext cx="7834919" cy="1122877"/>
          </a:xfrm>
        </p:spPr>
        <p:txBody>
          <a:bodyPr lIns="72000" anchor="ctr"/>
          <a:lstStyle>
            <a:lvl1pPr>
              <a:buNone/>
              <a:defRPr sz="1500"/>
            </a:lvl1pPr>
            <a:lvl2pPr>
              <a:defRPr sz="1200"/>
            </a:lvl2pPr>
            <a:lvl3pPr>
              <a:defRPr sz="1050"/>
            </a:lvl3pPr>
            <a:lvl4pPr>
              <a:defRPr sz="900"/>
            </a:lvl4pPr>
            <a:lvl5pPr>
              <a:defRPr sz="1350"/>
            </a:lvl5pPr>
            <a:lvl6pPr>
              <a:defRPr sz="1350"/>
            </a:lvl6pPr>
            <a:lvl7pPr>
              <a:defRPr sz="1350"/>
            </a:lvl7pPr>
            <a:lvl8pPr>
              <a:defRPr sz="1350"/>
            </a:lvl8pPr>
            <a:lvl9pPr>
              <a:defRPr sz="1350"/>
            </a:lvl9pPr>
          </a:lstStyle>
          <a:p>
            <a:pPr lvl="0"/>
            <a:r>
              <a:rPr lang="en-US"/>
              <a:t>Click to edit Master text styles</a:t>
            </a:r>
          </a:p>
        </p:txBody>
      </p:sp>
      <p:sp>
        <p:nvSpPr>
          <p:cNvPr id="9" name="Content Placeholder 2"/>
          <p:cNvSpPr>
            <a:spLocks noGrp="1"/>
          </p:cNvSpPr>
          <p:nvPr>
            <p:ph sz="half" idx="13"/>
          </p:nvPr>
        </p:nvSpPr>
        <p:spPr>
          <a:xfrm>
            <a:off x="1172802" y="3032714"/>
            <a:ext cx="7834919" cy="1122877"/>
          </a:xfrm>
        </p:spPr>
        <p:txBody>
          <a:bodyPr lIns="72000" anchor="ctr"/>
          <a:lstStyle>
            <a:lvl1pPr>
              <a:buNone/>
              <a:defRPr sz="1500"/>
            </a:lvl1pPr>
            <a:lvl2pPr>
              <a:defRPr sz="1200"/>
            </a:lvl2pPr>
            <a:lvl3pPr>
              <a:defRPr sz="1050"/>
            </a:lvl3pPr>
            <a:lvl4pPr>
              <a:defRPr sz="900"/>
            </a:lvl4pPr>
            <a:lvl5pPr>
              <a:defRPr sz="1350"/>
            </a:lvl5pPr>
            <a:lvl6pPr>
              <a:defRPr sz="1350"/>
            </a:lvl6pPr>
            <a:lvl7pPr>
              <a:defRPr sz="1350"/>
            </a:lvl7pPr>
            <a:lvl8pPr>
              <a:defRPr sz="1350"/>
            </a:lvl8pPr>
            <a:lvl9pPr>
              <a:defRPr sz="1350"/>
            </a:lvl9pPr>
          </a:lstStyle>
          <a:p>
            <a:pPr lvl="0"/>
            <a:r>
              <a:rPr lang="en-US"/>
              <a:t>Click to edit Master text styles</a:t>
            </a:r>
          </a:p>
        </p:txBody>
      </p:sp>
      <p:sp>
        <p:nvSpPr>
          <p:cNvPr id="10" name="Content Placeholder 2"/>
          <p:cNvSpPr>
            <a:spLocks noGrp="1"/>
          </p:cNvSpPr>
          <p:nvPr>
            <p:ph sz="half" idx="14"/>
          </p:nvPr>
        </p:nvSpPr>
        <p:spPr>
          <a:xfrm>
            <a:off x="1172802" y="4604338"/>
            <a:ext cx="7834919" cy="1122877"/>
          </a:xfrm>
        </p:spPr>
        <p:txBody>
          <a:bodyPr anchor="ctr"/>
          <a:lstStyle>
            <a:lvl1pPr>
              <a:buNone/>
              <a:defRPr sz="1500"/>
            </a:lvl1pPr>
            <a:lvl2pPr>
              <a:defRPr sz="1200"/>
            </a:lvl2pPr>
            <a:lvl3pPr>
              <a:defRPr sz="1050"/>
            </a:lvl3pPr>
            <a:lvl4pPr>
              <a:defRPr sz="900"/>
            </a:lvl4pPr>
            <a:lvl5pPr>
              <a:defRPr sz="1350"/>
            </a:lvl5pPr>
            <a:lvl6pPr>
              <a:defRPr sz="1350"/>
            </a:lvl6pPr>
            <a:lvl7pPr>
              <a:defRPr sz="1350"/>
            </a:lvl7pPr>
            <a:lvl8pPr>
              <a:defRPr sz="1350"/>
            </a:lvl8pPr>
            <a:lvl9pPr>
              <a:defRPr sz="1350"/>
            </a:lvl9pPr>
          </a:lstStyle>
          <a:p>
            <a:pPr lvl="0"/>
            <a:r>
              <a:rPr lang="en-US"/>
              <a:t>Click to edit Master text styles</a:t>
            </a:r>
          </a:p>
        </p:txBody>
      </p:sp>
    </p:spTree>
    <p:extLst>
      <p:ext uri="{BB962C8B-B14F-4D97-AF65-F5344CB8AC3E}">
        <p14:creationId xmlns:p14="http://schemas.microsoft.com/office/powerpoint/2010/main" val="786826686"/>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Four Boxes">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US" dirty="0"/>
          </a:p>
        </p:txBody>
      </p:sp>
      <p:sp>
        <p:nvSpPr>
          <p:cNvPr id="3" name="Content Placeholder 2"/>
          <p:cNvSpPr>
            <a:spLocks noGrp="1"/>
          </p:cNvSpPr>
          <p:nvPr>
            <p:ph idx="1"/>
          </p:nvPr>
        </p:nvSpPr>
        <p:spPr>
          <a:xfrm>
            <a:off x="452479" y="1540241"/>
            <a:ext cx="4002494" cy="2155907"/>
          </a:xfrm>
        </p:spPr>
        <p:txBody>
          <a:bodyPr tIns="72000">
            <a:noAutofit/>
          </a:bodyPr>
          <a:lstStyle>
            <a:lvl1pPr marL="241950" indent="-24195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4"/>
          </p:nvPr>
        </p:nvSpPr>
        <p:spPr>
          <a:xfrm>
            <a:off x="4696510" y="1540241"/>
            <a:ext cx="4003810" cy="2155907"/>
          </a:xfrm>
        </p:spPr>
        <p:txBody>
          <a:bodyPr tIns="72000">
            <a:noAutofit/>
          </a:bodyPr>
          <a:lstStyle>
            <a:lvl1pPr marL="241950" indent="-241950">
              <a:tabLs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0"/>
          <p:cNvSpPr>
            <a:spLocks noGrp="1"/>
          </p:cNvSpPr>
          <p:nvPr>
            <p:ph type="body" sz="quarter" idx="19" hasCustomPrompt="1"/>
          </p:nvPr>
        </p:nvSpPr>
        <p:spPr>
          <a:xfrm>
            <a:off x="452479" y="1012665"/>
            <a:ext cx="4002494" cy="522537"/>
          </a:xfrm>
          <a:solidFill>
            <a:schemeClr val="accent1"/>
          </a:solidFill>
        </p:spPr>
        <p:txBody>
          <a:bodyPr lIns="54000" tIns="54000" rIns="54000" bIns="54000" anchor="ctr">
            <a:noAutofit/>
          </a:bodyPr>
          <a:lstStyle>
            <a:lvl1pPr marL="0" indent="0" algn="ctr">
              <a:buNone/>
              <a:defRPr sz="1225" cap="all" baseline="0">
                <a:solidFill>
                  <a:schemeClr val="bg1"/>
                </a:solidFill>
                <a:latin typeface="+mj-lt"/>
              </a:defRPr>
            </a:lvl1pPr>
          </a:lstStyle>
          <a:p>
            <a:pPr lvl="0"/>
            <a:r>
              <a:rPr lang="en-US" dirty="0"/>
              <a:t>Click to add title</a:t>
            </a:r>
          </a:p>
        </p:txBody>
      </p:sp>
      <p:sp>
        <p:nvSpPr>
          <p:cNvPr id="13" name="Text Placeholder 10"/>
          <p:cNvSpPr>
            <a:spLocks noGrp="1"/>
          </p:cNvSpPr>
          <p:nvPr>
            <p:ph type="body" sz="quarter" idx="20" hasCustomPrompt="1"/>
          </p:nvPr>
        </p:nvSpPr>
        <p:spPr>
          <a:xfrm>
            <a:off x="4697826" y="1012665"/>
            <a:ext cx="4002494" cy="522537"/>
          </a:xfrm>
          <a:solidFill>
            <a:schemeClr val="accent1"/>
          </a:solidFill>
        </p:spPr>
        <p:txBody>
          <a:bodyPr lIns="54000" tIns="54000" rIns="54000" bIns="54000" anchor="ctr">
            <a:noAutofit/>
          </a:bodyPr>
          <a:lstStyle>
            <a:lvl1pPr marL="0" indent="0" algn="ctr">
              <a:buNone/>
              <a:defRPr sz="1225" cap="all" baseline="0">
                <a:solidFill>
                  <a:schemeClr val="bg1"/>
                </a:solidFill>
                <a:latin typeface="+mj-lt"/>
              </a:defRPr>
            </a:lvl1pPr>
          </a:lstStyle>
          <a:p>
            <a:pPr lvl="0"/>
            <a:r>
              <a:rPr lang="en-US" dirty="0"/>
              <a:t>Click to add title</a:t>
            </a:r>
          </a:p>
        </p:txBody>
      </p:sp>
      <p:sp>
        <p:nvSpPr>
          <p:cNvPr id="29" name="Content Placeholder 2"/>
          <p:cNvSpPr>
            <a:spLocks noGrp="1"/>
          </p:cNvSpPr>
          <p:nvPr>
            <p:ph idx="21"/>
          </p:nvPr>
        </p:nvSpPr>
        <p:spPr>
          <a:xfrm>
            <a:off x="452479" y="4343497"/>
            <a:ext cx="4002494" cy="2155907"/>
          </a:xfrm>
        </p:spPr>
        <p:txBody>
          <a:bodyPr tIns="72000">
            <a:noAutofit/>
          </a:bodyPr>
          <a:lstStyle>
            <a:lvl1pPr marL="241950" indent="-24195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2"/>
          <p:cNvSpPr>
            <a:spLocks noGrp="1"/>
          </p:cNvSpPr>
          <p:nvPr>
            <p:ph idx="22"/>
          </p:nvPr>
        </p:nvSpPr>
        <p:spPr>
          <a:xfrm>
            <a:off x="4696510" y="4343497"/>
            <a:ext cx="4003810" cy="2155907"/>
          </a:xfrm>
        </p:spPr>
        <p:txBody>
          <a:bodyPr tIns="72000">
            <a:noAutofit/>
          </a:bodyPr>
          <a:lstStyle>
            <a:lvl1pPr marL="241950" indent="-24195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ext Placeholder 10"/>
          <p:cNvSpPr>
            <a:spLocks noGrp="1"/>
          </p:cNvSpPr>
          <p:nvPr>
            <p:ph type="body" sz="quarter" idx="23" hasCustomPrompt="1"/>
          </p:nvPr>
        </p:nvSpPr>
        <p:spPr>
          <a:xfrm>
            <a:off x="452479" y="3820960"/>
            <a:ext cx="4002494" cy="522537"/>
          </a:xfrm>
          <a:solidFill>
            <a:schemeClr val="accent1"/>
          </a:solidFill>
        </p:spPr>
        <p:txBody>
          <a:bodyPr lIns="54000" tIns="54000" rIns="54000" bIns="54000" anchor="ctr">
            <a:noAutofit/>
          </a:bodyPr>
          <a:lstStyle>
            <a:lvl1pPr marL="0" indent="0" algn="ctr">
              <a:buNone/>
              <a:defRPr sz="1225" cap="all" baseline="0">
                <a:solidFill>
                  <a:schemeClr val="bg1"/>
                </a:solidFill>
                <a:latin typeface="+mj-lt"/>
              </a:defRPr>
            </a:lvl1pPr>
          </a:lstStyle>
          <a:p>
            <a:pPr lvl="0"/>
            <a:r>
              <a:rPr lang="en-US" dirty="0"/>
              <a:t>Click to add title</a:t>
            </a:r>
          </a:p>
        </p:txBody>
      </p:sp>
      <p:sp>
        <p:nvSpPr>
          <p:cNvPr id="32" name="Text Placeholder 10"/>
          <p:cNvSpPr>
            <a:spLocks noGrp="1"/>
          </p:cNvSpPr>
          <p:nvPr>
            <p:ph type="body" sz="quarter" idx="24" hasCustomPrompt="1"/>
          </p:nvPr>
        </p:nvSpPr>
        <p:spPr>
          <a:xfrm>
            <a:off x="4697826" y="3820960"/>
            <a:ext cx="4002494" cy="522537"/>
          </a:xfrm>
          <a:solidFill>
            <a:schemeClr val="accent1"/>
          </a:solidFill>
        </p:spPr>
        <p:txBody>
          <a:bodyPr lIns="54000" tIns="54000" rIns="54000" bIns="54000" anchor="ctr">
            <a:noAutofit/>
          </a:bodyPr>
          <a:lstStyle>
            <a:lvl1pPr marL="0" indent="0" algn="ctr">
              <a:buNone/>
              <a:defRPr sz="1225" cap="all" baseline="0">
                <a:solidFill>
                  <a:schemeClr val="bg1"/>
                </a:solidFill>
                <a:latin typeface="+mj-lt"/>
              </a:defRPr>
            </a:lvl1pPr>
          </a:lstStyle>
          <a:p>
            <a:pPr lvl="0"/>
            <a:r>
              <a:rPr lang="en-US" dirty="0"/>
              <a:t>Click to add title</a:t>
            </a:r>
          </a:p>
        </p:txBody>
      </p:sp>
      <p:sp>
        <p:nvSpPr>
          <p:cNvPr id="4" name="Date Placeholder 3"/>
          <p:cNvSpPr>
            <a:spLocks noGrp="1"/>
          </p:cNvSpPr>
          <p:nvPr>
            <p:ph type="dt" sz="half" idx="25"/>
          </p:nvPr>
        </p:nvSpPr>
        <p:spPr/>
        <p:txBody>
          <a:bodyPr/>
          <a:lstStyle/>
          <a:p>
            <a:r>
              <a:rPr lang="en-US"/>
              <a:t>17 February 2015</a:t>
            </a:r>
            <a:endParaRPr lang="en-GB" dirty="0"/>
          </a:p>
        </p:txBody>
      </p:sp>
    </p:spTree>
    <p:extLst>
      <p:ext uri="{BB962C8B-B14F-4D97-AF65-F5344CB8AC3E}">
        <p14:creationId xmlns:p14="http://schemas.microsoft.com/office/powerpoint/2010/main" val="198308571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2477" y="1012428"/>
            <a:ext cx="8251296" cy="5225521"/>
          </a:xfrm>
        </p:spPr>
        <p:txBody>
          <a:bodyPr>
            <a:noAutofit/>
          </a:bodyPr>
          <a:lstStyle>
            <a:lvl1pPr marL="241950" indent="-24195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7"/>
          <p:cNvSpPr>
            <a:spLocks noGrp="1"/>
          </p:cNvSpPr>
          <p:nvPr>
            <p:ph sz="quarter" idx="14" hasCustomPrompt="1"/>
          </p:nvPr>
        </p:nvSpPr>
        <p:spPr>
          <a:xfrm>
            <a:off x="452479" y="6241033"/>
            <a:ext cx="5843864" cy="262108"/>
          </a:xfrm>
        </p:spPr>
        <p:txBody>
          <a:bodyPr anchor="b">
            <a:noAutofit/>
          </a:bodyPr>
          <a:lstStyle>
            <a:lvl1pPr marL="0" indent="0">
              <a:buNone/>
              <a:defRPr sz="680" cap="none" baseline="0">
                <a:solidFill>
                  <a:schemeClr val="tx1"/>
                </a:solidFill>
              </a:defRPr>
            </a:lvl1pPr>
          </a:lstStyle>
          <a:p>
            <a:pPr lvl="0"/>
            <a:r>
              <a:rPr lang="en-US" dirty="0"/>
              <a:t>Click to add Note</a:t>
            </a:r>
          </a:p>
        </p:txBody>
      </p:sp>
      <p:sp>
        <p:nvSpPr>
          <p:cNvPr id="7" name="Content Placeholder 7"/>
          <p:cNvSpPr>
            <a:spLocks noGrp="1"/>
          </p:cNvSpPr>
          <p:nvPr>
            <p:ph sz="quarter" idx="18" hasCustomPrompt="1"/>
          </p:nvPr>
        </p:nvSpPr>
        <p:spPr>
          <a:xfrm>
            <a:off x="6419509" y="6241033"/>
            <a:ext cx="2284265" cy="262108"/>
          </a:xfrm>
        </p:spPr>
        <p:txBody>
          <a:bodyPr anchor="b">
            <a:noAutofit/>
          </a:bodyPr>
          <a:lstStyle>
            <a:lvl1pPr marL="0" indent="0" algn="l">
              <a:buNone/>
              <a:defRPr sz="680" cap="none" baseline="0">
                <a:solidFill>
                  <a:schemeClr val="tx1"/>
                </a:solidFill>
              </a:defRPr>
            </a:lvl1pPr>
          </a:lstStyle>
          <a:p>
            <a:pPr lvl="0"/>
            <a:r>
              <a:rPr lang="en-US" dirty="0"/>
              <a:t>Click to add Source</a:t>
            </a:r>
          </a:p>
        </p:txBody>
      </p:sp>
      <p:sp>
        <p:nvSpPr>
          <p:cNvPr id="4" name="Date Placeholder 3"/>
          <p:cNvSpPr>
            <a:spLocks noGrp="1"/>
          </p:cNvSpPr>
          <p:nvPr>
            <p:ph type="dt" sz="half" idx="19"/>
          </p:nvPr>
        </p:nvSpPr>
        <p:spPr/>
        <p:txBody>
          <a:bodyPr/>
          <a:lstStyle/>
          <a:p>
            <a:r>
              <a:rPr lang="en-US"/>
              <a:t>Insert Date (go to Insert Tab, Header &amp; Footer and Apply to All)</a:t>
            </a:r>
            <a:endParaRPr lang="en-GB" dirty="0"/>
          </a:p>
        </p:txBody>
      </p:sp>
      <p:sp>
        <p:nvSpPr>
          <p:cNvPr id="8" name="Title 7"/>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00576380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Two Boxes">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US" dirty="0"/>
          </a:p>
        </p:txBody>
      </p:sp>
      <p:sp>
        <p:nvSpPr>
          <p:cNvPr id="3" name="Content Placeholder 2"/>
          <p:cNvSpPr>
            <a:spLocks noGrp="1"/>
          </p:cNvSpPr>
          <p:nvPr>
            <p:ph idx="1"/>
          </p:nvPr>
        </p:nvSpPr>
        <p:spPr>
          <a:xfrm>
            <a:off x="452479" y="1538833"/>
            <a:ext cx="4002494" cy="4702831"/>
          </a:xfrm>
        </p:spPr>
        <p:txBody>
          <a:bodyPr tIns="72000">
            <a:noAutofit/>
          </a:bodyPr>
          <a:lstStyle>
            <a:lvl1pPr marL="241950" indent="-24195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4"/>
          </p:nvPr>
        </p:nvSpPr>
        <p:spPr>
          <a:xfrm>
            <a:off x="4696510" y="1538833"/>
            <a:ext cx="4003810" cy="4702831"/>
          </a:xfrm>
        </p:spPr>
        <p:txBody>
          <a:bodyPr tIns="72000">
            <a:noAutofit/>
          </a:bodyPr>
          <a:lstStyle>
            <a:lvl1pPr marL="241950" indent="-24195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7"/>
          <p:cNvSpPr>
            <a:spLocks noGrp="1"/>
          </p:cNvSpPr>
          <p:nvPr>
            <p:ph sz="quarter" idx="17" hasCustomPrompt="1"/>
          </p:nvPr>
        </p:nvSpPr>
        <p:spPr>
          <a:xfrm>
            <a:off x="452479" y="6241033"/>
            <a:ext cx="4003810" cy="262108"/>
          </a:xfrm>
        </p:spPr>
        <p:txBody>
          <a:bodyPr anchor="b">
            <a:noAutofit/>
          </a:bodyPr>
          <a:lstStyle>
            <a:lvl1pPr marL="0" indent="0" algn="l">
              <a:buNone/>
              <a:defRPr sz="680" cap="none" baseline="0">
                <a:solidFill>
                  <a:schemeClr val="tx1"/>
                </a:solidFill>
              </a:defRPr>
            </a:lvl1pPr>
          </a:lstStyle>
          <a:p>
            <a:pPr lvl="0"/>
            <a:r>
              <a:rPr lang="en-US" dirty="0"/>
              <a:t>Click to add Note/Source</a:t>
            </a:r>
          </a:p>
        </p:txBody>
      </p:sp>
      <p:sp>
        <p:nvSpPr>
          <p:cNvPr id="10" name="Content Placeholder 7"/>
          <p:cNvSpPr>
            <a:spLocks noGrp="1"/>
          </p:cNvSpPr>
          <p:nvPr>
            <p:ph sz="quarter" idx="18" hasCustomPrompt="1"/>
          </p:nvPr>
        </p:nvSpPr>
        <p:spPr>
          <a:xfrm>
            <a:off x="4699965" y="6241033"/>
            <a:ext cx="4003810" cy="262108"/>
          </a:xfrm>
        </p:spPr>
        <p:txBody>
          <a:bodyPr anchor="b">
            <a:noAutofit/>
          </a:bodyPr>
          <a:lstStyle>
            <a:lvl1pPr marL="0" indent="0" algn="l">
              <a:buNone/>
              <a:defRPr sz="680" cap="none" baseline="0">
                <a:solidFill>
                  <a:schemeClr val="tx1"/>
                </a:solidFill>
              </a:defRPr>
            </a:lvl1pPr>
          </a:lstStyle>
          <a:p>
            <a:pPr lvl="0"/>
            <a:r>
              <a:rPr lang="en-US" dirty="0"/>
              <a:t>Click to add Note/Source</a:t>
            </a:r>
          </a:p>
        </p:txBody>
      </p:sp>
      <p:sp>
        <p:nvSpPr>
          <p:cNvPr id="12" name="Text Placeholder 10"/>
          <p:cNvSpPr>
            <a:spLocks noGrp="1"/>
          </p:cNvSpPr>
          <p:nvPr>
            <p:ph type="body" sz="quarter" idx="19" hasCustomPrompt="1"/>
          </p:nvPr>
        </p:nvSpPr>
        <p:spPr>
          <a:xfrm>
            <a:off x="446700" y="1016297"/>
            <a:ext cx="4002494" cy="522537"/>
          </a:xfrm>
          <a:solidFill>
            <a:schemeClr val="accent1"/>
          </a:solidFill>
        </p:spPr>
        <p:txBody>
          <a:bodyPr lIns="54000" tIns="36000" rIns="54000" bIns="54000" anchor="ctr">
            <a:noAutofit/>
          </a:bodyPr>
          <a:lstStyle>
            <a:lvl1pPr marL="0" indent="0" algn="ctr">
              <a:buNone/>
              <a:defRPr sz="1225" cap="all" baseline="0">
                <a:solidFill>
                  <a:schemeClr val="bg1"/>
                </a:solidFill>
                <a:latin typeface="+mj-lt"/>
              </a:defRPr>
            </a:lvl1pPr>
          </a:lstStyle>
          <a:p>
            <a:pPr lvl="0"/>
            <a:r>
              <a:rPr lang="en-US" dirty="0"/>
              <a:t>Click to add title</a:t>
            </a:r>
          </a:p>
        </p:txBody>
      </p:sp>
      <p:sp>
        <p:nvSpPr>
          <p:cNvPr id="13" name="Text Placeholder 10"/>
          <p:cNvSpPr>
            <a:spLocks noGrp="1"/>
          </p:cNvSpPr>
          <p:nvPr>
            <p:ph type="body" sz="quarter" idx="20" hasCustomPrompt="1"/>
          </p:nvPr>
        </p:nvSpPr>
        <p:spPr>
          <a:xfrm>
            <a:off x="4692046" y="1016297"/>
            <a:ext cx="4002494" cy="522537"/>
          </a:xfrm>
          <a:solidFill>
            <a:schemeClr val="accent1"/>
          </a:solidFill>
        </p:spPr>
        <p:txBody>
          <a:bodyPr lIns="54000" tIns="36000" rIns="54000" bIns="54000" anchor="ctr">
            <a:noAutofit/>
          </a:bodyPr>
          <a:lstStyle>
            <a:lvl1pPr marL="0" indent="0" algn="ctr">
              <a:buNone/>
              <a:defRPr sz="1225" cap="all" baseline="0">
                <a:solidFill>
                  <a:schemeClr val="bg1"/>
                </a:solidFill>
                <a:latin typeface="+mj-lt"/>
              </a:defRPr>
            </a:lvl1pPr>
          </a:lstStyle>
          <a:p>
            <a:pPr lvl="0"/>
            <a:r>
              <a:rPr lang="en-US" dirty="0"/>
              <a:t>Click to add title</a:t>
            </a:r>
          </a:p>
        </p:txBody>
      </p:sp>
      <p:sp>
        <p:nvSpPr>
          <p:cNvPr id="4" name="Date Placeholder 3"/>
          <p:cNvSpPr>
            <a:spLocks noGrp="1"/>
          </p:cNvSpPr>
          <p:nvPr>
            <p:ph type="dt" sz="half" idx="21"/>
          </p:nvPr>
        </p:nvSpPr>
        <p:spPr/>
        <p:txBody>
          <a:bodyPr/>
          <a:lstStyle/>
          <a:p>
            <a:r>
              <a:rPr lang="en-US"/>
              <a:t>Insert Date (go to Insert Tab, Header &amp; Footer and Apply to All)</a:t>
            </a:r>
            <a:endParaRPr lang="en-GB" dirty="0"/>
          </a:p>
        </p:txBody>
      </p:sp>
    </p:spTree>
    <p:extLst>
      <p:ext uri="{BB962C8B-B14F-4D97-AF65-F5344CB8AC3E}">
        <p14:creationId xmlns:p14="http://schemas.microsoft.com/office/powerpoint/2010/main" val="3193438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2600">
                <a:solidFill>
                  <a:srgbClr val="4F758B"/>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600201"/>
            <a:ext cx="8229600" cy="4343400"/>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6858000" y="6120932"/>
            <a:ext cx="2133600" cy="365125"/>
          </a:xfrm>
          <a:prstGeom prst="rect">
            <a:avLst/>
          </a:prstGeom>
        </p:spPr>
        <p:txBody>
          <a:bodyPr/>
          <a:lstStyle>
            <a:lvl1pPr>
              <a:defRPr/>
            </a:lvl1pPr>
          </a:lstStyle>
          <a:p>
            <a:r>
              <a:rPr lang="en-US" altLang="en-US" dirty="0"/>
              <a:t>Page </a:t>
            </a:r>
            <a:fld id="{E188C49E-526C-4CA2-87C2-E99663D5313E}" type="slidenum">
              <a:rPr lang="en-US" altLang="en-US"/>
              <a:pPr/>
              <a:t>‹#›</a:t>
            </a:fld>
            <a:endParaRPr lang="en-US" altLang="en-US" dirty="0"/>
          </a:p>
        </p:txBody>
      </p:sp>
    </p:spTree>
    <p:extLst>
      <p:ext uri="{BB962C8B-B14F-4D97-AF65-F5344CB8AC3E}">
        <p14:creationId xmlns:p14="http://schemas.microsoft.com/office/powerpoint/2010/main" val="826044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B2544AB-D547-4EBC-9750-679CB1F6E51A}" type="datetimeFigureOut">
              <a:rPr lang="en-US" smtClean="0"/>
              <a:t>4/11/2019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671587-9FB7-4448-828F-E9D7CEB1BA49}" type="slidenum">
              <a:rPr lang="en-US" smtClean="0"/>
              <a:t>‹#›</a:t>
            </a:fld>
            <a:endParaRPr lang="en-US"/>
          </a:p>
        </p:txBody>
      </p:sp>
    </p:spTree>
    <p:extLst>
      <p:ext uri="{BB962C8B-B14F-4D97-AF65-F5344CB8AC3E}">
        <p14:creationId xmlns:p14="http://schemas.microsoft.com/office/powerpoint/2010/main" val="407578597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US" dirty="0"/>
          </a:p>
        </p:txBody>
      </p:sp>
      <p:sp>
        <p:nvSpPr>
          <p:cNvPr id="3" name="Content Placeholder 2"/>
          <p:cNvSpPr>
            <a:spLocks noGrp="1"/>
          </p:cNvSpPr>
          <p:nvPr>
            <p:ph idx="1"/>
          </p:nvPr>
        </p:nvSpPr>
        <p:spPr>
          <a:xfrm>
            <a:off x="452479" y="1541563"/>
            <a:ext cx="4002494" cy="4702831"/>
          </a:xfrm>
        </p:spPr>
        <p:txBody>
          <a:bodyPr tIns="72000">
            <a:noAutofit/>
          </a:bodyPr>
          <a:lstStyle>
            <a:lvl1pPr marL="241950" indent="-24195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4"/>
          </p:nvPr>
        </p:nvSpPr>
        <p:spPr>
          <a:xfrm>
            <a:off x="4696510" y="1541563"/>
            <a:ext cx="4003810" cy="4702831"/>
          </a:xfrm>
        </p:spPr>
        <p:txBody>
          <a:bodyPr tIns="72000">
            <a:noAutofit/>
          </a:bodyPr>
          <a:lstStyle>
            <a:lvl1pPr marL="241950" indent="-24195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7"/>
          <p:cNvSpPr>
            <a:spLocks noGrp="1"/>
          </p:cNvSpPr>
          <p:nvPr>
            <p:ph sz="quarter" idx="17" hasCustomPrompt="1"/>
          </p:nvPr>
        </p:nvSpPr>
        <p:spPr>
          <a:xfrm>
            <a:off x="452479" y="6241033"/>
            <a:ext cx="4003810" cy="262108"/>
          </a:xfrm>
        </p:spPr>
        <p:txBody>
          <a:bodyPr anchor="b">
            <a:noAutofit/>
          </a:bodyPr>
          <a:lstStyle>
            <a:lvl1pPr marL="0" indent="0" algn="l">
              <a:buNone/>
              <a:defRPr sz="680" cap="none" baseline="0">
                <a:solidFill>
                  <a:schemeClr val="tx1"/>
                </a:solidFill>
              </a:defRPr>
            </a:lvl1pPr>
          </a:lstStyle>
          <a:p>
            <a:pPr lvl="0"/>
            <a:r>
              <a:rPr lang="en-US" dirty="0"/>
              <a:t>Click to add Note/Source</a:t>
            </a:r>
          </a:p>
        </p:txBody>
      </p:sp>
      <p:sp>
        <p:nvSpPr>
          <p:cNvPr id="10" name="Content Placeholder 7"/>
          <p:cNvSpPr>
            <a:spLocks noGrp="1"/>
          </p:cNvSpPr>
          <p:nvPr>
            <p:ph sz="quarter" idx="18" hasCustomPrompt="1"/>
          </p:nvPr>
        </p:nvSpPr>
        <p:spPr>
          <a:xfrm>
            <a:off x="4699965" y="6241033"/>
            <a:ext cx="4003810" cy="262108"/>
          </a:xfrm>
        </p:spPr>
        <p:txBody>
          <a:bodyPr anchor="b">
            <a:noAutofit/>
          </a:bodyPr>
          <a:lstStyle>
            <a:lvl1pPr marL="0" indent="0" algn="l">
              <a:buNone/>
              <a:defRPr sz="680" cap="none" baseline="0">
                <a:solidFill>
                  <a:schemeClr val="tx1"/>
                </a:solidFill>
              </a:defRPr>
            </a:lvl1pPr>
          </a:lstStyle>
          <a:p>
            <a:pPr lvl="0"/>
            <a:r>
              <a:rPr lang="en-US" dirty="0"/>
              <a:t>Click to add Note/Source</a:t>
            </a:r>
          </a:p>
        </p:txBody>
      </p:sp>
      <p:sp>
        <p:nvSpPr>
          <p:cNvPr id="12" name="Text Placeholder 10"/>
          <p:cNvSpPr>
            <a:spLocks noGrp="1"/>
          </p:cNvSpPr>
          <p:nvPr>
            <p:ph type="body" sz="quarter" idx="19" hasCustomPrompt="1"/>
          </p:nvPr>
        </p:nvSpPr>
        <p:spPr>
          <a:xfrm>
            <a:off x="452479" y="1019026"/>
            <a:ext cx="4002494" cy="522537"/>
          </a:xfrm>
          <a:noFill/>
        </p:spPr>
        <p:txBody>
          <a:bodyPr lIns="0" tIns="0" rIns="0" bIns="0" anchor="ctr">
            <a:noAutofit/>
          </a:bodyPr>
          <a:lstStyle>
            <a:lvl1pPr marL="0" indent="0" algn="l">
              <a:buNone/>
              <a:defRPr sz="1225" b="1" cap="all" baseline="0">
                <a:solidFill>
                  <a:schemeClr val="accent1"/>
                </a:solidFill>
                <a:latin typeface="+mj-lt"/>
              </a:defRPr>
            </a:lvl1pPr>
          </a:lstStyle>
          <a:p>
            <a:pPr lvl="0"/>
            <a:r>
              <a:rPr lang="en-US" dirty="0"/>
              <a:t>Click to add title</a:t>
            </a:r>
          </a:p>
        </p:txBody>
      </p:sp>
      <p:sp>
        <p:nvSpPr>
          <p:cNvPr id="13" name="Text Placeholder 10"/>
          <p:cNvSpPr>
            <a:spLocks noGrp="1"/>
          </p:cNvSpPr>
          <p:nvPr>
            <p:ph type="body" sz="quarter" idx="20" hasCustomPrompt="1"/>
          </p:nvPr>
        </p:nvSpPr>
        <p:spPr>
          <a:xfrm>
            <a:off x="4697826" y="1019026"/>
            <a:ext cx="4002494" cy="522537"/>
          </a:xfrm>
          <a:noFill/>
        </p:spPr>
        <p:txBody>
          <a:bodyPr lIns="0" tIns="0" rIns="0" bIns="0" anchor="ctr">
            <a:noAutofit/>
          </a:bodyPr>
          <a:lstStyle>
            <a:lvl1pPr marL="0" indent="0" algn="l">
              <a:buNone/>
              <a:defRPr sz="1225" b="1" cap="all" baseline="0">
                <a:solidFill>
                  <a:schemeClr val="accent1"/>
                </a:solidFill>
                <a:latin typeface="+mj-lt"/>
              </a:defRPr>
            </a:lvl1pPr>
          </a:lstStyle>
          <a:p>
            <a:pPr lvl="0"/>
            <a:r>
              <a:rPr lang="en-US" dirty="0"/>
              <a:t>Click to add title</a:t>
            </a:r>
          </a:p>
        </p:txBody>
      </p:sp>
      <p:sp>
        <p:nvSpPr>
          <p:cNvPr id="4" name="Date Placeholder 3"/>
          <p:cNvSpPr>
            <a:spLocks noGrp="1"/>
          </p:cNvSpPr>
          <p:nvPr>
            <p:ph type="dt" sz="half" idx="21"/>
          </p:nvPr>
        </p:nvSpPr>
        <p:spPr/>
        <p:txBody>
          <a:bodyPr/>
          <a:lstStyle/>
          <a:p>
            <a:r>
              <a:rPr lang="en-US"/>
              <a:t>17 February 2015</a:t>
            </a:r>
            <a:endParaRPr lang="en-GB" dirty="0"/>
          </a:p>
        </p:txBody>
      </p:sp>
    </p:spTree>
    <p:extLst>
      <p:ext uri="{BB962C8B-B14F-4D97-AF65-F5344CB8AC3E}">
        <p14:creationId xmlns:p14="http://schemas.microsoft.com/office/powerpoint/2010/main" val="52134920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13" name="Title 12"/>
          <p:cNvSpPr>
            <a:spLocks noGrp="1"/>
          </p:cNvSpPr>
          <p:nvPr>
            <p:ph type="title"/>
          </p:nvPr>
        </p:nvSpPr>
        <p:spPr>
          <a:ln>
            <a:noFill/>
          </a:ln>
        </p:spPr>
        <p:txBody>
          <a:bodyPr/>
          <a:lstStyle>
            <a:lvl1pPr>
              <a:defRPr baseline="0"/>
            </a:lvl1pPr>
          </a:lstStyle>
          <a:p>
            <a:r>
              <a:rPr lang="en-US"/>
              <a:t>Click to edit Master title style</a:t>
            </a:r>
            <a:endParaRPr lang="en-GB" dirty="0"/>
          </a:p>
        </p:txBody>
      </p:sp>
      <p:sp>
        <p:nvSpPr>
          <p:cNvPr id="8" name="Text Placeholder 7"/>
          <p:cNvSpPr>
            <a:spLocks noGrp="1"/>
          </p:cNvSpPr>
          <p:nvPr>
            <p:ph type="body" sz="quarter" idx="10" hasCustomPrompt="1"/>
          </p:nvPr>
        </p:nvSpPr>
        <p:spPr>
          <a:xfrm>
            <a:off x="114301" y="1300359"/>
            <a:ext cx="8893420" cy="792000"/>
          </a:xfrm>
        </p:spPr>
        <p:txBody>
          <a:bodyPr anchor="ctr" anchorCtr="0"/>
          <a:lstStyle>
            <a:lvl1pPr marL="269084" indent="-269084">
              <a:buNone/>
              <a:tabLst>
                <a:tab pos="269084" algn="l"/>
              </a:tabLst>
              <a:defRPr sz="1800"/>
            </a:lvl1pPr>
          </a:lstStyle>
          <a:p>
            <a:pPr lvl="0"/>
            <a:r>
              <a:rPr lang="en-US" dirty="0"/>
              <a:t>1.	Click to edit Master text styles</a:t>
            </a:r>
          </a:p>
        </p:txBody>
      </p:sp>
      <p:sp>
        <p:nvSpPr>
          <p:cNvPr id="9" name="Text Placeholder 7"/>
          <p:cNvSpPr>
            <a:spLocks noGrp="1"/>
          </p:cNvSpPr>
          <p:nvPr>
            <p:ph type="body" sz="quarter" idx="11" hasCustomPrompt="1"/>
          </p:nvPr>
        </p:nvSpPr>
        <p:spPr>
          <a:xfrm>
            <a:off x="114301" y="2284936"/>
            <a:ext cx="8893420" cy="792000"/>
          </a:xfrm>
        </p:spPr>
        <p:txBody>
          <a:bodyPr anchor="ctr" anchorCtr="0"/>
          <a:lstStyle>
            <a:lvl1pPr marL="269084" indent="-269084">
              <a:buNone/>
              <a:tabLst>
                <a:tab pos="269084" algn="l"/>
              </a:tabLst>
              <a:defRPr sz="1800"/>
            </a:lvl1pPr>
          </a:lstStyle>
          <a:p>
            <a:pPr lvl="0"/>
            <a:r>
              <a:rPr lang="en-US" dirty="0"/>
              <a:t>2.	Click to edit Master text styles</a:t>
            </a:r>
          </a:p>
        </p:txBody>
      </p:sp>
      <p:sp>
        <p:nvSpPr>
          <p:cNvPr id="10" name="Text Placeholder 7"/>
          <p:cNvSpPr>
            <a:spLocks noGrp="1"/>
          </p:cNvSpPr>
          <p:nvPr>
            <p:ph type="body" sz="quarter" idx="12" hasCustomPrompt="1"/>
          </p:nvPr>
        </p:nvSpPr>
        <p:spPr>
          <a:xfrm>
            <a:off x="114301" y="4254091"/>
            <a:ext cx="8893420" cy="792000"/>
          </a:xfrm>
        </p:spPr>
        <p:txBody>
          <a:bodyPr anchor="ctr" anchorCtr="0"/>
          <a:lstStyle>
            <a:lvl1pPr marL="269084" indent="-269084">
              <a:buNone/>
              <a:tabLst>
                <a:tab pos="269084" algn="l"/>
              </a:tabLst>
              <a:defRPr sz="1800"/>
            </a:lvl1pPr>
          </a:lstStyle>
          <a:p>
            <a:pPr lvl="0"/>
            <a:r>
              <a:rPr lang="en-US" dirty="0"/>
              <a:t>4.	Click to edit Master text styles</a:t>
            </a:r>
          </a:p>
        </p:txBody>
      </p:sp>
      <p:sp>
        <p:nvSpPr>
          <p:cNvPr id="11" name="Text Placeholder 7"/>
          <p:cNvSpPr>
            <a:spLocks noGrp="1"/>
          </p:cNvSpPr>
          <p:nvPr>
            <p:ph type="body" sz="quarter" idx="13" hasCustomPrompt="1"/>
          </p:nvPr>
        </p:nvSpPr>
        <p:spPr>
          <a:xfrm>
            <a:off x="114301" y="3269514"/>
            <a:ext cx="8893420" cy="792000"/>
          </a:xfrm>
        </p:spPr>
        <p:txBody>
          <a:bodyPr anchor="ctr" anchorCtr="0"/>
          <a:lstStyle>
            <a:lvl1pPr marL="269084" indent="-269084">
              <a:buNone/>
              <a:tabLst>
                <a:tab pos="269084" algn="l"/>
              </a:tabLst>
              <a:defRPr sz="1800"/>
            </a:lvl1pPr>
          </a:lstStyle>
          <a:p>
            <a:pPr lvl="0"/>
            <a:r>
              <a:rPr lang="en-US" dirty="0"/>
              <a:t>3.	Click to edit Master text styles</a:t>
            </a:r>
          </a:p>
        </p:txBody>
      </p:sp>
    </p:spTree>
    <p:extLst>
      <p:ext uri="{BB962C8B-B14F-4D97-AF65-F5344CB8AC3E}">
        <p14:creationId xmlns:p14="http://schemas.microsoft.com/office/powerpoint/2010/main" val="285087914"/>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2477" y="1012428"/>
            <a:ext cx="8251296" cy="5225521"/>
          </a:xfrm>
        </p:spPr>
        <p:txBody>
          <a:bodyPr>
            <a:noAutofit/>
          </a:bodyPr>
          <a:lstStyle>
            <a:lvl1pPr marL="241950" indent="-24195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7"/>
          <p:cNvSpPr>
            <a:spLocks noGrp="1"/>
          </p:cNvSpPr>
          <p:nvPr>
            <p:ph sz="quarter" idx="14" hasCustomPrompt="1"/>
          </p:nvPr>
        </p:nvSpPr>
        <p:spPr>
          <a:xfrm>
            <a:off x="452479" y="6241033"/>
            <a:ext cx="5843864" cy="262108"/>
          </a:xfrm>
        </p:spPr>
        <p:txBody>
          <a:bodyPr anchor="b">
            <a:noAutofit/>
          </a:bodyPr>
          <a:lstStyle>
            <a:lvl1pPr marL="0" indent="0">
              <a:buNone/>
              <a:defRPr sz="680" cap="none" baseline="0">
                <a:solidFill>
                  <a:schemeClr val="tx1"/>
                </a:solidFill>
              </a:defRPr>
            </a:lvl1pPr>
          </a:lstStyle>
          <a:p>
            <a:pPr lvl="0"/>
            <a:r>
              <a:rPr lang="en-US" dirty="0"/>
              <a:t>Click to add Note</a:t>
            </a:r>
          </a:p>
        </p:txBody>
      </p:sp>
      <p:sp>
        <p:nvSpPr>
          <p:cNvPr id="7" name="Content Placeholder 7"/>
          <p:cNvSpPr>
            <a:spLocks noGrp="1"/>
          </p:cNvSpPr>
          <p:nvPr>
            <p:ph sz="quarter" idx="18" hasCustomPrompt="1"/>
          </p:nvPr>
        </p:nvSpPr>
        <p:spPr>
          <a:xfrm>
            <a:off x="6419509" y="6241033"/>
            <a:ext cx="2284265" cy="262108"/>
          </a:xfrm>
        </p:spPr>
        <p:txBody>
          <a:bodyPr anchor="b">
            <a:noAutofit/>
          </a:bodyPr>
          <a:lstStyle>
            <a:lvl1pPr marL="0" indent="0" algn="l">
              <a:buNone/>
              <a:defRPr sz="680" cap="none" baseline="0">
                <a:solidFill>
                  <a:schemeClr val="tx1"/>
                </a:solidFill>
              </a:defRPr>
            </a:lvl1pPr>
          </a:lstStyle>
          <a:p>
            <a:pPr lvl="0"/>
            <a:r>
              <a:rPr lang="en-US" dirty="0"/>
              <a:t>Click to add Source</a:t>
            </a:r>
          </a:p>
        </p:txBody>
      </p:sp>
      <p:sp>
        <p:nvSpPr>
          <p:cNvPr id="4" name="Date Placeholder 3"/>
          <p:cNvSpPr>
            <a:spLocks noGrp="1"/>
          </p:cNvSpPr>
          <p:nvPr>
            <p:ph type="dt" sz="half" idx="19"/>
          </p:nvPr>
        </p:nvSpPr>
        <p:spPr/>
        <p:txBody>
          <a:bodyPr/>
          <a:lstStyle/>
          <a:p>
            <a:r>
              <a:rPr lang="en-US"/>
              <a:t>17 February 2015</a:t>
            </a:r>
            <a:endParaRPr lang="en-GB" dirty="0"/>
          </a:p>
        </p:txBody>
      </p:sp>
      <p:sp>
        <p:nvSpPr>
          <p:cNvPr id="8" name="Title 7"/>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58463242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tsLYN" hidden="1"/>
          <p:cNvSpPr/>
          <p:nvPr userDrawn="1"/>
        </p:nvSpPr>
        <p:spPr>
          <a:xfrm>
            <a:off x="0" y="0"/>
            <a:ext cx="0" cy="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639"/>
              <a:t>Title and Content</a:t>
            </a:r>
          </a:p>
        </p:txBody>
      </p:sp>
      <p:sp>
        <p:nvSpPr>
          <p:cNvPr id="8" name="ctsSource"/>
          <p:cNvSpPr>
            <a:spLocks noGrp="1"/>
          </p:cNvSpPr>
          <p:nvPr>
            <p:ph type="body" sz="quarter" idx="12" hasCustomPrompt="1"/>
          </p:nvPr>
        </p:nvSpPr>
        <p:spPr>
          <a:xfrm>
            <a:off x="384225" y="5829267"/>
            <a:ext cx="8375550" cy="195860"/>
          </a:xfrm>
        </p:spPr>
        <p:txBody>
          <a:bodyPr anchor="b" anchorCtr="0">
            <a:noAutofit/>
          </a:bodyPr>
          <a:lstStyle>
            <a:lvl1pPr marL="0" indent="0">
              <a:buNone/>
              <a:defRPr sz="1000" i="1"/>
            </a:lvl1pPr>
          </a:lstStyle>
          <a:p>
            <a:pPr lvl="0"/>
            <a:r>
              <a:rPr lang="en-US" dirty="0"/>
              <a:t>Click to add Source/Note</a:t>
            </a:r>
          </a:p>
        </p:txBody>
      </p:sp>
      <p:sp>
        <p:nvSpPr>
          <p:cNvPr id="6" name="Content Placeholder 5"/>
          <p:cNvSpPr>
            <a:spLocks noGrp="1"/>
          </p:cNvSpPr>
          <p:nvPr>
            <p:ph sz="quarter" idx="11" hasCustomPrompt="1"/>
          </p:nvPr>
        </p:nvSpPr>
        <p:spPr>
          <a:xfrm>
            <a:off x="384856" y="1701800"/>
            <a:ext cx="8374449" cy="4032251"/>
          </a:xfrm>
        </p:spPr>
        <p:txBody>
          <a:bodyPr>
            <a:noAutofit/>
          </a:bodyPr>
          <a:lstStyle>
            <a:lvl1pPr>
              <a:defRPr baseline="0"/>
            </a:lvl1pPr>
          </a:lstStyle>
          <a:p>
            <a:pPr lvl="0"/>
            <a:r>
              <a:rPr lang="en-US" dirty="0"/>
              <a:t>Insert text here</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7" name="Title 6"/>
          <p:cNvSpPr>
            <a:spLocks noGrp="1"/>
          </p:cNvSpPr>
          <p:nvPr>
            <p:ph type="title"/>
          </p:nvPr>
        </p:nvSpPr>
        <p:spPr/>
        <p:txBody>
          <a:bodyPr/>
          <a:lstStyle/>
          <a:p>
            <a:r>
              <a:rPr lang="en-US"/>
              <a:t>Click to edit Master title style</a:t>
            </a:r>
            <a:endParaRPr lang="da-DK" dirty="0"/>
          </a:p>
        </p:txBody>
      </p:sp>
    </p:spTree>
    <p:extLst>
      <p:ext uri="{BB962C8B-B14F-4D97-AF65-F5344CB8AC3E}">
        <p14:creationId xmlns:p14="http://schemas.microsoft.com/office/powerpoint/2010/main" val="1361944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2544AB-D547-4EBC-9750-679CB1F6E51A}"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671587-9FB7-4448-828F-E9D7CEB1BA49}" type="slidenum">
              <a:rPr lang="en-US" smtClean="0"/>
              <a:t>‹#›</a:t>
            </a:fld>
            <a:endParaRPr lang="en-US"/>
          </a:p>
        </p:txBody>
      </p:sp>
    </p:spTree>
    <p:extLst>
      <p:ext uri="{BB962C8B-B14F-4D97-AF65-F5344CB8AC3E}">
        <p14:creationId xmlns:p14="http://schemas.microsoft.com/office/powerpoint/2010/main" val="18265052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2544AB-D547-4EBC-9750-679CB1F6E51A}"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671587-9FB7-4448-828F-E9D7CEB1BA49}" type="slidenum">
              <a:rPr lang="en-US" smtClean="0"/>
              <a:t>‹#›</a:t>
            </a:fld>
            <a:endParaRPr lang="en-US"/>
          </a:p>
        </p:txBody>
      </p:sp>
    </p:spTree>
    <p:extLst>
      <p:ext uri="{BB962C8B-B14F-4D97-AF65-F5344CB8AC3E}">
        <p14:creationId xmlns:p14="http://schemas.microsoft.com/office/powerpoint/2010/main" val="34401959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Presentation -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2477" y="1012428"/>
            <a:ext cx="8251296" cy="5225521"/>
          </a:xfrm>
        </p:spPr>
        <p:txBody>
          <a:bodyPr>
            <a:noAutofit/>
          </a:bodyPr>
          <a:lstStyle>
            <a:lvl1pPr marL="241950" indent="-24195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7"/>
          <p:cNvSpPr>
            <a:spLocks noGrp="1"/>
          </p:cNvSpPr>
          <p:nvPr>
            <p:ph sz="quarter" idx="14"/>
          </p:nvPr>
        </p:nvSpPr>
        <p:spPr>
          <a:xfrm>
            <a:off x="452479" y="6241033"/>
            <a:ext cx="5843864" cy="262108"/>
          </a:xfrm>
        </p:spPr>
        <p:txBody>
          <a:bodyPr anchor="b">
            <a:noAutofit/>
          </a:bodyPr>
          <a:lstStyle>
            <a:lvl1pPr marL="0" indent="0">
              <a:buNone/>
              <a:defRPr sz="680" cap="none" baseline="0">
                <a:solidFill>
                  <a:schemeClr val="tx1"/>
                </a:solidFill>
              </a:defRPr>
            </a:lvl1pPr>
          </a:lstStyle>
          <a:p>
            <a:pPr lvl="0"/>
            <a:r>
              <a:rPr lang="en-US"/>
              <a:t>Click to edit Master text styles</a:t>
            </a:r>
          </a:p>
        </p:txBody>
      </p:sp>
      <p:sp>
        <p:nvSpPr>
          <p:cNvPr id="7" name="Content Placeholder 7"/>
          <p:cNvSpPr>
            <a:spLocks noGrp="1"/>
          </p:cNvSpPr>
          <p:nvPr>
            <p:ph sz="quarter" idx="18"/>
          </p:nvPr>
        </p:nvSpPr>
        <p:spPr>
          <a:xfrm>
            <a:off x="6419509" y="6241033"/>
            <a:ext cx="2284265" cy="262108"/>
          </a:xfrm>
        </p:spPr>
        <p:txBody>
          <a:bodyPr anchor="b">
            <a:noAutofit/>
          </a:bodyPr>
          <a:lstStyle>
            <a:lvl1pPr marL="0" indent="0" algn="l">
              <a:buNone/>
              <a:defRPr sz="680" cap="none" baseline="0">
                <a:solidFill>
                  <a:schemeClr val="tx1"/>
                </a:solidFill>
              </a:defRPr>
            </a:lvl1pPr>
          </a:lstStyle>
          <a:p>
            <a:pPr lvl="0"/>
            <a:r>
              <a:rPr lang="en-US"/>
              <a:t>Click to edit Master text styles</a:t>
            </a:r>
          </a:p>
        </p:txBody>
      </p:sp>
      <p:sp>
        <p:nvSpPr>
          <p:cNvPr id="8" name="Title 7"/>
          <p:cNvSpPr>
            <a:spLocks noGrp="1"/>
          </p:cNvSpPr>
          <p:nvPr>
            <p:ph type="title"/>
          </p:nvPr>
        </p:nvSpPr>
        <p:spPr/>
        <p:txBody>
          <a:bodyPr/>
          <a:lstStyle/>
          <a:p>
            <a:r>
              <a:rPr lang="en-US"/>
              <a:t>Click to edit Master title style</a:t>
            </a:r>
            <a:endParaRPr lang="en-GB"/>
          </a:p>
        </p:txBody>
      </p:sp>
      <p:sp>
        <p:nvSpPr>
          <p:cNvPr id="6" name="Date Placeholder 3"/>
          <p:cNvSpPr>
            <a:spLocks noGrp="1"/>
          </p:cNvSpPr>
          <p:nvPr>
            <p:ph type="dt" sz="half" idx="19"/>
          </p:nvPr>
        </p:nvSpPr>
        <p:spPr>
          <a:xfrm>
            <a:off x="447675" y="6618288"/>
            <a:ext cx="4001691" cy="139700"/>
          </a:xfrm>
        </p:spPr>
        <p:txBody>
          <a:bodyPr/>
          <a:lstStyle>
            <a:lvl1pPr>
              <a:defRPr>
                <a:latin typeface="Calibri" panose="020F0502020204030204" pitchFamily="34" charset="0"/>
                <a:cs typeface="+mn-cs"/>
              </a:defRPr>
            </a:lvl1pPr>
          </a:lstStyle>
          <a:p>
            <a:pPr>
              <a:defRPr/>
            </a:pPr>
            <a:r>
              <a:rPr lang="en-US"/>
              <a:t>Insert Date (go to Insert Tab, Header &amp; Footer and Apply to All)</a:t>
            </a:r>
            <a:endParaRPr lang="en-GB"/>
          </a:p>
        </p:txBody>
      </p:sp>
    </p:spTree>
    <p:extLst>
      <p:ext uri="{BB962C8B-B14F-4D97-AF65-F5344CB8AC3E}">
        <p14:creationId xmlns:p14="http://schemas.microsoft.com/office/powerpoint/2010/main" val="988620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US" dirty="0"/>
          </a:p>
        </p:txBody>
      </p:sp>
      <p:sp>
        <p:nvSpPr>
          <p:cNvPr id="3" name="Content Placeholder 2"/>
          <p:cNvSpPr>
            <a:spLocks noGrp="1"/>
          </p:cNvSpPr>
          <p:nvPr>
            <p:ph idx="1"/>
          </p:nvPr>
        </p:nvSpPr>
        <p:spPr>
          <a:xfrm>
            <a:off x="452478" y="1012427"/>
            <a:ext cx="4003810" cy="5225094"/>
          </a:xfrm>
        </p:spPr>
        <p:txBody>
          <a:bodyPr>
            <a:noAutofit/>
          </a:bodyPr>
          <a:lstStyle>
            <a:lvl1pPr marL="241950" indent="-24195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4"/>
          </p:nvPr>
        </p:nvSpPr>
        <p:spPr>
          <a:xfrm>
            <a:off x="4692807" y="1012427"/>
            <a:ext cx="4003810" cy="5225094"/>
          </a:xfrm>
        </p:spPr>
        <p:txBody>
          <a:bodyPr>
            <a:noAutofit/>
          </a:bodyPr>
          <a:lstStyle>
            <a:lvl1pPr marL="241950" indent="-24195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7"/>
          <p:cNvSpPr>
            <a:spLocks noGrp="1"/>
          </p:cNvSpPr>
          <p:nvPr>
            <p:ph sz="quarter" idx="15"/>
          </p:nvPr>
        </p:nvSpPr>
        <p:spPr>
          <a:xfrm>
            <a:off x="452479" y="6241033"/>
            <a:ext cx="4003810" cy="262108"/>
          </a:xfrm>
        </p:spPr>
        <p:txBody>
          <a:bodyPr anchor="b">
            <a:noAutofit/>
          </a:bodyPr>
          <a:lstStyle>
            <a:lvl1pPr marL="0" indent="0" algn="l">
              <a:buNone/>
              <a:defRPr sz="680" cap="none" baseline="0">
                <a:solidFill>
                  <a:schemeClr val="tx1"/>
                </a:solidFill>
              </a:defRPr>
            </a:lvl1pPr>
          </a:lstStyle>
          <a:p>
            <a:pPr lvl="0"/>
            <a:r>
              <a:rPr lang="en-US"/>
              <a:t>Click to edit Master text styles</a:t>
            </a:r>
          </a:p>
        </p:txBody>
      </p:sp>
      <p:sp>
        <p:nvSpPr>
          <p:cNvPr id="9" name="Content Placeholder 7"/>
          <p:cNvSpPr>
            <a:spLocks noGrp="1"/>
          </p:cNvSpPr>
          <p:nvPr>
            <p:ph sz="quarter" idx="18"/>
          </p:nvPr>
        </p:nvSpPr>
        <p:spPr>
          <a:xfrm>
            <a:off x="4699965" y="6241033"/>
            <a:ext cx="4003810" cy="262108"/>
          </a:xfrm>
        </p:spPr>
        <p:txBody>
          <a:bodyPr anchor="b">
            <a:noAutofit/>
          </a:bodyPr>
          <a:lstStyle>
            <a:lvl1pPr marL="0" indent="0" algn="l">
              <a:buNone/>
              <a:defRPr sz="680" cap="none" baseline="0">
                <a:solidFill>
                  <a:schemeClr val="tx1"/>
                </a:solidFill>
              </a:defRPr>
            </a:lvl1pPr>
          </a:lstStyle>
          <a:p>
            <a:pPr lvl="0"/>
            <a:r>
              <a:rPr lang="en-US"/>
              <a:t>Click to edit Master text styles</a:t>
            </a:r>
          </a:p>
        </p:txBody>
      </p:sp>
      <p:sp>
        <p:nvSpPr>
          <p:cNvPr id="7" name="Date Placeholder 3"/>
          <p:cNvSpPr>
            <a:spLocks noGrp="1"/>
          </p:cNvSpPr>
          <p:nvPr>
            <p:ph type="dt" sz="half" idx="19"/>
          </p:nvPr>
        </p:nvSpPr>
        <p:spPr>
          <a:xfrm>
            <a:off x="447675" y="6618288"/>
            <a:ext cx="7387829" cy="139700"/>
          </a:xfrm>
        </p:spPr>
        <p:txBody>
          <a:bodyPr/>
          <a:lstStyle>
            <a:lvl1pPr>
              <a:defRPr>
                <a:latin typeface="Calibri" panose="020F0502020204030204" pitchFamily="34" charset="0"/>
                <a:cs typeface="+mn-cs"/>
              </a:defRPr>
            </a:lvl1pPr>
          </a:lstStyle>
          <a:p>
            <a:pPr>
              <a:defRPr/>
            </a:pPr>
            <a:r>
              <a:rPr lang="en-US"/>
              <a:t>Insert Date (go to Insert Tab, Header &amp; Footer and Apply to All)</a:t>
            </a:r>
            <a:endParaRPr lang="en-GB"/>
          </a:p>
        </p:txBody>
      </p:sp>
    </p:spTree>
    <p:extLst>
      <p:ext uri="{BB962C8B-B14F-4D97-AF65-F5344CB8AC3E}">
        <p14:creationId xmlns:p14="http://schemas.microsoft.com/office/powerpoint/2010/main" val="3388497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Shape 117"/>
          <p:cNvSpPr>
            <a:spLocks noGrp="1"/>
          </p:cNvSpPr>
          <p:nvPr>
            <p:ph type="title"/>
          </p:nvPr>
        </p:nvSpPr>
        <p:spPr>
          <a:xfrm>
            <a:off x="464345" y="3018237"/>
            <a:ext cx="8215313" cy="1562695"/>
          </a:xfrm>
          <a:prstGeom prst="rect">
            <a:avLst/>
          </a:prstGeom>
        </p:spPr>
        <p:txBody>
          <a:bodyPr anchor="t"/>
          <a:lstStyle>
            <a:lvl1pPr algn="l">
              <a:defRPr sz="3269" cap="all" spc="523">
                <a:latin typeface="Avenir Light"/>
                <a:ea typeface="Avenir Light"/>
                <a:cs typeface="Avenir Light"/>
                <a:sym typeface="Avenir Light"/>
              </a:defRPr>
            </a:lvl1pPr>
          </a:lstStyle>
          <a:p>
            <a:r>
              <a:t>Title Text</a:t>
            </a:r>
          </a:p>
        </p:txBody>
      </p:sp>
      <p:sp>
        <p:nvSpPr>
          <p:cNvPr id="118" name="Shape 118"/>
          <p:cNvSpPr>
            <a:spLocks noGrp="1"/>
          </p:cNvSpPr>
          <p:nvPr>
            <p:ph type="body" sz="quarter" idx="1"/>
          </p:nvPr>
        </p:nvSpPr>
        <p:spPr>
          <a:xfrm>
            <a:off x="464345" y="2402086"/>
            <a:ext cx="8215313" cy="625078"/>
          </a:xfrm>
          <a:prstGeom prst="rect">
            <a:avLst/>
          </a:prstGeom>
        </p:spPr>
        <p:txBody>
          <a:bodyPr anchor="b"/>
          <a:lstStyle>
            <a:lvl1pPr marL="0" indent="0">
              <a:spcBef>
                <a:spcPts val="0"/>
              </a:spcBef>
              <a:buSzTx/>
              <a:buNone/>
              <a:defRPr sz="1265" cap="all" spc="203">
                <a:solidFill>
                  <a:srgbClr val="55D7FF"/>
                </a:solidFill>
                <a:latin typeface="Avenir Book"/>
                <a:ea typeface="Avenir Book"/>
                <a:cs typeface="Avenir Book"/>
                <a:sym typeface="Avenir Book"/>
              </a:defRPr>
            </a:lvl1pPr>
            <a:lvl2pPr marL="0" indent="120547">
              <a:spcBef>
                <a:spcPts val="0"/>
              </a:spcBef>
              <a:buSzTx/>
              <a:buNone/>
              <a:defRPr sz="1265" cap="all" spc="203">
                <a:solidFill>
                  <a:srgbClr val="55D7FF"/>
                </a:solidFill>
                <a:latin typeface="Avenir Book"/>
                <a:ea typeface="Avenir Book"/>
                <a:cs typeface="Avenir Book"/>
                <a:sym typeface="Avenir Book"/>
              </a:defRPr>
            </a:lvl2pPr>
            <a:lvl3pPr marL="0" indent="241093">
              <a:spcBef>
                <a:spcPts val="0"/>
              </a:spcBef>
              <a:buSzTx/>
              <a:buNone/>
              <a:defRPr sz="1265" cap="all" spc="203">
                <a:solidFill>
                  <a:srgbClr val="55D7FF"/>
                </a:solidFill>
                <a:latin typeface="Avenir Book"/>
                <a:ea typeface="Avenir Book"/>
                <a:cs typeface="Avenir Book"/>
                <a:sym typeface="Avenir Book"/>
              </a:defRPr>
            </a:lvl3pPr>
            <a:lvl4pPr marL="0" indent="361640">
              <a:spcBef>
                <a:spcPts val="0"/>
              </a:spcBef>
              <a:buSzTx/>
              <a:buNone/>
              <a:defRPr sz="1265" cap="all" spc="203">
                <a:solidFill>
                  <a:srgbClr val="55D7FF"/>
                </a:solidFill>
                <a:latin typeface="Avenir Book"/>
                <a:ea typeface="Avenir Book"/>
                <a:cs typeface="Avenir Book"/>
                <a:sym typeface="Avenir Book"/>
              </a:defRPr>
            </a:lvl4pPr>
            <a:lvl5pPr marL="0" indent="482186">
              <a:spcBef>
                <a:spcPts val="0"/>
              </a:spcBef>
              <a:buSzTx/>
              <a:buNone/>
              <a:defRPr sz="1265" cap="all" spc="203">
                <a:solidFill>
                  <a:srgbClr val="55D7FF"/>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4" name="Shape 119"/>
          <p:cNvSpPr>
            <a:spLocks noGrp="1"/>
          </p:cNvSpPr>
          <p:nvPr>
            <p:ph type="sldNum" sz="quarter" idx="10"/>
          </p:nvPr>
        </p:nvSpPr>
        <p:spPr>
          <a:xfrm>
            <a:off x="4437460" y="6510339"/>
            <a:ext cx="247650" cy="293687"/>
          </a:xfrm>
        </p:spPr>
        <p:txBody>
          <a:bodyPr/>
          <a:lstStyle>
            <a:lvl1pPr fontAlgn="auto">
              <a:spcBef>
                <a:spcPts val="0"/>
              </a:spcBef>
              <a:spcAft>
                <a:spcPts val="0"/>
              </a:spcAft>
              <a:defRPr>
                <a:latin typeface="Avenir Light"/>
                <a:ea typeface="Avenir Light"/>
                <a:cs typeface="Avenir Light"/>
                <a:sym typeface="Avenir Light"/>
              </a:defRPr>
            </a:lvl1pPr>
          </a:lstStyle>
          <a:p>
            <a:pPr>
              <a:defRPr/>
            </a:pPr>
            <a:fld id="{BBD1D35B-D52E-4472-9031-599493E67B0F}" type="slidenum">
              <a:rPr/>
              <a:pPr>
                <a:defRPr/>
              </a:pPr>
              <a:t>‹#›</a:t>
            </a:fld>
            <a:endParaRPr/>
          </a:p>
        </p:txBody>
      </p:sp>
    </p:spTree>
    <p:extLst>
      <p:ext uri="{BB962C8B-B14F-4D97-AF65-F5344CB8AC3E}">
        <p14:creationId xmlns:p14="http://schemas.microsoft.com/office/powerpoint/2010/main" val="97542764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TANDAR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B9E4"/>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Clr>
                <a:srgbClr val="00B9E4"/>
              </a:buClr>
              <a:buSzPct val="150000"/>
              <a:defRPr/>
            </a:lvl1pPr>
            <a:lvl2pPr>
              <a:buClr>
                <a:srgbClr val="00B9E4"/>
              </a:buClr>
              <a:buSzPct val="150000"/>
              <a:defRPr/>
            </a:lvl2pPr>
            <a:lvl3pPr>
              <a:buClr>
                <a:srgbClr val="00B9E4"/>
              </a:buClr>
              <a:buSzPct val="150000"/>
              <a:defRPr/>
            </a:lvl3pPr>
            <a:lvl4pPr>
              <a:buClr>
                <a:srgbClr val="00B9E4"/>
              </a:buClr>
              <a:buSzPct val="15000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2"/>
          <p:cNvSpPr>
            <a:spLocks noGrp="1"/>
          </p:cNvSpPr>
          <p:nvPr>
            <p:ph type="body" idx="10"/>
          </p:nvPr>
        </p:nvSpPr>
        <p:spPr>
          <a:xfrm>
            <a:off x="5657010" y="5827165"/>
            <a:ext cx="3350711" cy="523875"/>
          </a:xfrm>
          <a:prstGeom prst="roundRect">
            <a:avLst>
              <a:gd name="adj" fmla="val 0"/>
            </a:avLst>
          </a:prstGeom>
          <a:noFill/>
          <a:ln>
            <a:noFill/>
          </a:ln>
        </p:spPr>
        <p:style>
          <a:lnRef idx="2">
            <a:schemeClr val="accent6"/>
          </a:lnRef>
          <a:fillRef idx="1">
            <a:schemeClr val="lt1"/>
          </a:fillRef>
          <a:effectRef idx="0">
            <a:schemeClr val="accent6"/>
          </a:effectRef>
          <a:fontRef idx="none"/>
        </p:style>
        <p:txBody>
          <a:bodyPr tIns="36000" bIns="36000" anchor="b"/>
          <a:lstStyle>
            <a:lvl1pPr marL="0" indent="0" algn="r">
              <a:buNone/>
              <a:defRPr sz="750" b="0" i="0" baseline="0"/>
            </a:lvl1pPr>
            <a:lvl2pPr marL="342902" indent="0">
              <a:buNone/>
              <a:defRPr sz="1500" b="1"/>
            </a:lvl2pPr>
            <a:lvl3pPr marL="685805" indent="0">
              <a:buNone/>
              <a:defRPr sz="1350" b="1"/>
            </a:lvl3pPr>
            <a:lvl4pPr marL="1028707" indent="0">
              <a:buNone/>
              <a:defRPr sz="1200" b="1"/>
            </a:lvl4pPr>
            <a:lvl5pPr marL="1371609" indent="0">
              <a:buNone/>
              <a:defRPr sz="1200" b="1"/>
            </a:lvl5pPr>
            <a:lvl6pPr marL="1714511" indent="0">
              <a:buNone/>
              <a:defRPr sz="1200" b="1"/>
            </a:lvl6pPr>
            <a:lvl7pPr marL="2057414" indent="0">
              <a:buNone/>
              <a:defRPr sz="1200" b="1"/>
            </a:lvl7pPr>
            <a:lvl8pPr marL="2400316" indent="0">
              <a:buNone/>
              <a:defRPr sz="1200" b="1"/>
            </a:lvl8pPr>
            <a:lvl9pPr marL="2743218" indent="0">
              <a:buNone/>
              <a:defRPr sz="1200" b="1"/>
            </a:lvl9pPr>
          </a:lstStyle>
          <a:p>
            <a:pPr lvl="0"/>
            <a:r>
              <a:rPr lang="en-US"/>
              <a:t>Click to edit Master text styles</a:t>
            </a:r>
          </a:p>
        </p:txBody>
      </p:sp>
      <p:sp>
        <p:nvSpPr>
          <p:cNvPr id="5" name="Text Placeholder 2"/>
          <p:cNvSpPr>
            <a:spLocks noGrp="1"/>
          </p:cNvSpPr>
          <p:nvPr>
            <p:ph type="body" idx="11"/>
          </p:nvPr>
        </p:nvSpPr>
        <p:spPr>
          <a:xfrm>
            <a:off x="114300" y="5833650"/>
            <a:ext cx="5390058" cy="523875"/>
          </a:xfrm>
          <a:prstGeom prst="roundRect">
            <a:avLst>
              <a:gd name="adj" fmla="val 0"/>
            </a:avLst>
          </a:prstGeom>
          <a:noFill/>
          <a:ln>
            <a:noFill/>
          </a:ln>
        </p:spPr>
        <p:style>
          <a:lnRef idx="2">
            <a:schemeClr val="accent6"/>
          </a:lnRef>
          <a:fillRef idx="1">
            <a:schemeClr val="lt1"/>
          </a:fillRef>
          <a:effectRef idx="0">
            <a:schemeClr val="accent6"/>
          </a:effectRef>
          <a:fontRef idx="none"/>
        </p:style>
        <p:txBody>
          <a:bodyPr tIns="36000" bIns="36000" anchor="b"/>
          <a:lstStyle>
            <a:lvl1pPr marL="0" indent="0" algn="l">
              <a:buNone/>
              <a:defRPr sz="825" b="0" i="0" baseline="0"/>
            </a:lvl1pPr>
            <a:lvl2pPr marL="342902" indent="0">
              <a:buNone/>
              <a:defRPr sz="1500" b="1"/>
            </a:lvl2pPr>
            <a:lvl3pPr marL="685805" indent="0">
              <a:buNone/>
              <a:defRPr sz="1350" b="1"/>
            </a:lvl3pPr>
            <a:lvl4pPr marL="1028707" indent="0">
              <a:buNone/>
              <a:defRPr sz="1200" b="1"/>
            </a:lvl4pPr>
            <a:lvl5pPr marL="1371609" indent="0">
              <a:buNone/>
              <a:defRPr sz="1200" b="1"/>
            </a:lvl5pPr>
            <a:lvl6pPr marL="1714511" indent="0">
              <a:buNone/>
              <a:defRPr sz="1200" b="1"/>
            </a:lvl6pPr>
            <a:lvl7pPr marL="2057414" indent="0">
              <a:buNone/>
              <a:defRPr sz="1200" b="1"/>
            </a:lvl7pPr>
            <a:lvl8pPr marL="2400316" indent="0">
              <a:buNone/>
              <a:defRPr sz="1200" b="1"/>
            </a:lvl8pPr>
            <a:lvl9pPr marL="2743218" indent="0">
              <a:buNone/>
              <a:defRPr sz="1200" b="1"/>
            </a:lvl9pPr>
          </a:lstStyle>
          <a:p>
            <a:pPr lvl="0"/>
            <a:r>
              <a:rPr lang="en-US"/>
              <a:t>Click to edit Master text styles</a:t>
            </a:r>
          </a:p>
        </p:txBody>
      </p:sp>
    </p:spTree>
    <p:extLst>
      <p:ext uri="{BB962C8B-B14F-4D97-AF65-F5344CB8AC3E}">
        <p14:creationId xmlns:p14="http://schemas.microsoft.com/office/powerpoint/2010/main" val="151301827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All Text Slide">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304800" y="990600"/>
            <a:ext cx="8458200" cy="4800600"/>
          </a:xfrm>
        </p:spPr>
        <p:txBody>
          <a:bodyPr/>
          <a:lstStyle>
            <a:lvl1pPr marL="0" indent="0">
              <a:lnSpc>
                <a:spcPts val="1650"/>
              </a:lnSpc>
              <a:spcBef>
                <a:spcPts val="0"/>
              </a:spcBef>
              <a:spcAft>
                <a:spcPts val="0"/>
              </a:spcAft>
              <a:buFontTx/>
              <a:buNone/>
              <a:defRPr sz="1350" b="0" baseline="0">
                <a:solidFill>
                  <a:schemeClr val="accent1">
                    <a:lumMod val="50000"/>
                  </a:schemeClr>
                </a:solidFill>
                <a:latin typeface="+mj-lt"/>
                <a:cs typeface="Calibri" pitchFamily="34" charset="0"/>
              </a:defRPr>
            </a:lvl1pPr>
            <a:lvl2pPr marL="215503" indent="-214313">
              <a:lnSpc>
                <a:spcPts val="1650"/>
              </a:lnSpc>
              <a:spcBef>
                <a:spcPts val="0"/>
              </a:spcBef>
              <a:spcAft>
                <a:spcPts val="0"/>
              </a:spcAft>
              <a:buClr>
                <a:schemeClr val="tx2"/>
              </a:buClr>
              <a:buFont typeface="Arial" pitchFamily="34" charset="0"/>
              <a:buChar char="•"/>
              <a:defRPr sz="1350" b="0">
                <a:solidFill>
                  <a:schemeClr val="accent1">
                    <a:lumMod val="50000"/>
                  </a:schemeClr>
                </a:solidFill>
                <a:latin typeface="+mj-lt"/>
                <a:cs typeface="Calibri" pitchFamily="34" charset="0"/>
              </a:defRPr>
            </a:lvl2pPr>
            <a:lvl3pPr marL="433388" indent="-214313">
              <a:lnSpc>
                <a:spcPts val="1650"/>
              </a:lnSpc>
              <a:spcBef>
                <a:spcPts val="0"/>
              </a:spcBef>
              <a:spcAft>
                <a:spcPts val="0"/>
              </a:spcAft>
              <a:buClr>
                <a:schemeClr val="bg1">
                  <a:lumMod val="50000"/>
                </a:schemeClr>
              </a:buClr>
              <a:buFont typeface="Wingdings" pitchFamily="2" charset="2"/>
              <a:buChar char="§"/>
              <a:defRPr sz="1200" b="0">
                <a:solidFill>
                  <a:schemeClr val="accent1">
                    <a:lumMod val="50000"/>
                  </a:schemeClr>
                </a:solidFill>
                <a:latin typeface="+mj-lt"/>
                <a:cs typeface="Calibri" pitchFamily="34" charset="0"/>
              </a:defRPr>
            </a:lvl3pPr>
            <a:lvl4pPr marL="685800" indent="-214313">
              <a:lnSpc>
                <a:spcPts val="1650"/>
              </a:lnSpc>
              <a:spcBef>
                <a:spcPts val="0"/>
              </a:spcBef>
              <a:spcAft>
                <a:spcPts val="0"/>
              </a:spcAft>
              <a:buClr>
                <a:schemeClr val="bg1">
                  <a:lumMod val="50000"/>
                </a:schemeClr>
              </a:buClr>
              <a:buFont typeface="Wingdings" pitchFamily="2" charset="2"/>
              <a:buChar char="Ø"/>
              <a:defRPr sz="1200" b="0">
                <a:solidFill>
                  <a:schemeClr val="accent1">
                    <a:lumMod val="50000"/>
                  </a:schemeClr>
                </a:solidFill>
                <a:latin typeface="+mj-lt"/>
                <a:cs typeface="Calibri" pitchFamily="34" charset="0"/>
              </a:defRPr>
            </a:lvl4pPr>
            <a:lvl5pPr marL="942975" indent="0">
              <a:lnSpc>
                <a:spcPct val="100000"/>
              </a:lnSpc>
              <a:spcBef>
                <a:spcPts val="0"/>
              </a:spcBef>
              <a:spcAft>
                <a:spcPts val="0"/>
              </a:spcAft>
              <a:buFont typeface="Arial" pitchFamily="34" charset="0"/>
              <a:buNone/>
              <a:defRPr sz="1200" b="0">
                <a:solidFill>
                  <a:schemeClr val="tx1"/>
                </a:solidFill>
              </a:defRPr>
            </a:lvl5pPr>
            <a:lvl6pPr>
              <a:defRPr sz="1200"/>
            </a:lvl6pPr>
            <a:lvl7pPr>
              <a:defRPr sz="1200"/>
            </a:lvl7pPr>
            <a:lvl8pPr>
              <a:defRPr sz="1200"/>
            </a:lvl8pPr>
            <a:lvl9pPr>
              <a:defRPr sz="1200"/>
            </a:lvl9pPr>
          </a:lstStyle>
          <a:p>
            <a:pPr lvl="0"/>
            <a:r>
              <a:rPr lang="en-US" dirty="0"/>
              <a:t>Level one has no bullet or indent </a:t>
            </a:r>
          </a:p>
          <a:p>
            <a:pPr lvl="1"/>
            <a:r>
              <a:rPr lang="en-US" dirty="0"/>
              <a:t>Second level</a:t>
            </a:r>
          </a:p>
          <a:p>
            <a:pPr lvl="2"/>
            <a:r>
              <a:rPr lang="en-US" dirty="0"/>
              <a:t>Third level</a:t>
            </a:r>
          </a:p>
          <a:p>
            <a:pPr lvl="3"/>
            <a:r>
              <a:rPr lang="en-US" dirty="0"/>
              <a:t>Fourth level</a:t>
            </a:r>
          </a:p>
        </p:txBody>
      </p:sp>
      <p:sp>
        <p:nvSpPr>
          <p:cNvPr id="5" name="Title 4"/>
          <p:cNvSpPr>
            <a:spLocks noGrp="1"/>
          </p:cNvSpPr>
          <p:nvPr>
            <p:ph type="title" hasCustomPrompt="1"/>
          </p:nvPr>
        </p:nvSpPr>
        <p:spPr>
          <a:xfrm>
            <a:off x="304800" y="402595"/>
            <a:ext cx="8458200" cy="261610"/>
          </a:xfrm>
        </p:spPr>
        <p:txBody>
          <a:bodyPr anchor="ctr" anchorCtr="0"/>
          <a:lstStyle>
            <a:lvl1pPr>
              <a:defRPr sz="1500" baseline="0"/>
            </a:lvl1pPr>
          </a:lstStyle>
          <a:p>
            <a:r>
              <a:rPr lang="en-US" dirty="0"/>
              <a:t>Slide Title goes here</a:t>
            </a:r>
          </a:p>
        </p:txBody>
      </p:sp>
    </p:spTree>
    <p:extLst>
      <p:ext uri="{BB962C8B-B14F-4D97-AF65-F5344CB8AC3E}">
        <p14:creationId xmlns:p14="http://schemas.microsoft.com/office/powerpoint/2010/main" val="994714774"/>
      </p:ext>
    </p:extLst>
  </p:cSld>
  <p:clrMapOvr>
    <a:masterClrMapping/>
  </p:clrMapOvr>
  <p:transition>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Text Placeholder 2"/>
          <p:cNvSpPr>
            <a:spLocks noGrp="1"/>
          </p:cNvSpPr>
          <p:nvPr>
            <p:ph idx="1"/>
          </p:nvPr>
        </p:nvSpPr>
        <p:spPr>
          <a:xfrm>
            <a:off x="457200" y="1600202"/>
            <a:ext cx="8229600" cy="4525963"/>
          </a:xfrm>
          <a:prstGeom prst="rect">
            <a:avLst/>
          </a:prstGeom>
        </p:spPr>
        <p:txBody>
          <a:bodyPr vert="horz" wrap="square" lIns="91440" tIns="45720" rIns="91440" bIns="45720" rtlCol="0">
            <a:normAutofit/>
          </a:bodyPr>
          <a:lstStyle/>
          <a:p>
            <a:pPr lvl="0"/>
            <a:r>
              <a:rPr lang="en-US" dirty="0"/>
              <a:t>Click to edit Master text styles</a:t>
            </a:r>
          </a:p>
          <a:p>
            <a:pPr lvl="2"/>
            <a:r>
              <a:rPr lang="en-US" dirty="0"/>
              <a:t>Third level</a:t>
            </a:r>
          </a:p>
        </p:txBody>
      </p:sp>
    </p:spTree>
    <p:extLst>
      <p:ext uri="{BB962C8B-B14F-4D97-AF65-F5344CB8AC3E}">
        <p14:creationId xmlns:p14="http://schemas.microsoft.com/office/powerpoint/2010/main" val="5344316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PPT report - blank">
    <p:spTree>
      <p:nvGrpSpPr>
        <p:cNvPr id="1" name=""/>
        <p:cNvGrpSpPr/>
        <p:nvPr/>
      </p:nvGrpSpPr>
      <p:grpSpPr>
        <a:xfrm>
          <a:off x="0" y="0"/>
          <a:ext cx="0" cy="0"/>
          <a:chOff x="0" y="0"/>
          <a:chExt cx="0" cy="0"/>
        </a:xfrm>
      </p:grpSpPr>
      <p:sp>
        <p:nvSpPr>
          <p:cNvPr id="4" name="Date Placeholder 3"/>
          <p:cNvSpPr>
            <a:spLocks noGrp="1"/>
          </p:cNvSpPr>
          <p:nvPr>
            <p:ph type="dt" sz="half" idx="19"/>
          </p:nvPr>
        </p:nvSpPr>
        <p:spPr/>
        <p:txBody>
          <a:bodyPr/>
          <a:lstStyle/>
          <a:p>
            <a:fld id="{8FB6CC59-492C-4C5A-B610-CCE791334CFD}" type="datetime1">
              <a:rPr lang="en-US" smtClean="0"/>
              <a:t>4/11/2019</a:t>
            </a:fld>
            <a:endParaRPr lang="en-GB" dirty="0"/>
          </a:p>
        </p:txBody>
      </p:sp>
      <p:sp>
        <p:nvSpPr>
          <p:cNvPr id="8" name="Title 7"/>
          <p:cNvSpPr>
            <a:spLocks noGrp="1"/>
          </p:cNvSpPr>
          <p:nvPr>
            <p:ph type="title"/>
          </p:nvPr>
        </p:nvSpPr>
        <p:spPr/>
        <p:txBody>
          <a:bodyPr/>
          <a:lstStyle>
            <a:lvl1pPr>
              <a:defRPr sz="1361"/>
            </a:lvl1pPr>
          </a:lstStyle>
          <a:p>
            <a:r>
              <a:rPr lang="en-US"/>
              <a:t>Click to edit Master title style</a:t>
            </a:r>
            <a:endParaRPr lang="en-GB"/>
          </a:p>
        </p:txBody>
      </p:sp>
    </p:spTree>
    <p:extLst>
      <p:ext uri="{BB962C8B-B14F-4D97-AF65-F5344CB8AC3E}">
        <p14:creationId xmlns:p14="http://schemas.microsoft.com/office/powerpoint/2010/main" val="2982848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a:prstGeom prst="rect">
            <a:avLst/>
          </a:prstGeom>
        </p:spPr>
        <p:txBody>
          <a:bodyPr anchor="t"/>
          <a:lstStyle>
            <a:lvl1pPr algn="l">
              <a:defRPr sz="4000" b="1" cap="all">
                <a:solidFill>
                  <a:srgbClr val="4F758B"/>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933617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Diagramm">
    <p:spTree>
      <p:nvGrpSpPr>
        <p:cNvPr id="1" name=""/>
        <p:cNvGrpSpPr/>
        <p:nvPr/>
      </p:nvGrpSpPr>
      <p:grpSpPr>
        <a:xfrm>
          <a:off x="0" y="0"/>
          <a:ext cx="0" cy="0"/>
          <a:chOff x="0" y="0"/>
          <a:chExt cx="0" cy="0"/>
        </a:xfrm>
      </p:grpSpPr>
      <p:sp>
        <p:nvSpPr>
          <p:cNvPr id="2" name="Titel 1"/>
          <p:cNvSpPr>
            <a:spLocks noGrp="1"/>
          </p:cNvSpPr>
          <p:nvPr>
            <p:ph type="title"/>
          </p:nvPr>
        </p:nvSpPr>
        <p:spPr>
          <a:xfrm>
            <a:off x="414000" y="469900"/>
            <a:ext cx="8229600" cy="612140"/>
          </a:xfrm>
        </p:spPr>
        <p:txBody>
          <a:bodyPr/>
          <a:lstStyle>
            <a:lvl1pPr>
              <a:lnSpc>
                <a:spcPts val="1238"/>
              </a:lnSpc>
              <a:defRPr/>
            </a:lvl1pPr>
          </a:lstStyle>
          <a:p>
            <a:r>
              <a:rPr lang="de-DE" dirty="0"/>
              <a:t>Titelmasterformat durch Klicken bearbeiten</a:t>
            </a:r>
          </a:p>
        </p:txBody>
      </p:sp>
      <p:sp>
        <p:nvSpPr>
          <p:cNvPr id="6" name="Foliennummernplatzhalter 5"/>
          <p:cNvSpPr>
            <a:spLocks noGrp="1"/>
          </p:cNvSpPr>
          <p:nvPr>
            <p:ph type="sldNum" sz="quarter" idx="12"/>
          </p:nvPr>
        </p:nvSpPr>
        <p:spPr>
          <a:xfrm>
            <a:off x="8117020" y="6597353"/>
            <a:ext cx="557263" cy="260648"/>
          </a:xfrm>
          <a:prstGeom prst="rect">
            <a:avLst/>
          </a:prstGeom>
        </p:spPr>
        <p:txBody>
          <a:bodyPr/>
          <a:lstStyle/>
          <a:p>
            <a:fld id="{4F0D2E71-061B-4E4D-BF94-C6A9FAAAA5EA}" type="slidenum">
              <a:rPr lang="de-DE" smtClean="0">
                <a:solidFill>
                  <a:prstClr val="white"/>
                </a:solidFill>
                <a:latin typeface="Meta Offc"/>
              </a:rPr>
              <a:pPr/>
              <a:t>‹#›</a:t>
            </a:fld>
            <a:endParaRPr lang="de-DE">
              <a:solidFill>
                <a:prstClr val="white"/>
              </a:solidFill>
              <a:latin typeface="Meta Offc"/>
            </a:endParaRPr>
          </a:p>
        </p:txBody>
      </p:sp>
      <p:sp>
        <p:nvSpPr>
          <p:cNvPr id="10" name="Textplatzhalter 9"/>
          <p:cNvSpPr>
            <a:spLocks noGrp="1"/>
          </p:cNvSpPr>
          <p:nvPr>
            <p:ph type="body" sz="quarter" idx="14"/>
          </p:nvPr>
        </p:nvSpPr>
        <p:spPr>
          <a:xfrm>
            <a:off x="6659564" y="1497016"/>
            <a:ext cx="2009237" cy="4865687"/>
          </a:xfrm>
        </p:spPr>
        <p:txBody>
          <a:bodyPr>
            <a:normAutofit/>
          </a:bodyPr>
          <a:lstStyle>
            <a:lvl1pPr indent="0">
              <a:lnSpc>
                <a:spcPts val="844"/>
              </a:lnSpc>
              <a:spcBef>
                <a:spcPts val="0"/>
              </a:spcBef>
              <a:buFont typeface="Arial" pitchFamily="34" charset="0"/>
              <a:buNone/>
              <a:defRPr sz="675" b="0" cap="none" baseline="0">
                <a:solidFill>
                  <a:schemeClr val="tx2"/>
                </a:solidFill>
              </a:defRPr>
            </a:lvl1pPr>
            <a:lvl2pPr marL="0" indent="0">
              <a:lnSpc>
                <a:spcPts val="844"/>
              </a:lnSpc>
              <a:spcBef>
                <a:spcPts val="0"/>
              </a:spcBef>
              <a:buNone/>
              <a:defRPr sz="675" b="0" cap="none" baseline="0">
                <a:solidFill>
                  <a:schemeClr val="tx2"/>
                </a:solidFill>
              </a:defRPr>
            </a:lvl2pPr>
            <a:lvl3pPr marL="0" indent="0">
              <a:lnSpc>
                <a:spcPts val="844"/>
              </a:lnSpc>
              <a:spcBef>
                <a:spcPts val="0"/>
              </a:spcBef>
              <a:buNone/>
              <a:defRPr sz="675" b="0" cap="none" baseline="0">
                <a:solidFill>
                  <a:schemeClr val="tx2"/>
                </a:solidFill>
              </a:defRPr>
            </a:lvl3pPr>
            <a:lvl4pPr marL="0" indent="0">
              <a:lnSpc>
                <a:spcPts val="844"/>
              </a:lnSpc>
              <a:spcBef>
                <a:spcPts val="0"/>
              </a:spcBef>
              <a:buNone/>
              <a:defRPr sz="675" b="0" cap="none" baseline="0">
                <a:solidFill>
                  <a:schemeClr val="tx2"/>
                </a:solidFill>
              </a:defRPr>
            </a:lvl4pPr>
            <a:lvl5pPr marL="0" indent="0">
              <a:lnSpc>
                <a:spcPts val="844"/>
              </a:lnSpc>
              <a:spcBef>
                <a:spcPts val="0"/>
              </a:spcBef>
              <a:buNone/>
              <a:defRPr sz="675" b="0" cap="none" baseline="0">
                <a:solidFill>
                  <a:schemeClr val="tx2"/>
                </a:solidFill>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Diagrammplatzhalter 10"/>
          <p:cNvSpPr>
            <a:spLocks noGrp="1"/>
          </p:cNvSpPr>
          <p:nvPr>
            <p:ph type="chart" sz="quarter" idx="15"/>
          </p:nvPr>
        </p:nvSpPr>
        <p:spPr>
          <a:xfrm>
            <a:off x="414340" y="1497016"/>
            <a:ext cx="6102350" cy="4865687"/>
          </a:xfrm>
        </p:spPr>
        <p:txBody>
          <a:bodyPr/>
          <a:lstStyle/>
          <a:p>
            <a:endParaRPr lang="de-DE"/>
          </a:p>
        </p:txBody>
      </p:sp>
      <p:sp>
        <p:nvSpPr>
          <p:cNvPr id="12" name="Datumsplatzhalter 3"/>
          <p:cNvSpPr>
            <a:spLocks noGrp="1"/>
          </p:cNvSpPr>
          <p:nvPr>
            <p:ph type="dt" sz="half" idx="2"/>
          </p:nvPr>
        </p:nvSpPr>
        <p:spPr>
          <a:xfrm>
            <a:off x="415925" y="6597353"/>
            <a:ext cx="771699" cy="260648"/>
          </a:xfrm>
          <a:prstGeom prst="rect">
            <a:avLst/>
          </a:prstGeom>
        </p:spPr>
        <p:txBody>
          <a:bodyPr vert="horz" lIns="0" tIns="0" rIns="0" bIns="0" rtlCol="0" anchor="ctr"/>
          <a:lstStyle>
            <a:lvl1pPr algn="l">
              <a:defRPr sz="563">
                <a:solidFill>
                  <a:schemeClr val="bg1"/>
                </a:solidFill>
              </a:defRPr>
            </a:lvl1pPr>
          </a:lstStyle>
          <a:p>
            <a:pPr fontAlgn="auto">
              <a:spcBef>
                <a:spcPts val="0"/>
              </a:spcBef>
              <a:spcAft>
                <a:spcPts val="0"/>
              </a:spcAft>
            </a:pPr>
            <a:r>
              <a:rPr lang="de-DE">
                <a:solidFill>
                  <a:prstClr val="white"/>
                </a:solidFill>
                <a:latin typeface="Meta Offc"/>
              </a:rPr>
              <a:t>06.05.2014</a:t>
            </a:r>
            <a:endParaRPr lang="de-DE" dirty="0">
              <a:solidFill>
                <a:prstClr val="white"/>
              </a:solidFill>
              <a:latin typeface="Meta Offc"/>
            </a:endParaRPr>
          </a:p>
        </p:txBody>
      </p:sp>
    </p:spTree>
    <p:extLst>
      <p:ext uri="{BB962C8B-B14F-4D97-AF65-F5344CB8AC3E}">
        <p14:creationId xmlns:p14="http://schemas.microsoft.com/office/powerpoint/2010/main" val="14093497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14000" y="476672"/>
            <a:ext cx="8229600" cy="605368"/>
          </a:xfrm>
        </p:spPr>
        <p:txBody>
          <a:bodyPr/>
          <a:lstStyle>
            <a:lvl1pPr>
              <a:lnSpc>
                <a:spcPts val="1650"/>
              </a:lnSpc>
              <a:defRPr/>
            </a:lvl1pPr>
          </a:lstStyle>
          <a:p>
            <a:r>
              <a:rPr lang="de-DE" dirty="0"/>
              <a:t>Titelmasterformat durch Klicken bearbeiten</a:t>
            </a:r>
          </a:p>
        </p:txBody>
      </p:sp>
      <p:sp>
        <p:nvSpPr>
          <p:cNvPr id="3" name="Inhaltsplatzhalter 2"/>
          <p:cNvSpPr>
            <a:spLocks noGrp="1"/>
          </p:cNvSpPr>
          <p:nvPr>
            <p:ph idx="1"/>
          </p:nvPr>
        </p:nvSpPr>
        <p:spPr>
          <a:xfrm>
            <a:off x="414000" y="1494000"/>
            <a:ext cx="6102688" cy="4868700"/>
          </a:xfrm>
          <a:prstGeom prst="rect">
            <a:avLst/>
          </a:prstGeom>
        </p:spPr>
        <p:txBody>
          <a:bodyPr bIns="0"/>
          <a:lstStyle>
            <a:lvl1pPr marL="0" indent="0">
              <a:lnSpc>
                <a:spcPct val="120000"/>
              </a:lnSpc>
              <a:spcBef>
                <a:spcPts val="0"/>
              </a:spcBef>
              <a:buNone/>
              <a:defRPr sz="1125" b="1" cap="all" baseline="0"/>
            </a:lvl1pPr>
            <a:lvl2pPr marL="0" indent="0">
              <a:lnSpc>
                <a:spcPct val="120000"/>
              </a:lnSpc>
              <a:spcBef>
                <a:spcPts val="0"/>
              </a:spcBef>
              <a:buSzPct val="100000"/>
              <a:buFont typeface="Meta Offc" pitchFamily="34" charset="0"/>
              <a:buNone/>
              <a:defRPr sz="1125"/>
            </a:lvl2pPr>
            <a:lvl3pPr marL="121500" indent="-121500">
              <a:lnSpc>
                <a:spcPct val="120000"/>
              </a:lnSpc>
              <a:spcBef>
                <a:spcPts val="0"/>
              </a:spcBef>
              <a:buFont typeface="Meta Offc" pitchFamily="34" charset="0"/>
              <a:buChar char="•"/>
              <a:defRPr sz="1125"/>
            </a:lvl3pPr>
            <a:lvl4pPr marL="243000" indent="-121500">
              <a:lnSpc>
                <a:spcPct val="120000"/>
              </a:lnSpc>
              <a:spcBef>
                <a:spcPts val="0"/>
              </a:spcBef>
              <a:buFont typeface="Symbol" pitchFamily="18" charset="2"/>
              <a:buChar char="-"/>
              <a:defRPr lang="de-DE" sz="1125" kern="1200" dirty="0" smtClean="0">
                <a:solidFill>
                  <a:schemeClr val="tx1"/>
                </a:solidFill>
                <a:latin typeface="+mn-lt"/>
                <a:ea typeface="+mn-ea"/>
                <a:cs typeface="+mn-cs"/>
              </a:defRPr>
            </a:lvl4pPr>
            <a:lvl5pPr marL="364500" indent="-121500">
              <a:lnSpc>
                <a:spcPct val="120000"/>
              </a:lnSpc>
              <a:spcBef>
                <a:spcPts val="0"/>
              </a:spcBef>
              <a:buFont typeface="Arial" pitchFamily="34" charset="0"/>
              <a:buChar char="•"/>
              <a:defRPr sz="1125"/>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extplatzhalter 7"/>
          <p:cNvSpPr>
            <a:spLocks noGrp="1"/>
          </p:cNvSpPr>
          <p:nvPr>
            <p:ph type="body" sz="quarter" idx="13"/>
          </p:nvPr>
        </p:nvSpPr>
        <p:spPr>
          <a:xfrm>
            <a:off x="414001" y="302177"/>
            <a:ext cx="8207375" cy="231224"/>
          </a:xfrm>
          <a:prstGeom prst="rect">
            <a:avLst/>
          </a:prstGeom>
        </p:spPr>
        <p:txBody>
          <a:bodyPr bIns="0"/>
          <a:lstStyle>
            <a:lvl1pPr marL="0" indent="0">
              <a:buNone/>
              <a:defRPr sz="900" b="0" cap="none" baseline="0"/>
            </a:lvl1pPr>
          </a:lstStyle>
          <a:p>
            <a:pPr lvl="0"/>
            <a:r>
              <a:rPr lang="de-DE" dirty="0"/>
              <a:t>Textmasterformate durch Klicken bearbeiten</a:t>
            </a:r>
          </a:p>
        </p:txBody>
      </p:sp>
      <p:sp>
        <p:nvSpPr>
          <p:cNvPr id="10" name="Textplatzhalter 9"/>
          <p:cNvSpPr>
            <a:spLocks noGrp="1"/>
          </p:cNvSpPr>
          <p:nvPr>
            <p:ph type="body" sz="quarter" idx="14"/>
          </p:nvPr>
        </p:nvSpPr>
        <p:spPr>
          <a:xfrm>
            <a:off x="6659563" y="1497015"/>
            <a:ext cx="2036762" cy="4865687"/>
          </a:xfrm>
        </p:spPr>
        <p:txBody>
          <a:bodyPr/>
          <a:lstStyle>
            <a:lvl1pPr indent="0">
              <a:lnSpc>
                <a:spcPts val="1125"/>
              </a:lnSpc>
              <a:spcBef>
                <a:spcPts val="0"/>
              </a:spcBef>
              <a:buFont typeface="Arial" pitchFamily="34" charset="0"/>
              <a:buNone/>
              <a:defRPr sz="900" b="0" cap="none" baseline="0">
                <a:solidFill>
                  <a:schemeClr val="tx2"/>
                </a:solidFill>
              </a:defRPr>
            </a:lvl1pPr>
            <a:lvl2pPr marL="0" indent="0">
              <a:lnSpc>
                <a:spcPts val="1125"/>
              </a:lnSpc>
              <a:spcBef>
                <a:spcPts val="0"/>
              </a:spcBef>
              <a:buNone/>
              <a:defRPr sz="900" b="0" cap="none" baseline="0">
                <a:solidFill>
                  <a:schemeClr val="tx2"/>
                </a:solidFill>
              </a:defRPr>
            </a:lvl2pPr>
            <a:lvl3pPr marL="0" indent="0">
              <a:lnSpc>
                <a:spcPts val="1125"/>
              </a:lnSpc>
              <a:spcBef>
                <a:spcPts val="0"/>
              </a:spcBef>
              <a:buNone/>
              <a:defRPr sz="900" b="0" cap="none" baseline="0">
                <a:solidFill>
                  <a:schemeClr val="tx2"/>
                </a:solidFill>
              </a:defRPr>
            </a:lvl3pPr>
            <a:lvl4pPr marL="0" indent="0">
              <a:lnSpc>
                <a:spcPts val="1125"/>
              </a:lnSpc>
              <a:spcBef>
                <a:spcPts val="0"/>
              </a:spcBef>
              <a:buNone/>
              <a:defRPr sz="900" b="0" cap="none" baseline="0">
                <a:solidFill>
                  <a:schemeClr val="tx2"/>
                </a:solidFill>
              </a:defRPr>
            </a:lvl4pPr>
            <a:lvl5pPr marL="0" indent="0">
              <a:lnSpc>
                <a:spcPts val="1125"/>
              </a:lnSpc>
              <a:spcBef>
                <a:spcPts val="0"/>
              </a:spcBef>
              <a:buNone/>
              <a:defRPr sz="900" b="0" cap="none" baseline="0">
                <a:solidFill>
                  <a:schemeClr val="tx2"/>
                </a:solidFill>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Datumsplatzhalter 3"/>
          <p:cNvSpPr>
            <a:spLocks noGrp="1"/>
          </p:cNvSpPr>
          <p:nvPr>
            <p:ph type="dt" sz="half" idx="15"/>
          </p:nvPr>
        </p:nvSpPr>
        <p:spPr>
          <a:xfrm>
            <a:off x="415926" y="6597650"/>
            <a:ext cx="987425" cy="260350"/>
          </a:xfrm>
          <a:prstGeom prst="rect">
            <a:avLst/>
          </a:prstGeom>
        </p:spPr>
        <p:txBody>
          <a:bodyPr/>
          <a:lstStyle>
            <a:lvl1pPr fontAlgn="base">
              <a:spcBef>
                <a:spcPct val="50000"/>
              </a:spcBef>
              <a:spcAft>
                <a:spcPct val="0"/>
              </a:spcAft>
              <a:defRPr>
                <a:latin typeface="Arial" charset="0"/>
              </a:defRPr>
            </a:lvl1pPr>
          </a:lstStyle>
          <a:p>
            <a:pPr>
              <a:defRPr/>
            </a:pPr>
            <a:r>
              <a:rPr lang="de-DE"/>
              <a:t>10.10.2014</a:t>
            </a:r>
            <a:endParaRPr lang="de-DE" dirty="0"/>
          </a:p>
        </p:txBody>
      </p:sp>
      <p:sp>
        <p:nvSpPr>
          <p:cNvPr id="7" name="Fußzeilenplatzhalter 4"/>
          <p:cNvSpPr>
            <a:spLocks noGrp="1"/>
          </p:cNvSpPr>
          <p:nvPr>
            <p:ph type="ftr" sz="quarter" idx="16"/>
          </p:nvPr>
        </p:nvSpPr>
        <p:spPr>
          <a:xfrm>
            <a:off x="1403350" y="6597650"/>
            <a:ext cx="5113338" cy="260350"/>
          </a:xfrm>
          <a:prstGeom prst="rect">
            <a:avLst/>
          </a:prstGeom>
        </p:spPr>
        <p:txBody>
          <a:bodyPr/>
          <a:lstStyle>
            <a:lvl1pPr fontAlgn="base">
              <a:spcBef>
                <a:spcPct val="50000"/>
              </a:spcBef>
              <a:spcAft>
                <a:spcPct val="0"/>
              </a:spcAft>
              <a:defRPr>
                <a:latin typeface="Arial" charset="0"/>
              </a:defRPr>
            </a:lvl1pPr>
          </a:lstStyle>
          <a:p>
            <a:pPr>
              <a:defRPr/>
            </a:pPr>
            <a:r>
              <a:rPr lang="de-DE"/>
              <a:t>Austausch zur Energieversorgung im Verkehr</a:t>
            </a:r>
          </a:p>
        </p:txBody>
      </p:sp>
      <p:sp>
        <p:nvSpPr>
          <p:cNvPr id="9" name="Foliennummernplatzhalter 5"/>
          <p:cNvSpPr>
            <a:spLocks noGrp="1"/>
          </p:cNvSpPr>
          <p:nvPr>
            <p:ph type="sldNum" sz="quarter" idx="17"/>
          </p:nvPr>
        </p:nvSpPr>
        <p:spPr/>
        <p:txBody>
          <a:bodyPr/>
          <a:lstStyle>
            <a:lvl1pPr fontAlgn="base">
              <a:spcBef>
                <a:spcPct val="50000"/>
              </a:spcBef>
              <a:spcAft>
                <a:spcPct val="0"/>
              </a:spcAft>
              <a:defRPr>
                <a:latin typeface="Arial" charset="0"/>
              </a:defRPr>
            </a:lvl1pPr>
          </a:lstStyle>
          <a:p>
            <a:pPr>
              <a:defRPr/>
            </a:pPr>
            <a:fld id="{69625D67-2876-468B-AD61-A4D94C851127}" type="slidenum">
              <a:rPr lang="de-DE"/>
              <a:pPr>
                <a:defRPr/>
              </a:pPr>
              <a:t>‹#›</a:t>
            </a:fld>
            <a:endParaRPr lang="de-DE"/>
          </a:p>
        </p:txBody>
      </p:sp>
    </p:spTree>
    <p:extLst>
      <p:ext uri="{BB962C8B-B14F-4D97-AF65-F5344CB8AC3E}">
        <p14:creationId xmlns:p14="http://schemas.microsoft.com/office/powerpoint/2010/main" val="2575603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 Grafiken">
    <p:spTree>
      <p:nvGrpSpPr>
        <p:cNvPr id="1" name=""/>
        <p:cNvGrpSpPr/>
        <p:nvPr/>
      </p:nvGrpSpPr>
      <p:grpSpPr>
        <a:xfrm>
          <a:off x="0" y="0"/>
          <a:ext cx="0" cy="0"/>
          <a:chOff x="0" y="0"/>
          <a:chExt cx="0" cy="0"/>
        </a:xfrm>
      </p:grpSpPr>
      <p:sp>
        <p:nvSpPr>
          <p:cNvPr id="9" name="Rechteck 11"/>
          <p:cNvSpPr/>
          <p:nvPr userDrawn="1"/>
        </p:nvSpPr>
        <p:spPr bwMode="gray">
          <a:xfrm>
            <a:off x="610791" y="2241550"/>
            <a:ext cx="4023122" cy="3600450"/>
          </a:xfrm>
          <a:prstGeom prst="rect">
            <a:avLst/>
          </a:prstGeom>
          <a:solidFill>
            <a:srgbClr val="E3E4EA"/>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37" eaLnBrk="0" fontAlgn="base" hangingPunct="0">
              <a:spcBef>
                <a:spcPct val="0"/>
              </a:spcBef>
              <a:spcAft>
                <a:spcPct val="0"/>
              </a:spcAft>
              <a:defRPr/>
            </a:pPr>
            <a:endParaRPr lang="de-DE" sz="1125">
              <a:solidFill>
                <a:prstClr val="black"/>
              </a:solidFill>
            </a:endParaRPr>
          </a:p>
        </p:txBody>
      </p:sp>
      <p:sp>
        <p:nvSpPr>
          <p:cNvPr id="10" name="Rechteck 16"/>
          <p:cNvSpPr/>
          <p:nvPr userDrawn="1"/>
        </p:nvSpPr>
        <p:spPr bwMode="gray">
          <a:xfrm>
            <a:off x="4686300" y="2241550"/>
            <a:ext cx="4024313" cy="3600450"/>
          </a:xfrm>
          <a:prstGeom prst="rect">
            <a:avLst/>
          </a:prstGeom>
          <a:solidFill>
            <a:srgbClr val="E3E4EA"/>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37" eaLnBrk="0" fontAlgn="base" hangingPunct="0">
              <a:spcBef>
                <a:spcPct val="0"/>
              </a:spcBef>
              <a:spcAft>
                <a:spcPct val="0"/>
              </a:spcAft>
              <a:defRPr/>
            </a:pPr>
            <a:endParaRPr lang="de-DE" sz="1125">
              <a:solidFill>
                <a:prstClr val="black"/>
              </a:solidFill>
            </a:endParaRPr>
          </a:p>
        </p:txBody>
      </p:sp>
      <p:sp>
        <p:nvSpPr>
          <p:cNvPr id="2" name="Titel 1"/>
          <p:cNvSpPr>
            <a:spLocks noGrp="1"/>
          </p:cNvSpPr>
          <p:nvPr>
            <p:ph type="title"/>
          </p:nvPr>
        </p:nvSpPr>
        <p:spPr>
          <a:xfrm>
            <a:off x="611190" y="628002"/>
            <a:ext cx="6301072" cy="1017636"/>
          </a:xfrm>
          <a:prstGeom prst="rect">
            <a:avLst/>
          </a:prstGeom>
        </p:spPr>
        <p:txBody>
          <a:bodyPr/>
          <a:lstStyle>
            <a:lvl1pPr>
              <a:defRPr sz="1238" baseline="0"/>
            </a:lvl1pPr>
          </a:lstStyle>
          <a:p>
            <a:r>
              <a:rPr lang="en-US" noProof="0"/>
              <a:t>Click to edit Master title style</a:t>
            </a:r>
            <a:endParaRPr lang="de-DE" dirty="0"/>
          </a:p>
        </p:txBody>
      </p:sp>
      <p:sp>
        <p:nvSpPr>
          <p:cNvPr id="8" name="Textplatzhalter 5"/>
          <p:cNvSpPr>
            <a:spLocks noGrp="1"/>
          </p:cNvSpPr>
          <p:nvPr>
            <p:ph type="body" sz="quarter" idx="16"/>
          </p:nvPr>
        </p:nvSpPr>
        <p:spPr>
          <a:xfrm>
            <a:off x="611187" y="5876475"/>
            <a:ext cx="4023000" cy="360000"/>
          </a:xfrm>
          <a:prstGeom prst="rect">
            <a:avLst/>
          </a:prstGeom>
          <a:solidFill>
            <a:srgbClr val="E3E4EA"/>
          </a:solidFill>
        </p:spPr>
        <p:txBody>
          <a:bodyPr lIns="108000" anchor="ctr"/>
          <a:lstStyle>
            <a:lvl1pPr marL="0" indent="0">
              <a:lnSpc>
                <a:spcPct val="100000"/>
              </a:lnSpc>
              <a:buNone/>
              <a:defRPr sz="788" b="0"/>
            </a:lvl1pPr>
          </a:lstStyle>
          <a:p>
            <a:pPr lvl="0"/>
            <a:r>
              <a:rPr lang="en-US" noProof="0"/>
              <a:t>Click to edit Master text styles</a:t>
            </a:r>
          </a:p>
        </p:txBody>
      </p:sp>
      <p:sp>
        <p:nvSpPr>
          <p:cNvPr id="11" name="Textplatzhalter 5"/>
          <p:cNvSpPr>
            <a:spLocks noGrp="1"/>
          </p:cNvSpPr>
          <p:nvPr>
            <p:ph type="body" sz="quarter" idx="17"/>
          </p:nvPr>
        </p:nvSpPr>
        <p:spPr>
          <a:xfrm>
            <a:off x="611188" y="1848075"/>
            <a:ext cx="4023000" cy="360000"/>
          </a:xfrm>
          <a:prstGeom prst="rect">
            <a:avLst/>
          </a:prstGeom>
          <a:solidFill>
            <a:srgbClr val="E3E4EA"/>
          </a:solidFill>
        </p:spPr>
        <p:txBody>
          <a:bodyPr lIns="108000" anchor="ctr" anchorCtr="0"/>
          <a:lstStyle>
            <a:lvl1pPr marL="0" indent="0">
              <a:lnSpc>
                <a:spcPct val="100000"/>
              </a:lnSpc>
              <a:buNone/>
              <a:defRPr sz="788" b="0"/>
            </a:lvl1pPr>
          </a:lstStyle>
          <a:p>
            <a:pPr lvl="0"/>
            <a:r>
              <a:rPr lang="en-US" noProof="0"/>
              <a:t>Click to edit Master text styles</a:t>
            </a:r>
          </a:p>
        </p:txBody>
      </p:sp>
      <p:sp>
        <p:nvSpPr>
          <p:cNvPr id="13" name="Textplatzhalter 5"/>
          <p:cNvSpPr>
            <a:spLocks noGrp="1"/>
          </p:cNvSpPr>
          <p:nvPr>
            <p:ph type="body" sz="quarter" idx="19"/>
          </p:nvPr>
        </p:nvSpPr>
        <p:spPr>
          <a:xfrm>
            <a:off x="4685823" y="5876475"/>
            <a:ext cx="4023000" cy="360000"/>
          </a:xfrm>
          <a:prstGeom prst="rect">
            <a:avLst/>
          </a:prstGeom>
          <a:solidFill>
            <a:srgbClr val="E3E4EA"/>
          </a:solidFill>
        </p:spPr>
        <p:txBody>
          <a:bodyPr lIns="108000" anchor="ctr"/>
          <a:lstStyle>
            <a:lvl1pPr marL="0" indent="0">
              <a:lnSpc>
                <a:spcPct val="100000"/>
              </a:lnSpc>
              <a:buNone/>
              <a:defRPr sz="788" b="0"/>
            </a:lvl1pPr>
          </a:lstStyle>
          <a:p>
            <a:pPr lvl="0"/>
            <a:r>
              <a:rPr lang="en-US" noProof="0"/>
              <a:t>Click to edit Master text styles</a:t>
            </a:r>
          </a:p>
        </p:txBody>
      </p:sp>
      <p:sp>
        <p:nvSpPr>
          <p:cNvPr id="14" name="Textplatzhalter 5"/>
          <p:cNvSpPr>
            <a:spLocks noGrp="1"/>
          </p:cNvSpPr>
          <p:nvPr>
            <p:ph type="body" sz="quarter" idx="20"/>
          </p:nvPr>
        </p:nvSpPr>
        <p:spPr>
          <a:xfrm>
            <a:off x="4685824" y="1848075"/>
            <a:ext cx="4023000" cy="360000"/>
          </a:xfrm>
          <a:prstGeom prst="rect">
            <a:avLst/>
          </a:prstGeom>
          <a:solidFill>
            <a:srgbClr val="E3E4EA"/>
          </a:solidFill>
        </p:spPr>
        <p:txBody>
          <a:bodyPr lIns="108000" anchor="ctr" anchorCtr="0"/>
          <a:lstStyle>
            <a:lvl1pPr marL="0" indent="0">
              <a:lnSpc>
                <a:spcPct val="100000"/>
              </a:lnSpc>
              <a:buNone/>
              <a:defRPr sz="788" b="0"/>
            </a:lvl1pPr>
          </a:lstStyle>
          <a:p>
            <a:pPr lvl="0"/>
            <a:r>
              <a:rPr lang="en-US" noProof="0"/>
              <a:t>Click to edit Master text styles</a:t>
            </a:r>
          </a:p>
        </p:txBody>
      </p:sp>
      <p:sp>
        <p:nvSpPr>
          <p:cNvPr id="15" name="Bildplatzhalter 6"/>
          <p:cNvSpPr>
            <a:spLocks noGrp="1" noChangeAspect="1"/>
          </p:cNvSpPr>
          <p:nvPr>
            <p:ph type="pic" sz="quarter" idx="21"/>
          </p:nvPr>
        </p:nvSpPr>
        <p:spPr>
          <a:xfrm>
            <a:off x="711761" y="2332275"/>
            <a:ext cx="3821850" cy="3420000"/>
          </a:xfrm>
          <a:prstGeom prst="rect">
            <a:avLst/>
          </a:prstGeom>
          <a:solidFill>
            <a:srgbClr val="E3E4EA"/>
          </a:solidFill>
        </p:spPr>
        <p:txBody>
          <a:bodyPr anchor="t"/>
          <a:lstStyle>
            <a:lvl1pPr marL="40499" indent="0">
              <a:buNone/>
              <a:defRPr sz="788" baseline="0"/>
            </a:lvl1pPr>
          </a:lstStyle>
          <a:p>
            <a:pPr lvl="0"/>
            <a:r>
              <a:rPr lang="en-US" noProof="0"/>
              <a:t>Click icon to add picture</a:t>
            </a:r>
            <a:endParaRPr lang="de-DE" noProof="0" dirty="0"/>
          </a:p>
        </p:txBody>
      </p:sp>
      <p:sp>
        <p:nvSpPr>
          <p:cNvPr id="16" name="Bildplatzhalter 6"/>
          <p:cNvSpPr>
            <a:spLocks noGrp="1" noChangeAspect="1"/>
          </p:cNvSpPr>
          <p:nvPr>
            <p:ph type="pic" sz="quarter" idx="22"/>
          </p:nvPr>
        </p:nvSpPr>
        <p:spPr>
          <a:xfrm>
            <a:off x="4787550" y="2332275"/>
            <a:ext cx="3821850" cy="3420000"/>
          </a:xfrm>
          <a:prstGeom prst="rect">
            <a:avLst/>
          </a:prstGeom>
          <a:solidFill>
            <a:srgbClr val="E3E4EA"/>
          </a:solidFill>
        </p:spPr>
        <p:txBody>
          <a:bodyPr anchor="t"/>
          <a:lstStyle>
            <a:lvl1pPr marL="40499" indent="0">
              <a:buNone/>
              <a:defRPr sz="788" baseline="0"/>
            </a:lvl1pPr>
          </a:lstStyle>
          <a:p>
            <a:pPr lvl="0"/>
            <a:r>
              <a:rPr lang="en-US" noProof="0"/>
              <a:t>Click icon to add picture</a:t>
            </a:r>
            <a:endParaRPr lang="de-DE" noProof="0" dirty="0"/>
          </a:p>
        </p:txBody>
      </p:sp>
      <p:sp>
        <p:nvSpPr>
          <p:cNvPr id="12" name="Datumsplatzhalter 2"/>
          <p:cNvSpPr>
            <a:spLocks noGrp="1"/>
          </p:cNvSpPr>
          <p:nvPr>
            <p:ph type="dt" sz="half" idx="23"/>
          </p:nvPr>
        </p:nvSpPr>
        <p:spPr>
          <a:xfrm>
            <a:off x="610791" y="6426201"/>
            <a:ext cx="7417594" cy="220663"/>
          </a:xfrm>
          <a:prstGeom prst="rect">
            <a:avLst/>
          </a:prstGeom>
        </p:spPr>
        <p:txBody>
          <a:bodyPr/>
          <a:lstStyle>
            <a:lvl1pPr>
              <a:defRPr>
                <a:solidFill>
                  <a:prstClr val="black"/>
                </a:solidFill>
                <a:latin typeface="Arial" panose="020B0604020202020204" pitchFamily="34" charset="0"/>
                <a:cs typeface="Arial" panose="020B0604020202020204" pitchFamily="34" charset="0"/>
              </a:defRPr>
            </a:lvl1pPr>
          </a:lstStyle>
          <a:p>
            <a:pPr eaLnBrk="0" fontAlgn="base" hangingPunct="0">
              <a:spcBef>
                <a:spcPct val="0"/>
              </a:spcBef>
              <a:spcAft>
                <a:spcPct val="0"/>
              </a:spcAft>
              <a:defRPr/>
            </a:pPr>
            <a:r>
              <a:rPr lang="de-DE"/>
              <a:t>Dr. Patrick Graichen | Sacramento | 23 October 2015</a:t>
            </a:r>
          </a:p>
        </p:txBody>
      </p:sp>
      <p:sp>
        <p:nvSpPr>
          <p:cNvPr id="17" name="Foliennummernplatzhalter 5"/>
          <p:cNvSpPr>
            <a:spLocks noGrp="1"/>
          </p:cNvSpPr>
          <p:nvPr>
            <p:ph type="sldNum" sz="quarter" idx="24"/>
          </p:nvPr>
        </p:nvSpPr>
        <p:spPr>
          <a:xfrm>
            <a:off x="8224837" y="6426201"/>
            <a:ext cx="471488" cy="220663"/>
          </a:xfrm>
        </p:spPr>
        <p:txBody>
          <a:bodyPr/>
          <a:lstStyle>
            <a:lvl1pPr>
              <a:defRPr sz="675" smtClean="0">
                <a:solidFill>
                  <a:prstClr val="black"/>
                </a:solidFill>
                <a:latin typeface="+mn-lt"/>
                <a:cs typeface="+mn-cs"/>
              </a:defRPr>
            </a:lvl1pPr>
          </a:lstStyle>
          <a:p>
            <a:pPr>
              <a:defRPr/>
            </a:pPr>
            <a:fld id="{99716A84-814E-441B-BBBF-4EEB5A56DB09}" type="slidenum">
              <a:rPr lang="de-DE"/>
              <a:pPr>
                <a:defRPr/>
              </a:pPr>
              <a:t>‹#›</a:t>
            </a:fld>
            <a:endParaRPr lang="de-DE" dirty="0"/>
          </a:p>
        </p:txBody>
      </p:sp>
    </p:spTree>
    <p:extLst>
      <p:ext uri="{BB962C8B-B14F-4D97-AF65-F5344CB8AC3E}">
        <p14:creationId xmlns:p14="http://schemas.microsoft.com/office/powerpoint/2010/main" val="2050198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 BIG ARROWS">
    <p:spTree>
      <p:nvGrpSpPr>
        <p:cNvPr id="1" name=""/>
        <p:cNvGrpSpPr/>
        <p:nvPr/>
      </p:nvGrpSpPr>
      <p:grpSpPr>
        <a:xfrm>
          <a:off x="0" y="0"/>
          <a:ext cx="0" cy="0"/>
          <a:chOff x="0" y="0"/>
          <a:chExt cx="0" cy="0"/>
        </a:xfrm>
      </p:grpSpPr>
      <p:sp>
        <p:nvSpPr>
          <p:cNvPr id="6" name="Pentagon 5"/>
          <p:cNvSpPr/>
          <p:nvPr userDrawn="1"/>
        </p:nvSpPr>
        <p:spPr>
          <a:xfrm>
            <a:off x="114301" y="1450975"/>
            <a:ext cx="949325" cy="1123950"/>
          </a:xfrm>
          <a:prstGeom prst="homePlate">
            <a:avLst>
              <a:gd name="adj" fmla="val 26074"/>
            </a:avLst>
          </a:prstGeom>
          <a:solidFill>
            <a:srgbClr val="00B9E4"/>
          </a:solidFill>
          <a:ln>
            <a:solidFill>
              <a:srgbClr val="00B9E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b="0" dirty="0">
              <a:solidFill>
                <a:srgbClr val="FFFFFF"/>
              </a:solidFill>
            </a:endParaRPr>
          </a:p>
        </p:txBody>
      </p:sp>
      <p:sp>
        <p:nvSpPr>
          <p:cNvPr id="7" name="Pentagon 6"/>
          <p:cNvSpPr/>
          <p:nvPr userDrawn="1"/>
        </p:nvSpPr>
        <p:spPr>
          <a:xfrm>
            <a:off x="114301" y="3032125"/>
            <a:ext cx="949325" cy="1123950"/>
          </a:xfrm>
          <a:prstGeom prst="homePlate">
            <a:avLst>
              <a:gd name="adj" fmla="val 26074"/>
            </a:avLst>
          </a:prstGeom>
          <a:solidFill>
            <a:srgbClr val="00B9E4"/>
          </a:solidFill>
          <a:ln>
            <a:solidFill>
              <a:srgbClr val="00B9E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b="0" dirty="0">
              <a:solidFill>
                <a:srgbClr val="FFFFFF"/>
              </a:solidFill>
            </a:endParaRPr>
          </a:p>
        </p:txBody>
      </p:sp>
      <p:sp>
        <p:nvSpPr>
          <p:cNvPr id="11" name="Pentagon 10"/>
          <p:cNvSpPr/>
          <p:nvPr userDrawn="1"/>
        </p:nvSpPr>
        <p:spPr>
          <a:xfrm>
            <a:off x="114301" y="4603751"/>
            <a:ext cx="949325" cy="1123950"/>
          </a:xfrm>
          <a:prstGeom prst="homePlate">
            <a:avLst>
              <a:gd name="adj" fmla="val 26074"/>
            </a:avLst>
          </a:prstGeom>
          <a:solidFill>
            <a:srgbClr val="00B9E4"/>
          </a:solidFill>
          <a:ln>
            <a:solidFill>
              <a:srgbClr val="00B9E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b="0" dirty="0">
              <a:solidFill>
                <a:srgbClr val="FFFFFF"/>
              </a:solidFill>
            </a:endParaRPr>
          </a:p>
        </p:txBody>
      </p:sp>
      <p:sp>
        <p:nvSpPr>
          <p:cNvPr id="2" name="Title 1"/>
          <p:cNvSpPr>
            <a:spLocks noGrp="1"/>
          </p:cNvSpPr>
          <p:nvPr>
            <p:ph type="title"/>
          </p:nvPr>
        </p:nvSpPr>
        <p:spPr/>
        <p:txBody>
          <a:bodyPr/>
          <a:lstStyle>
            <a:lvl1pPr>
              <a:defRPr/>
            </a:lvl1pPr>
          </a:lstStyle>
          <a:p>
            <a:r>
              <a:rPr lang="en-US"/>
              <a:t>Click to edit Master title style</a:t>
            </a:r>
            <a:endParaRPr lang="en-GB" dirty="0"/>
          </a:p>
        </p:txBody>
      </p:sp>
      <p:sp>
        <p:nvSpPr>
          <p:cNvPr id="8" name="Content Placeholder 2"/>
          <p:cNvSpPr>
            <a:spLocks noGrp="1"/>
          </p:cNvSpPr>
          <p:nvPr>
            <p:ph sz="half" idx="12"/>
          </p:nvPr>
        </p:nvSpPr>
        <p:spPr>
          <a:xfrm>
            <a:off x="1172802" y="1451564"/>
            <a:ext cx="7834919" cy="1122877"/>
          </a:xfrm>
        </p:spPr>
        <p:txBody>
          <a:bodyPr lIns="72000" anchor="ctr"/>
          <a:lstStyle>
            <a:lvl1pPr>
              <a:buNone/>
              <a:defRPr sz="1500"/>
            </a:lvl1pPr>
            <a:lvl2pPr>
              <a:defRPr sz="1200"/>
            </a:lvl2pPr>
            <a:lvl3pPr>
              <a:defRPr sz="1050"/>
            </a:lvl3pPr>
            <a:lvl4pPr>
              <a:defRPr sz="900"/>
            </a:lvl4pPr>
            <a:lvl5pPr>
              <a:defRPr sz="1350"/>
            </a:lvl5pPr>
            <a:lvl6pPr>
              <a:defRPr sz="1350"/>
            </a:lvl6pPr>
            <a:lvl7pPr>
              <a:defRPr sz="1350"/>
            </a:lvl7pPr>
            <a:lvl8pPr>
              <a:defRPr sz="1350"/>
            </a:lvl8pPr>
            <a:lvl9pPr>
              <a:defRPr sz="1350"/>
            </a:lvl9pPr>
          </a:lstStyle>
          <a:p>
            <a:pPr lvl="0"/>
            <a:r>
              <a:rPr lang="en-US"/>
              <a:t>Click to edit Master text styles</a:t>
            </a:r>
          </a:p>
        </p:txBody>
      </p:sp>
      <p:sp>
        <p:nvSpPr>
          <p:cNvPr id="9" name="Content Placeholder 2"/>
          <p:cNvSpPr>
            <a:spLocks noGrp="1"/>
          </p:cNvSpPr>
          <p:nvPr>
            <p:ph sz="half" idx="13"/>
          </p:nvPr>
        </p:nvSpPr>
        <p:spPr>
          <a:xfrm>
            <a:off x="1172802" y="3032714"/>
            <a:ext cx="7834919" cy="1122877"/>
          </a:xfrm>
        </p:spPr>
        <p:txBody>
          <a:bodyPr lIns="72000" anchor="ctr"/>
          <a:lstStyle>
            <a:lvl1pPr>
              <a:buNone/>
              <a:defRPr sz="1500"/>
            </a:lvl1pPr>
            <a:lvl2pPr>
              <a:defRPr sz="1200"/>
            </a:lvl2pPr>
            <a:lvl3pPr>
              <a:defRPr sz="1050"/>
            </a:lvl3pPr>
            <a:lvl4pPr>
              <a:defRPr sz="900"/>
            </a:lvl4pPr>
            <a:lvl5pPr>
              <a:defRPr sz="1350"/>
            </a:lvl5pPr>
            <a:lvl6pPr>
              <a:defRPr sz="1350"/>
            </a:lvl6pPr>
            <a:lvl7pPr>
              <a:defRPr sz="1350"/>
            </a:lvl7pPr>
            <a:lvl8pPr>
              <a:defRPr sz="1350"/>
            </a:lvl8pPr>
            <a:lvl9pPr>
              <a:defRPr sz="1350"/>
            </a:lvl9pPr>
          </a:lstStyle>
          <a:p>
            <a:pPr lvl="0"/>
            <a:r>
              <a:rPr lang="en-US"/>
              <a:t>Click to edit Master text styles</a:t>
            </a:r>
          </a:p>
        </p:txBody>
      </p:sp>
      <p:sp>
        <p:nvSpPr>
          <p:cNvPr id="10" name="Content Placeholder 2"/>
          <p:cNvSpPr>
            <a:spLocks noGrp="1"/>
          </p:cNvSpPr>
          <p:nvPr>
            <p:ph sz="half" idx="14"/>
          </p:nvPr>
        </p:nvSpPr>
        <p:spPr>
          <a:xfrm>
            <a:off x="1172802" y="4604338"/>
            <a:ext cx="7834919" cy="1122877"/>
          </a:xfrm>
        </p:spPr>
        <p:txBody>
          <a:bodyPr anchor="ctr"/>
          <a:lstStyle>
            <a:lvl1pPr>
              <a:buNone/>
              <a:defRPr sz="1500"/>
            </a:lvl1pPr>
            <a:lvl2pPr>
              <a:defRPr sz="1200"/>
            </a:lvl2pPr>
            <a:lvl3pPr>
              <a:defRPr sz="1050"/>
            </a:lvl3pPr>
            <a:lvl4pPr>
              <a:defRPr sz="900"/>
            </a:lvl4pPr>
            <a:lvl5pPr>
              <a:defRPr sz="1350"/>
            </a:lvl5pPr>
            <a:lvl6pPr>
              <a:defRPr sz="1350"/>
            </a:lvl6pPr>
            <a:lvl7pPr>
              <a:defRPr sz="1350"/>
            </a:lvl7pPr>
            <a:lvl8pPr>
              <a:defRPr sz="1350"/>
            </a:lvl8pPr>
            <a:lvl9pPr>
              <a:defRPr sz="1350"/>
            </a:lvl9pPr>
          </a:lstStyle>
          <a:p>
            <a:pPr lvl="0"/>
            <a:r>
              <a:rPr lang="en-US"/>
              <a:t>Click to edit Master text styles</a:t>
            </a:r>
          </a:p>
        </p:txBody>
      </p:sp>
    </p:spTree>
    <p:extLst>
      <p:ext uri="{BB962C8B-B14F-4D97-AF65-F5344CB8AC3E}">
        <p14:creationId xmlns:p14="http://schemas.microsoft.com/office/powerpoint/2010/main" val="3795656858"/>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Four Boxes">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US" dirty="0"/>
          </a:p>
        </p:txBody>
      </p:sp>
      <p:sp>
        <p:nvSpPr>
          <p:cNvPr id="3" name="Content Placeholder 2"/>
          <p:cNvSpPr>
            <a:spLocks noGrp="1"/>
          </p:cNvSpPr>
          <p:nvPr>
            <p:ph idx="1"/>
          </p:nvPr>
        </p:nvSpPr>
        <p:spPr>
          <a:xfrm>
            <a:off x="452479" y="1540241"/>
            <a:ext cx="4002494" cy="2155907"/>
          </a:xfrm>
        </p:spPr>
        <p:txBody>
          <a:bodyPr tIns="72000">
            <a:noAutofit/>
          </a:bodyPr>
          <a:lstStyle>
            <a:lvl1pPr marL="241950" indent="-24195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4"/>
          </p:nvPr>
        </p:nvSpPr>
        <p:spPr>
          <a:xfrm>
            <a:off x="4696510" y="1540241"/>
            <a:ext cx="4003810" cy="2155907"/>
          </a:xfrm>
        </p:spPr>
        <p:txBody>
          <a:bodyPr tIns="72000">
            <a:noAutofit/>
          </a:bodyPr>
          <a:lstStyle>
            <a:lvl1pPr marL="241950" indent="-241950">
              <a:tabLs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0"/>
          <p:cNvSpPr>
            <a:spLocks noGrp="1"/>
          </p:cNvSpPr>
          <p:nvPr>
            <p:ph type="body" sz="quarter" idx="19" hasCustomPrompt="1"/>
          </p:nvPr>
        </p:nvSpPr>
        <p:spPr>
          <a:xfrm>
            <a:off x="452479" y="1012665"/>
            <a:ext cx="4002494" cy="522537"/>
          </a:xfrm>
          <a:solidFill>
            <a:schemeClr val="accent1"/>
          </a:solidFill>
        </p:spPr>
        <p:txBody>
          <a:bodyPr lIns="54000" tIns="54000" rIns="54000" bIns="54000" anchor="ctr">
            <a:noAutofit/>
          </a:bodyPr>
          <a:lstStyle>
            <a:lvl1pPr marL="0" indent="0" algn="ctr">
              <a:buNone/>
              <a:defRPr sz="1225" cap="all" baseline="0">
                <a:solidFill>
                  <a:schemeClr val="bg1"/>
                </a:solidFill>
                <a:latin typeface="+mj-lt"/>
              </a:defRPr>
            </a:lvl1pPr>
          </a:lstStyle>
          <a:p>
            <a:pPr lvl="0"/>
            <a:r>
              <a:rPr lang="en-US" dirty="0"/>
              <a:t>Click to add title</a:t>
            </a:r>
          </a:p>
        </p:txBody>
      </p:sp>
      <p:sp>
        <p:nvSpPr>
          <p:cNvPr id="13" name="Text Placeholder 10"/>
          <p:cNvSpPr>
            <a:spLocks noGrp="1"/>
          </p:cNvSpPr>
          <p:nvPr>
            <p:ph type="body" sz="quarter" idx="20" hasCustomPrompt="1"/>
          </p:nvPr>
        </p:nvSpPr>
        <p:spPr>
          <a:xfrm>
            <a:off x="4697826" y="1012665"/>
            <a:ext cx="4002494" cy="522537"/>
          </a:xfrm>
          <a:solidFill>
            <a:schemeClr val="accent1"/>
          </a:solidFill>
        </p:spPr>
        <p:txBody>
          <a:bodyPr lIns="54000" tIns="54000" rIns="54000" bIns="54000" anchor="ctr">
            <a:noAutofit/>
          </a:bodyPr>
          <a:lstStyle>
            <a:lvl1pPr marL="0" indent="0" algn="ctr">
              <a:buNone/>
              <a:defRPr sz="1225" cap="all" baseline="0">
                <a:solidFill>
                  <a:schemeClr val="bg1"/>
                </a:solidFill>
                <a:latin typeface="+mj-lt"/>
              </a:defRPr>
            </a:lvl1pPr>
          </a:lstStyle>
          <a:p>
            <a:pPr lvl="0"/>
            <a:r>
              <a:rPr lang="en-US" dirty="0"/>
              <a:t>Click to add title</a:t>
            </a:r>
          </a:p>
        </p:txBody>
      </p:sp>
      <p:sp>
        <p:nvSpPr>
          <p:cNvPr id="29" name="Content Placeholder 2"/>
          <p:cNvSpPr>
            <a:spLocks noGrp="1"/>
          </p:cNvSpPr>
          <p:nvPr>
            <p:ph idx="21"/>
          </p:nvPr>
        </p:nvSpPr>
        <p:spPr>
          <a:xfrm>
            <a:off x="452479" y="4343497"/>
            <a:ext cx="4002494" cy="2155907"/>
          </a:xfrm>
        </p:spPr>
        <p:txBody>
          <a:bodyPr tIns="72000">
            <a:noAutofit/>
          </a:bodyPr>
          <a:lstStyle>
            <a:lvl1pPr marL="241950" indent="-24195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2"/>
          <p:cNvSpPr>
            <a:spLocks noGrp="1"/>
          </p:cNvSpPr>
          <p:nvPr>
            <p:ph idx="22"/>
          </p:nvPr>
        </p:nvSpPr>
        <p:spPr>
          <a:xfrm>
            <a:off x="4696510" y="4343497"/>
            <a:ext cx="4003810" cy="2155907"/>
          </a:xfrm>
        </p:spPr>
        <p:txBody>
          <a:bodyPr tIns="72000">
            <a:noAutofit/>
          </a:bodyPr>
          <a:lstStyle>
            <a:lvl1pPr marL="241950" indent="-24195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ext Placeholder 10"/>
          <p:cNvSpPr>
            <a:spLocks noGrp="1"/>
          </p:cNvSpPr>
          <p:nvPr>
            <p:ph type="body" sz="quarter" idx="23" hasCustomPrompt="1"/>
          </p:nvPr>
        </p:nvSpPr>
        <p:spPr>
          <a:xfrm>
            <a:off x="452479" y="3820960"/>
            <a:ext cx="4002494" cy="522537"/>
          </a:xfrm>
          <a:solidFill>
            <a:schemeClr val="accent1"/>
          </a:solidFill>
        </p:spPr>
        <p:txBody>
          <a:bodyPr lIns="54000" tIns="54000" rIns="54000" bIns="54000" anchor="ctr">
            <a:noAutofit/>
          </a:bodyPr>
          <a:lstStyle>
            <a:lvl1pPr marL="0" indent="0" algn="ctr">
              <a:buNone/>
              <a:defRPr sz="1225" cap="all" baseline="0">
                <a:solidFill>
                  <a:schemeClr val="bg1"/>
                </a:solidFill>
                <a:latin typeface="+mj-lt"/>
              </a:defRPr>
            </a:lvl1pPr>
          </a:lstStyle>
          <a:p>
            <a:pPr lvl="0"/>
            <a:r>
              <a:rPr lang="en-US" dirty="0"/>
              <a:t>Click to add title</a:t>
            </a:r>
          </a:p>
        </p:txBody>
      </p:sp>
      <p:sp>
        <p:nvSpPr>
          <p:cNvPr id="32" name="Text Placeholder 10"/>
          <p:cNvSpPr>
            <a:spLocks noGrp="1"/>
          </p:cNvSpPr>
          <p:nvPr>
            <p:ph type="body" sz="quarter" idx="24" hasCustomPrompt="1"/>
          </p:nvPr>
        </p:nvSpPr>
        <p:spPr>
          <a:xfrm>
            <a:off x="4697826" y="3820960"/>
            <a:ext cx="4002494" cy="522537"/>
          </a:xfrm>
          <a:solidFill>
            <a:schemeClr val="accent1"/>
          </a:solidFill>
        </p:spPr>
        <p:txBody>
          <a:bodyPr lIns="54000" tIns="54000" rIns="54000" bIns="54000" anchor="ctr">
            <a:noAutofit/>
          </a:bodyPr>
          <a:lstStyle>
            <a:lvl1pPr marL="0" indent="0" algn="ctr">
              <a:buNone/>
              <a:defRPr sz="1225" cap="all" baseline="0">
                <a:solidFill>
                  <a:schemeClr val="bg1"/>
                </a:solidFill>
                <a:latin typeface="+mj-lt"/>
              </a:defRPr>
            </a:lvl1pPr>
          </a:lstStyle>
          <a:p>
            <a:pPr lvl="0"/>
            <a:r>
              <a:rPr lang="en-US" dirty="0"/>
              <a:t>Click to add title</a:t>
            </a:r>
          </a:p>
        </p:txBody>
      </p:sp>
      <p:sp>
        <p:nvSpPr>
          <p:cNvPr id="4" name="Date Placeholder 3"/>
          <p:cNvSpPr>
            <a:spLocks noGrp="1"/>
          </p:cNvSpPr>
          <p:nvPr>
            <p:ph type="dt" sz="half" idx="25"/>
          </p:nvPr>
        </p:nvSpPr>
        <p:spPr/>
        <p:txBody>
          <a:bodyPr/>
          <a:lstStyle/>
          <a:p>
            <a:r>
              <a:rPr lang="en-US"/>
              <a:t>17 February 2015</a:t>
            </a:r>
            <a:endParaRPr lang="en-GB" dirty="0"/>
          </a:p>
        </p:txBody>
      </p:sp>
    </p:spTree>
    <p:extLst>
      <p:ext uri="{BB962C8B-B14F-4D97-AF65-F5344CB8AC3E}">
        <p14:creationId xmlns:p14="http://schemas.microsoft.com/office/powerpoint/2010/main" val="40316491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13" name="Title 12"/>
          <p:cNvSpPr>
            <a:spLocks noGrp="1"/>
          </p:cNvSpPr>
          <p:nvPr>
            <p:ph type="title"/>
          </p:nvPr>
        </p:nvSpPr>
        <p:spPr>
          <a:ln>
            <a:noFill/>
          </a:ln>
        </p:spPr>
        <p:txBody>
          <a:bodyPr/>
          <a:lstStyle>
            <a:lvl1pPr>
              <a:defRPr baseline="0"/>
            </a:lvl1pPr>
          </a:lstStyle>
          <a:p>
            <a:r>
              <a:rPr lang="en-US"/>
              <a:t>Click to edit Master title style</a:t>
            </a:r>
            <a:endParaRPr lang="en-GB" dirty="0"/>
          </a:p>
        </p:txBody>
      </p:sp>
      <p:sp>
        <p:nvSpPr>
          <p:cNvPr id="8" name="Text Placeholder 7"/>
          <p:cNvSpPr>
            <a:spLocks noGrp="1"/>
          </p:cNvSpPr>
          <p:nvPr>
            <p:ph type="body" sz="quarter" idx="10" hasCustomPrompt="1"/>
          </p:nvPr>
        </p:nvSpPr>
        <p:spPr>
          <a:xfrm>
            <a:off x="114301" y="1300359"/>
            <a:ext cx="8893420" cy="792000"/>
          </a:xfrm>
        </p:spPr>
        <p:txBody>
          <a:bodyPr anchor="ctr" anchorCtr="0"/>
          <a:lstStyle>
            <a:lvl1pPr marL="269084" indent="-269084">
              <a:buNone/>
              <a:tabLst>
                <a:tab pos="269084" algn="l"/>
              </a:tabLst>
              <a:defRPr sz="1800"/>
            </a:lvl1pPr>
          </a:lstStyle>
          <a:p>
            <a:pPr lvl="0"/>
            <a:r>
              <a:rPr lang="en-US" dirty="0"/>
              <a:t>1.	Click to edit Master text styles</a:t>
            </a:r>
          </a:p>
        </p:txBody>
      </p:sp>
      <p:sp>
        <p:nvSpPr>
          <p:cNvPr id="9" name="Text Placeholder 7"/>
          <p:cNvSpPr>
            <a:spLocks noGrp="1"/>
          </p:cNvSpPr>
          <p:nvPr>
            <p:ph type="body" sz="quarter" idx="11" hasCustomPrompt="1"/>
          </p:nvPr>
        </p:nvSpPr>
        <p:spPr>
          <a:xfrm>
            <a:off x="114301" y="2284936"/>
            <a:ext cx="8893420" cy="792000"/>
          </a:xfrm>
        </p:spPr>
        <p:txBody>
          <a:bodyPr anchor="ctr" anchorCtr="0"/>
          <a:lstStyle>
            <a:lvl1pPr marL="269084" indent="-269084">
              <a:buNone/>
              <a:tabLst>
                <a:tab pos="269084" algn="l"/>
              </a:tabLst>
              <a:defRPr sz="1800"/>
            </a:lvl1pPr>
          </a:lstStyle>
          <a:p>
            <a:pPr lvl="0"/>
            <a:r>
              <a:rPr lang="en-US" dirty="0"/>
              <a:t>2.	Click to edit Master text styles</a:t>
            </a:r>
          </a:p>
        </p:txBody>
      </p:sp>
      <p:sp>
        <p:nvSpPr>
          <p:cNvPr id="10" name="Text Placeholder 7"/>
          <p:cNvSpPr>
            <a:spLocks noGrp="1"/>
          </p:cNvSpPr>
          <p:nvPr>
            <p:ph type="body" sz="quarter" idx="12" hasCustomPrompt="1"/>
          </p:nvPr>
        </p:nvSpPr>
        <p:spPr>
          <a:xfrm>
            <a:off x="114301" y="4254091"/>
            <a:ext cx="8893420" cy="792000"/>
          </a:xfrm>
        </p:spPr>
        <p:txBody>
          <a:bodyPr anchor="ctr" anchorCtr="0"/>
          <a:lstStyle>
            <a:lvl1pPr marL="269084" indent="-269084">
              <a:buNone/>
              <a:tabLst>
                <a:tab pos="269084" algn="l"/>
              </a:tabLst>
              <a:defRPr sz="1800"/>
            </a:lvl1pPr>
          </a:lstStyle>
          <a:p>
            <a:pPr lvl="0"/>
            <a:r>
              <a:rPr lang="en-US" dirty="0"/>
              <a:t>4.	Click to edit Master text styles</a:t>
            </a:r>
          </a:p>
        </p:txBody>
      </p:sp>
      <p:sp>
        <p:nvSpPr>
          <p:cNvPr id="11" name="Text Placeholder 7"/>
          <p:cNvSpPr>
            <a:spLocks noGrp="1"/>
          </p:cNvSpPr>
          <p:nvPr>
            <p:ph type="body" sz="quarter" idx="13" hasCustomPrompt="1"/>
          </p:nvPr>
        </p:nvSpPr>
        <p:spPr>
          <a:xfrm>
            <a:off x="114301" y="3269514"/>
            <a:ext cx="8893420" cy="792000"/>
          </a:xfrm>
        </p:spPr>
        <p:txBody>
          <a:bodyPr anchor="ctr" anchorCtr="0"/>
          <a:lstStyle>
            <a:lvl1pPr marL="269084" indent="-269084">
              <a:buNone/>
              <a:tabLst>
                <a:tab pos="269084" algn="l"/>
              </a:tabLst>
              <a:defRPr sz="1800"/>
            </a:lvl1pPr>
          </a:lstStyle>
          <a:p>
            <a:pPr lvl="0"/>
            <a:r>
              <a:rPr lang="en-US" dirty="0"/>
              <a:t>3.	Click to edit Master text styles</a:t>
            </a:r>
          </a:p>
        </p:txBody>
      </p:sp>
    </p:spTree>
    <p:extLst>
      <p:ext uri="{BB962C8B-B14F-4D97-AF65-F5344CB8AC3E}">
        <p14:creationId xmlns:p14="http://schemas.microsoft.com/office/powerpoint/2010/main" val="272098389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2477" y="1012428"/>
            <a:ext cx="8251296" cy="5225521"/>
          </a:xfrm>
        </p:spPr>
        <p:txBody>
          <a:bodyPr>
            <a:noAutofit/>
          </a:bodyPr>
          <a:lstStyle>
            <a:lvl1pPr marL="241950" indent="-24195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7"/>
          <p:cNvSpPr>
            <a:spLocks noGrp="1"/>
          </p:cNvSpPr>
          <p:nvPr>
            <p:ph sz="quarter" idx="14" hasCustomPrompt="1"/>
          </p:nvPr>
        </p:nvSpPr>
        <p:spPr>
          <a:xfrm>
            <a:off x="452479" y="6241033"/>
            <a:ext cx="5843864" cy="262108"/>
          </a:xfrm>
        </p:spPr>
        <p:txBody>
          <a:bodyPr anchor="b">
            <a:noAutofit/>
          </a:bodyPr>
          <a:lstStyle>
            <a:lvl1pPr marL="0" indent="0">
              <a:buNone/>
              <a:defRPr sz="680" cap="none" baseline="0">
                <a:solidFill>
                  <a:schemeClr val="tx1"/>
                </a:solidFill>
              </a:defRPr>
            </a:lvl1pPr>
          </a:lstStyle>
          <a:p>
            <a:pPr lvl="0"/>
            <a:r>
              <a:rPr lang="en-US" dirty="0"/>
              <a:t>Click to add Note</a:t>
            </a:r>
          </a:p>
        </p:txBody>
      </p:sp>
      <p:sp>
        <p:nvSpPr>
          <p:cNvPr id="7" name="Content Placeholder 7"/>
          <p:cNvSpPr>
            <a:spLocks noGrp="1"/>
          </p:cNvSpPr>
          <p:nvPr>
            <p:ph sz="quarter" idx="18" hasCustomPrompt="1"/>
          </p:nvPr>
        </p:nvSpPr>
        <p:spPr>
          <a:xfrm>
            <a:off x="6419509" y="6241033"/>
            <a:ext cx="2284265" cy="262108"/>
          </a:xfrm>
        </p:spPr>
        <p:txBody>
          <a:bodyPr anchor="b">
            <a:noAutofit/>
          </a:bodyPr>
          <a:lstStyle>
            <a:lvl1pPr marL="0" indent="0" algn="l">
              <a:buNone/>
              <a:defRPr sz="680" cap="none" baseline="0">
                <a:solidFill>
                  <a:schemeClr val="tx1"/>
                </a:solidFill>
              </a:defRPr>
            </a:lvl1pPr>
          </a:lstStyle>
          <a:p>
            <a:pPr lvl="0"/>
            <a:r>
              <a:rPr lang="en-US" dirty="0"/>
              <a:t>Click to add Source</a:t>
            </a:r>
          </a:p>
        </p:txBody>
      </p:sp>
      <p:sp>
        <p:nvSpPr>
          <p:cNvPr id="4" name="Date Placeholder 3"/>
          <p:cNvSpPr>
            <a:spLocks noGrp="1"/>
          </p:cNvSpPr>
          <p:nvPr>
            <p:ph type="dt" sz="half" idx="19"/>
          </p:nvPr>
        </p:nvSpPr>
        <p:spPr/>
        <p:txBody>
          <a:bodyPr/>
          <a:lstStyle/>
          <a:p>
            <a:r>
              <a:rPr lang="en-US"/>
              <a:t>17 February 2015</a:t>
            </a:r>
            <a:endParaRPr lang="en-GB" dirty="0"/>
          </a:p>
        </p:txBody>
      </p:sp>
      <p:sp>
        <p:nvSpPr>
          <p:cNvPr id="8" name="Title 7"/>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5325207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Presentation -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US" dirty="0"/>
          </a:p>
        </p:txBody>
      </p:sp>
      <p:sp>
        <p:nvSpPr>
          <p:cNvPr id="3" name="Content Placeholder 2"/>
          <p:cNvSpPr>
            <a:spLocks noGrp="1"/>
          </p:cNvSpPr>
          <p:nvPr>
            <p:ph idx="1"/>
          </p:nvPr>
        </p:nvSpPr>
        <p:spPr>
          <a:xfrm>
            <a:off x="452479" y="1541563"/>
            <a:ext cx="4002494" cy="4702831"/>
          </a:xfrm>
        </p:spPr>
        <p:txBody>
          <a:bodyPr tIns="72000">
            <a:noAutofit/>
          </a:bodyPr>
          <a:lstStyle>
            <a:lvl1pPr marL="241950" indent="-24195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4"/>
          </p:nvPr>
        </p:nvSpPr>
        <p:spPr>
          <a:xfrm>
            <a:off x="4696510" y="1541563"/>
            <a:ext cx="4003810" cy="4702831"/>
          </a:xfrm>
        </p:spPr>
        <p:txBody>
          <a:bodyPr tIns="72000">
            <a:noAutofit/>
          </a:bodyPr>
          <a:lstStyle>
            <a:lvl1pPr marL="241950" indent="-24195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7"/>
          <p:cNvSpPr>
            <a:spLocks noGrp="1"/>
          </p:cNvSpPr>
          <p:nvPr>
            <p:ph sz="quarter" idx="17" hasCustomPrompt="1"/>
          </p:nvPr>
        </p:nvSpPr>
        <p:spPr>
          <a:xfrm>
            <a:off x="452479" y="6241033"/>
            <a:ext cx="4003810" cy="262108"/>
          </a:xfrm>
        </p:spPr>
        <p:txBody>
          <a:bodyPr anchor="b">
            <a:noAutofit/>
          </a:bodyPr>
          <a:lstStyle>
            <a:lvl1pPr marL="0" indent="0" algn="l">
              <a:buNone/>
              <a:defRPr sz="680" cap="none" baseline="0">
                <a:solidFill>
                  <a:schemeClr val="tx1"/>
                </a:solidFill>
              </a:defRPr>
            </a:lvl1pPr>
          </a:lstStyle>
          <a:p>
            <a:pPr lvl="0"/>
            <a:r>
              <a:rPr lang="en-US" dirty="0"/>
              <a:t>Click to add Note/Source</a:t>
            </a:r>
          </a:p>
        </p:txBody>
      </p:sp>
      <p:sp>
        <p:nvSpPr>
          <p:cNvPr id="10" name="Content Placeholder 7"/>
          <p:cNvSpPr>
            <a:spLocks noGrp="1"/>
          </p:cNvSpPr>
          <p:nvPr>
            <p:ph sz="quarter" idx="18" hasCustomPrompt="1"/>
          </p:nvPr>
        </p:nvSpPr>
        <p:spPr>
          <a:xfrm>
            <a:off x="4699965" y="6241033"/>
            <a:ext cx="4003810" cy="262108"/>
          </a:xfrm>
        </p:spPr>
        <p:txBody>
          <a:bodyPr anchor="b">
            <a:noAutofit/>
          </a:bodyPr>
          <a:lstStyle>
            <a:lvl1pPr marL="0" indent="0" algn="l">
              <a:buNone/>
              <a:defRPr sz="680" cap="none" baseline="0">
                <a:solidFill>
                  <a:schemeClr val="tx1"/>
                </a:solidFill>
              </a:defRPr>
            </a:lvl1pPr>
          </a:lstStyle>
          <a:p>
            <a:pPr lvl="0"/>
            <a:r>
              <a:rPr lang="en-US" dirty="0"/>
              <a:t>Click to add Note/Source</a:t>
            </a:r>
          </a:p>
        </p:txBody>
      </p:sp>
      <p:sp>
        <p:nvSpPr>
          <p:cNvPr id="12" name="Text Placeholder 10"/>
          <p:cNvSpPr>
            <a:spLocks noGrp="1"/>
          </p:cNvSpPr>
          <p:nvPr>
            <p:ph type="body" sz="quarter" idx="19" hasCustomPrompt="1"/>
          </p:nvPr>
        </p:nvSpPr>
        <p:spPr>
          <a:xfrm>
            <a:off x="452479" y="1019026"/>
            <a:ext cx="4002494" cy="522537"/>
          </a:xfrm>
          <a:noFill/>
        </p:spPr>
        <p:txBody>
          <a:bodyPr lIns="0" tIns="0" rIns="0" bIns="0" anchor="ctr">
            <a:noAutofit/>
          </a:bodyPr>
          <a:lstStyle>
            <a:lvl1pPr marL="0" indent="0" algn="l">
              <a:buNone/>
              <a:defRPr sz="1225" b="1" cap="all" baseline="0">
                <a:solidFill>
                  <a:schemeClr val="accent1"/>
                </a:solidFill>
                <a:latin typeface="+mj-lt"/>
              </a:defRPr>
            </a:lvl1pPr>
          </a:lstStyle>
          <a:p>
            <a:pPr lvl="0"/>
            <a:r>
              <a:rPr lang="en-US" dirty="0"/>
              <a:t>Click to add title</a:t>
            </a:r>
          </a:p>
        </p:txBody>
      </p:sp>
      <p:sp>
        <p:nvSpPr>
          <p:cNvPr id="13" name="Text Placeholder 10"/>
          <p:cNvSpPr>
            <a:spLocks noGrp="1"/>
          </p:cNvSpPr>
          <p:nvPr>
            <p:ph type="body" sz="quarter" idx="20" hasCustomPrompt="1"/>
          </p:nvPr>
        </p:nvSpPr>
        <p:spPr>
          <a:xfrm>
            <a:off x="4697826" y="1019026"/>
            <a:ext cx="4002494" cy="522537"/>
          </a:xfrm>
          <a:noFill/>
        </p:spPr>
        <p:txBody>
          <a:bodyPr lIns="0" tIns="0" rIns="0" bIns="0" anchor="ctr">
            <a:noAutofit/>
          </a:bodyPr>
          <a:lstStyle>
            <a:lvl1pPr marL="0" indent="0" algn="l">
              <a:buNone/>
              <a:defRPr sz="1225" b="1" cap="all" baseline="0">
                <a:solidFill>
                  <a:schemeClr val="accent1"/>
                </a:solidFill>
                <a:latin typeface="+mj-lt"/>
              </a:defRPr>
            </a:lvl1pPr>
          </a:lstStyle>
          <a:p>
            <a:pPr lvl="0"/>
            <a:r>
              <a:rPr lang="en-US" dirty="0"/>
              <a:t>Click to add title</a:t>
            </a:r>
          </a:p>
        </p:txBody>
      </p:sp>
      <p:sp>
        <p:nvSpPr>
          <p:cNvPr id="4" name="Date Placeholder 3"/>
          <p:cNvSpPr>
            <a:spLocks noGrp="1"/>
          </p:cNvSpPr>
          <p:nvPr>
            <p:ph type="dt" sz="half" idx="21"/>
          </p:nvPr>
        </p:nvSpPr>
        <p:spPr/>
        <p:txBody>
          <a:bodyPr/>
          <a:lstStyle/>
          <a:p>
            <a:r>
              <a:rPr lang="en-US"/>
              <a:t>1 September 2016</a:t>
            </a:r>
            <a:endParaRPr lang="en-GB" dirty="0"/>
          </a:p>
        </p:txBody>
      </p:sp>
    </p:spTree>
    <p:extLst>
      <p:ext uri="{BB962C8B-B14F-4D97-AF65-F5344CB8AC3E}">
        <p14:creationId xmlns:p14="http://schemas.microsoft.com/office/powerpoint/2010/main" val="5612687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lide bkgrnd-Titlefooter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862513"/>
            <a:ext cx="9144000"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200" y="0"/>
            <a:ext cx="906780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676400"/>
            <a:ext cx="7772400" cy="993775"/>
          </a:xfrm>
          <a:prstGeom prst="rect">
            <a:avLst/>
          </a:prstGeom>
        </p:spPr>
        <p:txBody>
          <a:bodyPr/>
          <a:lstStyle>
            <a:lvl1pPr algn="l">
              <a:defRPr sz="3600">
                <a:solidFill>
                  <a:srgbClr val="4F758B"/>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2743200"/>
            <a:ext cx="7772400" cy="2209800"/>
          </a:xfrm>
          <a:prstGeom prst="rect">
            <a:avLst/>
          </a:prstGeom>
        </p:spPr>
        <p:txBody>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TextBox 1"/>
          <p:cNvSpPr txBox="1">
            <a:spLocks noChangeArrowheads="1"/>
          </p:cNvSpPr>
          <p:nvPr userDrawn="1"/>
        </p:nvSpPr>
        <p:spPr bwMode="auto">
          <a:xfrm>
            <a:off x="2971800" y="6400800"/>
            <a:ext cx="32766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900" kern="1200" dirty="0">
                <a:solidFill>
                  <a:schemeClr val="tx1">
                    <a:lumMod val="75000"/>
                    <a:lumOff val="25000"/>
                  </a:schemeClr>
                </a:solidFill>
                <a:effectLst/>
                <a:latin typeface="Arial" panose="020B0604020202020204" pitchFamily="34" charset="0"/>
                <a:ea typeface="+mn-ea"/>
                <a:cs typeface="+mn-cs"/>
              </a:rPr>
              <a:t> </a:t>
            </a:r>
          </a:p>
        </p:txBody>
      </p:sp>
    </p:spTree>
    <p:extLst>
      <p:ext uri="{BB962C8B-B14F-4D97-AF65-F5344CB8AC3E}">
        <p14:creationId xmlns:p14="http://schemas.microsoft.com/office/powerpoint/2010/main" val="30941784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2600">
                <a:solidFill>
                  <a:srgbClr val="4F758B"/>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600201"/>
            <a:ext cx="8229600" cy="4343400"/>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p:txBody>
          <a:bodyPr/>
          <a:lstStyle>
            <a:lvl1pPr>
              <a:defRPr/>
            </a:lvl1pPr>
          </a:lstStyle>
          <a:p>
            <a:r>
              <a:rPr lang="en-US" altLang="en-US"/>
              <a:t>Page </a:t>
            </a:r>
            <a:fld id="{E188C49E-526C-4CA2-87C2-E99663D5313E}" type="slidenum">
              <a:rPr lang="en-US" altLang="en-US"/>
              <a:pPr/>
              <a:t>‹#›</a:t>
            </a:fld>
            <a:endParaRPr lang="en-US" altLang="en-US"/>
          </a:p>
        </p:txBody>
      </p:sp>
    </p:spTree>
    <p:extLst>
      <p:ext uri="{BB962C8B-B14F-4D97-AF65-F5344CB8AC3E}">
        <p14:creationId xmlns:p14="http://schemas.microsoft.com/office/powerpoint/2010/main" val="4087617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a:solidFill>
                  <a:srgbClr val="4F758B"/>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1"/>
            <a:ext cx="4038600" cy="44196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4196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8587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rgbClr val="4F758B"/>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327852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66563-FD54-4698-9D7E-6AD372107D04}"/>
              </a:ext>
            </a:extLst>
          </p:cNvPr>
          <p:cNvSpPr>
            <a:spLocks noGrp="1"/>
          </p:cNvSpPr>
          <p:nvPr>
            <p:ph type="title"/>
          </p:nvPr>
        </p:nvSpPr>
        <p:spPr>
          <a:xfrm>
            <a:off x="628650" y="365125"/>
            <a:ext cx="7886700" cy="1325563"/>
          </a:xfrm>
          <a:prstGeom prst="rect">
            <a:avLst/>
          </a:prstGeo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3769F691-1887-4D38-AB9B-B8818B29833D}"/>
              </a:ext>
            </a:extLst>
          </p:cNvPr>
          <p:cNvSpPr>
            <a:spLocks noGrp="1"/>
          </p:cNvSpPr>
          <p:nvPr>
            <p:ph type="sldNum" sz="quarter" idx="10"/>
          </p:nvPr>
        </p:nvSpPr>
        <p:spPr/>
        <p:txBody>
          <a:bodyPr/>
          <a:lstStyle/>
          <a:p>
            <a:r>
              <a:rPr lang="en-US" altLang="en-US"/>
              <a:t>Page </a:t>
            </a:r>
            <a:fld id="{08221C61-D8E7-408F-9FD3-E2914F976291}" type="slidenum">
              <a:rPr lang="en-US" altLang="en-US" smtClean="0"/>
              <a:pPr/>
              <a:t>‹#›</a:t>
            </a:fld>
            <a:endParaRPr lang="en-US" altLang="en-US"/>
          </a:p>
        </p:txBody>
      </p:sp>
    </p:spTree>
    <p:extLst>
      <p:ext uri="{BB962C8B-B14F-4D97-AF65-F5344CB8AC3E}">
        <p14:creationId xmlns:p14="http://schemas.microsoft.com/office/powerpoint/2010/main" val="31339856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a:solidFill>
                  <a:srgbClr val="4F758B"/>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1"/>
            <a:ext cx="4038600" cy="44196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4196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22591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a:solidFill>
                  <a:srgbClr val="4F758B"/>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17725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a:solidFill>
                  <a:srgbClr val="4F758B"/>
                </a:solidFill>
              </a:defRPr>
            </a:lvl1pPr>
          </a:lstStyle>
          <a:p>
            <a:r>
              <a:rPr lang="en-US"/>
              <a:t>Click to edit Master title style</a:t>
            </a:r>
            <a:endParaRPr lang="en-US" dirty="0"/>
          </a:p>
        </p:txBody>
      </p:sp>
    </p:spTree>
    <p:extLst>
      <p:ext uri="{BB962C8B-B14F-4D97-AF65-F5344CB8AC3E}">
        <p14:creationId xmlns:p14="http://schemas.microsoft.com/office/powerpoint/2010/main" val="13153499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121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186821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a:solidFill>
                  <a:srgbClr val="4F758B"/>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65200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Presentation - Title and Content (no sourc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US" dirty="0"/>
          </a:p>
        </p:txBody>
      </p:sp>
      <p:sp>
        <p:nvSpPr>
          <p:cNvPr id="3" name="Content Placeholder 2"/>
          <p:cNvSpPr>
            <a:spLocks noGrp="1"/>
          </p:cNvSpPr>
          <p:nvPr>
            <p:ph idx="1"/>
          </p:nvPr>
        </p:nvSpPr>
        <p:spPr>
          <a:xfrm>
            <a:off x="452478" y="1012427"/>
            <a:ext cx="8251296" cy="5486976"/>
          </a:xfrm>
        </p:spPr>
        <p:txBody>
          <a:bodyPr>
            <a:noAutofit/>
          </a:bodyPr>
          <a:lstStyle>
            <a:lvl1pPr marL="241950" indent="-24195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48030" y="6618317"/>
            <a:ext cx="4001100" cy="139604"/>
          </a:xfrm>
          <a:prstGeom prst="rect">
            <a:avLst/>
          </a:prstGeom>
        </p:spPr>
        <p:txBody>
          <a:bodyPr/>
          <a:lstStyle/>
          <a:p>
            <a:r>
              <a:rPr lang="en-US" dirty="0"/>
              <a:t>Insert Date (go to Insert Tab, Header &amp; Footer and Apply to All)</a:t>
            </a:r>
            <a:endParaRPr lang="en-GB" dirty="0"/>
          </a:p>
        </p:txBody>
      </p:sp>
    </p:spTree>
    <p:extLst>
      <p:ext uri="{BB962C8B-B14F-4D97-AF65-F5344CB8AC3E}">
        <p14:creationId xmlns:p14="http://schemas.microsoft.com/office/powerpoint/2010/main" val="38921935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tsLYN" hidden="1"/>
          <p:cNvSpPr/>
          <p:nvPr userDrawn="1"/>
        </p:nvSpPr>
        <p:spPr>
          <a:xfrm>
            <a:off x="0" y="0"/>
            <a:ext cx="0" cy="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639"/>
              <a:t>Title and Content</a:t>
            </a:r>
          </a:p>
        </p:txBody>
      </p:sp>
      <p:sp>
        <p:nvSpPr>
          <p:cNvPr id="8" name="ctsSource"/>
          <p:cNvSpPr>
            <a:spLocks noGrp="1"/>
          </p:cNvSpPr>
          <p:nvPr>
            <p:ph type="body" sz="quarter" idx="12" hasCustomPrompt="1"/>
          </p:nvPr>
        </p:nvSpPr>
        <p:spPr>
          <a:xfrm>
            <a:off x="384225" y="5829267"/>
            <a:ext cx="8375550" cy="195860"/>
          </a:xfrm>
        </p:spPr>
        <p:txBody>
          <a:bodyPr anchor="b" anchorCtr="0">
            <a:noAutofit/>
          </a:bodyPr>
          <a:lstStyle>
            <a:lvl1pPr marL="0" indent="0">
              <a:buNone/>
              <a:defRPr sz="1000" i="1"/>
            </a:lvl1pPr>
          </a:lstStyle>
          <a:p>
            <a:pPr lvl="0"/>
            <a:r>
              <a:rPr lang="en-US" dirty="0"/>
              <a:t>Click to add Source/Note</a:t>
            </a:r>
          </a:p>
        </p:txBody>
      </p:sp>
      <p:sp>
        <p:nvSpPr>
          <p:cNvPr id="6" name="Content Placeholder 5"/>
          <p:cNvSpPr>
            <a:spLocks noGrp="1"/>
          </p:cNvSpPr>
          <p:nvPr>
            <p:ph sz="quarter" idx="11" hasCustomPrompt="1"/>
          </p:nvPr>
        </p:nvSpPr>
        <p:spPr>
          <a:xfrm>
            <a:off x="384856" y="1701800"/>
            <a:ext cx="8374449" cy="4032251"/>
          </a:xfrm>
        </p:spPr>
        <p:txBody>
          <a:bodyPr>
            <a:noAutofit/>
          </a:bodyPr>
          <a:lstStyle>
            <a:lvl1pPr>
              <a:defRPr baseline="0"/>
            </a:lvl1pPr>
          </a:lstStyle>
          <a:p>
            <a:pPr lvl="0"/>
            <a:r>
              <a:rPr lang="en-US" dirty="0"/>
              <a:t>Insert text here</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7" name="Title 6"/>
          <p:cNvSpPr>
            <a:spLocks noGrp="1"/>
          </p:cNvSpPr>
          <p:nvPr>
            <p:ph type="title"/>
          </p:nvPr>
        </p:nvSpPr>
        <p:spPr/>
        <p:txBody>
          <a:bodyPr/>
          <a:lstStyle/>
          <a:p>
            <a:r>
              <a:rPr lang="en-US"/>
              <a:t>Click to edit Master title style</a:t>
            </a:r>
            <a:endParaRPr lang="da-DK" dirty="0"/>
          </a:p>
        </p:txBody>
      </p:sp>
    </p:spTree>
    <p:extLst>
      <p:ext uri="{BB962C8B-B14F-4D97-AF65-F5344CB8AC3E}">
        <p14:creationId xmlns:p14="http://schemas.microsoft.com/office/powerpoint/2010/main" val="458713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a:solidFill>
                  <a:srgbClr val="4F758B"/>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7"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00823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wo Boxes">
    <p:spTree>
      <p:nvGrpSpPr>
        <p:cNvPr id="1" name=""/>
        <p:cNvGrpSpPr/>
        <p:nvPr/>
      </p:nvGrpSpPr>
      <p:grpSpPr>
        <a:xfrm>
          <a:off x="0" y="0"/>
          <a:ext cx="0" cy="0"/>
          <a:chOff x="0" y="0"/>
          <a:chExt cx="0" cy="0"/>
        </a:xfrm>
      </p:grpSpPr>
      <p:sp>
        <p:nvSpPr>
          <p:cNvPr id="4" name="ctsLYN" hidden="1"/>
          <p:cNvSpPr/>
          <p:nvPr userDrawn="1"/>
        </p:nvSpPr>
        <p:spPr>
          <a:xfrm>
            <a:off x="0" y="0"/>
            <a:ext cx="0" cy="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639"/>
              <a:t>Two Boxes</a:t>
            </a:r>
          </a:p>
        </p:txBody>
      </p:sp>
      <p:sp>
        <p:nvSpPr>
          <p:cNvPr id="10" name="ctsSource2"/>
          <p:cNvSpPr>
            <a:spLocks noGrp="1"/>
          </p:cNvSpPr>
          <p:nvPr>
            <p:ph type="body" sz="quarter" idx="14" hasCustomPrompt="1"/>
          </p:nvPr>
        </p:nvSpPr>
        <p:spPr>
          <a:xfrm>
            <a:off x="4726800" y="5827201"/>
            <a:ext cx="4033282" cy="195860"/>
          </a:xfrm>
        </p:spPr>
        <p:txBody>
          <a:bodyPr anchor="b" anchorCtr="0">
            <a:noAutofit/>
          </a:bodyPr>
          <a:lstStyle>
            <a:lvl1pPr marL="0" indent="0">
              <a:buNone/>
              <a:defRPr sz="1000" i="1"/>
            </a:lvl1pPr>
          </a:lstStyle>
          <a:p>
            <a:pPr lvl="0"/>
            <a:r>
              <a:rPr lang="en-US" dirty="0"/>
              <a:t>Click to add Source/Note</a:t>
            </a:r>
          </a:p>
        </p:txBody>
      </p:sp>
      <p:sp>
        <p:nvSpPr>
          <p:cNvPr id="13" name="ctsSource1"/>
          <p:cNvSpPr>
            <a:spLocks noGrp="1"/>
          </p:cNvSpPr>
          <p:nvPr>
            <p:ph type="body" sz="quarter" idx="13" hasCustomPrompt="1"/>
          </p:nvPr>
        </p:nvSpPr>
        <p:spPr>
          <a:xfrm>
            <a:off x="384225" y="5827201"/>
            <a:ext cx="4033282" cy="195860"/>
          </a:xfrm>
        </p:spPr>
        <p:txBody>
          <a:bodyPr anchor="b" anchorCtr="0">
            <a:noAutofit/>
          </a:bodyPr>
          <a:lstStyle>
            <a:lvl1pPr marL="0" indent="0">
              <a:buNone/>
              <a:defRPr sz="1000" i="1"/>
            </a:lvl1pPr>
          </a:lstStyle>
          <a:p>
            <a:pPr lvl="0"/>
            <a:r>
              <a:rPr lang="en-US" dirty="0"/>
              <a:t>Click to add Source/Note</a:t>
            </a:r>
          </a:p>
        </p:txBody>
      </p:sp>
      <p:sp>
        <p:nvSpPr>
          <p:cNvPr id="3" name="Text Placeholder 2"/>
          <p:cNvSpPr>
            <a:spLocks noGrp="1"/>
          </p:cNvSpPr>
          <p:nvPr>
            <p:ph type="body" idx="1" hasCustomPrompt="1"/>
          </p:nvPr>
        </p:nvSpPr>
        <p:spPr>
          <a:xfrm>
            <a:off x="384226" y="1704001"/>
            <a:ext cx="4033283" cy="326585"/>
          </a:xfrm>
          <a:prstGeom prst="rect">
            <a:avLst/>
          </a:prstGeom>
        </p:spPr>
        <p:txBody>
          <a:bodyPr anchor="t" anchorCtr="0">
            <a:noAutofit/>
          </a:bodyPr>
          <a:lstStyle>
            <a:lvl1pPr marL="0" indent="0">
              <a:spcBef>
                <a:spcPts val="0"/>
              </a:spcBef>
              <a:buNone/>
              <a:defRPr sz="1600" b="1" baseline="0">
                <a:solidFill>
                  <a:schemeClr val="accent2"/>
                </a:solidFill>
              </a:defRPr>
            </a:lvl1pPr>
            <a:lvl2pPr marL="342903" indent="0">
              <a:buNone/>
              <a:defRPr sz="1500" b="1"/>
            </a:lvl2pPr>
            <a:lvl3pPr marL="685804" indent="0">
              <a:buNone/>
              <a:defRPr sz="1350" b="1"/>
            </a:lvl3pPr>
            <a:lvl4pPr marL="1028707" indent="0">
              <a:buNone/>
              <a:defRPr sz="1200" b="1"/>
            </a:lvl4pPr>
            <a:lvl5pPr marL="1371609" indent="0">
              <a:buNone/>
              <a:defRPr sz="1200" b="1"/>
            </a:lvl5pPr>
            <a:lvl6pPr marL="1714511" indent="0">
              <a:buNone/>
              <a:defRPr sz="1200" b="1"/>
            </a:lvl6pPr>
            <a:lvl7pPr marL="2057413" indent="0">
              <a:buNone/>
              <a:defRPr sz="1200" b="1"/>
            </a:lvl7pPr>
            <a:lvl8pPr marL="2400316" indent="0">
              <a:buNone/>
              <a:defRPr sz="1200" b="1"/>
            </a:lvl8pPr>
            <a:lvl9pPr marL="2743218" indent="0">
              <a:buNone/>
              <a:defRPr sz="1200" b="1"/>
            </a:lvl9pPr>
          </a:lstStyle>
          <a:p>
            <a:pPr lvl="0"/>
            <a:r>
              <a:rPr lang="en-US" noProof="0" dirty="0"/>
              <a:t>&lt;Insert heading&gt;</a:t>
            </a:r>
          </a:p>
        </p:txBody>
      </p:sp>
      <p:sp>
        <p:nvSpPr>
          <p:cNvPr id="5" name="Text Placeholder 4"/>
          <p:cNvSpPr>
            <a:spLocks noGrp="1"/>
          </p:cNvSpPr>
          <p:nvPr>
            <p:ph type="body" sz="quarter" idx="3" hasCustomPrompt="1"/>
          </p:nvPr>
        </p:nvSpPr>
        <p:spPr>
          <a:xfrm>
            <a:off x="4726801" y="1704001"/>
            <a:ext cx="4033283" cy="326585"/>
          </a:xfrm>
          <a:prstGeom prst="rect">
            <a:avLst/>
          </a:prstGeom>
        </p:spPr>
        <p:txBody>
          <a:bodyPr anchor="t" anchorCtr="0">
            <a:noAutofit/>
          </a:bodyPr>
          <a:lstStyle>
            <a:lvl1pPr marL="0" indent="0">
              <a:spcBef>
                <a:spcPts val="0"/>
              </a:spcBef>
              <a:buNone/>
              <a:defRPr sz="1600" b="1" baseline="0">
                <a:solidFill>
                  <a:schemeClr val="accent2"/>
                </a:solidFill>
              </a:defRPr>
            </a:lvl1pPr>
            <a:lvl2pPr marL="342903" indent="0">
              <a:buNone/>
              <a:defRPr sz="1500" b="1"/>
            </a:lvl2pPr>
            <a:lvl3pPr marL="685804" indent="0">
              <a:buNone/>
              <a:defRPr sz="1350" b="1"/>
            </a:lvl3pPr>
            <a:lvl4pPr marL="1028707" indent="0">
              <a:buNone/>
              <a:defRPr sz="1200" b="1"/>
            </a:lvl4pPr>
            <a:lvl5pPr marL="1371609" indent="0">
              <a:buNone/>
              <a:defRPr sz="1200" b="1"/>
            </a:lvl5pPr>
            <a:lvl6pPr marL="1714511" indent="0">
              <a:buNone/>
              <a:defRPr sz="1200" b="1"/>
            </a:lvl6pPr>
            <a:lvl7pPr marL="2057413" indent="0">
              <a:buNone/>
              <a:defRPr sz="1200" b="1"/>
            </a:lvl7pPr>
            <a:lvl8pPr marL="2400316" indent="0">
              <a:buNone/>
              <a:defRPr sz="1200" b="1"/>
            </a:lvl8pPr>
            <a:lvl9pPr marL="2743218" indent="0">
              <a:buNone/>
              <a:defRPr sz="1200" b="1"/>
            </a:lvl9pPr>
          </a:lstStyle>
          <a:p>
            <a:pPr lvl="0"/>
            <a:r>
              <a:rPr lang="en-US" noProof="0" dirty="0"/>
              <a:t>&lt;Insert heading&gt;</a:t>
            </a:r>
          </a:p>
        </p:txBody>
      </p:sp>
      <p:sp>
        <p:nvSpPr>
          <p:cNvPr id="11" name="Content Placeholder 5"/>
          <p:cNvSpPr>
            <a:spLocks noGrp="1"/>
          </p:cNvSpPr>
          <p:nvPr>
            <p:ph sz="quarter" idx="11" hasCustomPrompt="1"/>
          </p:nvPr>
        </p:nvSpPr>
        <p:spPr>
          <a:xfrm>
            <a:off x="384225" y="2180862"/>
            <a:ext cx="4033283" cy="3553189"/>
          </a:xfrm>
        </p:spPr>
        <p:txBody>
          <a:bodyPr>
            <a:noAutofit/>
          </a:bodyPr>
          <a:lstStyle/>
          <a:p>
            <a:pPr lvl="0"/>
            <a:r>
              <a:rPr lang="en-US" dirty="0"/>
              <a:t>Insert text here</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2" name="Content Placeholder 5"/>
          <p:cNvSpPr>
            <a:spLocks noGrp="1"/>
          </p:cNvSpPr>
          <p:nvPr>
            <p:ph sz="quarter" idx="12" hasCustomPrompt="1"/>
          </p:nvPr>
        </p:nvSpPr>
        <p:spPr>
          <a:xfrm>
            <a:off x="4726801" y="2180862"/>
            <a:ext cx="4033283" cy="3553189"/>
          </a:xfrm>
        </p:spPr>
        <p:txBody>
          <a:bodyPr>
            <a:noAutofit/>
          </a:bodyPr>
          <a:lstStyle/>
          <a:p>
            <a:pPr lvl="0"/>
            <a:r>
              <a:rPr lang="en-US" dirty="0"/>
              <a:t>Insert text here</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Title 5"/>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8420208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tsLYN" hidden="1"/>
          <p:cNvSpPr/>
          <p:nvPr userDrawn="1"/>
        </p:nvSpPr>
        <p:spPr>
          <a:xfrm>
            <a:off x="0" y="0"/>
            <a:ext cx="0" cy="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1579" tIns="35790" rIns="71579" bIns="35790" rtlCol="0" anchor="ctr"/>
          <a:lstStyle/>
          <a:p>
            <a:pPr algn="ctr"/>
            <a:r>
              <a:rPr lang="da-DK"/>
              <a:t>Title and Content</a:t>
            </a:r>
          </a:p>
        </p:txBody>
      </p:sp>
      <p:sp>
        <p:nvSpPr>
          <p:cNvPr id="8" name="ctsSource"/>
          <p:cNvSpPr>
            <a:spLocks noGrp="1"/>
          </p:cNvSpPr>
          <p:nvPr>
            <p:ph type="body" sz="quarter" idx="12" hasCustomPrompt="1"/>
          </p:nvPr>
        </p:nvSpPr>
        <p:spPr>
          <a:xfrm>
            <a:off x="395536" y="5870919"/>
            <a:ext cx="8353178" cy="195860"/>
          </a:xfrm>
        </p:spPr>
        <p:txBody>
          <a:bodyPr anchor="b" anchorCtr="0">
            <a:noAutofit/>
          </a:bodyPr>
          <a:lstStyle>
            <a:lvl1pPr marL="0" indent="0" algn="r">
              <a:buNone/>
              <a:defRPr sz="800" i="1"/>
            </a:lvl1pPr>
          </a:lstStyle>
          <a:p>
            <a:pPr lvl="0"/>
            <a:r>
              <a:rPr lang="en-US" dirty="0"/>
              <a:t>Click to add Source/Note</a:t>
            </a:r>
          </a:p>
        </p:txBody>
      </p:sp>
      <p:sp>
        <p:nvSpPr>
          <p:cNvPr id="7" name="Title 6"/>
          <p:cNvSpPr>
            <a:spLocks noGrp="1"/>
          </p:cNvSpPr>
          <p:nvPr>
            <p:ph type="title"/>
          </p:nvPr>
        </p:nvSpPr>
        <p:spPr/>
        <p:txBody>
          <a:bodyPr/>
          <a:lstStyle/>
          <a:p>
            <a:r>
              <a:rPr lang="en-US"/>
              <a:t>Click to edit Master title style</a:t>
            </a:r>
            <a:endParaRPr lang="da-DK" dirty="0"/>
          </a:p>
        </p:txBody>
      </p:sp>
      <p:sp>
        <p:nvSpPr>
          <p:cNvPr id="4" name="Content Placeholder 3"/>
          <p:cNvSpPr>
            <a:spLocks noGrp="1"/>
          </p:cNvSpPr>
          <p:nvPr>
            <p:ph sz="quarter" idx="13"/>
          </p:nvPr>
        </p:nvSpPr>
        <p:spPr>
          <a:xfrm>
            <a:off x="395288" y="1411817"/>
            <a:ext cx="8353425" cy="4417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1072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Presentation -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2478" y="1012428"/>
            <a:ext cx="8251296" cy="5225521"/>
          </a:xfrm>
        </p:spPr>
        <p:txBody>
          <a:bodyPr>
            <a:noAutofit/>
          </a:bodyPr>
          <a:lstStyle>
            <a:lvl1pPr marL="192493" indent="-192493">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7"/>
          <p:cNvSpPr>
            <a:spLocks noGrp="1"/>
          </p:cNvSpPr>
          <p:nvPr>
            <p:ph sz="quarter" idx="14" hasCustomPrompt="1"/>
          </p:nvPr>
        </p:nvSpPr>
        <p:spPr>
          <a:xfrm>
            <a:off x="452480" y="6241034"/>
            <a:ext cx="5843864" cy="262108"/>
          </a:xfrm>
        </p:spPr>
        <p:txBody>
          <a:bodyPr anchor="b">
            <a:noAutofit/>
          </a:bodyPr>
          <a:lstStyle>
            <a:lvl1pPr marL="0" indent="0">
              <a:buNone/>
              <a:defRPr sz="541" cap="none" baseline="0">
                <a:solidFill>
                  <a:schemeClr val="tx1"/>
                </a:solidFill>
              </a:defRPr>
            </a:lvl1pPr>
          </a:lstStyle>
          <a:p>
            <a:pPr lvl="0"/>
            <a:r>
              <a:rPr lang="en-US" dirty="0"/>
              <a:t>Click to add Note</a:t>
            </a:r>
          </a:p>
        </p:txBody>
      </p:sp>
      <p:sp>
        <p:nvSpPr>
          <p:cNvPr id="7" name="Content Placeholder 7"/>
          <p:cNvSpPr>
            <a:spLocks noGrp="1"/>
          </p:cNvSpPr>
          <p:nvPr>
            <p:ph sz="quarter" idx="18" hasCustomPrompt="1"/>
          </p:nvPr>
        </p:nvSpPr>
        <p:spPr>
          <a:xfrm>
            <a:off x="6419512" y="6241034"/>
            <a:ext cx="2284265" cy="262108"/>
          </a:xfrm>
        </p:spPr>
        <p:txBody>
          <a:bodyPr anchor="b">
            <a:noAutofit/>
          </a:bodyPr>
          <a:lstStyle>
            <a:lvl1pPr marL="0" indent="0" algn="l">
              <a:buNone/>
              <a:defRPr sz="541" cap="none" baseline="0">
                <a:solidFill>
                  <a:schemeClr val="tx1"/>
                </a:solidFill>
              </a:defRPr>
            </a:lvl1pPr>
          </a:lstStyle>
          <a:p>
            <a:pPr lvl="0"/>
            <a:r>
              <a:rPr lang="en-US" dirty="0"/>
              <a:t>Click to add Source</a:t>
            </a:r>
          </a:p>
        </p:txBody>
      </p:sp>
      <p:sp>
        <p:nvSpPr>
          <p:cNvPr id="4" name="Date Placeholder 3"/>
          <p:cNvSpPr>
            <a:spLocks noGrp="1"/>
          </p:cNvSpPr>
          <p:nvPr>
            <p:ph type="dt" sz="half" idx="19"/>
          </p:nvPr>
        </p:nvSpPr>
        <p:spPr>
          <a:xfrm>
            <a:off x="448030" y="6618317"/>
            <a:ext cx="4001100" cy="139604"/>
          </a:xfrm>
          <a:prstGeom prst="rect">
            <a:avLst/>
          </a:prstGeom>
        </p:spPr>
        <p:txBody>
          <a:bodyPr/>
          <a:lstStyle/>
          <a:p>
            <a:endParaRPr lang="en-GB" dirty="0"/>
          </a:p>
        </p:txBody>
      </p:sp>
      <p:sp>
        <p:nvSpPr>
          <p:cNvPr id="8" name="Title 7"/>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3595611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B2544AB-D547-4EBC-9750-679CB1F6E51A}"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671587-9FB7-4448-828F-E9D7CEB1BA49}" type="slidenum">
              <a:rPr lang="en-US" smtClean="0"/>
              <a:t>‹#›</a:t>
            </a:fld>
            <a:endParaRPr lang="en-US"/>
          </a:p>
        </p:txBody>
      </p:sp>
    </p:spTree>
    <p:extLst>
      <p:ext uri="{BB962C8B-B14F-4D97-AF65-F5344CB8AC3E}">
        <p14:creationId xmlns:p14="http://schemas.microsoft.com/office/powerpoint/2010/main" val="8509926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2544AB-D547-4EBC-9750-679CB1F6E51A}"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671587-9FB7-4448-828F-E9D7CEB1BA49}" type="slidenum">
              <a:rPr lang="en-US" smtClean="0"/>
              <a:t>‹#›</a:t>
            </a:fld>
            <a:endParaRPr lang="en-US"/>
          </a:p>
        </p:txBody>
      </p:sp>
    </p:spTree>
    <p:extLst>
      <p:ext uri="{BB962C8B-B14F-4D97-AF65-F5344CB8AC3E}">
        <p14:creationId xmlns:p14="http://schemas.microsoft.com/office/powerpoint/2010/main" val="4694639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B2544AB-D547-4EBC-9750-679CB1F6E51A}"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671587-9FB7-4448-828F-E9D7CEB1BA49}" type="slidenum">
              <a:rPr lang="en-US" smtClean="0"/>
              <a:t>‹#›</a:t>
            </a:fld>
            <a:endParaRPr lang="en-US"/>
          </a:p>
        </p:txBody>
      </p:sp>
    </p:spTree>
    <p:extLst>
      <p:ext uri="{BB962C8B-B14F-4D97-AF65-F5344CB8AC3E}">
        <p14:creationId xmlns:p14="http://schemas.microsoft.com/office/powerpoint/2010/main" val="38513115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2544AB-D547-4EBC-9750-679CB1F6E51A}" type="datetimeFigureOut">
              <a:rPr lang="en-US" smtClean="0"/>
              <a:t>4/11/2019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671587-9FB7-4448-828F-E9D7CEB1BA49}" type="slidenum">
              <a:rPr lang="en-US" smtClean="0"/>
              <a:t>‹#›</a:t>
            </a:fld>
            <a:endParaRPr lang="en-US"/>
          </a:p>
        </p:txBody>
      </p:sp>
    </p:spTree>
    <p:extLst>
      <p:ext uri="{BB962C8B-B14F-4D97-AF65-F5344CB8AC3E}">
        <p14:creationId xmlns:p14="http://schemas.microsoft.com/office/powerpoint/2010/main" val="21459134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2544AB-D547-4EBC-9750-679CB1F6E51A}" type="datetimeFigureOut">
              <a:rPr lang="en-US" smtClean="0"/>
              <a:t>4/11/2019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671587-9FB7-4448-828F-E9D7CEB1BA49}" type="slidenum">
              <a:rPr lang="en-US" smtClean="0"/>
              <a:t>‹#›</a:t>
            </a:fld>
            <a:endParaRPr lang="en-US"/>
          </a:p>
        </p:txBody>
      </p:sp>
    </p:spTree>
    <p:extLst>
      <p:ext uri="{BB962C8B-B14F-4D97-AF65-F5344CB8AC3E}">
        <p14:creationId xmlns:p14="http://schemas.microsoft.com/office/powerpoint/2010/main" val="10562354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2544AB-D547-4EBC-9750-679CB1F6E51A}" type="datetimeFigureOut">
              <a:rPr lang="en-US" smtClean="0"/>
              <a:t>4/11/2019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671587-9FB7-4448-828F-E9D7CEB1BA49}" type="slidenum">
              <a:rPr lang="en-US" smtClean="0"/>
              <a:t>‹#›</a:t>
            </a:fld>
            <a:endParaRPr lang="en-US"/>
          </a:p>
        </p:txBody>
      </p:sp>
    </p:spTree>
    <p:extLst>
      <p:ext uri="{BB962C8B-B14F-4D97-AF65-F5344CB8AC3E}">
        <p14:creationId xmlns:p14="http://schemas.microsoft.com/office/powerpoint/2010/main" val="6217166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2544AB-D547-4EBC-9750-679CB1F6E51A}" type="datetimeFigureOut">
              <a:rPr lang="en-US" smtClean="0"/>
              <a:t>4/11/2019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671587-9FB7-4448-828F-E9D7CEB1BA49}" type="slidenum">
              <a:rPr lang="en-US" smtClean="0"/>
              <a:t>‹#›</a:t>
            </a:fld>
            <a:endParaRPr lang="en-US"/>
          </a:p>
        </p:txBody>
      </p:sp>
    </p:spTree>
    <p:extLst>
      <p:ext uri="{BB962C8B-B14F-4D97-AF65-F5344CB8AC3E}">
        <p14:creationId xmlns:p14="http://schemas.microsoft.com/office/powerpoint/2010/main" val="1154937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a:solidFill>
                  <a:srgbClr val="4F758B"/>
                </a:solidFill>
              </a:defRPr>
            </a:lvl1pPr>
          </a:lstStyle>
          <a:p>
            <a:r>
              <a:rPr lang="en-US"/>
              <a:t>Click to edit Master title style</a:t>
            </a:r>
            <a:endParaRPr lang="en-US" dirty="0"/>
          </a:p>
        </p:txBody>
      </p:sp>
    </p:spTree>
    <p:extLst>
      <p:ext uri="{BB962C8B-B14F-4D97-AF65-F5344CB8AC3E}">
        <p14:creationId xmlns:p14="http://schemas.microsoft.com/office/powerpoint/2010/main" val="8310142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B2544AB-D547-4EBC-9750-679CB1F6E51A}" type="datetimeFigureOut">
              <a:rPr lang="en-US" smtClean="0"/>
              <a:t>4/11/2019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671587-9FB7-4448-828F-E9D7CEB1BA49}" type="slidenum">
              <a:rPr lang="en-US" smtClean="0"/>
              <a:t>‹#›</a:t>
            </a:fld>
            <a:endParaRPr lang="en-US"/>
          </a:p>
        </p:txBody>
      </p:sp>
    </p:spTree>
    <p:extLst>
      <p:ext uri="{BB962C8B-B14F-4D97-AF65-F5344CB8AC3E}">
        <p14:creationId xmlns:p14="http://schemas.microsoft.com/office/powerpoint/2010/main" val="33512686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B2544AB-D547-4EBC-9750-679CB1F6E51A}" type="datetimeFigureOut">
              <a:rPr lang="en-US" smtClean="0"/>
              <a:t>4/11/2019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671587-9FB7-4448-828F-E9D7CEB1BA49}" type="slidenum">
              <a:rPr lang="en-US" smtClean="0"/>
              <a:t>‹#›</a:t>
            </a:fld>
            <a:endParaRPr lang="en-US"/>
          </a:p>
        </p:txBody>
      </p:sp>
    </p:spTree>
    <p:extLst>
      <p:ext uri="{BB962C8B-B14F-4D97-AF65-F5344CB8AC3E}">
        <p14:creationId xmlns:p14="http://schemas.microsoft.com/office/powerpoint/2010/main" val="11975389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2544AB-D547-4EBC-9750-679CB1F6E51A}"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671587-9FB7-4448-828F-E9D7CEB1BA49}" type="slidenum">
              <a:rPr lang="en-US" smtClean="0"/>
              <a:t>‹#›</a:t>
            </a:fld>
            <a:endParaRPr lang="en-US"/>
          </a:p>
        </p:txBody>
      </p:sp>
    </p:spTree>
    <p:extLst>
      <p:ext uri="{BB962C8B-B14F-4D97-AF65-F5344CB8AC3E}">
        <p14:creationId xmlns:p14="http://schemas.microsoft.com/office/powerpoint/2010/main" val="34659407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2544AB-D547-4EBC-9750-679CB1F6E51A}"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671587-9FB7-4448-828F-E9D7CEB1BA49}" type="slidenum">
              <a:rPr lang="en-US" smtClean="0"/>
              <a:t>‹#›</a:t>
            </a:fld>
            <a:endParaRPr lang="en-US"/>
          </a:p>
        </p:txBody>
      </p:sp>
    </p:spTree>
    <p:extLst>
      <p:ext uri="{BB962C8B-B14F-4D97-AF65-F5344CB8AC3E}">
        <p14:creationId xmlns:p14="http://schemas.microsoft.com/office/powerpoint/2010/main" val="35870476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Presentation -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2477" y="1012428"/>
            <a:ext cx="8251296" cy="5225521"/>
          </a:xfrm>
        </p:spPr>
        <p:txBody>
          <a:bodyPr>
            <a:noAutofit/>
          </a:bodyPr>
          <a:lstStyle>
            <a:lvl1pPr marL="241950" indent="-24195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7"/>
          <p:cNvSpPr>
            <a:spLocks noGrp="1"/>
          </p:cNvSpPr>
          <p:nvPr>
            <p:ph sz="quarter" idx="14"/>
          </p:nvPr>
        </p:nvSpPr>
        <p:spPr>
          <a:xfrm>
            <a:off x="452479" y="6241033"/>
            <a:ext cx="5843864" cy="262108"/>
          </a:xfrm>
        </p:spPr>
        <p:txBody>
          <a:bodyPr anchor="b">
            <a:noAutofit/>
          </a:bodyPr>
          <a:lstStyle>
            <a:lvl1pPr marL="0" indent="0">
              <a:buNone/>
              <a:defRPr sz="680" cap="none" baseline="0">
                <a:solidFill>
                  <a:schemeClr val="tx1"/>
                </a:solidFill>
              </a:defRPr>
            </a:lvl1pPr>
          </a:lstStyle>
          <a:p>
            <a:pPr lvl="0"/>
            <a:r>
              <a:rPr lang="en-US"/>
              <a:t>Click to edit Master text styles</a:t>
            </a:r>
          </a:p>
        </p:txBody>
      </p:sp>
      <p:sp>
        <p:nvSpPr>
          <p:cNvPr id="7" name="Content Placeholder 7"/>
          <p:cNvSpPr>
            <a:spLocks noGrp="1"/>
          </p:cNvSpPr>
          <p:nvPr>
            <p:ph sz="quarter" idx="18"/>
          </p:nvPr>
        </p:nvSpPr>
        <p:spPr>
          <a:xfrm>
            <a:off x="6419509" y="6241033"/>
            <a:ext cx="2284265" cy="262108"/>
          </a:xfrm>
        </p:spPr>
        <p:txBody>
          <a:bodyPr anchor="b">
            <a:noAutofit/>
          </a:bodyPr>
          <a:lstStyle>
            <a:lvl1pPr marL="0" indent="0" algn="l">
              <a:buNone/>
              <a:defRPr sz="680" cap="none" baseline="0">
                <a:solidFill>
                  <a:schemeClr val="tx1"/>
                </a:solidFill>
              </a:defRPr>
            </a:lvl1pPr>
          </a:lstStyle>
          <a:p>
            <a:pPr lvl="0"/>
            <a:r>
              <a:rPr lang="en-US"/>
              <a:t>Click to edit Master text styles</a:t>
            </a:r>
          </a:p>
        </p:txBody>
      </p:sp>
      <p:sp>
        <p:nvSpPr>
          <p:cNvPr id="8" name="Title 7"/>
          <p:cNvSpPr>
            <a:spLocks noGrp="1"/>
          </p:cNvSpPr>
          <p:nvPr>
            <p:ph type="title"/>
          </p:nvPr>
        </p:nvSpPr>
        <p:spPr/>
        <p:txBody>
          <a:bodyPr/>
          <a:lstStyle/>
          <a:p>
            <a:r>
              <a:rPr lang="en-US"/>
              <a:t>Click to edit Master title style</a:t>
            </a:r>
            <a:endParaRPr lang="en-GB"/>
          </a:p>
        </p:txBody>
      </p:sp>
      <p:sp>
        <p:nvSpPr>
          <p:cNvPr id="6" name="Date Placeholder 3"/>
          <p:cNvSpPr>
            <a:spLocks noGrp="1"/>
          </p:cNvSpPr>
          <p:nvPr>
            <p:ph type="dt" sz="half" idx="19"/>
          </p:nvPr>
        </p:nvSpPr>
        <p:spPr>
          <a:xfrm>
            <a:off x="447675" y="6618288"/>
            <a:ext cx="4001691" cy="139700"/>
          </a:xfrm>
        </p:spPr>
        <p:txBody>
          <a:bodyPr/>
          <a:lstStyle>
            <a:lvl1pPr>
              <a:defRPr>
                <a:latin typeface="Calibri" panose="020F0502020204030204" pitchFamily="34" charset="0"/>
                <a:cs typeface="+mn-cs"/>
              </a:defRPr>
            </a:lvl1pPr>
          </a:lstStyle>
          <a:p>
            <a:pPr>
              <a:defRPr/>
            </a:pPr>
            <a:r>
              <a:rPr lang="en-US"/>
              <a:t>Insert Date (go to Insert Tab, Header &amp; Footer and Apply to All)</a:t>
            </a:r>
            <a:endParaRPr lang="en-GB"/>
          </a:p>
        </p:txBody>
      </p:sp>
    </p:spTree>
    <p:extLst>
      <p:ext uri="{BB962C8B-B14F-4D97-AF65-F5344CB8AC3E}">
        <p14:creationId xmlns:p14="http://schemas.microsoft.com/office/powerpoint/2010/main" val="19307449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US" dirty="0"/>
          </a:p>
        </p:txBody>
      </p:sp>
      <p:sp>
        <p:nvSpPr>
          <p:cNvPr id="3" name="Content Placeholder 2"/>
          <p:cNvSpPr>
            <a:spLocks noGrp="1"/>
          </p:cNvSpPr>
          <p:nvPr>
            <p:ph idx="1"/>
          </p:nvPr>
        </p:nvSpPr>
        <p:spPr>
          <a:xfrm>
            <a:off x="452478" y="1012427"/>
            <a:ext cx="4003810" cy="5225094"/>
          </a:xfrm>
        </p:spPr>
        <p:txBody>
          <a:bodyPr>
            <a:noAutofit/>
          </a:bodyPr>
          <a:lstStyle>
            <a:lvl1pPr marL="241950" indent="-24195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4"/>
          </p:nvPr>
        </p:nvSpPr>
        <p:spPr>
          <a:xfrm>
            <a:off x="4692807" y="1012427"/>
            <a:ext cx="4003810" cy="5225094"/>
          </a:xfrm>
        </p:spPr>
        <p:txBody>
          <a:bodyPr>
            <a:noAutofit/>
          </a:bodyPr>
          <a:lstStyle>
            <a:lvl1pPr marL="241950" indent="-24195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7"/>
          <p:cNvSpPr>
            <a:spLocks noGrp="1"/>
          </p:cNvSpPr>
          <p:nvPr>
            <p:ph sz="quarter" idx="15"/>
          </p:nvPr>
        </p:nvSpPr>
        <p:spPr>
          <a:xfrm>
            <a:off x="452479" y="6241033"/>
            <a:ext cx="4003810" cy="262108"/>
          </a:xfrm>
        </p:spPr>
        <p:txBody>
          <a:bodyPr anchor="b">
            <a:noAutofit/>
          </a:bodyPr>
          <a:lstStyle>
            <a:lvl1pPr marL="0" indent="0" algn="l">
              <a:buNone/>
              <a:defRPr sz="680" cap="none" baseline="0">
                <a:solidFill>
                  <a:schemeClr val="tx1"/>
                </a:solidFill>
              </a:defRPr>
            </a:lvl1pPr>
          </a:lstStyle>
          <a:p>
            <a:pPr lvl="0"/>
            <a:r>
              <a:rPr lang="en-US"/>
              <a:t>Click to edit Master text styles</a:t>
            </a:r>
          </a:p>
        </p:txBody>
      </p:sp>
      <p:sp>
        <p:nvSpPr>
          <p:cNvPr id="9" name="Content Placeholder 7"/>
          <p:cNvSpPr>
            <a:spLocks noGrp="1"/>
          </p:cNvSpPr>
          <p:nvPr>
            <p:ph sz="quarter" idx="18"/>
          </p:nvPr>
        </p:nvSpPr>
        <p:spPr>
          <a:xfrm>
            <a:off x="4699965" y="6241033"/>
            <a:ext cx="4003810" cy="262108"/>
          </a:xfrm>
        </p:spPr>
        <p:txBody>
          <a:bodyPr anchor="b">
            <a:noAutofit/>
          </a:bodyPr>
          <a:lstStyle>
            <a:lvl1pPr marL="0" indent="0" algn="l">
              <a:buNone/>
              <a:defRPr sz="680" cap="none" baseline="0">
                <a:solidFill>
                  <a:schemeClr val="tx1"/>
                </a:solidFill>
              </a:defRPr>
            </a:lvl1pPr>
          </a:lstStyle>
          <a:p>
            <a:pPr lvl="0"/>
            <a:r>
              <a:rPr lang="en-US"/>
              <a:t>Click to edit Master text styles</a:t>
            </a:r>
          </a:p>
        </p:txBody>
      </p:sp>
      <p:sp>
        <p:nvSpPr>
          <p:cNvPr id="7" name="Date Placeholder 3"/>
          <p:cNvSpPr>
            <a:spLocks noGrp="1"/>
          </p:cNvSpPr>
          <p:nvPr>
            <p:ph type="dt" sz="half" idx="19"/>
          </p:nvPr>
        </p:nvSpPr>
        <p:spPr>
          <a:xfrm>
            <a:off x="447675" y="6618288"/>
            <a:ext cx="7387829" cy="139700"/>
          </a:xfrm>
        </p:spPr>
        <p:txBody>
          <a:bodyPr/>
          <a:lstStyle>
            <a:lvl1pPr>
              <a:defRPr>
                <a:latin typeface="Calibri" panose="020F0502020204030204" pitchFamily="34" charset="0"/>
                <a:cs typeface="+mn-cs"/>
              </a:defRPr>
            </a:lvl1pPr>
          </a:lstStyle>
          <a:p>
            <a:pPr>
              <a:defRPr/>
            </a:pPr>
            <a:r>
              <a:rPr lang="en-US"/>
              <a:t>Insert Date (go to Insert Tab, Header &amp; Footer and Apply to All)</a:t>
            </a:r>
            <a:endParaRPr lang="en-GB"/>
          </a:p>
        </p:txBody>
      </p:sp>
    </p:spTree>
    <p:extLst>
      <p:ext uri="{BB962C8B-B14F-4D97-AF65-F5344CB8AC3E}">
        <p14:creationId xmlns:p14="http://schemas.microsoft.com/office/powerpoint/2010/main" val="32194989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Shape 117"/>
          <p:cNvSpPr>
            <a:spLocks noGrp="1"/>
          </p:cNvSpPr>
          <p:nvPr>
            <p:ph type="title"/>
          </p:nvPr>
        </p:nvSpPr>
        <p:spPr>
          <a:xfrm>
            <a:off x="464345" y="3018237"/>
            <a:ext cx="8215313" cy="1562695"/>
          </a:xfrm>
          <a:prstGeom prst="rect">
            <a:avLst/>
          </a:prstGeom>
        </p:spPr>
        <p:txBody>
          <a:bodyPr anchor="t"/>
          <a:lstStyle>
            <a:lvl1pPr algn="l">
              <a:defRPr sz="3269" cap="all" spc="523">
                <a:latin typeface="Avenir Light"/>
                <a:ea typeface="Avenir Light"/>
                <a:cs typeface="Avenir Light"/>
                <a:sym typeface="Avenir Light"/>
              </a:defRPr>
            </a:lvl1pPr>
          </a:lstStyle>
          <a:p>
            <a:r>
              <a:t>Title Text</a:t>
            </a:r>
          </a:p>
        </p:txBody>
      </p:sp>
      <p:sp>
        <p:nvSpPr>
          <p:cNvPr id="118" name="Shape 118"/>
          <p:cNvSpPr>
            <a:spLocks noGrp="1"/>
          </p:cNvSpPr>
          <p:nvPr>
            <p:ph type="body" sz="quarter" idx="1"/>
          </p:nvPr>
        </p:nvSpPr>
        <p:spPr>
          <a:xfrm>
            <a:off x="464345" y="2402086"/>
            <a:ext cx="8215313" cy="625078"/>
          </a:xfrm>
          <a:prstGeom prst="rect">
            <a:avLst/>
          </a:prstGeom>
        </p:spPr>
        <p:txBody>
          <a:bodyPr anchor="b"/>
          <a:lstStyle>
            <a:lvl1pPr marL="0" indent="0">
              <a:spcBef>
                <a:spcPts val="0"/>
              </a:spcBef>
              <a:buSzTx/>
              <a:buNone/>
              <a:defRPr sz="1265" cap="all" spc="203">
                <a:solidFill>
                  <a:srgbClr val="55D7FF"/>
                </a:solidFill>
                <a:latin typeface="Avenir Book"/>
                <a:ea typeface="Avenir Book"/>
                <a:cs typeface="Avenir Book"/>
                <a:sym typeface="Avenir Book"/>
              </a:defRPr>
            </a:lvl1pPr>
            <a:lvl2pPr marL="0" indent="120547">
              <a:spcBef>
                <a:spcPts val="0"/>
              </a:spcBef>
              <a:buSzTx/>
              <a:buNone/>
              <a:defRPr sz="1265" cap="all" spc="203">
                <a:solidFill>
                  <a:srgbClr val="55D7FF"/>
                </a:solidFill>
                <a:latin typeface="Avenir Book"/>
                <a:ea typeface="Avenir Book"/>
                <a:cs typeface="Avenir Book"/>
                <a:sym typeface="Avenir Book"/>
              </a:defRPr>
            </a:lvl2pPr>
            <a:lvl3pPr marL="0" indent="241093">
              <a:spcBef>
                <a:spcPts val="0"/>
              </a:spcBef>
              <a:buSzTx/>
              <a:buNone/>
              <a:defRPr sz="1265" cap="all" spc="203">
                <a:solidFill>
                  <a:srgbClr val="55D7FF"/>
                </a:solidFill>
                <a:latin typeface="Avenir Book"/>
                <a:ea typeface="Avenir Book"/>
                <a:cs typeface="Avenir Book"/>
                <a:sym typeface="Avenir Book"/>
              </a:defRPr>
            </a:lvl3pPr>
            <a:lvl4pPr marL="0" indent="361640">
              <a:spcBef>
                <a:spcPts val="0"/>
              </a:spcBef>
              <a:buSzTx/>
              <a:buNone/>
              <a:defRPr sz="1265" cap="all" spc="203">
                <a:solidFill>
                  <a:srgbClr val="55D7FF"/>
                </a:solidFill>
                <a:latin typeface="Avenir Book"/>
                <a:ea typeface="Avenir Book"/>
                <a:cs typeface="Avenir Book"/>
                <a:sym typeface="Avenir Book"/>
              </a:defRPr>
            </a:lvl4pPr>
            <a:lvl5pPr marL="0" indent="482186">
              <a:spcBef>
                <a:spcPts val="0"/>
              </a:spcBef>
              <a:buSzTx/>
              <a:buNone/>
              <a:defRPr sz="1265" cap="all" spc="203">
                <a:solidFill>
                  <a:srgbClr val="55D7FF"/>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4" name="Shape 119"/>
          <p:cNvSpPr>
            <a:spLocks noGrp="1"/>
          </p:cNvSpPr>
          <p:nvPr>
            <p:ph type="sldNum" sz="quarter" idx="10"/>
          </p:nvPr>
        </p:nvSpPr>
        <p:spPr>
          <a:xfrm>
            <a:off x="4437460" y="6510339"/>
            <a:ext cx="247650" cy="293687"/>
          </a:xfrm>
        </p:spPr>
        <p:txBody>
          <a:bodyPr/>
          <a:lstStyle>
            <a:lvl1pPr fontAlgn="auto">
              <a:spcBef>
                <a:spcPts val="0"/>
              </a:spcBef>
              <a:spcAft>
                <a:spcPts val="0"/>
              </a:spcAft>
              <a:defRPr>
                <a:latin typeface="Avenir Light"/>
                <a:ea typeface="Avenir Light"/>
                <a:cs typeface="Avenir Light"/>
                <a:sym typeface="Avenir Light"/>
              </a:defRPr>
            </a:lvl1pPr>
          </a:lstStyle>
          <a:p>
            <a:pPr>
              <a:defRPr/>
            </a:pPr>
            <a:fld id="{BBD1D35B-D52E-4472-9031-599493E67B0F}" type="slidenum">
              <a:rPr/>
              <a:pPr>
                <a:defRPr/>
              </a:pPr>
              <a:t>‹#›</a:t>
            </a:fld>
            <a:endParaRPr/>
          </a:p>
        </p:txBody>
      </p:sp>
    </p:spTree>
    <p:extLst>
      <p:ext uri="{BB962C8B-B14F-4D97-AF65-F5344CB8AC3E}">
        <p14:creationId xmlns:p14="http://schemas.microsoft.com/office/powerpoint/2010/main" val="2499513566"/>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STANDAR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B9E4"/>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Clr>
                <a:srgbClr val="00B9E4"/>
              </a:buClr>
              <a:buSzPct val="150000"/>
              <a:defRPr/>
            </a:lvl1pPr>
            <a:lvl2pPr>
              <a:buClr>
                <a:srgbClr val="00B9E4"/>
              </a:buClr>
              <a:buSzPct val="150000"/>
              <a:defRPr/>
            </a:lvl2pPr>
            <a:lvl3pPr>
              <a:buClr>
                <a:srgbClr val="00B9E4"/>
              </a:buClr>
              <a:buSzPct val="150000"/>
              <a:defRPr/>
            </a:lvl3pPr>
            <a:lvl4pPr>
              <a:buClr>
                <a:srgbClr val="00B9E4"/>
              </a:buClr>
              <a:buSzPct val="15000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2"/>
          <p:cNvSpPr>
            <a:spLocks noGrp="1"/>
          </p:cNvSpPr>
          <p:nvPr>
            <p:ph type="body" idx="10"/>
          </p:nvPr>
        </p:nvSpPr>
        <p:spPr>
          <a:xfrm>
            <a:off x="5657010" y="5827165"/>
            <a:ext cx="3350711" cy="523875"/>
          </a:xfrm>
          <a:prstGeom prst="roundRect">
            <a:avLst>
              <a:gd name="adj" fmla="val 0"/>
            </a:avLst>
          </a:prstGeom>
          <a:noFill/>
          <a:ln>
            <a:noFill/>
          </a:ln>
        </p:spPr>
        <p:style>
          <a:lnRef idx="2">
            <a:schemeClr val="accent6"/>
          </a:lnRef>
          <a:fillRef idx="1">
            <a:schemeClr val="lt1"/>
          </a:fillRef>
          <a:effectRef idx="0">
            <a:schemeClr val="accent6"/>
          </a:effectRef>
          <a:fontRef idx="none"/>
        </p:style>
        <p:txBody>
          <a:bodyPr tIns="36000" bIns="36000" anchor="b"/>
          <a:lstStyle>
            <a:lvl1pPr marL="0" indent="0" algn="r">
              <a:buNone/>
              <a:defRPr sz="750" b="0" i="0" baseline="0"/>
            </a:lvl1pPr>
            <a:lvl2pPr marL="342902" indent="0">
              <a:buNone/>
              <a:defRPr sz="1500" b="1"/>
            </a:lvl2pPr>
            <a:lvl3pPr marL="685805" indent="0">
              <a:buNone/>
              <a:defRPr sz="1350" b="1"/>
            </a:lvl3pPr>
            <a:lvl4pPr marL="1028707" indent="0">
              <a:buNone/>
              <a:defRPr sz="1200" b="1"/>
            </a:lvl4pPr>
            <a:lvl5pPr marL="1371609" indent="0">
              <a:buNone/>
              <a:defRPr sz="1200" b="1"/>
            </a:lvl5pPr>
            <a:lvl6pPr marL="1714511" indent="0">
              <a:buNone/>
              <a:defRPr sz="1200" b="1"/>
            </a:lvl6pPr>
            <a:lvl7pPr marL="2057414" indent="0">
              <a:buNone/>
              <a:defRPr sz="1200" b="1"/>
            </a:lvl7pPr>
            <a:lvl8pPr marL="2400316" indent="0">
              <a:buNone/>
              <a:defRPr sz="1200" b="1"/>
            </a:lvl8pPr>
            <a:lvl9pPr marL="2743218" indent="0">
              <a:buNone/>
              <a:defRPr sz="1200" b="1"/>
            </a:lvl9pPr>
          </a:lstStyle>
          <a:p>
            <a:pPr lvl="0"/>
            <a:r>
              <a:rPr lang="en-US"/>
              <a:t>Click to edit Master text styles</a:t>
            </a:r>
          </a:p>
        </p:txBody>
      </p:sp>
      <p:sp>
        <p:nvSpPr>
          <p:cNvPr id="5" name="Text Placeholder 2"/>
          <p:cNvSpPr>
            <a:spLocks noGrp="1"/>
          </p:cNvSpPr>
          <p:nvPr>
            <p:ph type="body" idx="11"/>
          </p:nvPr>
        </p:nvSpPr>
        <p:spPr>
          <a:xfrm>
            <a:off x="114300" y="5833650"/>
            <a:ext cx="5390058" cy="523875"/>
          </a:xfrm>
          <a:prstGeom prst="roundRect">
            <a:avLst>
              <a:gd name="adj" fmla="val 0"/>
            </a:avLst>
          </a:prstGeom>
          <a:noFill/>
          <a:ln>
            <a:noFill/>
          </a:ln>
        </p:spPr>
        <p:style>
          <a:lnRef idx="2">
            <a:schemeClr val="accent6"/>
          </a:lnRef>
          <a:fillRef idx="1">
            <a:schemeClr val="lt1"/>
          </a:fillRef>
          <a:effectRef idx="0">
            <a:schemeClr val="accent6"/>
          </a:effectRef>
          <a:fontRef idx="none"/>
        </p:style>
        <p:txBody>
          <a:bodyPr tIns="36000" bIns="36000" anchor="b"/>
          <a:lstStyle>
            <a:lvl1pPr marL="0" indent="0" algn="l">
              <a:buNone/>
              <a:defRPr sz="825" b="0" i="0" baseline="0"/>
            </a:lvl1pPr>
            <a:lvl2pPr marL="342902" indent="0">
              <a:buNone/>
              <a:defRPr sz="1500" b="1"/>
            </a:lvl2pPr>
            <a:lvl3pPr marL="685805" indent="0">
              <a:buNone/>
              <a:defRPr sz="1350" b="1"/>
            </a:lvl3pPr>
            <a:lvl4pPr marL="1028707" indent="0">
              <a:buNone/>
              <a:defRPr sz="1200" b="1"/>
            </a:lvl4pPr>
            <a:lvl5pPr marL="1371609" indent="0">
              <a:buNone/>
              <a:defRPr sz="1200" b="1"/>
            </a:lvl5pPr>
            <a:lvl6pPr marL="1714511" indent="0">
              <a:buNone/>
              <a:defRPr sz="1200" b="1"/>
            </a:lvl6pPr>
            <a:lvl7pPr marL="2057414" indent="0">
              <a:buNone/>
              <a:defRPr sz="1200" b="1"/>
            </a:lvl7pPr>
            <a:lvl8pPr marL="2400316" indent="0">
              <a:buNone/>
              <a:defRPr sz="1200" b="1"/>
            </a:lvl8pPr>
            <a:lvl9pPr marL="2743218" indent="0">
              <a:buNone/>
              <a:defRPr sz="1200" b="1"/>
            </a:lvl9pPr>
          </a:lstStyle>
          <a:p>
            <a:pPr lvl="0"/>
            <a:r>
              <a:rPr lang="en-US"/>
              <a:t>Click to edit Master text styles</a:t>
            </a:r>
          </a:p>
        </p:txBody>
      </p:sp>
    </p:spTree>
    <p:extLst>
      <p:ext uri="{BB962C8B-B14F-4D97-AF65-F5344CB8AC3E}">
        <p14:creationId xmlns:p14="http://schemas.microsoft.com/office/powerpoint/2010/main" val="1078745741"/>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All Text Slide">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304800" y="990600"/>
            <a:ext cx="8458200" cy="4800600"/>
          </a:xfrm>
        </p:spPr>
        <p:txBody>
          <a:bodyPr/>
          <a:lstStyle>
            <a:lvl1pPr marL="0" indent="0">
              <a:lnSpc>
                <a:spcPts val="1650"/>
              </a:lnSpc>
              <a:spcBef>
                <a:spcPts val="0"/>
              </a:spcBef>
              <a:spcAft>
                <a:spcPts val="0"/>
              </a:spcAft>
              <a:buFontTx/>
              <a:buNone/>
              <a:defRPr sz="1350" b="0" baseline="0">
                <a:solidFill>
                  <a:schemeClr val="accent1">
                    <a:lumMod val="50000"/>
                  </a:schemeClr>
                </a:solidFill>
                <a:latin typeface="+mj-lt"/>
                <a:cs typeface="Calibri" pitchFamily="34" charset="0"/>
              </a:defRPr>
            </a:lvl1pPr>
            <a:lvl2pPr marL="215503" indent="-214313">
              <a:lnSpc>
                <a:spcPts val="1650"/>
              </a:lnSpc>
              <a:spcBef>
                <a:spcPts val="0"/>
              </a:spcBef>
              <a:spcAft>
                <a:spcPts val="0"/>
              </a:spcAft>
              <a:buClr>
                <a:schemeClr val="tx2"/>
              </a:buClr>
              <a:buFont typeface="Arial" pitchFamily="34" charset="0"/>
              <a:buChar char="•"/>
              <a:defRPr sz="1350" b="0">
                <a:solidFill>
                  <a:schemeClr val="accent1">
                    <a:lumMod val="50000"/>
                  </a:schemeClr>
                </a:solidFill>
                <a:latin typeface="+mj-lt"/>
                <a:cs typeface="Calibri" pitchFamily="34" charset="0"/>
              </a:defRPr>
            </a:lvl2pPr>
            <a:lvl3pPr marL="433388" indent="-214313">
              <a:lnSpc>
                <a:spcPts val="1650"/>
              </a:lnSpc>
              <a:spcBef>
                <a:spcPts val="0"/>
              </a:spcBef>
              <a:spcAft>
                <a:spcPts val="0"/>
              </a:spcAft>
              <a:buClr>
                <a:schemeClr val="bg1">
                  <a:lumMod val="50000"/>
                </a:schemeClr>
              </a:buClr>
              <a:buFont typeface="Wingdings" pitchFamily="2" charset="2"/>
              <a:buChar char="§"/>
              <a:defRPr sz="1200" b="0">
                <a:solidFill>
                  <a:schemeClr val="accent1">
                    <a:lumMod val="50000"/>
                  </a:schemeClr>
                </a:solidFill>
                <a:latin typeface="+mj-lt"/>
                <a:cs typeface="Calibri" pitchFamily="34" charset="0"/>
              </a:defRPr>
            </a:lvl3pPr>
            <a:lvl4pPr marL="685800" indent="-214313">
              <a:lnSpc>
                <a:spcPts val="1650"/>
              </a:lnSpc>
              <a:spcBef>
                <a:spcPts val="0"/>
              </a:spcBef>
              <a:spcAft>
                <a:spcPts val="0"/>
              </a:spcAft>
              <a:buClr>
                <a:schemeClr val="bg1">
                  <a:lumMod val="50000"/>
                </a:schemeClr>
              </a:buClr>
              <a:buFont typeface="Wingdings" pitchFamily="2" charset="2"/>
              <a:buChar char="Ø"/>
              <a:defRPr sz="1200" b="0">
                <a:solidFill>
                  <a:schemeClr val="accent1">
                    <a:lumMod val="50000"/>
                  </a:schemeClr>
                </a:solidFill>
                <a:latin typeface="+mj-lt"/>
                <a:cs typeface="Calibri" pitchFamily="34" charset="0"/>
              </a:defRPr>
            </a:lvl4pPr>
            <a:lvl5pPr marL="942975" indent="0">
              <a:lnSpc>
                <a:spcPct val="100000"/>
              </a:lnSpc>
              <a:spcBef>
                <a:spcPts val="0"/>
              </a:spcBef>
              <a:spcAft>
                <a:spcPts val="0"/>
              </a:spcAft>
              <a:buFont typeface="Arial" pitchFamily="34" charset="0"/>
              <a:buNone/>
              <a:defRPr sz="1200" b="0">
                <a:solidFill>
                  <a:schemeClr val="tx1"/>
                </a:solidFill>
              </a:defRPr>
            </a:lvl5pPr>
            <a:lvl6pPr>
              <a:defRPr sz="1200"/>
            </a:lvl6pPr>
            <a:lvl7pPr>
              <a:defRPr sz="1200"/>
            </a:lvl7pPr>
            <a:lvl8pPr>
              <a:defRPr sz="1200"/>
            </a:lvl8pPr>
            <a:lvl9pPr>
              <a:defRPr sz="1200"/>
            </a:lvl9pPr>
          </a:lstStyle>
          <a:p>
            <a:pPr lvl="0"/>
            <a:r>
              <a:rPr lang="en-US" dirty="0"/>
              <a:t>Level one has no bullet or indent </a:t>
            </a:r>
          </a:p>
          <a:p>
            <a:pPr lvl="1"/>
            <a:r>
              <a:rPr lang="en-US" dirty="0"/>
              <a:t>Second level</a:t>
            </a:r>
          </a:p>
          <a:p>
            <a:pPr lvl="2"/>
            <a:r>
              <a:rPr lang="en-US" dirty="0"/>
              <a:t>Third level</a:t>
            </a:r>
          </a:p>
          <a:p>
            <a:pPr lvl="3"/>
            <a:r>
              <a:rPr lang="en-US" dirty="0"/>
              <a:t>Fourth level</a:t>
            </a:r>
          </a:p>
        </p:txBody>
      </p:sp>
      <p:sp>
        <p:nvSpPr>
          <p:cNvPr id="5" name="Title 4"/>
          <p:cNvSpPr>
            <a:spLocks noGrp="1"/>
          </p:cNvSpPr>
          <p:nvPr>
            <p:ph type="title" hasCustomPrompt="1"/>
          </p:nvPr>
        </p:nvSpPr>
        <p:spPr>
          <a:xfrm>
            <a:off x="304800" y="402595"/>
            <a:ext cx="8458200" cy="261610"/>
          </a:xfrm>
        </p:spPr>
        <p:txBody>
          <a:bodyPr anchor="ctr" anchorCtr="0"/>
          <a:lstStyle>
            <a:lvl1pPr>
              <a:defRPr sz="1500" baseline="0"/>
            </a:lvl1pPr>
          </a:lstStyle>
          <a:p>
            <a:r>
              <a:rPr lang="en-US" dirty="0"/>
              <a:t>Slide Title goes here</a:t>
            </a:r>
          </a:p>
        </p:txBody>
      </p:sp>
    </p:spTree>
    <p:extLst>
      <p:ext uri="{BB962C8B-B14F-4D97-AF65-F5344CB8AC3E}">
        <p14:creationId xmlns:p14="http://schemas.microsoft.com/office/powerpoint/2010/main" val="2102280897"/>
      </p:ext>
    </p:extLst>
  </p:cSld>
  <p:clrMapOvr>
    <a:masterClrMapping/>
  </p:clrMapOvr>
  <p:transition>
    <p:wipe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Text Placeholder 2"/>
          <p:cNvSpPr>
            <a:spLocks noGrp="1"/>
          </p:cNvSpPr>
          <p:nvPr>
            <p:ph idx="1"/>
          </p:nvPr>
        </p:nvSpPr>
        <p:spPr>
          <a:xfrm>
            <a:off x="457200" y="1600202"/>
            <a:ext cx="8229600" cy="4525963"/>
          </a:xfrm>
          <a:prstGeom prst="rect">
            <a:avLst/>
          </a:prstGeom>
        </p:spPr>
        <p:txBody>
          <a:bodyPr vert="horz" wrap="square" lIns="91440" tIns="45720" rIns="91440" bIns="45720" rtlCol="0">
            <a:normAutofit/>
          </a:bodyPr>
          <a:lstStyle/>
          <a:p>
            <a:pPr lvl="0"/>
            <a:r>
              <a:rPr lang="en-US" dirty="0"/>
              <a:t>Click to edit Master text styles</a:t>
            </a:r>
          </a:p>
          <a:p>
            <a:pPr lvl="2"/>
            <a:r>
              <a:rPr lang="en-US" dirty="0"/>
              <a:t>Third level</a:t>
            </a:r>
          </a:p>
        </p:txBody>
      </p:sp>
    </p:spTree>
    <p:extLst>
      <p:ext uri="{BB962C8B-B14F-4D97-AF65-F5344CB8AC3E}">
        <p14:creationId xmlns:p14="http://schemas.microsoft.com/office/powerpoint/2010/main" val="2189509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37529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PPT report - blank">
    <p:spTree>
      <p:nvGrpSpPr>
        <p:cNvPr id="1" name=""/>
        <p:cNvGrpSpPr/>
        <p:nvPr/>
      </p:nvGrpSpPr>
      <p:grpSpPr>
        <a:xfrm>
          <a:off x="0" y="0"/>
          <a:ext cx="0" cy="0"/>
          <a:chOff x="0" y="0"/>
          <a:chExt cx="0" cy="0"/>
        </a:xfrm>
      </p:grpSpPr>
      <p:sp>
        <p:nvSpPr>
          <p:cNvPr id="4" name="Date Placeholder 3"/>
          <p:cNvSpPr>
            <a:spLocks noGrp="1"/>
          </p:cNvSpPr>
          <p:nvPr>
            <p:ph type="dt" sz="half" idx="19"/>
          </p:nvPr>
        </p:nvSpPr>
        <p:spPr/>
        <p:txBody>
          <a:bodyPr/>
          <a:lstStyle/>
          <a:p>
            <a:fld id="{8FB6CC59-492C-4C5A-B610-CCE791334CFD}" type="datetime1">
              <a:rPr lang="en-US" smtClean="0"/>
              <a:t>4/11/2019</a:t>
            </a:fld>
            <a:endParaRPr lang="en-GB" dirty="0"/>
          </a:p>
        </p:txBody>
      </p:sp>
      <p:sp>
        <p:nvSpPr>
          <p:cNvPr id="8" name="Title 7"/>
          <p:cNvSpPr>
            <a:spLocks noGrp="1"/>
          </p:cNvSpPr>
          <p:nvPr>
            <p:ph type="title"/>
          </p:nvPr>
        </p:nvSpPr>
        <p:spPr/>
        <p:txBody>
          <a:bodyPr/>
          <a:lstStyle>
            <a:lvl1pPr>
              <a:defRPr sz="1361"/>
            </a:lvl1pPr>
          </a:lstStyle>
          <a:p>
            <a:r>
              <a:rPr lang="en-US"/>
              <a:t>Click to edit Master title style</a:t>
            </a:r>
            <a:endParaRPr lang="en-GB"/>
          </a:p>
        </p:txBody>
      </p:sp>
    </p:spTree>
    <p:extLst>
      <p:ext uri="{BB962C8B-B14F-4D97-AF65-F5344CB8AC3E}">
        <p14:creationId xmlns:p14="http://schemas.microsoft.com/office/powerpoint/2010/main" val="29959423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_Diagramm">
    <p:spTree>
      <p:nvGrpSpPr>
        <p:cNvPr id="1" name=""/>
        <p:cNvGrpSpPr/>
        <p:nvPr/>
      </p:nvGrpSpPr>
      <p:grpSpPr>
        <a:xfrm>
          <a:off x="0" y="0"/>
          <a:ext cx="0" cy="0"/>
          <a:chOff x="0" y="0"/>
          <a:chExt cx="0" cy="0"/>
        </a:xfrm>
      </p:grpSpPr>
      <p:sp>
        <p:nvSpPr>
          <p:cNvPr id="2" name="Titel 1"/>
          <p:cNvSpPr>
            <a:spLocks noGrp="1"/>
          </p:cNvSpPr>
          <p:nvPr>
            <p:ph type="title"/>
          </p:nvPr>
        </p:nvSpPr>
        <p:spPr>
          <a:xfrm>
            <a:off x="414000" y="469900"/>
            <a:ext cx="8229600" cy="612140"/>
          </a:xfrm>
        </p:spPr>
        <p:txBody>
          <a:bodyPr/>
          <a:lstStyle>
            <a:lvl1pPr>
              <a:lnSpc>
                <a:spcPts val="1238"/>
              </a:lnSpc>
              <a:defRPr/>
            </a:lvl1pPr>
          </a:lstStyle>
          <a:p>
            <a:r>
              <a:rPr lang="de-DE" dirty="0"/>
              <a:t>Titelmasterformat durch Klicken bearbeiten</a:t>
            </a:r>
          </a:p>
        </p:txBody>
      </p:sp>
      <p:sp>
        <p:nvSpPr>
          <p:cNvPr id="6" name="Foliennummernplatzhalter 5"/>
          <p:cNvSpPr>
            <a:spLocks noGrp="1"/>
          </p:cNvSpPr>
          <p:nvPr>
            <p:ph type="sldNum" sz="quarter" idx="12"/>
          </p:nvPr>
        </p:nvSpPr>
        <p:spPr>
          <a:xfrm>
            <a:off x="8117020" y="6597353"/>
            <a:ext cx="557263" cy="260648"/>
          </a:xfrm>
          <a:prstGeom prst="rect">
            <a:avLst/>
          </a:prstGeom>
        </p:spPr>
        <p:txBody>
          <a:bodyPr/>
          <a:lstStyle/>
          <a:p>
            <a:fld id="{4F0D2E71-061B-4E4D-BF94-C6A9FAAAA5EA}" type="slidenum">
              <a:rPr lang="de-DE" smtClean="0">
                <a:solidFill>
                  <a:prstClr val="white"/>
                </a:solidFill>
                <a:latin typeface="Meta Offc"/>
              </a:rPr>
              <a:pPr/>
              <a:t>‹#›</a:t>
            </a:fld>
            <a:endParaRPr lang="de-DE">
              <a:solidFill>
                <a:prstClr val="white"/>
              </a:solidFill>
              <a:latin typeface="Meta Offc"/>
            </a:endParaRPr>
          </a:p>
        </p:txBody>
      </p:sp>
      <p:sp>
        <p:nvSpPr>
          <p:cNvPr id="10" name="Textplatzhalter 9"/>
          <p:cNvSpPr>
            <a:spLocks noGrp="1"/>
          </p:cNvSpPr>
          <p:nvPr>
            <p:ph type="body" sz="quarter" idx="14"/>
          </p:nvPr>
        </p:nvSpPr>
        <p:spPr>
          <a:xfrm>
            <a:off x="6659564" y="1497016"/>
            <a:ext cx="2009237" cy="4865687"/>
          </a:xfrm>
        </p:spPr>
        <p:txBody>
          <a:bodyPr>
            <a:normAutofit/>
          </a:bodyPr>
          <a:lstStyle>
            <a:lvl1pPr indent="0">
              <a:lnSpc>
                <a:spcPts val="844"/>
              </a:lnSpc>
              <a:spcBef>
                <a:spcPts val="0"/>
              </a:spcBef>
              <a:buFont typeface="Arial" pitchFamily="34" charset="0"/>
              <a:buNone/>
              <a:defRPr sz="675" b="0" cap="none" baseline="0">
                <a:solidFill>
                  <a:schemeClr val="tx2"/>
                </a:solidFill>
              </a:defRPr>
            </a:lvl1pPr>
            <a:lvl2pPr marL="0" indent="0">
              <a:lnSpc>
                <a:spcPts val="844"/>
              </a:lnSpc>
              <a:spcBef>
                <a:spcPts val="0"/>
              </a:spcBef>
              <a:buNone/>
              <a:defRPr sz="675" b="0" cap="none" baseline="0">
                <a:solidFill>
                  <a:schemeClr val="tx2"/>
                </a:solidFill>
              </a:defRPr>
            </a:lvl2pPr>
            <a:lvl3pPr marL="0" indent="0">
              <a:lnSpc>
                <a:spcPts val="844"/>
              </a:lnSpc>
              <a:spcBef>
                <a:spcPts val="0"/>
              </a:spcBef>
              <a:buNone/>
              <a:defRPr sz="675" b="0" cap="none" baseline="0">
                <a:solidFill>
                  <a:schemeClr val="tx2"/>
                </a:solidFill>
              </a:defRPr>
            </a:lvl3pPr>
            <a:lvl4pPr marL="0" indent="0">
              <a:lnSpc>
                <a:spcPts val="844"/>
              </a:lnSpc>
              <a:spcBef>
                <a:spcPts val="0"/>
              </a:spcBef>
              <a:buNone/>
              <a:defRPr sz="675" b="0" cap="none" baseline="0">
                <a:solidFill>
                  <a:schemeClr val="tx2"/>
                </a:solidFill>
              </a:defRPr>
            </a:lvl4pPr>
            <a:lvl5pPr marL="0" indent="0">
              <a:lnSpc>
                <a:spcPts val="844"/>
              </a:lnSpc>
              <a:spcBef>
                <a:spcPts val="0"/>
              </a:spcBef>
              <a:buNone/>
              <a:defRPr sz="675" b="0" cap="none" baseline="0">
                <a:solidFill>
                  <a:schemeClr val="tx2"/>
                </a:solidFill>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Diagrammplatzhalter 10"/>
          <p:cNvSpPr>
            <a:spLocks noGrp="1"/>
          </p:cNvSpPr>
          <p:nvPr>
            <p:ph type="chart" sz="quarter" idx="15"/>
          </p:nvPr>
        </p:nvSpPr>
        <p:spPr>
          <a:xfrm>
            <a:off x="414340" y="1497016"/>
            <a:ext cx="6102350" cy="4865687"/>
          </a:xfrm>
        </p:spPr>
        <p:txBody>
          <a:bodyPr/>
          <a:lstStyle/>
          <a:p>
            <a:endParaRPr lang="de-DE"/>
          </a:p>
        </p:txBody>
      </p:sp>
      <p:sp>
        <p:nvSpPr>
          <p:cNvPr id="12" name="Datumsplatzhalter 3"/>
          <p:cNvSpPr>
            <a:spLocks noGrp="1"/>
          </p:cNvSpPr>
          <p:nvPr>
            <p:ph type="dt" sz="half" idx="2"/>
          </p:nvPr>
        </p:nvSpPr>
        <p:spPr>
          <a:xfrm>
            <a:off x="415925" y="6597353"/>
            <a:ext cx="771699" cy="260648"/>
          </a:xfrm>
          <a:prstGeom prst="rect">
            <a:avLst/>
          </a:prstGeom>
        </p:spPr>
        <p:txBody>
          <a:bodyPr vert="horz" lIns="0" tIns="0" rIns="0" bIns="0" rtlCol="0" anchor="ctr"/>
          <a:lstStyle>
            <a:lvl1pPr algn="l">
              <a:defRPr sz="563">
                <a:solidFill>
                  <a:schemeClr val="bg1"/>
                </a:solidFill>
              </a:defRPr>
            </a:lvl1pPr>
          </a:lstStyle>
          <a:p>
            <a:pPr fontAlgn="auto">
              <a:spcBef>
                <a:spcPts val="0"/>
              </a:spcBef>
              <a:spcAft>
                <a:spcPts val="0"/>
              </a:spcAft>
            </a:pPr>
            <a:r>
              <a:rPr lang="de-DE">
                <a:solidFill>
                  <a:prstClr val="white"/>
                </a:solidFill>
                <a:latin typeface="Meta Offc"/>
              </a:rPr>
              <a:t>06.05.2014</a:t>
            </a:r>
            <a:endParaRPr lang="de-DE" dirty="0">
              <a:solidFill>
                <a:prstClr val="white"/>
              </a:solidFill>
              <a:latin typeface="Meta Offc"/>
            </a:endParaRPr>
          </a:p>
        </p:txBody>
      </p:sp>
    </p:spTree>
    <p:extLst>
      <p:ext uri="{BB962C8B-B14F-4D97-AF65-F5344CB8AC3E}">
        <p14:creationId xmlns:p14="http://schemas.microsoft.com/office/powerpoint/2010/main" val="37648272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5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14000" y="476672"/>
            <a:ext cx="8229600" cy="605368"/>
          </a:xfrm>
        </p:spPr>
        <p:txBody>
          <a:bodyPr/>
          <a:lstStyle>
            <a:lvl1pPr>
              <a:lnSpc>
                <a:spcPts val="1650"/>
              </a:lnSpc>
              <a:defRPr/>
            </a:lvl1pPr>
          </a:lstStyle>
          <a:p>
            <a:r>
              <a:rPr lang="de-DE" dirty="0"/>
              <a:t>Titelmasterformat durch Klicken bearbeiten</a:t>
            </a:r>
          </a:p>
        </p:txBody>
      </p:sp>
      <p:sp>
        <p:nvSpPr>
          <p:cNvPr id="3" name="Inhaltsplatzhalter 2"/>
          <p:cNvSpPr>
            <a:spLocks noGrp="1"/>
          </p:cNvSpPr>
          <p:nvPr>
            <p:ph idx="1"/>
          </p:nvPr>
        </p:nvSpPr>
        <p:spPr>
          <a:xfrm>
            <a:off x="414000" y="1494000"/>
            <a:ext cx="6102688" cy="4868700"/>
          </a:xfrm>
          <a:prstGeom prst="rect">
            <a:avLst/>
          </a:prstGeom>
        </p:spPr>
        <p:txBody>
          <a:bodyPr bIns="0"/>
          <a:lstStyle>
            <a:lvl1pPr marL="0" indent="0">
              <a:lnSpc>
                <a:spcPct val="120000"/>
              </a:lnSpc>
              <a:spcBef>
                <a:spcPts val="0"/>
              </a:spcBef>
              <a:buNone/>
              <a:defRPr sz="1125" b="1" cap="all" baseline="0"/>
            </a:lvl1pPr>
            <a:lvl2pPr marL="0" indent="0">
              <a:lnSpc>
                <a:spcPct val="120000"/>
              </a:lnSpc>
              <a:spcBef>
                <a:spcPts val="0"/>
              </a:spcBef>
              <a:buSzPct val="100000"/>
              <a:buFont typeface="Meta Offc" pitchFamily="34" charset="0"/>
              <a:buNone/>
              <a:defRPr sz="1125"/>
            </a:lvl2pPr>
            <a:lvl3pPr marL="121500" indent="-121500">
              <a:lnSpc>
                <a:spcPct val="120000"/>
              </a:lnSpc>
              <a:spcBef>
                <a:spcPts val="0"/>
              </a:spcBef>
              <a:buFont typeface="Meta Offc" pitchFamily="34" charset="0"/>
              <a:buChar char="•"/>
              <a:defRPr sz="1125"/>
            </a:lvl3pPr>
            <a:lvl4pPr marL="243000" indent="-121500">
              <a:lnSpc>
                <a:spcPct val="120000"/>
              </a:lnSpc>
              <a:spcBef>
                <a:spcPts val="0"/>
              </a:spcBef>
              <a:buFont typeface="Symbol" pitchFamily="18" charset="2"/>
              <a:buChar char="-"/>
              <a:defRPr lang="de-DE" sz="1125" kern="1200" dirty="0" smtClean="0">
                <a:solidFill>
                  <a:schemeClr val="tx1"/>
                </a:solidFill>
                <a:latin typeface="+mn-lt"/>
                <a:ea typeface="+mn-ea"/>
                <a:cs typeface="+mn-cs"/>
              </a:defRPr>
            </a:lvl4pPr>
            <a:lvl5pPr marL="364500" indent="-121500">
              <a:lnSpc>
                <a:spcPct val="120000"/>
              </a:lnSpc>
              <a:spcBef>
                <a:spcPts val="0"/>
              </a:spcBef>
              <a:buFont typeface="Arial" pitchFamily="34" charset="0"/>
              <a:buChar char="•"/>
              <a:defRPr sz="1125"/>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extplatzhalter 7"/>
          <p:cNvSpPr>
            <a:spLocks noGrp="1"/>
          </p:cNvSpPr>
          <p:nvPr>
            <p:ph type="body" sz="quarter" idx="13"/>
          </p:nvPr>
        </p:nvSpPr>
        <p:spPr>
          <a:xfrm>
            <a:off x="414001" y="302177"/>
            <a:ext cx="8207375" cy="231224"/>
          </a:xfrm>
          <a:prstGeom prst="rect">
            <a:avLst/>
          </a:prstGeom>
        </p:spPr>
        <p:txBody>
          <a:bodyPr bIns="0"/>
          <a:lstStyle>
            <a:lvl1pPr marL="0" indent="0">
              <a:buNone/>
              <a:defRPr sz="900" b="0" cap="none" baseline="0"/>
            </a:lvl1pPr>
          </a:lstStyle>
          <a:p>
            <a:pPr lvl="0"/>
            <a:r>
              <a:rPr lang="de-DE" dirty="0"/>
              <a:t>Textmasterformate durch Klicken bearbeiten</a:t>
            </a:r>
          </a:p>
        </p:txBody>
      </p:sp>
      <p:sp>
        <p:nvSpPr>
          <p:cNvPr id="10" name="Textplatzhalter 9"/>
          <p:cNvSpPr>
            <a:spLocks noGrp="1"/>
          </p:cNvSpPr>
          <p:nvPr>
            <p:ph type="body" sz="quarter" idx="14"/>
          </p:nvPr>
        </p:nvSpPr>
        <p:spPr>
          <a:xfrm>
            <a:off x="6659563" y="1497015"/>
            <a:ext cx="2036762" cy="4865687"/>
          </a:xfrm>
        </p:spPr>
        <p:txBody>
          <a:bodyPr/>
          <a:lstStyle>
            <a:lvl1pPr indent="0">
              <a:lnSpc>
                <a:spcPts val="1125"/>
              </a:lnSpc>
              <a:spcBef>
                <a:spcPts val="0"/>
              </a:spcBef>
              <a:buFont typeface="Arial" pitchFamily="34" charset="0"/>
              <a:buNone/>
              <a:defRPr sz="900" b="0" cap="none" baseline="0">
                <a:solidFill>
                  <a:schemeClr val="tx2"/>
                </a:solidFill>
              </a:defRPr>
            </a:lvl1pPr>
            <a:lvl2pPr marL="0" indent="0">
              <a:lnSpc>
                <a:spcPts val="1125"/>
              </a:lnSpc>
              <a:spcBef>
                <a:spcPts val="0"/>
              </a:spcBef>
              <a:buNone/>
              <a:defRPr sz="900" b="0" cap="none" baseline="0">
                <a:solidFill>
                  <a:schemeClr val="tx2"/>
                </a:solidFill>
              </a:defRPr>
            </a:lvl2pPr>
            <a:lvl3pPr marL="0" indent="0">
              <a:lnSpc>
                <a:spcPts val="1125"/>
              </a:lnSpc>
              <a:spcBef>
                <a:spcPts val="0"/>
              </a:spcBef>
              <a:buNone/>
              <a:defRPr sz="900" b="0" cap="none" baseline="0">
                <a:solidFill>
                  <a:schemeClr val="tx2"/>
                </a:solidFill>
              </a:defRPr>
            </a:lvl3pPr>
            <a:lvl4pPr marL="0" indent="0">
              <a:lnSpc>
                <a:spcPts val="1125"/>
              </a:lnSpc>
              <a:spcBef>
                <a:spcPts val="0"/>
              </a:spcBef>
              <a:buNone/>
              <a:defRPr sz="900" b="0" cap="none" baseline="0">
                <a:solidFill>
                  <a:schemeClr val="tx2"/>
                </a:solidFill>
              </a:defRPr>
            </a:lvl4pPr>
            <a:lvl5pPr marL="0" indent="0">
              <a:lnSpc>
                <a:spcPts val="1125"/>
              </a:lnSpc>
              <a:spcBef>
                <a:spcPts val="0"/>
              </a:spcBef>
              <a:buNone/>
              <a:defRPr sz="900" b="0" cap="none" baseline="0">
                <a:solidFill>
                  <a:schemeClr val="tx2"/>
                </a:solidFill>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Datumsplatzhalter 3"/>
          <p:cNvSpPr>
            <a:spLocks noGrp="1"/>
          </p:cNvSpPr>
          <p:nvPr>
            <p:ph type="dt" sz="half" idx="15"/>
          </p:nvPr>
        </p:nvSpPr>
        <p:spPr>
          <a:xfrm>
            <a:off x="415926" y="6597650"/>
            <a:ext cx="987425" cy="260350"/>
          </a:xfrm>
          <a:prstGeom prst="rect">
            <a:avLst/>
          </a:prstGeom>
        </p:spPr>
        <p:txBody>
          <a:bodyPr/>
          <a:lstStyle>
            <a:lvl1pPr fontAlgn="base">
              <a:spcBef>
                <a:spcPct val="50000"/>
              </a:spcBef>
              <a:spcAft>
                <a:spcPct val="0"/>
              </a:spcAft>
              <a:defRPr>
                <a:latin typeface="Arial" charset="0"/>
              </a:defRPr>
            </a:lvl1pPr>
          </a:lstStyle>
          <a:p>
            <a:pPr>
              <a:defRPr/>
            </a:pPr>
            <a:r>
              <a:rPr lang="de-DE"/>
              <a:t>10.10.2014</a:t>
            </a:r>
            <a:endParaRPr lang="de-DE" dirty="0"/>
          </a:p>
        </p:txBody>
      </p:sp>
      <p:sp>
        <p:nvSpPr>
          <p:cNvPr id="7" name="Fußzeilenplatzhalter 4"/>
          <p:cNvSpPr>
            <a:spLocks noGrp="1"/>
          </p:cNvSpPr>
          <p:nvPr>
            <p:ph type="ftr" sz="quarter" idx="16"/>
          </p:nvPr>
        </p:nvSpPr>
        <p:spPr>
          <a:xfrm>
            <a:off x="1403350" y="6597650"/>
            <a:ext cx="5113338" cy="260350"/>
          </a:xfrm>
          <a:prstGeom prst="rect">
            <a:avLst/>
          </a:prstGeom>
        </p:spPr>
        <p:txBody>
          <a:bodyPr/>
          <a:lstStyle>
            <a:lvl1pPr fontAlgn="base">
              <a:spcBef>
                <a:spcPct val="50000"/>
              </a:spcBef>
              <a:spcAft>
                <a:spcPct val="0"/>
              </a:spcAft>
              <a:defRPr>
                <a:latin typeface="Arial" charset="0"/>
              </a:defRPr>
            </a:lvl1pPr>
          </a:lstStyle>
          <a:p>
            <a:pPr>
              <a:defRPr/>
            </a:pPr>
            <a:r>
              <a:rPr lang="de-DE"/>
              <a:t>Austausch zur Energieversorgung im Verkehr</a:t>
            </a:r>
          </a:p>
        </p:txBody>
      </p:sp>
      <p:sp>
        <p:nvSpPr>
          <p:cNvPr id="9" name="Foliennummernplatzhalter 5"/>
          <p:cNvSpPr>
            <a:spLocks noGrp="1"/>
          </p:cNvSpPr>
          <p:nvPr>
            <p:ph type="sldNum" sz="quarter" idx="17"/>
          </p:nvPr>
        </p:nvSpPr>
        <p:spPr/>
        <p:txBody>
          <a:bodyPr/>
          <a:lstStyle>
            <a:lvl1pPr fontAlgn="base">
              <a:spcBef>
                <a:spcPct val="50000"/>
              </a:spcBef>
              <a:spcAft>
                <a:spcPct val="0"/>
              </a:spcAft>
              <a:defRPr>
                <a:latin typeface="Arial" charset="0"/>
              </a:defRPr>
            </a:lvl1pPr>
          </a:lstStyle>
          <a:p>
            <a:pPr>
              <a:defRPr/>
            </a:pPr>
            <a:fld id="{69625D67-2876-468B-AD61-A4D94C851127}" type="slidenum">
              <a:rPr lang="de-DE"/>
              <a:pPr>
                <a:defRPr/>
              </a:pPr>
              <a:t>‹#›</a:t>
            </a:fld>
            <a:endParaRPr lang="de-DE"/>
          </a:p>
        </p:txBody>
      </p:sp>
    </p:spTree>
    <p:extLst>
      <p:ext uri="{BB962C8B-B14F-4D97-AF65-F5344CB8AC3E}">
        <p14:creationId xmlns:p14="http://schemas.microsoft.com/office/powerpoint/2010/main" val="37060503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 Grafiken">
    <p:spTree>
      <p:nvGrpSpPr>
        <p:cNvPr id="1" name=""/>
        <p:cNvGrpSpPr/>
        <p:nvPr/>
      </p:nvGrpSpPr>
      <p:grpSpPr>
        <a:xfrm>
          <a:off x="0" y="0"/>
          <a:ext cx="0" cy="0"/>
          <a:chOff x="0" y="0"/>
          <a:chExt cx="0" cy="0"/>
        </a:xfrm>
      </p:grpSpPr>
      <p:sp>
        <p:nvSpPr>
          <p:cNvPr id="9" name="Rechteck 11"/>
          <p:cNvSpPr/>
          <p:nvPr userDrawn="1"/>
        </p:nvSpPr>
        <p:spPr bwMode="gray">
          <a:xfrm>
            <a:off x="610791" y="2241550"/>
            <a:ext cx="4023122" cy="3600450"/>
          </a:xfrm>
          <a:prstGeom prst="rect">
            <a:avLst/>
          </a:prstGeom>
          <a:solidFill>
            <a:srgbClr val="E3E4EA"/>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37" eaLnBrk="0" fontAlgn="base" hangingPunct="0">
              <a:spcBef>
                <a:spcPct val="0"/>
              </a:spcBef>
              <a:spcAft>
                <a:spcPct val="0"/>
              </a:spcAft>
              <a:defRPr/>
            </a:pPr>
            <a:endParaRPr lang="de-DE" sz="1125">
              <a:solidFill>
                <a:prstClr val="black"/>
              </a:solidFill>
            </a:endParaRPr>
          </a:p>
        </p:txBody>
      </p:sp>
      <p:sp>
        <p:nvSpPr>
          <p:cNvPr id="10" name="Rechteck 16"/>
          <p:cNvSpPr/>
          <p:nvPr userDrawn="1"/>
        </p:nvSpPr>
        <p:spPr bwMode="gray">
          <a:xfrm>
            <a:off x="4686300" y="2241550"/>
            <a:ext cx="4024313" cy="3600450"/>
          </a:xfrm>
          <a:prstGeom prst="rect">
            <a:avLst/>
          </a:prstGeom>
          <a:solidFill>
            <a:srgbClr val="E3E4EA"/>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37" eaLnBrk="0" fontAlgn="base" hangingPunct="0">
              <a:spcBef>
                <a:spcPct val="0"/>
              </a:spcBef>
              <a:spcAft>
                <a:spcPct val="0"/>
              </a:spcAft>
              <a:defRPr/>
            </a:pPr>
            <a:endParaRPr lang="de-DE" sz="1125">
              <a:solidFill>
                <a:prstClr val="black"/>
              </a:solidFill>
            </a:endParaRPr>
          </a:p>
        </p:txBody>
      </p:sp>
      <p:sp>
        <p:nvSpPr>
          <p:cNvPr id="2" name="Titel 1"/>
          <p:cNvSpPr>
            <a:spLocks noGrp="1"/>
          </p:cNvSpPr>
          <p:nvPr>
            <p:ph type="title"/>
          </p:nvPr>
        </p:nvSpPr>
        <p:spPr>
          <a:xfrm>
            <a:off x="611190" y="628002"/>
            <a:ext cx="6301072" cy="1017636"/>
          </a:xfrm>
          <a:prstGeom prst="rect">
            <a:avLst/>
          </a:prstGeom>
        </p:spPr>
        <p:txBody>
          <a:bodyPr/>
          <a:lstStyle>
            <a:lvl1pPr>
              <a:defRPr sz="1238" baseline="0"/>
            </a:lvl1pPr>
          </a:lstStyle>
          <a:p>
            <a:r>
              <a:rPr lang="en-US" noProof="0"/>
              <a:t>Click to edit Master title style</a:t>
            </a:r>
            <a:endParaRPr lang="de-DE" dirty="0"/>
          </a:p>
        </p:txBody>
      </p:sp>
      <p:sp>
        <p:nvSpPr>
          <p:cNvPr id="8" name="Textplatzhalter 5"/>
          <p:cNvSpPr>
            <a:spLocks noGrp="1"/>
          </p:cNvSpPr>
          <p:nvPr>
            <p:ph type="body" sz="quarter" idx="16"/>
          </p:nvPr>
        </p:nvSpPr>
        <p:spPr>
          <a:xfrm>
            <a:off x="611187" y="5876475"/>
            <a:ext cx="4023000" cy="360000"/>
          </a:xfrm>
          <a:prstGeom prst="rect">
            <a:avLst/>
          </a:prstGeom>
          <a:solidFill>
            <a:srgbClr val="E3E4EA"/>
          </a:solidFill>
        </p:spPr>
        <p:txBody>
          <a:bodyPr lIns="108000" anchor="ctr"/>
          <a:lstStyle>
            <a:lvl1pPr marL="0" indent="0">
              <a:lnSpc>
                <a:spcPct val="100000"/>
              </a:lnSpc>
              <a:buNone/>
              <a:defRPr sz="788" b="0"/>
            </a:lvl1pPr>
          </a:lstStyle>
          <a:p>
            <a:pPr lvl="0"/>
            <a:r>
              <a:rPr lang="en-US" noProof="0"/>
              <a:t>Click to edit Master text styles</a:t>
            </a:r>
          </a:p>
        </p:txBody>
      </p:sp>
      <p:sp>
        <p:nvSpPr>
          <p:cNvPr id="11" name="Textplatzhalter 5"/>
          <p:cNvSpPr>
            <a:spLocks noGrp="1"/>
          </p:cNvSpPr>
          <p:nvPr>
            <p:ph type="body" sz="quarter" idx="17"/>
          </p:nvPr>
        </p:nvSpPr>
        <p:spPr>
          <a:xfrm>
            <a:off x="611188" y="1848075"/>
            <a:ext cx="4023000" cy="360000"/>
          </a:xfrm>
          <a:prstGeom prst="rect">
            <a:avLst/>
          </a:prstGeom>
          <a:solidFill>
            <a:srgbClr val="E3E4EA"/>
          </a:solidFill>
        </p:spPr>
        <p:txBody>
          <a:bodyPr lIns="108000" anchor="ctr" anchorCtr="0"/>
          <a:lstStyle>
            <a:lvl1pPr marL="0" indent="0">
              <a:lnSpc>
                <a:spcPct val="100000"/>
              </a:lnSpc>
              <a:buNone/>
              <a:defRPr sz="788" b="0"/>
            </a:lvl1pPr>
          </a:lstStyle>
          <a:p>
            <a:pPr lvl="0"/>
            <a:r>
              <a:rPr lang="en-US" noProof="0"/>
              <a:t>Click to edit Master text styles</a:t>
            </a:r>
          </a:p>
        </p:txBody>
      </p:sp>
      <p:sp>
        <p:nvSpPr>
          <p:cNvPr id="13" name="Textplatzhalter 5"/>
          <p:cNvSpPr>
            <a:spLocks noGrp="1"/>
          </p:cNvSpPr>
          <p:nvPr>
            <p:ph type="body" sz="quarter" idx="19"/>
          </p:nvPr>
        </p:nvSpPr>
        <p:spPr>
          <a:xfrm>
            <a:off x="4685823" y="5876475"/>
            <a:ext cx="4023000" cy="360000"/>
          </a:xfrm>
          <a:prstGeom prst="rect">
            <a:avLst/>
          </a:prstGeom>
          <a:solidFill>
            <a:srgbClr val="E3E4EA"/>
          </a:solidFill>
        </p:spPr>
        <p:txBody>
          <a:bodyPr lIns="108000" anchor="ctr"/>
          <a:lstStyle>
            <a:lvl1pPr marL="0" indent="0">
              <a:lnSpc>
                <a:spcPct val="100000"/>
              </a:lnSpc>
              <a:buNone/>
              <a:defRPr sz="788" b="0"/>
            </a:lvl1pPr>
          </a:lstStyle>
          <a:p>
            <a:pPr lvl="0"/>
            <a:r>
              <a:rPr lang="en-US" noProof="0"/>
              <a:t>Click to edit Master text styles</a:t>
            </a:r>
          </a:p>
        </p:txBody>
      </p:sp>
      <p:sp>
        <p:nvSpPr>
          <p:cNvPr id="14" name="Textplatzhalter 5"/>
          <p:cNvSpPr>
            <a:spLocks noGrp="1"/>
          </p:cNvSpPr>
          <p:nvPr>
            <p:ph type="body" sz="quarter" idx="20"/>
          </p:nvPr>
        </p:nvSpPr>
        <p:spPr>
          <a:xfrm>
            <a:off x="4685824" y="1848075"/>
            <a:ext cx="4023000" cy="360000"/>
          </a:xfrm>
          <a:prstGeom prst="rect">
            <a:avLst/>
          </a:prstGeom>
          <a:solidFill>
            <a:srgbClr val="E3E4EA"/>
          </a:solidFill>
        </p:spPr>
        <p:txBody>
          <a:bodyPr lIns="108000" anchor="ctr" anchorCtr="0"/>
          <a:lstStyle>
            <a:lvl1pPr marL="0" indent="0">
              <a:lnSpc>
                <a:spcPct val="100000"/>
              </a:lnSpc>
              <a:buNone/>
              <a:defRPr sz="788" b="0"/>
            </a:lvl1pPr>
          </a:lstStyle>
          <a:p>
            <a:pPr lvl="0"/>
            <a:r>
              <a:rPr lang="en-US" noProof="0"/>
              <a:t>Click to edit Master text styles</a:t>
            </a:r>
          </a:p>
        </p:txBody>
      </p:sp>
      <p:sp>
        <p:nvSpPr>
          <p:cNvPr id="15" name="Bildplatzhalter 6"/>
          <p:cNvSpPr>
            <a:spLocks noGrp="1" noChangeAspect="1"/>
          </p:cNvSpPr>
          <p:nvPr>
            <p:ph type="pic" sz="quarter" idx="21"/>
          </p:nvPr>
        </p:nvSpPr>
        <p:spPr>
          <a:xfrm>
            <a:off x="711761" y="2332275"/>
            <a:ext cx="3821850" cy="3420000"/>
          </a:xfrm>
          <a:prstGeom prst="rect">
            <a:avLst/>
          </a:prstGeom>
          <a:solidFill>
            <a:srgbClr val="E3E4EA"/>
          </a:solidFill>
        </p:spPr>
        <p:txBody>
          <a:bodyPr anchor="t"/>
          <a:lstStyle>
            <a:lvl1pPr marL="40499" indent="0">
              <a:buNone/>
              <a:defRPr sz="788" baseline="0"/>
            </a:lvl1pPr>
          </a:lstStyle>
          <a:p>
            <a:pPr lvl="0"/>
            <a:r>
              <a:rPr lang="en-US" noProof="0"/>
              <a:t>Click icon to add picture</a:t>
            </a:r>
            <a:endParaRPr lang="de-DE" noProof="0" dirty="0"/>
          </a:p>
        </p:txBody>
      </p:sp>
      <p:sp>
        <p:nvSpPr>
          <p:cNvPr id="16" name="Bildplatzhalter 6"/>
          <p:cNvSpPr>
            <a:spLocks noGrp="1" noChangeAspect="1"/>
          </p:cNvSpPr>
          <p:nvPr>
            <p:ph type="pic" sz="quarter" idx="22"/>
          </p:nvPr>
        </p:nvSpPr>
        <p:spPr>
          <a:xfrm>
            <a:off x="4787550" y="2332275"/>
            <a:ext cx="3821850" cy="3420000"/>
          </a:xfrm>
          <a:prstGeom prst="rect">
            <a:avLst/>
          </a:prstGeom>
          <a:solidFill>
            <a:srgbClr val="E3E4EA"/>
          </a:solidFill>
        </p:spPr>
        <p:txBody>
          <a:bodyPr anchor="t"/>
          <a:lstStyle>
            <a:lvl1pPr marL="40499" indent="0">
              <a:buNone/>
              <a:defRPr sz="788" baseline="0"/>
            </a:lvl1pPr>
          </a:lstStyle>
          <a:p>
            <a:pPr lvl="0"/>
            <a:r>
              <a:rPr lang="en-US" noProof="0"/>
              <a:t>Click icon to add picture</a:t>
            </a:r>
            <a:endParaRPr lang="de-DE" noProof="0" dirty="0"/>
          </a:p>
        </p:txBody>
      </p:sp>
      <p:sp>
        <p:nvSpPr>
          <p:cNvPr id="12" name="Datumsplatzhalter 2"/>
          <p:cNvSpPr>
            <a:spLocks noGrp="1"/>
          </p:cNvSpPr>
          <p:nvPr>
            <p:ph type="dt" sz="half" idx="23"/>
          </p:nvPr>
        </p:nvSpPr>
        <p:spPr>
          <a:xfrm>
            <a:off x="610791" y="6426201"/>
            <a:ext cx="7417594" cy="220663"/>
          </a:xfrm>
          <a:prstGeom prst="rect">
            <a:avLst/>
          </a:prstGeom>
        </p:spPr>
        <p:txBody>
          <a:bodyPr/>
          <a:lstStyle>
            <a:lvl1pPr>
              <a:defRPr>
                <a:solidFill>
                  <a:prstClr val="black"/>
                </a:solidFill>
                <a:latin typeface="Arial" panose="020B0604020202020204" pitchFamily="34" charset="0"/>
                <a:cs typeface="Arial" panose="020B0604020202020204" pitchFamily="34" charset="0"/>
              </a:defRPr>
            </a:lvl1pPr>
          </a:lstStyle>
          <a:p>
            <a:pPr eaLnBrk="0" fontAlgn="base" hangingPunct="0">
              <a:spcBef>
                <a:spcPct val="0"/>
              </a:spcBef>
              <a:spcAft>
                <a:spcPct val="0"/>
              </a:spcAft>
              <a:defRPr/>
            </a:pPr>
            <a:r>
              <a:rPr lang="de-DE"/>
              <a:t>Dr. Patrick Graichen | Sacramento | 23 October 2015</a:t>
            </a:r>
          </a:p>
        </p:txBody>
      </p:sp>
      <p:sp>
        <p:nvSpPr>
          <p:cNvPr id="17" name="Foliennummernplatzhalter 5"/>
          <p:cNvSpPr>
            <a:spLocks noGrp="1"/>
          </p:cNvSpPr>
          <p:nvPr>
            <p:ph type="sldNum" sz="quarter" idx="24"/>
          </p:nvPr>
        </p:nvSpPr>
        <p:spPr>
          <a:xfrm>
            <a:off x="8224837" y="6426201"/>
            <a:ext cx="471488" cy="220663"/>
          </a:xfrm>
        </p:spPr>
        <p:txBody>
          <a:bodyPr/>
          <a:lstStyle>
            <a:lvl1pPr>
              <a:defRPr sz="675" smtClean="0">
                <a:solidFill>
                  <a:prstClr val="black"/>
                </a:solidFill>
                <a:latin typeface="+mn-lt"/>
                <a:cs typeface="+mn-cs"/>
              </a:defRPr>
            </a:lvl1pPr>
          </a:lstStyle>
          <a:p>
            <a:pPr>
              <a:defRPr/>
            </a:pPr>
            <a:fld id="{99716A84-814E-441B-BBBF-4EEB5A56DB09}" type="slidenum">
              <a:rPr lang="de-DE"/>
              <a:pPr>
                <a:defRPr/>
              </a:pPr>
              <a:t>‹#›</a:t>
            </a:fld>
            <a:endParaRPr lang="de-DE" dirty="0"/>
          </a:p>
        </p:txBody>
      </p:sp>
    </p:spTree>
    <p:extLst>
      <p:ext uri="{BB962C8B-B14F-4D97-AF65-F5344CB8AC3E}">
        <p14:creationId xmlns:p14="http://schemas.microsoft.com/office/powerpoint/2010/main" val="6103470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 BIG ARROWS">
    <p:spTree>
      <p:nvGrpSpPr>
        <p:cNvPr id="1" name=""/>
        <p:cNvGrpSpPr/>
        <p:nvPr/>
      </p:nvGrpSpPr>
      <p:grpSpPr>
        <a:xfrm>
          <a:off x="0" y="0"/>
          <a:ext cx="0" cy="0"/>
          <a:chOff x="0" y="0"/>
          <a:chExt cx="0" cy="0"/>
        </a:xfrm>
      </p:grpSpPr>
      <p:sp>
        <p:nvSpPr>
          <p:cNvPr id="6" name="Pentagon 5"/>
          <p:cNvSpPr/>
          <p:nvPr userDrawn="1"/>
        </p:nvSpPr>
        <p:spPr>
          <a:xfrm>
            <a:off x="114301" y="1450975"/>
            <a:ext cx="949325" cy="1123950"/>
          </a:xfrm>
          <a:prstGeom prst="homePlate">
            <a:avLst>
              <a:gd name="adj" fmla="val 26074"/>
            </a:avLst>
          </a:prstGeom>
          <a:solidFill>
            <a:srgbClr val="00B9E4"/>
          </a:solidFill>
          <a:ln>
            <a:solidFill>
              <a:srgbClr val="00B9E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b="0" dirty="0">
              <a:solidFill>
                <a:srgbClr val="FFFFFF"/>
              </a:solidFill>
            </a:endParaRPr>
          </a:p>
        </p:txBody>
      </p:sp>
      <p:sp>
        <p:nvSpPr>
          <p:cNvPr id="7" name="Pentagon 6"/>
          <p:cNvSpPr/>
          <p:nvPr userDrawn="1"/>
        </p:nvSpPr>
        <p:spPr>
          <a:xfrm>
            <a:off x="114301" y="3032125"/>
            <a:ext cx="949325" cy="1123950"/>
          </a:xfrm>
          <a:prstGeom prst="homePlate">
            <a:avLst>
              <a:gd name="adj" fmla="val 26074"/>
            </a:avLst>
          </a:prstGeom>
          <a:solidFill>
            <a:srgbClr val="00B9E4"/>
          </a:solidFill>
          <a:ln>
            <a:solidFill>
              <a:srgbClr val="00B9E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b="0" dirty="0">
              <a:solidFill>
                <a:srgbClr val="FFFFFF"/>
              </a:solidFill>
            </a:endParaRPr>
          </a:p>
        </p:txBody>
      </p:sp>
      <p:sp>
        <p:nvSpPr>
          <p:cNvPr id="11" name="Pentagon 10"/>
          <p:cNvSpPr/>
          <p:nvPr userDrawn="1"/>
        </p:nvSpPr>
        <p:spPr>
          <a:xfrm>
            <a:off x="114301" y="4603751"/>
            <a:ext cx="949325" cy="1123950"/>
          </a:xfrm>
          <a:prstGeom prst="homePlate">
            <a:avLst>
              <a:gd name="adj" fmla="val 26074"/>
            </a:avLst>
          </a:prstGeom>
          <a:solidFill>
            <a:srgbClr val="00B9E4"/>
          </a:solidFill>
          <a:ln>
            <a:solidFill>
              <a:srgbClr val="00B9E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b="0" dirty="0">
              <a:solidFill>
                <a:srgbClr val="FFFFFF"/>
              </a:solidFill>
            </a:endParaRPr>
          </a:p>
        </p:txBody>
      </p:sp>
      <p:sp>
        <p:nvSpPr>
          <p:cNvPr id="2" name="Title 1"/>
          <p:cNvSpPr>
            <a:spLocks noGrp="1"/>
          </p:cNvSpPr>
          <p:nvPr>
            <p:ph type="title"/>
          </p:nvPr>
        </p:nvSpPr>
        <p:spPr/>
        <p:txBody>
          <a:bodyPr/>
          <a:lstStyle>
            <a:lvl1pPr>
              <a:defRPr/>
            </a:lvl1pPr>
          </a:lstStyle>
          <a:p>
            <a:r>
              <a:rPr lang="en-US"/>
              <a:t>Click to edit Master title style</a:t>
            </a:r>
            <a:endParaRPr lang="en-GB" dirty="0"/>
          </a:p>
        </p:txBody>
      </p:sp>
      <p:sp>
        <p:nvSpPr>
          <p:cNvPr id="8" name="Content Placeholder 2"/>
          <p:cNvSpPr>
            <a:spLocks noGrp="1"/>
          </p:cNvSpPr>
          <p:nvPr>
            <p:ph sz="half" idx="12"/>
          </p:nvPr>
        </p:nvSpPr>
        <p:spPr>
          <a:xfrm>
            <a:off x="1172802" y="1451564"/>
            <a:ext cx="7834919" cy="1122877"/>
          </a:xfrm>
        </p:spPr>
        <p:txBody>
          <a:bodyPr lIns="72000" anchor="ctr"/>
          <a:lstStyle>
            <a:lvl1pPr>
              <a:buNone/>
              <a:defRPr sz="1500"/>
            </a:lvl1pPr>
            <a:lvl2pPr>
              <a:defRPr sz="1200"/>
            </a:lvl2pPr>
            <a:lvl3pPr>
              <a:defRPr sz="1050"/>
            </a:lvl3pPr>
            <a:lvl4pPr>
              <a:defRPr sz="900"/>
            </a:lvl4pPr>
            <a:lvl5pPr>
              <a:defRPr sz="1350"/>
            </a:lvl5pPr>
            <a:lvl6pPr>
              <a:defRPr sz="1350"/>
            </a:lvl6pPr>
            <a:lvl7pPr>
              <a:defRPr sz="1350"/>
            </a:lvl7pPr>
            <a:lvl8pPr>
              <a:defRPr sz="1350"/>
            </a:lvl8pPr>
            <a:lvl9pPr>
              <a:defRPr sz="1350"/>
            </a:lvl9pPr>
          </a:lstStyle>
          <a:p>
            <a:pPr lvl="0"/>
            <a:r>
              <a:rPr lang="en-US"/>
              <a:t>Click to edit Master text styles</a:t>
            </a:r>
          </a:p>
        </p:txBody>
      </p:sp>
      <p:sp>
        <p:nvSpPr>
          <p:cNvPr id="9" name="Content Placeholder 2"/>
          <p:cNvSpPr>
            <a:spLocks noGrp="1"/>
          </p:cNvSpPr>
          <p:nvPr>
            <p:ph sz="half" idx="13"/>
          </p:nvPr>
        </p:nvSpPr>
        <p:spPr>
          <a:xfrm>
            <a:off x="1172802" y="3032714"/>
            <a:ext cx="7834919" cy="1122877"/>
          </a:xfrm>
        </p:spPr>
        <p:txBody>
          <a:bodyPr lIns="72000" anchor="ctr"/>
          <a:lstStyle>
            <a:lvl1pPr>
              <a:buNone/>
              <a:defRPr sz="1500"/>
            </a:lvl1pPr>
            <a:lvl2pPr>
              <a:defRPr sz="1200"/>
            </a:lvl2pPr>
            <a:lvl3pPr>
              <a:defRPr sz="1050"/>
            </a:lvl3pPr>
            <a:lvl4pPr>
              <a:defRPr sz="900"/>
            </a:lvl4pPr>
            <a:lvl5pPr>
              <a:defRPr sz="1350"/>
            </a:lvl5pPr>
            <a:lvl6pPr>
              <a:defRPr sz="1350"/>
            </a:lvl6pPr>
            <a:lvl7pPr>
              <a:defRPr sz="1350"/>
            </a:lvl7pPr>
            <a:lvl8pPr>
              <a:defRPr sz="1350"/>
            </a:lvl8pPr>
            <a:lvl9pPr>
              <a:defRPr sz="1350"/>
            </a:lvl9pPr>
          </a:lstStyle>
          <a:p>
            <a:pPr lvl="0"/>
            <a:r>
              <a:rPr lang="en-US"/>
              <a:t>Click to edit Master text styles</a:t>
            </a:r>
          </a:p>
        </p:txBody>
      </p:sp>
      <p:sp>
        <p:nvSpPr>
          <p:cNvPr id="10" name="Content Placeholder 2"/>
          <p:cNvSpPr>
            <a:spLocks noGrp="1"/>
          </p:cNvSpPr>
          <p:nvPr>
            <p:ph sz="half" idx="14"/>
          </p:nvPr>
        </p:nvSpPr>
        <p:spPr>
          <a:xfrm>
            <a:off x="1172802" y="4604338"/>
            <a:ext cx="7834919" cy="1122877"/>
          </a:xfrm>
        </p:spPr>
        <p:txBody>
          <a:bodyPr anchor="ctr"/>
          <a:lstStyle>
            <a:lvl1pPr>
              <a:buNone/>
              <a:defRPr sz="1500"/>
            </a:lvl1pPr>
            <a:lvl2pPr>
              <a:defRPr sz="1200"/>
            </a:lvl2pPr>
            <a:lvl3pPr>
              <a:defRPr sz="1050"/>
            </a:lvl3pPr>
            <a:lvl4pPr>
              <a:defRPr sz="900"/>
            </a:lvl4pPr>
            <a:lvl5pPr>
              <a:defRPr sz="1350"/>
            </a:lvl5pPr>
            <a:lvl6pPr>
              <a:defRPr sz="1350"/>
            </a:lvl6pPr>
            <a:lvl7pPr>
              <a:defRPr sz="1350"/>
            </a:lvl7pPr>
            <a:lvl8pPr>
              <a:defRPr sz="1350"/>
            </a:lvl8pPr>
            <a:lvl9pPr>
              <a:defRPr sz="1350"/>
            </a:lvl9pPr>
          </a:lstStyle>
          <a:p>
            <a:pPr lvl="0"/>
            <a:r>
              <a:rPr lang="en-US"/>
              <a:t>Click to edit Master text styles</a:t>
            </a:r>
          </a:p>
        </p:txBody>
      </p:sp>
    </p:spTree>
    <p:extLst>
      <p:ext uri="{BB962C8B-B14F-4D97-AF65-F5344CB8AC3E}">
        <p14:creationId xmlns:p14="http://schemas.microsoft.com/office/powerpoint/2010/main" val="2787141305"/>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Four Boxes">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US" dirty="0"/>
          </a:p>
        </p:txBody>
      </p:sp>
      <p:sp>
        <p:nvSpPr>
          <p:cNvPr id="3" name="Content Placeholder 2"/>
          <p:cNvSpPr>
            <a:spLocks noGrp="1"/>
          </p:cNvSpPr>
          <p:nvPr>
            <p:ph idx="1"/>
          </p:nvPr>
        </p:nvSpPr>
        <p:spPr>
          <a:xfrm>
            <a:off x="452479" y="1540241"/>
            <a:ext cx="4002494" cy="2155907"/>
          </a:xfrm>
        </p:spPr>
        <p:txBody>
          <a:bodyPr tIns="72000">
            <a:noAutofit/>
          </a:bodyPr>
          <a:lstStyle>
            <a:lvl1pPr marL="241950" indent="-24195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4"/>
          </p:nvPr>
        </p:nvSpPr>
        <p:spPr>
          <a:xfrm>
            <a:off x="4696510" y="1540241"/>
            <a:ext cx="4003810" cy="2155907"/>
          </a:xfrm>
        </p:spPr>
        <p:txBody>
          <a:bodyPr tIns="72000">
            <a:noAutofit/>
          </a:bodyPr>
          <a:lstStyle>
            <a:lvl1pPr marL="241950" indent="-241950">
              <a:tabLs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0"/>
          <p:cNvSpPr>
            <a:spLocks noGrp="1"/>
          </p:cNvSpPr>
          <p:nvPr>
            <p:ph type="body" sz="quarter" idx="19" hasCustomPrompt="1"/>
          </p:nvPr>
        </p:nvSpPr>
        <p:spPr>
          <a:xfrm>
            <a:off x="452479" y="1012665"/>
            <a:ext cx="4002494" cy="522537"/>
          </a:xfrm>
          <a:solidFill>
            <a:schemeClr val="accent1"/>
          </a:solidFill>
        </p:spPr>
        <p:txBody>
          <a:bodyPr lIns="54000" tIns="54000" rIns="54000" bIns="54000" anchor="ctr">
            <a:noAutofit/>
          </a:bodyPr>
          <a:lstStyle>
            <a:lvl1pPr marL="0" indent="0" algn="ctr">
              <a:buNone/>
              <a:defRPr sz="1225" cap="all" baseline="0">
                <a:solidFill>
                  <a:schemeClr val="bg1"/>
                </a:solidFill>
                <a:latin typeface="+mj-lt"/>
              </a:defRPr>
            </a:lvl1pPr>
          </a:lstStyle>
          <a:p>
            <a:pPr lvl="0"/>
            <a:r>
              <a:rPr lang="en-US" dirty="0"/>
              <a:t>Click to add title</a:t>
            </a:r>
          </a:p>
        </p:txBody>
      </p:sp>
      <p:sp>
        <p:nvSpPr>
          <p:cNvPr id="13" name="Text Placeholder 10"/>
          <p:cNvSpPr>
            <a:spLocks noGrp="1"/>
          </p:cNvSpPr>
          <p:nvPr>
            <p:ph type="body" sz="quarter" idx="20" hasCustomPrompt="1"/>
          </p:nvPr>
        </p:nvSpPr>
        <p:spPr>
          <a:xfrm>
            <a:off x="4697826" y="1012665"/>
            <a:ext cx="4002494" cy="522537"/>
          </a:xfrm>
          <a:solidFill>
            <a:schemeClr val="accent1"/>
          </a:solidFill>
        </p:spPr>
        <p:txBody>
          <a:bodyPr lIns="54000" tIns="54000" rIns="54000" bIns="54000" anchor="ctr">
            <a:noAutofit/>
          </a:bodyPr>
          <a:lstStyle>
            <a:lvl1pPr marL="0" indent="0" algn="ctr">
              <a:buNone/>
              <a:defRPr sz="1225" cap="all" baseline="0">
                <a:solidFill>
                  <a:schemeClr val="bg1"/>
                </a:solidFill>
                <a:latin typeface="+mj-lt"/>
              </a:defRPr>
            </a:lvl1pPr>
          </a:lstStyle>
          <a:p>
            <a:pPr lvl="0"/>
            <a:r>
              <a:rPr lang="en-US" dirty="0"/>
              <a:t>Click to add title</a:t>
            </a:r>
          </a:p>
        </p:txBody>
      </p:sp>
      <p:sp>
        <p:nvSpPr>
          <p:cNvPr id="29" name="Content Placeholder 2"/>
          <p:cNvSpPr>
            <a:spLocks noGrp="1"/>
          </p:cNvSpPr>
          <p:nvPr>
            <p:ph idx="21"/>
          </p:nvPr>
        </p:nvSpPr>
        <p:spPr>
          <a:xfrm>
            <a:off x="452479" y="4343497"/>
            <a:ext cx="4002494" cy="2155907"/>
          </a:xfrm>
        </p:spPr>
        <p:txBody>
          <a:bodyPr tIns="72000">
            <a:noAutofit/>
          </a:bodyPr>
          <a:lstStyle>
            <a:lvl1pPr marL="241950" indent="-24195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2"/>
          <p:cNvSpPr>
            <a:spLocks noGrp="1"/>
          </p:cNvSpPr>
          <p:nvPr>
            <p:ph idx="22"/>
          </p:nvPr>
        </p:nvSpPr>
        <p:spPr>
          <a:xfrm>
            <a:off x="4696510" y="4343497"/>
            <a:ext cx="4003810" cy="2155907"/>
          </a:xfrm>
        </p:spPr>
        <p:txBody>
          <a:bodyPr tIns="72000">
            <a:noAutofit/>
          </a:bodyPr>
          <a:lstStyle>
            <a:lvl1pPr marL="241950" indent="-24195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ext Placeholder 10"/>
          <p:cNvSpPr>
            <a:spLocks noGrp="1"/>
          </p:cNvSpPr>
          <p:nvPr>
            <p:ph type="body" sz="quarter" idx="23" hasCustomPrompt="1"/>
          </p:nvPr>
        </p:nvSpPr>
        <p:spPr>
          <a:xfrm>
            <a:off x="452479" y="3820960"/>
            <a:ext cx="4002494" cy="522537"/>
          </a:xfrm>
          <a:solidFill>
            <a:schemeClr val="accent1"/>
          </a:solidFill>
        </p:spPr>
        <p:txBody>
          <a:bodyPr lIns="54000" tIns="54000" rIns="54000" bIns="54000" anchor="ctr">
            <a:noAutofit/>
          </a:bodyPr>
          <a:lstStyle>
            <a:lvl1pPr marL="0" indent="0" algn="ctr">
              <a:buNone/>
              <a:defRPr sz="1225" cap="all" baseline="0">
                <a:solidFill>
                  <a:schemeClr val="bg1"/>
                </a:solidFill>
                <a:latin typeface="+mj-lt"/>
              </a:defRPr>
            </a:lvl1pPr>
          </a:lstStyle>
          <a:p>
            <a:pPr lvl="0"/>
            <a:r>
              <a:rPr lang="en-US" dirty="0"/>
              <a:t>Click to add title</a:t>
            </a:r>
          </a:p>
        </p:txBody>
      </p:sp>
      <p:sp>
        <p:nvSpPr>
          <p:cNvPr id="32" name="Text Placeholder 10"/>
          <p:cNvSpPr>
            <a:spLocks noGrp="1"/>
          </p:cNvSpPr>
          <p:nvPr>
            <p:ph type="body" sz="quarter" idx="24" hasCustomPrompt="1"/>
          </p:nvPr>
        </p:nvSpPr>
        <p:spPr>
          <a:xfrm>
            <a:off x="4697826" y="3820960"/>
            <a:ext cx="4002494" cy="522537"/>
          </a:xfrm>
          <a:solidFill>
            <a:schemeClr val="accent1"/>
          </a:solidFill>
        </p:spPr>
        <p:txBody>
          <a:bodyPr lIns="54000" tIns="54000" rIns="54000" bIns="54000" anchor="ctr">
            <a:noAutofit/>
          </a:bodyPr>
          <a:lstStyle>
            <a:lvl1pPr marL="0" indent="0" algn="ctr">
              <a:buNone/>
              <a:defRPr sz="1225" cap="all" baseline="0">
                <a:solidFill>
                  <a:schemeClr val="bg1"/>
                </a:solidFill>
                <a:latin typeface="+mj-lt"/>
              </a:defRPr>
            </a:lvl1pPr>
          </a:lstStyle>
          <a:p>
            <a:pPr lvl="0"/>
            <a:r>
              <a:rPr lang="en-US" dirty="0"/>
              <a:t>Click to add title</a:t>
            </a:r>
          </a:p>
        </p:txBody>
      </p:sp>
      <p:sp>
        <p:nvSpPr>
          <p:cNvPr id="4" name="Date Placeholder 3"/>
          <p:cNvSpPr>
            <a:spLocks noGrp="1"/>
          </p:cNvSpPr>
          <p:nvPr>
            <p:ph type="dt" sz="half" idx="25"/>
          </p:nvPr>
        </p:nvSpPr>
        <p:spPr/>
        <p:txBody>
          <a:bodyPr/>
          <a:lstStyle/>
          <a:p>
            <a:r>
              <a:rPr lang="en-US"/>
              <a:t>17 February 2015</a:t>
            </a:r>
            <a:endParaRPr lang="en-GB" dirty="0"/>
          </a:p>
        </p:txBody>
      </p:sp>
    </p:spTree>
    <p:extLst>
      <p:ext uri="{BB962C8B-B14F-4D97-AF65-F5344CB8AC3E}">
        <p14:creationId xmlns:p14="http://schemas.microsoft.com/office/powerpoint/2010/main" val="10089208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2477" y="1012428"/>
            <a:ext cx="8251296" cy="5225521"/>
          </a:xfrm>
        </p:spPr>
        <p:txBody>
          <a:bodyPr>
            <a:noAutofit/>
          </a:bodyPr>
          <a:lstStyle>
            <a:lvl1pPr marL="241950" indent="-24195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7"/>
          <p:cNvSpPr>
            <a:spLocks noGrp="1"/>
          </p:cNvSpPr>
          <p:nvPr>
            <p:ph sz="quarter" idx="14" hasCustomPrompt="1"/>
          </p:nvPr>
        </p:nvSpPr>
        <p:spPr>
          <a:xfrm>
            <a:off x="452479" y="6241033"/>
            <a:ext cx="5843864" cy="262108"/>
          </a:xfrm>
        </p:spPr>
        <p:txBody>
          <a:bodyPr anchor="b">
            <a:noAutofit/>
          </a:bodyPr>
          <a:lstStyle>
            <a:lvl1pPr marL="0" indent="0">
              <a:buNone/>
              <a:defRPr sz="680" cap="none" baseline="0">
                <a:solidFill>
                  <a:schemeClr val="tx1"/>
                </a:solidFill>
              </a:defRPr>
            </a:lvl1pPr>
          </a:lstStyle>
          <a:p>
            <a:pPr lvl="0"/>
            <a:r>
              <a:rPr lang="en-US" dirty="0"/>
              <a:t>Click to add Note</a:t>
            </a:r>
          </a:p>
        </p:txBody>
      </p:sp>
      <p:sp>
        <p:nvSpPr>
          <p:cNvPr id="7" name="Content Placeholder 7"/>
          <p:cNvSpPr>
            <a:spLocks noGrp="1"/>
          </p:cNvSpPr>
          <p:nvPr>
            <p:ph sz="quarter" idx="18" hasCustomPrompt="1"/>
          </p:nvPr>
        </p:nvSpPr>
        <p:spPr>
          <a:xfrm>
            <a:off x="6419509" y="6241033"/>
            <a:ext cx="2284265" cy="262108"/>
          </a:xfrm>
        </p:spPr>
        <p:txBody>
          <a:bodyPr anchor="b">
            <a:noAutofit/>
          </a:bodyPr>
          <a:lstStyle>
            <a:lvl1pPr marL="0" indent="0" algn="l">
              <a:buNone/>
              <a:defRPr sz="680" cap="none" baseline="0">
                <a:solidFill>
                  <a:schemeClr val="tx1"/>
                </a:solidFill>
              </a:defRPr>
            </a:lvl1pPr>
          </a:lstStyle>
          <a:p>
            <a:pPr lvl="0"/>
            <a:r>
              <a:rPr lang="en-US" dirty="0"/>
              <a:t>Click to add Source</a:t>
            </a:r>
          </a:p>
        </p:txBody>
      </p:sp>
      <p:sp>
        <p:nvSpPr>
          <p:cNvPr id="4" name="Date Placeholder 3"/>
          <p:cNvSpPr>
            <a:spLocks noGrp="1"/>
          </p:cNvSpPr>
          <p:nvPr>
            <p:ph type="dt" sz="half" idx="19"/>
          </p:nvPr>
        </p:nvSpPr>
        <p:spPr/>
        <p:txBody>
          <a:bodyPr/>
          <a:lstStyle/>
          <a:p>
            <a:r>
              <a:rPr lang="en-US"/>
              <a:t>Insert Date (go to Insert Tab, Header &amp; Footer and Apply to All)</a:t>
            </a:r>
            <a:endParaRPr lang="en-GB" dirty="0"/>
          </a:p>
        </p:txBody>
      </p:sp>
      <p:sp>
        <p:nvSpPr>
          <p:cNvPr id="8" name="Title 7"/>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231880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wo Boxes">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US" dirty="0"/>
          </a:p>
        </p:txBody>
      </p:sp>
      <p:sp>
        <p:nvSpPr>
          <p:cNvPr id="3" name="Content Placeholder 2"/>
          <p:cNvSpPr>
            <a:spLocks noGrp="1"/>
          </p:cNvSpPr>
          <p:nvPr>
            <p:ph idx="1"/>
          </p:nvPr>
        </p:nvSpPr>
        <p:spPr>
          <a:xfrm>
            <a:off x="452479" y="1538833"/>
            <a:ext cx="4002494" cy="4702831"/>
          </a:xfrm>
        </p:spPr>
        <p:txBody>
          <a:bodyPr tIns="72000">
            <a:noAutofit/>
          </a:bodyPr>
          <a:lstStyle>
            <a:lvl1pPr marL="241950" indent="-24195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4"/>
          </p:nvPr>
        </p:nvSpPr>
        <p:spPr>
          <a:xfrm>
            <a:off x="4696510" y="1538833"/>
            <a:ext cx="4003810" cy="4702831"/>
          </a:xfrm>
        </p:spPr>
        <p:txBody>
          <a:bodyPr tIns="72000">
            <a:noAutofit/>
          </a:bodyPr>
          <a:lstStyle>
            <a:lvl1pPr marL="241950" indent="-24195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7"/>
          <p:cNvSpPr>
            <a:spLocks noGrp="1"/>
          </p:cNvSpPr>
          <p:nvPr>
            <p:ph sz="quarter" idx="17" hasCustomPrompt="1"/>
          </p:nvPr>
        </p:nvSpPr>
        <p:spPr>
          <a:xfrm>
            <a:off x="452479" y="6241033"/>
            <a:ext cx="4003810" cy="262108"/>
          </a:xfrm>
        </p:spPr>
        <p:txBody>
          <a:bodyPr anchor="b">
            <a:noAutofit/>
          </a:bodyPr>
          <a:lstStyle>
            <a:lvl1pPr marL="0" indent="0" algn="l">
              <a:buNone/>
              <a:defRPr sz="680" cap="none" baseline="0">
                <a:solidFill>
                  <a:schemeClr val="tx1"/>
                </a:solidFill>
              </a:defRPr>
            </a:lvl1pPr>
          </a:lstStyle>
          <a:p>
            <a:pPr lvl="0"/>
            <a:r>
              <a:rPr lang="en-US" dirty="0"/>
              <a:t>Click to add Note/Source</a:t>
            </a:r>
          </a:p>
        </p:txBody>
      </p:sp>
      <p:sp>
        <p:nvSpPr>
          <p:cNvPr id="10" name="Content Placeholder 7"/>
          <p:cNvSpPr>
            <a:spLocks noGrp="1"/>
          </p:cNvSpPr>
          <p:nvPr>
            <p:ph sz="quarter" idx="18" hasCustomPrompt="1"/>
          </p:nvPr>
        </p:nvSpPr>
        <p:spPr>
          <a:xfrm>
            <a:off x="4699965" y="6241033"/>
            <a:ext cx="4003810" cy="262108"/>
          </a:xfrm>
        </p:spPr>
        <p:txBody>
          <a:bodyPr anchor="b">
            <a:noAutofit/>
          </a:bodyPr>
          <a:lstStyle>
            <a:lvl1pPr marL="0" indent="0" algn="l">
              <a:buNone/>
              <a:defRPr sz="680" cap="none" baseline="0">
                <a:solidFill>
                  <a:schemeClr val="tx1"/>
                </a:solidFill>
              </a:defRPr>
            </a:lvl1pPr>
          </a:lstStyle>
          <a:p>
            <a:pPr lvl="0"/>
            <a:r>
              <a:rPr lang="en-US" dirty="0"/>
              <a:t>Click to add Note/Source</a:t>
            </a:r>
          </a:p>
        </p:txBody>
      </p:sp>
      <p:sp>
        <p:nvSpPr>
          <p:cNvPr id="12" name="Text Placeholder 10"/>
          <p:cNvSpPr>
            <a:spLocks noGrp="1"/>
          </p:cNvSpPr>
          <p:nvPr>
            <p:ph type="body" sz="quarter" idx="19" hasCustomPrompt="1"/>
          </p:nvPr>
        </p:nvSpPr>
        <p:spPr>
          <a:xfrm>
            <a:off x="446700" y="1016297"/>
            <a:ext cx="4002494" cy="522537"/>
          </a:xfrm>
          <a:solidFill>
            <a:schemeClr val="accent1"/>
          </a:solidFill>
        </p:spPr>
        <p:txBody>
          <a:bodyPr lIns="54000" tIns="36000" rIns="54000" bIns="54000" anchor="ctr">
            <a:noAutofit/>
          </a:bodyPr>
          <a:lstStyle>
            <a:lvl1pPr marL="0" indent="0" algn="ctr">
              <a:buNone/>
              <a:defRPr sz="1225" cap="all" baseline="0">
                <a:solidFill>
                  <a:schemeClr val="bg1"/>
                </a:solidFill>
                <a:latin typeface="+mj-lt"/>
              </a:defRPr>
            </a:lvl1pPr>
          </a:lstStyle>
          <a:p>
            <a:pPr lvl="0"/>
            <a:r>
              <a:rPr lang="en-US" dirty="0"/>
              <a:t>Click to add title</a:t>
            </a:r>
          </a:p>
        </p:txBody>
      </p:sp>
      <p:sp>
        <p:nvSpPr>
          <p:cNvPr id="13" name="Text Placeholder 10"/>
          <p:cNvSpPr>
            <a:spLocks noGrp="1"/>
          </p:cNvSpPr>
          <p:nvPr>
            <p:ph type="body" sz="quarter" idx="20" hasCustomPrompt="1"/>
          </p:nvPr>
        </p:nvSpPr>
        <p:spPr>
          <a:xfrm>
            <a:off x="4692046" y="1016297"/>
            <a:ext cx="4002494" cy="522537"/>
          </a:xfrm>
          <a:solidFill>
            <a:schemeClr val="accent1"/>
          </a:solidFill>
        </p:spPr>
        <p:txBody>
          <a:bodyPr lIns="54000" tIns="36000" rIns="54000" bIns="54000" anchor="ctr">
            <a:noAutofit/>
          </a:bodyPr>
          <a:lstStyle>
            <a:lvl1pPr marL="0" indent="0" algn="ctr">
              <a:buNone/>
              <a:defRPr sz="1225" cap="all" baseline="0">
                <a:solidFill>
                  <a:schemeClr val="bg1"/>
                </a:solidFill>
                <a:latin typeface="+mj-lt"/>
              </a:defRPr>
            </a:lvl1pPr>
          </a:lstStyle>
          <a:p>
            <a:pPr lvl="0"/>
            <a:r>
              <a:rPr lang="en-US" dirty="0"/>
              <a:t>Click to add title</a:t>
            </a:r>
          </a:p>
        </p:txBody>
      </p:sp>
      <p:sp>
        <p:nvSpPr>
          <p:cNvPr id="4" name="Date Placeholder 3"/>
          <p:cNvSpPr>
            <a:spLocks noGrp="1"/>
          </p:cNvSpPr>
          <p:nvPr>
            <p:ph type="dt" sz="half" idx="21"/>
          </p:nvPr>
        </p:nvSpPr>
        <p:spPr/>
        <p:txBody>
          <a:bodyPr/>
          <a:lstStyle/>
          <a:p>
            <a:r>
              <a:rPr lang="en-US"/>
              <a:t>Insert Date (go to Insert Tab, Header &amp; Footer and Apply to All)</a:t>
            </a:r>
            <a:endParaRPr lang="en-GB" dirty="0"/>
          </a:p>
        </p:txBody>
      </p:sp>
    </p:spTree>
    <p:extLst>
      <p:ext uri="{BB962C8B-B14F-4D97-AF65-F5344CB8AC3E}">
        <p14:creationId xmlns:p14="http://schemas.microsoft.com/office/powerpoint/2010/main" val="3083822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US" dirty="0"/>
          </a:p>
        </p:txBody>
      </p:sp>
      <p:sp>
        <p:nvSpPr>
          <p:cNvPr id="3" name="Content Placeholder 2"/>
          <p:cNvSpPr>
            <a:spLocks noGrp="1"/>
          </p:cNvSpPr>
          <p:nvPr>
            <p:ph idx="1"/>
          </p:nvPr>
        </p:nvSpPr>
        <p:spPr>
          <a:xfrm>
            <a:off x="452479" y="1541563"/>
            <a:ext cx="4002494" cy="4702831"/>
          </a:xfrm>
        </p:spPr>
        <p:txBody>
          <a:bodyPr tIns="72000">
            <a:noAutofit/>
          </a:bodyPr>
          <a:lstStyle>
            <a:lvl1pPr marL="241950" indent="-24195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4"/>
          </p:nvPr>
        </p:nvSpPr>
        <p:spPr>
          <a:xfrm>
            <a:off x="4696510" y="1541563"/>
            <a:ext cx="4003810" cy="4702831"/>
          </a:xfrm>
        </p:spPr>
        <p:txBody>
          <a:bodyPr tIns="72000">
            <a:noAutofit/>
          </a:bodyPr>
          <a:lstStyle>
            <a:lvl1pPr marL="241950" indent="-24195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7"/>
          <p:cNvSpPr>
            <a:spLocks noGrp="1"/>
          </p:cNvSpPr>
          <p:nvPr>
            <p:ph sz="quarter" idx="17" hasCustomPrompt="1"/>
          </p:nvPr>
        </p:nvSpPr>
        <p:spPr>
          <a:xfrm>
            <a:off x="452479" y="6241033"/>
            <a:ext cx="4003810" cy="262108"/>
          </a:xfrm>
        </p:spPr>
        <p:txBody>
          <a:bodyPr anchor="b">
            <a:noAutofit/>
          </a:bodyPr>
          <a:lstStyle>
            <a:lvl1pPr marL="0" indent="0" algn="l">
              <a:buNone/>
              <a:defRPr sz="680" cap="none" baseline="0">
                <a:solidFill>
                  <a:schemeClr val="tx1"/>
                </a:solidFill>
              </a:defRPr>
            </a:lvl1pPr>
          </a:lstStyle>
          <a:p>
            <a:pPr lvl="0"/>
            <a:r>
              <a:rPr lang="en-US" dirty="0"/>
              <a:t>Click to add Note/Source</a:t>
            </a:r>
          </a:p>
        </p:txBody>
      </p:sp>
      <p:sp>
        <p:nvSpPr>
          <p:cNvPr id="10" name="Content Placeholder 7"/>
          <p:cNvSpPr>
            <a:spLocks noGrp="1"/>
          </p:cNvSpPr>
          <p:nvPr>
            <p:ph sz="quarter" idx="18" hasCustomPrompt="1"/>
          </p:nvPr>
        </p:nvSpPr>
        <p:spPr>
          <a:xfrm>
            <a:off x="4699965" y="6241033"/>
            <a:ext cx="4003810" cy="262108"/>
          </a:xfrm>
        </p:spPr>
        <p:txBody>
          <a:bodyPr anchor="b">
            <a:noAutofit/>
          </a:bodyPr>
          <a:lstStyle>
            <a:lvl1pPr marL="0" indent="0" algn="l">
              <a:buNone/>
              <a:defRPr sz="680" cap="none" baseline="0">
                <a:solidFill>
                  <a:schemeClr val="tx1"/>
                </a:solidFill>
              </a:defRPr>
            </a:lvl1pPr>
          </a:lstStyle>
          <a:p>
            <a:pPr lvl="0"/>
            <a:r>
              <a:rPr lang="en-US" dirty="0"/>
              <a:t>Click to add Note/Source</a:t>
            </a:r>
          </a:p>
        </p:txBody>
      </p:sp>
      <p:sp>
        <p:nvSpPr>
          <p:cNvPr id="12" name="Text Placeholder 10"/>
          <p:cNvSpPr>
            <a:spLocks noGrp="1"/>
          </p:cNvSpPr>
          <p:nvPr>
            <p:ph type="body" sz="quarter" idx="19" hasCustomPrompt="1"/>
          </p:nvPr>
        </p:nvSpPr>
        <p:spPr>
          <a:xfrm>
            <a:off x="452479" y="1019026"/>
            <a:ext cx="4002494" cy="522537"/>
          </a:xfrm>
          <a:noFill/>
        </p:spPr>
        <p:txBody>
          <a:bodyPr lIns="0" tIns="0" rIns="0" bIns="0" anchor="ctr">
            <a:noAutofit/>
          </a:bodyPr>
          <a:lstStyle>
            <a:lvl1pPr marL="0" indent="0" algn="l">
              <a:buNone/>
              <a:defRPr sz="1225" b="1" cap="all" baseline="0">
                <a:solidFill>
                  <a:schemeClr val="accent1"/>
                </a:solidFill>
                <a:latin typeface="+mj-lt"/>
              </a:defRPr>
            </a:lvl1pPr>
          </a:lstStyle>
          <a:p>
            <a:pPr lvl="0"/>
            <a:r>
              <a:rPr lang="en-US" dirty="0"/>
              <a:t>Click to add title</a:t>
            </a:r>
          </a:p>
        </p:txBody>
      </p:sp>
      <p:sp>
        <p:nvSpPr>
          <p:cNvPr id="13" name="Text Placeholder 10"/>
          <p:cNvSpPr>
            <a:spLocks noGrp="1"/>
          </p:cNvSpPr>
          <p:nvPr>
            <p:ph type="body" sz="quarter" idx="20" hasCustomPrompt="1"/>
          </p:nvPr>
        </p:nvSpPr>
        <p:spPr>
          <a:xfrm>
            <a:off x="4697826" y="1019026"/>
            <a:ext cx="4002494" cy="522537"/>
          </a:xfrm>
          <a:noFill/>
        </p:spPr>
        <p:txBody>
          <a:bodyPr lIns="0" tIns="0" rIns="0" bIns="0" anchor="ctr">
            <a:noAutofit/>
          </a:bodyPr>
          <a:lstStyle>
            <a:lvl1pPr marL="0" indent="0" algn="l">
              <a:buNone/>
              <a:defRPr sz="1225" b="1" cap="all" baseline="0">
                <a:solidFill>
                  <a:schemeClr val="accent1"/>
                </a:solidFill>
                <a:latin typeface="+mj-lt"/>
              </a:defRPr>
            </a:lvl1pPr>
          </a:lstStyle>
          <a:p>
            <a:pPr lvl="0"/>
            <a:r>
              <a:rPr lang="en-US" dirty="0"/>
              <a:t>Click to add title</a:t>
            </a:r>
          </a:p>
        </p:txBody>
      </p:sp>
      <p:sp>
        <p:nvSpPr>
          <p:cNvPr id="4" name="Date Placeholder 3"/>
          <p:cNvSpPr>
            <a:spLocks noGrp="1"/>
          </p:cNvSpPr>
          <p:nvPr>
            <p:ph type="dt" sz="half" idx="21"/>
          </p:nvPr>
        </p:nvSpPr>
        <p:spPr/>
        <p:txBody>
          <a:bodyPr/>
          <a:lstStyle/>
          <a:p>
            <a:r>
              <a:rPr lang="en-US"/>
              <a:t>17 February 2015</a:t>
            </a:r>
            <a:endParaRPr lang="en-GB" dirty="0"/>
          </a:p>
        </p:txBody>
      </p:sp>
    </p:spTree>
    <p:extLst>
      <p:ext uri="{BB962C8B-B14F-4D97-AF65-F5344CB8AC3E}">
        <p14:creationId xmlns:p14="http://schemas.microsoft.com/office/powerpoint/2010/main" val="26970955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13" name="Title 12"/>
          <p:cNvSpPr>
            <a:spLocks noGrp="1"/>
          </p:cNvSpPr>
          <p:nvPr>
            <p:ph type="title"/>
          </p:nvPr>
        </p:nvSpPr>
        <p:spPr>
          <a:ln>
            <a:noFill/>
          </a:ln>
        </p:spPr>
        <p:txBody>
          <a:bodyPr/>
          <a:lstStyle>
            <a:lvl1pPr>
              <a:defRPr baseline="0"/>
            </a:lvl1pPr>
          </a:lstStyle>
          <a:p>
            <a:r>
              <a:rPr lang="en-US"/>
              <a:t>Click to edit Master title style</a:t>
            </a:r>
            <a:endParaRPr lang="en-GB" dirty="0"/>
          </a:p>
        </p:txBody>
      </p:sp>
      <p:sp>
        <p:nvSpPr>
          <p:cNvPr id="8" name="Text Placeholder 7"/>
          <p:cNvSpPr>
            <a:spLocks noGrp="1"/>
          </p:cNvSpPr>
          <p:nvPr>
            <p:ph type="body" sz="quarter" idx="10" hasCustomPrompt="1"/>
          </p:nvPr>
        </p:nvSpPr>
        <p:spPr>
          <a:xfrm>
            <a:off x="114301" y="1300359"/>
            <a:ext cx="8893420" cy="792000"/>
          </a:xfrm>
        </p:spPr>
        <p:txBody>
          <a:bodyPr anchor="ctr" anchorCtr="0"/>
          <a:lstStyle>
            <a:lvl1pPr marL="269084" indent="-269084">
              <a:buNone/>
              <a:tabLst>
                <a:tab pos="269084" algn="l"/>
              </a:tabLst>
              <a:defRPr sz="1800"/>
            </a:lvl1pPr>
          </a:lstStyle>
          <a:p>
            <a:pPr lvl="0"/>
            <a:r>
              <a:rPr lang="en-US" dirty="0"/>
              <a:t>1.	Click to edit Master text styles</a:t>
            </a:r>
          </a:p>
        </p:txBody>
      </p:sp>
      <p:sp>
        <p:nvSpPr>
          <p:cNvPr id="9" name="Text Placeholder 7"/>
          <p:cNvSpPr>
            <a:spLocks noGrp="1"/>
          </p:cNvSpPr>
          <p:nvPr>
            <p:ph type="body" sz="quarter" idx="11" hasCustomPrompt="1"/>
          </p:nvPr>
        </p:nvSpPr>
        <p:spPr>
          <a:xfrm>
            <a:off x="114301" y="2284936"/>
            <a:ext cx="8893420" cy="792000"/>
          </a:xfrm>
        </p:spPr>
        <p:txBody>
          <a:bodyPr anchor="ctr" anchorCtr="0"/>
          <a:lstStyle>
            <a:lvl1pPr marL="269084" indent="-269084">
              <a:buNone/>
              <a:tabLst>
                <a:tab pos="269084" algn="l"/>
              </a:tabLst>
              <a:defRPr sz="1800"/>
            </a:lvl1pPr>
          </a:lstStyle>
          <a:p>
            <a:pPr lvl="0"/>
            <a:r>
              <a:rPr lang="en-US" dirty="0"/>
              <a:t>2.	Click to edit Master text styles</a:t>
            </a:r>
          </a:p>
        </p:txBody>
      </p:sp>
      <p:sp>
        <p:nvSpPr>
          <p:cNvPr id="10" name="Text Placeholder 7"/>
          <p:cNvSpPr>
            <a:spLocks noGrp="1"/>
          </p:cNvSpPr>
          <p:nvPr>
            <p:ph type="body" sz="quarter" idx="12" hasCustomPrompt="1"/>
          </p:nvPr>
        </p:nvSpPr>
        <p:spPr>
          <a:xfrm>
            <a:off x="114301" y="4254091"/>
            <a:ext cx="8893420" cy="792000"/>
          </a:xfrm>
        </p:spPr>
        <p:txBody>
          <a:bodyPr anchor="ctr" anchorCtr="0"/>
          <a:lstStyle>
            <a:lvl1pPr marL="269084" indent="-269084">
              <a:buNone/>
              <a:tabLst>
                <a:tab pos="269084" algn="l"/>
              </a:tabLst>
              <a:defRPr sz="1800"/>
            </a:lvl1pPr>
          </a:lstStyle>
          <a:p>
            <a:pPr lvl="0"/>
            <a:r>
              <a:rPr lang="en-US" dirty="0"/>
              <a:t>4.	Click to edit Master text styles</a:t>
            </a:r>
          </a:p>
        </p:txBody>
      </p:sp>
      <p:sp>
        <p:nvSpPr>
          <p:cNvPr id="11" name="Text Placeholder 7"/>
          <p:cNvSpPr>
            <a:spLocks noGrp="1"/>
          </p:cNvSpPr>
          <p:nvPr>
            <p:ph type="body" sz="quarter" idx="13" hasCustomPrompt="1"/>
          </p:nvPr>
        </p:nvSpPr>
        <p:spPr>
          <a:xfrm>
            <a:off x="114301" y="3269514"/>
            <a:ext cx="8893420" cy="792000"/>
          </a:xfrm>
        </p:spPr>
        <p:txBody>
          <a:bodyPr anchor="ctr" anchorCtr="0"/>
          <a:lstStyle>
            <a:lvl1pPr marL="269084" indent="-269084">
              <a:buNone/>
              <a:tabLst>
                <a:tab pos="269084" algn="l"/>
              </a:tabLst>
              <a:defRPr sz="1800"/>
            </a:lvl1pPr>
          </a:lstStyle>
          <a:p>
            <a:pPr lvl="0"/>
            <a:r>
              <a:rPr lang="en-US" dirty="0"/>
              <a:t>3.	Click to edit Master text styles</a:t>
            </a:r>
          </a:p>
        </p:txBody>
      </p:sp>
    </p:spTree>
    <p:extLst>
      <p:ext uri="{BB962C8B-B14F-4D97-AF65-F5344CB8AC3E}">
        <p14:creationId xmlns:p14="http://schemas.microsoft.com/office/powerpoint/2010/main" val="265104406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solidFill>
                  <a:srgbClr val="4F758B"/>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273054"/>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7492343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2477" y="1012428"/>
            <a:ext cx="8251296" cy="5225521"/>
          </a:xfrm>
        </p:spPr>
        <p:txBody>
          <a:bodyPr>
            <a:noAutofit/>
          </a:bodyPr>
          <a:lstStyle>
            <a:lvl1pPr marL="241950" indent="-24195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7"/>
          <p:cNvSpPr>
            <a:spLocks noGrp="1"/>
          </p:cNvSpPr>
          <p:nvPr>
            <p:ph sz="quarter" idx="14" hasCustomPrompt="1"/>
          </p:nvPr>
        </p:nvSpPr>
        <p:spPr>
          <a:xfrm>
            <a:off x="452479" y="6241033"/>
            <a:ext cx="5843864" cy="262108"/>
          </a:xfrm>
        </p:spPr>
        <p:txBody>
          <a:bodyPr anchor="b">
            <a:noAutofit/>
          </a:bodyPr>
          <a:lstStyle>
            <a:lvl1pPr marL="0" indent="0">
              <a:buNone/>
              <a:defRPr sz="680" cap="none" baseline="0">
                <a:solidFill>
                  <a:schemeClr val="tx1"/>
                </a:solidFill>
              </a:defRPr>
            </a:lvl1pPr>
          </a:lstStyle>
          <a:p>
            <a:pPr lvl="0"/>
            <a:r>
              <a:rPr lang="en-US" dirty="0"/>
              <a:t>Click to add Note</a:t>
            </a:r>
          </a:p>
        </p:txBody>
      </p:sp>
      <p:sp>
        <p:nvSpPr>
          <p:cNvPr id="7" name="Content Placeholder 7"/>
          <p:cNvSpPr>
            <a:spLocks noGrp="1"/>
          </p:cNvSpPr>
          <p:nvPr>
            <p:ph sz="quarter" idx="18" hasCustomPrompt="1"/>
          </p:nvPr>
        </p:nvSpPr>
        <p:spPr>
          <a:xfrm>
            <a:off x="6419509" y="6241033"/>
            <a:ext cx="2284265" cy="262108"/>
          </a:xfrm>
        </p:spPr>
        <p:txBody>
          <a:bodyPr anchor="b">
            <a:noAutofit/>
          </a:bodyPr>
          <a:lstStyle>
            <a:lvl1pPr marL="0" indent="0" algn="l">
              <a:buNone/>
              <a:defRPr sz="680" cap="none" baseline="0">
                <a:solidFill>
                  <a:schemeClr val="tx1"/>
                </a:solidFill>
              </a:defRPr>
            </a:lvl1pPr>
          </a:lstStyle>
          <a:p>
            <a:pPr lvl="0"/>
            <a:r>
              <a:rPr lang="en-US" dirty="0"/>
              <a:t>Click to add Source</a:t>
            </a:r>
          </a:p>
        </p:txBody>
      </p:sp>
      <p:sp>
        <p:nvSpPr>
          <p:cNvPr id="4" name="Date Placeholder 3"/>
          <p:cNvSpPr>
            <a:spLocks noGrp="1"/>
          </p:cNvSpPr>
          <p:nvPr>
            <p:ph type="dt" sz="half" idx="19"/>
          </p:nvPr>
        </p:nvSpPr>
        <p:spPr/>
        <p:txBody>
          <a:bodyPr/>
          <a:lstStyle/>
          <a:p>
            <a:r>
              <a:rPr lang="en-US"/>
              <a:t>17 February 2015</a:t>
            </a:r>
            <a:endParaRPr lang="en-GB" dirty="0"/>
          </a:p>
        </p:txBody>
      </p:sp>
      <p:sp>
        <p:nvSpPr>
          <p:cNvPr id="8" name="Title 7"/>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642378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29A347-BCFD-BE47-B573-2054BFC1CF73}"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30EDA5-110F-6E48-8D2B-24AABD0A433A}" type="slidenum">
              <a:rPr lang="en-US" smtClean="0"/>
              <a:t>‹#›</a:t>
            </a:fld>
            <a:endParaRPr lang="en-US"/>
          </a:p>
        </p:txBody>
      </p:sp>
    </p:spTree>
    <p:extLst>
      <p:ext uri="{BB962C8B-B14F-4D97-AF65-F5344CB8AC3E}">
        <p14:creationId xmlns:p14="http://schemas.microsoft.com/office/powerpoint/2010/main" val="33215763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29A347-BCFD-BE47-B573-2054BFC1CF73}"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30EDA5-110F-6E48-8D2B-24AABD0A433A}" type="slidenum">
              <a:rPr lang="en-US" smtClean="0"/>
              <a:t>‹#›</a:t>
            </a:fld>
            <a:endParaRPr lang="en-US"/>
          </a:p>
        </p:txBody>
      </p:sp>
    </p:spTree>
    <p:extLst>
      <p:ext uri="{BB962C8B-B14F-4D97-AF65-F5344CB8AC3E}">
        <p14:creationId xmlns:p14="http://schemas.microsoft.com/office/powerpoint/2010/main" val="24312368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29A347-BCFD-BE47-B573-2054BFC1CF73}"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30EDA5-110F-6E48-8D2B-24AABD0A433A}" type="slidenum">
              <a:rPr lang="en-US" smtClean="0"/>
              <a:t>‹#›</a:t>
            </a:fld>
            <a:endParaRPr lang="en-US"/>
          </a:p>
        </p:txBody>
      </p:sp>
    </p:spTree>
    <p:extLst>
      <p:ext uri="{BB962C8B-B14F-4D97-AF65-F5344CB8AC3E}">
        <p14:creationId xmlns:p14="http://schemas.microsoft.com/office/powerpoint/2010/main" val="42914287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29A347-BCFD-BE47-B573-2054BFC1CF73}" type="datetimeFigureOut">
              <a:rPr lang="en-US" smtClean="0"/>
              <a:t>4/11/2019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30EDA5-110F-6E48-8D2B-24AABD0A433A}" type="slidenum">
              <a:rPr lang="en-US" smtClean="0"/>
              <a:t>‹#›</a:t>
            </a:fld>
            <a:endParaRPr lang="en-US"/>
          </a:p>
        </p:txBody>
      </p:sp>
    </p:spTree>
    <p:extLst>
      <p:ext uri="{BB962C8B-B14F-4D97-AF65-F5344CB8AC3E}">
        <p14:creationId xmlns:p14="http://schemas.microsoft.com/office/powerpoint/2010/main" val="38985248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29A347-BCFD-BE47-B573-2054BFC1CF73}" type="datetimeFigureOut">
              <a:rPr lang="en-US" smtClean="0"/>
              <a:t>4/11/2019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30EDA5-110F-6E48-8D2B-24AABD0A433A}" type="slidenum">
              <a:rPr lang="en-US" smtClean="0"/>
              <a:t>‹#›</a:t>
            </a:fld>
            <a:endParaRPr lang="en-US"/>
          </a:p>
        </p:txBody>
      </p:sp>
    </p:spTree>
    <p:extLst>
      <p:ext uri="{BB962C8B-B14F-4D97-AF65-F5344CB8AC3E}">
        <p14:creationId xmlns:p14="http://schemas.microsoft.com/office/powerpoint/2010/main" val="9663102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29A347-BCFD-BE47-B573-2054BFC1CF73}" type="datetimeFigureOut">
              <a:rPr lang="en-US" smtClean="0"/>
              <a:t>4/11/2019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30EDA5-110F-6E48-8D2B-24AABD0A433A}" type="slidenum">
              <a:rPr lang="en-US" smtClean="0"/>
              <a:t>‹#›</a:t>
            </a:fld>
            <a:endParaRPr lang="en-US"/>
          </a:p>
        </p:txBody>
      </p:sp>
    </p:spTree>
    <p:extLst>
      <p:ext uri="{BB962C8B-B14F-4D97-AF65-F5344CB8AC3E}">
        <p14:creationId xmlns:p14="http://schemas.microsoft.com/office/powerpoint/2010/main" val="25919696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29A347-BCFD-BE47-B573-2054BFC1CF73}" type="datetimeFigureOut">
              <a:rPr lang="en-US" smtClean="0"/>
              <a:t>4/11/2019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30EDA5-110F-6E48-8D2B-24AABD0A433A}" type="slidenum">
              <a:rPr lang="en-US" smtClean="0"/>
              <a:t>‹#›</a:t>
            </a:fld>
            <a:endParaRPr lang="en-US"/>
          </a:p>
        </p:txBody>
      </p:sp>
    </p:spTree>
    <p:extLst>
      <p:ext uri="{BB962C8B-B14F-4D97-AF65-F5344CB8AC3E}">
        <p14:creationId xmlns:p14="http://schemas.microsoft.com/office/powerpoint/2010/main" val="14461031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29A347-BCFD-BE47-B573-2054BFC1CF73}" type="datetimeFigureOut">
              <a:rPr lang="en-US" smtClean="0"/>
              <a:t>4/11/2019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30EDA5-110F-6E48-8D2B-24AABD0A433A}" type="slidenum">
              <a:rPr lang="en-US" smtClean="0"/>
              <a:t>‹#›</a:t>
            </a:fld>
            <a:endParaRPr lang="en-US"/>
          </a:p>
        </p:txBody>
      </p:sp>
    </p:spTree>
    <p:extLst>
      <p:ext uri="{BB962C8B-B14F-4D97-AF65-F5344CB8AC3E}">
        <p14:creationId xmlns:p14="http://schemas.microsoft.com/office/powerpoint/2010/main" val="15423186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29A347-BCFD-BE47-B573-2054BFC1CF73}" type="datetimeFigureOut">
              <a:rPr lang="en-US" smtClean="0"/>
              <a:t>4/11/2019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30EDA5-110F-6E48-8D2B-24AABD0A433A}" type="slidenum">
              <a:rPr lang="en-US" smtClean="0"/>
              <a:t>‹#›</a:t>
            </a:fld>
            <a:endParaRPr lang="en-US"/>
          </a:p>
        </p:txBody>
      </p:sp>
    </p:spTree>
    <p:extLst>
      <p:ext uri="{BB962C8B-B14F-4D97-AF65-F5344CB8AC3E}">
        <p14:creationId xmlns:p14="http://schemas.microsoft.com/office/powerpoint/2010/main" val="1278887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93546353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29A347-BCFD-BE47-B573-2054BFC1CF73}"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30EDA5-110F-6E48-8D2B-24AABD0A433A}" type="slidenum">
              <a:rPr lang="en-US" smtClean="0"/>
              <a:t>‹#›</a:t>
            </a:fld>
            <a:endParaRPr lang="en-US"/>
          </a:p>
        </p:txBody>
      </p:sp>
    </p:spTree>
    <p:extLst>
      <p:ext uri="{BB962C8B-B14F-4D97-AF65-F5344CB8AC3E}">
        <p14:creationId xmlns:p14="http://schemas.microsoft.com/office/powerpoint/2010/main" val="17782492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29A347-BCFD-BE47-B573-2054BFC1CF73}"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30EDA5-110F-6E48-8D2B-24AABD0A433A}" type="slidenum">
              <a:rPr lang="en-US" smtClean="0"/>
              <a:t>‹#›</a:t>
            </a:fld>
            <a:endParaRPr lang="en-US"/>
          </a:p>
        </p:txBody>
      </p:sp>
    </p:spTree>
    <p:extLst>
      <p:ext uri="{BB962C8B-B14F-4D97-AF65-F5344CB8AC3E}">
        <p14:creationId xmlns:p14="http://schemas.microsoft.com/office/powerpoint/2010/main" val="16525977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lide bkgrnd-Titlefooter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862513"/>
            <a:ext cx="9144000"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200" y="0"/>
            <a:ext cx="906780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676400"/>
            <a:ext cx="7772400" cy="993775"/>
          </a:xfrm>
          <a:prstGeom prst="rect">
            <a:avLst/>
          </a:prstGeom>
        </p:spPr>
        <p:txBody>
          <a:bodyPr/>
          <a:lstStyle>
            <a:lvl1pPr algn="l">
              <a:defRPr sz="3600">
                <a:solidFill>
                  <a:srgbClr val="4F758B"/>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2743200"/>
            <a:ext cx="7772400" cy="2209800"/>
          </a:xfrm>
          <a:prstGeom prst="rect">
            <a:avLst/>
          </a:prstGeom>
        </p:spPr>
        <p:txBody>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TextBox 1"/>
          <p:cNvSpPr txBox="1">
            <a:spLocks noChangeArrowheads="1"/>
          </p:cNvSpPr>
          <p:nvPr userDrawn="1"/>
        </p:nvSpPr>
        <p:spPr bwMode="auto">
          <a:xfrm>
            <a:off x="2971800" y="6400800"/>
            <a:ext cx="32766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900" kern="1200" dirty="0">
                <a:solidFill>
                  <a:schemeClr val="tx1">
                    <a:lumMod val="75000"/>
                    <a:lumOff val="25000"/>
                  </a:schemeClr>
                </a:solidFill>
                <a:effectLst/>
                <a:latin typeface="Arial" panose="020B0604020202020204" pitchFamily="34" charset="0"/>
                <a:ea typeface="+mn-ea"/>
                <a:cs typeface="+mn-cs"/>
              </a:rPr>
              <a:t> </a:t>
            </a:r>
          </a:p>
        </p:txBody>
      </p:sp>
    </p:spTree>
    <p:extLst>
      <p:ext uri="{BB962C8B-B14F-4D97-AF65-F5344CB8AC3E}">
        <p14:creationId xmlns:p14="http://schemas.microsoft.com/office/powerpoint/2010/main" val="6911329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2600">
                <a:solidFill>
                  <a:srgbClr val="4F758B"/>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600201"/>
            <a:ext cx="8229600" cy="4343400"/>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p:txBody>
          <a:bodyPr/>
          <a:lstStyle>
            <a:lvl1pPr>
              <a:defRPr/>
            </a:lvl1pPr>
          </a:lstStyle>
          <a:p>
            <a:r>
              <a:rPr lang="en-US" altLang="en-US"/>
              <a:t>Page </a:t>
            </a:r>
            <a:fld id="{E188C49E-526C-4CA2-87C2-E99663D5313E}" type="slidenum">
              <a:rPr lang="en-US" altLang="en-US"/>
              <a:pPr/>
              <a:t>‹#›</a:t>
            </a:fld>
            <a:endParaRPr lang="en-US" altLang="en-US"/>
          </a:p>
        </p:txBody>
      </p:sp>
    </p:spTree>
    <p:extLst>
      <p:ext uri="{BB962C8B-B14F-4D97-AF65-F5344CB8AC3E}">
        <p14:creationId xmlns:p14="http://schemas.microsoft.com/office/powerpoint/2010/main" val="18488079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rgbClr val="4F758B"/>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076256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66563-FD54-4698-9D7E-6AD372107D04}"/>
              </a:ext>
            </a:extLst>
          </p:cNvPr>
          <p:cNvSpPr>
            <a:spLocks noGrp="1"/>
          </p:cNvSpPr>
          <p:nvPr>
            <p:ph type="title"/>
          </p:nvPr>
        </p:nvSpPr>
        <p:spPr>
          <a:xfrm>
            <a:off x="628650" y="365125"/>
            <a:ext cx="7886700" cy="1325563"/>
          </a:xfrm>
          <a:prstGeom prst="rect">
            <a:avLst/>
          </a:prstGeo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3769F691-1887-4D38-AB9B-B8818B29833D}"/>
              </a:ext>
            </a:extLst>
          </p:cNvPr>
          <p:cNvSpPr>
            <a:spLocks noGrp="1"/>
          </p:cNvSpPr>
          <p:nvPr>
            <p:ph type="sldNum" sz="quarter" idx="10"/>
          </p:nvPr>
        </p:nvSpPr>
        <p:spPr/>
        <p:txBody>
          <a:bodyPr/>
          <a:lstStyle/>
          <a:p>
            <a:r>
              <a:rPr lang="en-US" altLang="en-US"/>
              <a:t>Page </a:t>
            </a:r>
            <a:fld id="{08221C61-D8E7-408F-9FD3-E2914F976291}" type="slidenum">
              <a:rPr lang="en-US" altLang="en-US" smtClean="0"/>
              <a:pPr/>
              <a:t>‹#›</a:t>
            </a:fld>
            <a:endParaRPr lang="en-US" altLang="en-US"/>
          </a:p>
        </p:txBody>
      </p:sp>
    </p:spTree>
    <p:extLst>
      <p:ext uri="{BB962C8B-B14F-4D97-AF65-F5344CB8AC3E}">
        <p14:creationId xmlns:p14="http://schemas.microsoft.com/office/powerpoint/2010/main" val="10352996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a:solidFill>
                  <a:srgbClr val="4F758B"/>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1"/>
            <a:ext cx="4038600" cy="44196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4196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36801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a:solidFill>
                  <a:srgbClr val="4F758B"/>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98595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a:solidFill>
                  <a:srgbClr val="4F758B"/>
                </a:solidFill>
              </a:defRPr>
            </a:lvl1pPr>
          </a:lstStyle>
          <a:p>
            <a:r>
              <a:rPr lang="en-US"/>
              <a:t>Click to edit Master title style</a:t>
            </a:r>
            <a:endParaRPr lang="en-US" dirty="0"/>
          </a:p>
        </p:txBody>
      </p:sp>
    </p:spTree>
    <p:extLst>
      <p:ext uri="{BB962C8B-B14F-4D97-AF65-F5344CB8AC3E}">
        <p14:creationId xmlns:p14="http://schemas.microsoft.com/office/powerpoint/2010/main" val="37104062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726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26" Type="http://schemas.openxmlformats.org/officeDocument/2006/relationships/slideLayout" Target="../slideLayouts/slideLayout173.xml"/><Relationship Id="rId3" Type="http://schemas.openxmlformats.org/officeDocument/2006/relationships/slideLayout" Target="../slideLayouts/slideLayout150.xml"/><Relationship Id="rId21" Type="http://schemas.openxmlformats.org/officeDocument/2006/relationships/slideLayout" Target="../slideLayouts/slideLayout168.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5" Type="http://schemas.openxmlformats.org/officeDocument/2006/relationships/slideLayout" Target="../slideLayouts/slideLayout172.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0" Type="http://schemas.openxmlformats.org/officeDocument/2006/relationships/slideLayout" Target="../slideLayouts/slideLayout167.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24" Type="http://schemas.openxmlformats.org/officeDocument/2006/relationships/slideLayout" Target="../slideLayouts/slideLayout171.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23" Type="http://schemas.openxmlformats.org/officeDocument/2006/relationships/slideLayout" Target="../slideLayouts/slideLayout170.xml"/><Relationship Id="rId28" Type="http://schemas.openxmlformats.org/officeDocument/2006/relationships/theme" Target="../theme/theme10.xml"/><Relationship Id="rId10" Type="http://schemas.openxmlformats.org/officeDocument/2006/relationships/slideLayout" Target="../slideLayouts/slideLayout157.xml"/><Relationship Id="rId19" Type="http://schemas.openxmlformats.org/officeDocument/2006/relationships/slideLayout" Target="../slideLayouts/slideLayout166.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 Id="rId22" Type="http://schemas.openxmlformats.org/officeDocument/2006/relationships/slideLayout" Target="../slideLayouts/slideLayout169.xml"/><Relationship Id="rId27" Type="http://schemas.openxmlformats.org/officeDocument/2006/relationships/slideLayout" Target="../slideLayouts/slideLayout17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18" Type="http://schemas.openxmlformats.org/officeDocument/2006/relationships/slideLayout" Target="../slideLayouts/slideLayout192.xml"/><Relationship Id="rId26" Type="http://schemas.openxmlformats.org/officeDocument/2006/relationships/slideLayout" Target="../slideLayouts/slideLayout200.xml"/><Relationship Id="rId3" Type="http://schemas.openxmlformats.org/officeDocument/2006/relationships/slideLayout" Target="../slideLayouts/slideLayout177.xml"/><Relationship Id="rId21" Type="http://schemas.openxmlformats.org/officeDocument/2006/relationships/slideLayout" Target="../slideLayouts/slideLayout195.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17" Type="http://schemas.openxmlformats.org/officeDocument/2006/relationships/slideLayout" Target="../slideLayouts/slideLayout191.xml"/><Relationship Id="rId25" Type="http://schemas.openxmlformats.org/officeDocument/2006/relationships/slideLayout" Target="../slideLayouts/slideLayout199.xml"/><Relationship Id="rId2" Type="http://schemas.openxmlformats.org/officeDocument/2006/relationships/slideLayout" Target="../slideLayouts/slideLayout176.xml"/><Relationship Id="rId16" Type="http://schemas.openxmlformats.org/officeDocument/2006/relationships/slideLayout" Target="../slideLayouts/slideLayout190.xml"/><Relationship Id="rId20" Type="http://schemas.openxmlformats.org/officeDocument/2006/relationships/slideLayout" Target="../slideLayouts/slideLayout194.xml"/><Relationship Id="rId29" Type="http://schemas.openxmlformats.org/officeDocument/2006/relationships/slideLayout" Target="../slideLayouts/slideLayout203.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24" Type="http://schemas.openxmlformats.org/officeDocument/2006/relationships/slideLayout" Target="../slideLayouts/slideLayout198.xml"/><Relationship Id="rId5" Type="http://schemas.openxmlformats.org/officeDocument/2006/relationships/slideLayout" Target="../slideLayouts/slideLayout179.xml"/><Relationship Id="rId15" Type="http://schemas.openxmlformats.org/officeDocument/2006/relationships/slideLayout" Target="../slideLayouts/slideLayout189.xml"/><Relationship Id="rId23" Type="http://schemas.openxmlformats.org/officeDocument/2006/relationships/slideLayout" Target="../slideLayouts/slideLayout197.xml"/><Relationship Id="rId28" Type="http://schemas.openxmlformats.org/officeDocument/2006/relationships/slideLayout" Target="../slideLayouts/slideLayout202.xml"/><Relationship Id="rId10" Type="http://schemas.openxmlformats.org/officeDocument/2006/relationships/slideLayout" Target="../slideLayouts/slideLayout184.xml"/><Relationship Id="rId19" Type="http://schemas.openxmlformats.org/officeDocument/2006/relationships/slideLayout" Target="../slideLayouts/slideLayout193.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 Id="rId22" Type="http://schemas.openxmlformats.org/officeDocument/2006/relationships/slideLayout" Target="../slideLayouts/slideLayout196.xml"/><Relationship Id="rId27" Type="http://schemas.openxmlformats.org/officeDocument/2006/relationships/slideLayout" Target="../slideLayouts/slideLayout201.xml"/><Relationship Id="rId30"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image" Target="../media/image6.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5.jpeg"/><Relationship Id="rId2" Type="http://schemas.openxmlformats.org/officeDocument/2006/relationships/slideLayout" Target="../slideLayouts/slideLayout39.xml"/><Relationship Id="rId16" Type="http://schemas.openxmlformats.org/officeDocument/2006/relationships/theme" Target="../theme/theme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theme" Target="../theme/theme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5.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image" Target="../media/image5.jpe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theme" Target="../theme/theme6.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19" Type="http://schemas.openxmlformats.org/officeDocument/2006/relationships/image" Target="../media/image6.jpeg"/><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theme" Target="../theme/theme7.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8.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image" Target="../media/image9.png"/><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6083808"/>
            <a:ext cx="9144000" cy="774192"/>
          </a:xfrm>
          <a:prstGeom prst="rect">
            <a:avLst/>
          </a:prstGeom>
        </p:spPr>
      </p:pic>
      <p:pic>
        <p:nvPicPr>
          <p:cNvPr id="3" name="Picture 2"/>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9144000" cy="368808"/>
          </a:xfrm>
          <a:prstGeom prst="rect">
            <a:avLst/>
          </a:prstGeom>
        </p:spPr>
      </p:pic>
      <p:sp>
        <p:nvSpPr>
          <p:cNvPr id="5" name="TextBox 1"/>
          <p:cNvSpPr txBox="1">
            <a:spLocks noChangeArrowheads="1"/>
          </p:cNvSpPr>
          <p:nvPr userDrawn="1"/>
        </p:nvSpPr>
        <p:spPr bwMode="auto">
          <a:xfrm>
            <a:off x="3886200" y="6172200"/>
            <a:ext cx="13716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900" kern="1200" dirty="0">
                <a:solidFill>
                  <a:schemeClr val="bg1">
                    <a:lumMod val="50000"/>
                  </a:schemeClr>
                </a:solidFill>
                <a:effectLst/>
                <a:latin typeface="Arial" panose="020B0604020202020204" pitchFamily="34" charset="0"/>
                <a:ea typeface="+mn-ea"/>
                <a:cs typeface="+mn-cs"/>
              </a:rPr>
              <a:t>California ISO - Public</a:t>
            </a:r>
          </a:p>
        </p:txBody>
      </p:sp>
      <p:sp>
        <p:nvSpPr>
          <p:cNvPr id="6" name="TextBox 1"/>
          <p:cNvSpPr txBox="1">
            <a:spLocks noChangeArrowheads="1"/>
          </p:cNvSpPr>
          <p:nvPr userDrawn="1"/>
        </p:nvSpPr>
        <p:spPr bwMode="auto">
          <a:xfrm>
            <a:off x="7696200" y="6172200"/>
            <a:ext cx="13716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n-US" sz="900" kern="1200" dirty="0">
                <a:solidFill>
                  <a:schemeClr val="bg1">
                    <a:lumMod val="50000"/>
                  </a:schemeClr>
                </a:solidFill>
                <a:effectLst/>
                <a:latin typeface="Arial" panose="020B0604020202020204" pitchFamily="34" charset="0"/>
                <a:ea typeface="+mn-ea"/>
                <a:cs typeface="+mn-cs"/>
              </a:rPr>
              <a:t>Page </a:t>
            </a:r>
            <a:fld id="{9ADFE174-84A6-4A08-BACB-A01D43E01C54}" type="slidenum">
              <a:rPr lang="en-US" sz="900" kern="1200" smtClean="0">
                <a:solidFill>
                  <a:schemeClr val="bg1">
                    <a:lumMod val="50000"/>
                  </a:schemeClr>
                </a:solidFill>
                <a:effectLst/>
                <a:latin typeface="Arial" panose="020B0604020202020204" pitchFamily="34" charset="0"/>
                <a:ea typeface="+mn-ea"/>
                <a:cs typeface="+mn-cs"/>
              </a:rPr>
              <a:pPr algn="r"/>
              <a:t>‹#›</a:t>
            </a:fld>
            <a:endParaRPr lang="en-US" sz="900" kern="1200" dirty="0">
              <a:solidFill>
                <a:schemeClr val="bg1">
                  <a:lumMod val="50000"/>
                </a:schemeClr>
              </a:solidFill>
              <a:effectLst/>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4635" r:id="rId1"/>
    <p:sldLayoutId id="2147484634" r:id="rId2"/>
    <p:sldLayoutId id="2147484636" r:id="rId3"/>
    <p:sldLayoutId id="2147484637" r:id="rId4"/>
    <p:sldLayoutId id="2147484638" r:id="rId5"/>
    <p:sldLayoutId id="2147484639" r:id="rId6"/>
    <p:sldLayoutId id="2147484640" r:id="rId7"/>
    <p:sldLayoutId id="2147484641" r:id="rId8"/>
    <p:sldLayoutId id="2147484642" r:id="rId9"/>
    <p:sldLayoutId id="2147484643" r:id="rId10"/>
    <p:sldLayoutId id="2147484644" r:id="rId11"/>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
            <a:ext cx="4123076" cy="1600201"/>
          </a:xfrm>
          <a:prstGeom prst="rect">
            <a:avLst/>
          </a:prstGeom>
          <a:solidFill>
            <a:schemeClr val="accent1"/>
          </a:solidFill>
        </p:spPr>
        <p:txBody>
          <a:bodyPr vert="horz" lIns="91440" tIns="45720" rIns="91440" bIns="45720" rtlCol="0" anchor="ctr">
            <a:noAutofit/>
          </a:bodyPr>
          <a:lstStyle/>
          <a:p>
            <a:r>
              <a:rPr lang="en-US"/>
              <a:t>Click to edit Master </a:t>
            </a:r>
            <a:br>
              <a:rPr lang="en-US"/>
            </a:br>
            <a:r>
              <a:rPr lang="en-US"/>
              <a:t>title style</a:t>
            </a:r>
          </a:p>
        </p:txBody>
      </p:sp>
      <p:sp>
        <p:nvSpPr>
          <p:cNvPr id="3" name="Text Placeholder 2"/>
          <p:cNvSpPr>
            <a:spLocks noGrp="1"/>
          </p:cNvSpPr>
          <p:nvPr>
            <p:ph type="body" idx="1"/>
          </p:nvPr>
        </p:nvSpPr>
        <p:spPr>
          <a:xfrm>
            <a:off x="457200" y="1773689"/>
            <a:ext cx="8229600" cy="43524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210590"/>
      </p:ext>
    </p:extLst>
  </p:cSld>
  <p:clrMap bg1="lt1" tx1="dk1" bg2="lt2" tx2="dk2" accent1="accent1" accent2="accent2" accent3="accent3" accent4="accent4" accent5="accent5" accent6="accent6" hlink="hlink" folHlink="folHlink"/>
  <p:sldLayoutIdLst>
    <p:sldLayoutId id="2147484851" r:id="rId1"/>
    <p:sldLayoutId id="2147484852" r:id="rId2"/>
    <p:sldLayoutId id="2147484853" r:id="rId3"/>
    <p:sldLayoutId id="2147484854" r:id="rId4"/>
    <p:sldLayoutId id="2147484855" r:id="rId5"/>
    <p:sldLayoutId id="2147484856" r:id="rId6"/>
    <p:sldLayoutId id="2147484857" r:id="rId7"/>
    <p:sldLayoutId id="2147484858" r:id="rId8"/>
    <p:sldLayoutId id="2147484859" r:id="rId9"/>
    <p:sldLayoutId id="2147484860" r:id="rId10"/>
    <p:sldLayoutId id="2147484861" r:id="rId11"/>
    <p:sldLayoutId id="2147484862" r:id="rId12"/>
    <p:sldLayoutId id="2147484863" r:id="rId13"/>
    <p:sldLayoutId id="2147484864" r:id="rId14"/>
    <p:sldLayoutId id="2147484865" r:id="rId15"/>
    <p:sldLayoutId id="2147484866" r:id="rId16"/>
    <p:sldLayoutId id="2147484867" r:id="rId17"/>
    <p:sldLayoutId id="2147484868" r:id="rId18"/>
    <p:sldLayoutId id="2147484869" r:id="rId19"/>
    <p:sldLayoutId id="2147484870" r:id="rId20"/>
    <p:sldLayoutId id="2147484871" r:id="rId21"/>
    <p:sldLayoutId id="2147484872" r:id="rId22"/>
    <p:sldLayoutId id="2147484873" r:id="rId23"/>
    <p:sldLayoutId id="2147484874" r:id="rId24"/>
    <p:sldLayoutId id="2147484875" r:id="rId25"/>
    <p:sldLayoutId id="2147484876" r:id="rId26"/>
    <p:sldLayoutId id="2147484877" r:id="rId27"/>
  </p:sldLayoutIdLst>
  <p:txStyles>
    <p:titleStyle>
      <a:lvl1pPr marL="0" algn="ctr" defTabSz="457189" rtl="0" eaLnBrk="1" latinLnBrk="0" hangingPunct="1">
        <a:lnSpc>
          <a:spcPts val="2800"/>
        </a:lnSpc>
        <a:spcBef>
          <a:spcPct val="0"/>
        </a:spcBef>
        <a:buNone/>
        <a:defRPr sz="3000" kern="1200" spc="0">
          <a:solidFill>
            <a:schemeClr val="bg1"/>
          </a:solidFill>
          <a:latin typeface="+mj-lt"/>
          <a:ea typeface="+mj-ea"/>
          <a:cs typeface="+mj-cs"/>
        </a:defRPr>
      </a:lvl1pPr>
    </p:titleStyle>
    <p:bodyStyle>
      <a:lvl1pPr marL="342891" indent="-342891" algn="l" defTabSz="457189" rtl="0" eaLnBrk="1" latinLnBrk="0" hangingPunct="1">
        <a:spcBef>
          <a:spcPct val="20000"/>
        </a:spcBef>
        <a:buFont typeface="Arial"/>
        <a:buChar char="•"/>
        <a:defRPr sz="24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4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2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18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3627961123"/>
      </p:ext>
    </p:extLst>
  </p:cSld>
  <p:clrMap bg1="lt1" tx1="dk1" bg2="lt2" tx2="dk2" accent1="accent1" accent2="accent2" accent3="accent3" accent4="accent4" accent5="accent5" accent6="accent6" hlink="hlink" folHlink="folHlink"/>
  <p:sldLayoutIdLst>
    <p:sldLayoutId id="2147484879" r:id="rId1"/>
    <p:sldLayoutId id="2147484880" r:id="rId2"/>
    <p:sldLayoutId id="2147484881" r:id="rId3"/>
    <p:sldLayoutId id="2147484882" r:id="rId4"/>
    <p:sldLayoutId id="2147484883" r:id="rId5"/>
    <p:sldLayoutId id="2147484884" r:id="rId6"/>
    <p:sldLayoutId id="2147484885" r:id="rId7"/>
    <p:sldLayoutId id="2147484886" r:id="rId8"/>
    <p:sldLayoutId id="2147484887" r:id="rId9"/>
    <p:sldLayoutId id="2147484888" r:id="rId10"/>
    <p:sldLayoutId id="2147484889" r:id="rId11"/>
    <p:sldLayoutId id="2147484890" r:id="rId12"/>
    <p:sldLayoutId id="2147484891" r:id="rId13"/>
    <p:sldLayoutId id="2147484892" r:id="rId14"/>
    <p:sldLayoutId id="2147484893" r:id="rId15"/>
    <p:sldLayoutId id="2147484894" r:id="rId16"/>
    <p:sldLayoutId id="2147484895" r:id="rId17"/>
    <p:sldLayoutId id="2147484896" r:id="rId18"/>
    <p:sldLayoutId id="2147484897" r:id="rId19"/>
    <p:sldLayoutId id="2147484898" r:id="rId20"/>
    <p:sldLayoutId id="2147484899" r:id="rId21"/>
    <p:sldLayoutId id="2147484900" r:id="rId22"/>
    <p:sldLayoutId id="2147484901" r:id="rId23"/>
    <p:sldLayoutId id="2147484902" r:id="rId24"/>
    <p:sldLayoutId id="2147484903" r:id="rId25"/>
    <p:sldLayoutId id="2147484904" r:id="rId26"/>
    <p:sldLayoutId id="2147484905" r:id="rId27"/>
    <p:sldLayoutId id="2147484906" r:id="rId28"/>
    <p:sldLayoutId id="2147484907" r:id="rId2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B2544AB-D547-4EBC-9750-679CB1F6E51A}" type="datetimeFigureOut">
              <a:rPr lang="en-US" smtClean="0"/>
              <a:t>4/11/2019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B671587-9FB7-4448-828F-E9D7CEB1BA49}" type="slidenum">
              <a:rPr lang="en-US" smtClean="0"/>
              <a:t>‹#›</a:t>
            </a:fld>
            <a:endParaRPr lang="en-US"/>
          </a:p>
        </p:txBody>
      </p:sp>
    </p:spTree>
    <p:extLst>
      <p:ext uri="{BB962C8B-B14F-4D97-AF65-F5344CB8AC3E}">
        <p14:creationId xmlns:p14="http://schemas.microsoft.com/office/powerpoint/2010/main" val="3185107167"/>
      </p:ext>
    </p:extLst>
  </p:cSld>
  <p:clrMap bg1="lt1" tx1="dk1" bg2="lt2" tx2="dk2" accent1="accent1" accent2="accent2" accent3="accent3" accent4="accent4" accent5="accent5" accent6="accent6" hlink="hlink" folHlink="folHlink"/>
  <p:sldLayoutIdLst>
    <p:sldLayoutId id="2147484646" r:id="rId1"/>
    <p:sldLayoutId id="2147484647" r:id="rId2"/>
    <p:sldLayoutId id="2147484648" r:id="rId3"/>
    <p:sldLayoutId id="2147484649" r:id="rId4"/>
    <p:sldLayoutId id="2147484650" r:id="rId5"/>
    <p:sldLayoutId id="2147484651" r:id="rId6"/>
    <p:sldLayoutId id="2147484652" r:id="rId7"/>
    <p:sldLayoutId id="2147484653" r:id="rId8"/>
    <p:sldLayoutId id="2147484654" r:id="rId9"/>
    <p:sldLayoutId id="2147484655" r:id="rId10"/>
    <p:sldLayoutId id="2147484656" r:id="rId11"/>
    <p:sldLayoutId id="2147484657" r:id="rId12"/>
    <p:sldLayoutId id="2147484658" r:id="rId13"/>
    <p:sldLayoutId id="2147484659" r:id="rId14"/>
    <p:sldLayoutId id="2147484660" r:id="rId15"/>
    <p:sldLayoutId id="2147484661" r:id="rId16"/>
    <p:sldLayoutId id="2147484662" r:id="rId17"/>
    <p:sldLayoutId id="2147484663" r:id="rId18"/>
    <p:sldLayoutId id="2147484664" r:id="rId19"/>
    <p:sldLayoutId id="2147484665" r:id="rId20"/>
    <p:sldLayoutId id="2147484666" r:id="rId21"/>
    <p:sldLayoutId id="2147484667" r:id="rId22"/>
    <p:sldLayoutId id="2147484668" r:id="rId23"/>
    <p:sldLayoutId id="2147484672" r:id="rId24"/>
    <p:sldLayoutId id="2147484673" r:id="rId25"/>
    <p:sldLayoutId id="2147484674" r:id="rId2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5" descr="Slide bkgrnd-header-board.jp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0"/>
            <a:ext cx="9144000"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solidFill>
                  <a:srgbClr val="686868"/>
                </a:solidFill>
              </a:defRPr>
            </a:lvl1pPr>
          </a:lstStyle>
          <a:p>
            <a:r>
              <a:rPr lang="en-US" altLang="en-US"/>
              <a:t>Page </a:t>
            </a:r>
            <a:fld id="{08221C61-D8E7-408F-9FD3-E2914F976291}" type="slidenum">
              <a:rPr lang="en-US" altLang="en-US"/>
              <a:pPr/>
              <a:t>‹#›</a:t>
            </a:fld>
            <a:endParaRPr lang="en-US" altLang="en-US"/>
          </a:p>
        </p:txBody>
      </p:sp>
      <p:pic>
        <p:nvPicPr>
          <p:cNvPr id="1028" name="Picture 1"/>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flipH="1" flipV="1">
            <a:off x="9114905" y="6837362"/>
            <a:ext cx="1812180"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4218431"/>
      </p:ext>
    </p:extLst>
  </p:cSld>
  <p:clrMap bg1="lt1" tx1="dk1" bg2="lt2" tx2="dk2" accent1="accent1" accent2="accent2" accent3="accent3" accent4="accent4" accent5="accent5" accent6="accent6" hlink="hlink" folHlink="folHlink"/>
  <p:sldLayoutIdLst>
    <p:sldLayoutId id="2147484676" r:id="rId1"/>
    <p:sldLayoutId id="2147484677" r:id="rId2"/>
    <p:sldLayoutId id="2147484678" r:id="rId3"/>
    <p:sldLayoutId id="2147484679" r:id="rId4"/>
    <p:sldLayoutId id="2147484680" r:id="rId5"/>
    <p:sldLayoutId id="2147484681" r:id="rId6"/>
    <p:sldLayoutId id="2147484682" r:id="rId7"/>
    <p:sldLayoutId id="2147484683" r:id="rId8"/>
    <p:sldLayoutId id="2147484684" r:id="rId9"/>
    <p:sldLayoutId id="2147484685" r:id="rId10"/>
    <p:sldLayoutId id="2147484686" r:id="rId11"/>
    <p:sldLayoutId id="2147484687" r:id="rId12"/>
    <p:sldLayoutId id="2147484688" r:id="rId13"/>
    <p:sldLayoutId id="2147484689" r:id="rId14"/>
    <p:sldLayoutId id="2147484691" r:id="rId15"/>
  </p:sldLayoutIdLst>
  <p:hf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3397753382"/>
      </p:ext>
    </p:extLst>
  </p:cSld>
  <p:clrMap bg1="lt1" tx1="dk1" bg2="lt2" tx2="dk2" accent1="accent1" accent2="accent2" accent3="accent3" accent4="accent4" accent5="accent5" accent6="accent6" hlink="hlink" folHlink="folHlink"/>
  <p:sldLayoutIdLst>
    <p:sldLayoutId id="2147484693" r:id="rId1"/>
    <p:sldLayoutId id="2147484694" r:id="rId2"/>
    <p:sldLayoutId id="2147484695" r:id="rId3"/>
    <p:sldLayoutId id="2147484696" r:id="rId4"/>
    <p:sldLayoutId id="2147484697" r:id="rId5"/>
    <p:sldLayoutId id="2147484698" r:id="rId6"/>
    <p:sldLayoutId id="2147484699" r:id="rId7"/>
    <p:sldLayoutId id="2147484700" r:id="rId8"/>
    <p:sldLayoutId id="2147484701" r:id="rId9"/>
    <p:sldLayoutId id="2147484702" r:id="rId10"/>
    <p:sldLayoutId id="2147484703" r:id="rId11"/>
    <p:sldLayoutId id="2147484704" r:id="rId12"/>
    <p:sldLayoutId id="2147484705" r:id="rId13"/>
    <p:sldLayoutId id="2147484706" r:id="rId14"/>
    <p:sldLayoutId id="2147484707" r:id="rId15"/>
    <p:sldLayoutId id="2147484708" r:id="rId16"/>
    <p:sldLayoutId id="2147484709" r:id="rId17"/>
    <p:sldLayoutId id="2147484710" r:id="rId18"/>
    <p:sldLayoutId id="2147484711" r:id="rId19"/>
    <p:sldLayoutId id="2147484712" r:id="rId20"/>
    <p:sldLayoutId id="2147484713" r:id="rId21"/>
    <p:sldLayoutId id="2147484714" r:id="rId22"/>
    <p:sldLayoutId id="2147484715" r:id="rId23"/>
    <p:sldLayoutId id="2147484716" r:id="rId24"/>
    <p:sldLayoutId id="2147484717" r:id="rId25"/>
    <p:sldLayoutId id="2147484718" r:id="rId26"/>
    <p:sldLayoutId id="2147484719" r:id="rId27"/>
    <p:sldLayoutId id="2147484720" r:id="rId2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29A347-BCFD-BE47-B573-2054BFC1CF73}" type="datetimeFigureOut">
              <a:rPr lang="en-US" smtClean="0"/>
              <a:t>4/11/2019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30EDA5-110F-6E48-8D2B-24AABD0A433A}" type="slidenum">
              <a:rPr lang="en-US" smtClean="0"/>
              <a:t>‹#›</a:t>
            </a:fld>
            <a:endParaRPr lang="en-US"/>
          </a:p>
        </p:txBody>
      </p:sp>
    </p:spTree>
    <p:extLst>
      <p:ext uri="{BB962C8B-B14F-4D97-AF65-F5344CB8AC3E}">
        <p14:creationId xmlns:p14="http://schemas.microsoft.com/office/powerpoint/2010/main" val="3759854361"/>
      </p:ext>
    </p:extLst>
  </p:cSld>
  <p:clrMap bg1="lt1" tx1="dk1" bg2="lt2" tx2="dk2" accent1="accent1" accent2="accent2" accent3="accent3" accent4="accent4" accent5="accent5" accent6="accent6" hlink="hlink" folHlink="folHlink"/>
  <p:sldLayoutIdLst>
    <p:sldLayoutId id="2147484751" r:id="rId1"/>
    <p:sldLayoutId id="2147484752" r:id="rId2"/>
    <p:sldLayoutId id="2147484753" r:id="rId3"/>
    <p:sldLayoutId id="2147484754" r:id="rId4"/>
    <p:sldLayoutId id="2147484755" r:id="rId5"/>
    <p:sldLayoutId id="2147484756" r:id="rId6"/>
    <p:sldLayoutId id="2147484757" r:id="rId7"/>
    <p:sldLayoutId id="2147484758" r:id="rId8"/>
    <p:sldLayoutId id="2147484759" r:id="rId9"/>
    <p:sldLayoutId id="2147484760" r:id="rId10"/>
    <p:sldLayoutId id="2147484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5" descr="Slide bkgrnd-header-board.jp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0" y="0"/>
            <a:ext cx="9144000"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solidFill>
                  <a:srgbClr val="686868"/>
                </a:solidFill>
              </a:defRPr>
            </a:lvl1pPr>
          </a:lstStyle>
          <a:p>
            <a:r>
              <a:rPr lang="en-US" altLang="en-US"/>
              <a:t>Page </a:t>
            </a:r>
            <a:fld id="{08221C61-D8E7-408F-9FD3-E2914F976291}" type="slidenum">
              <a:rPr lang="en-US" altLang="en-US"/>
              <a:pPr/>
              <a:t>‹#›</a:t>
            </a:fld>
            <a:endParaRPr lang="en-US" altLang="en-US"/>
          </a:p>
        </p:txBody>
      </p:sp>
      <p:pic>
        <p:nvPicPr>
          <p:cNvPr id="1028" name="Picture 1"/>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flipH="1" flipV="1">
            <a:off x="9114905" y="6837362"/>
            <a:ext cx="1812180"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5518990"/>
      </p:ext>
    </p:extLst>
  </p:cSld>
  <p:clrMap bg1="lt1" tx1="dk1" bg2="lt2" tx2="dk2" accent1="accent1" accent2="accent2" accent3="accent3" accent4="accent4" accent5="accent5" accent6="accent6" hlink="hlink" folHlink="folHlink"/>
  <p:sldLayoutIdLst>
    <p:sldLayoutId id="2147484791" r:id="rId1"/>
    <p:sldLayoutId id="2147484792" r:id="rId2"/>
    <p:sldLayoutId id="2147484793" r:id="rId3"/>
    <p:sldLayoutId id="2147484794" r:id="rId4"/>
    <p:sldLayoutId id="2147484795" r:id="rId5"/>
    <p:sldLayoutId id="2147484796" r:id="rId6"/>
    <p:sldLayoutId id="2147484797" r:id="rId7"/>
    <p:sldLayoutId id="2147484798" r:id="rId8"/>
    <p:sldLayoutId id="2147484799" r:id="rId9"/>
    <p:sldLayoutId id="2147484800" r:id="rId10"/>
    <p:sldLayoutId id="2147484801" r:id="rId11"/>
    <p:sldLayoutId id="2147484802" r:id="rId12"/>
    <p:sldLayoutId id="2147484803" r:id="rId13"/>
    <p:sldLayoutId id="2147484804" r:id="rId14"/>
    <p:sldLayoutId id="2147484805" r:id="rId15"/>
    <p:sldLayoutId id="2147484806" r:id="rId16"/>
  </p:sldLayoutIdLst>
  <p:hf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E4C820-4E11-45FD-B1EE-619F5F22F3A3}" type="slidenum">
              <a:rPr lang="en-US" altLang="en-US" smtClean="0"/>
              <a:pPr/>
              <a:t>‹#›</a:t>
            </a:fld>
            <a:endParaRPr lang="en-US" altLang="en-US" dirty="0"/>
          </a:p>
        </p:txBody>
      </p:sp>
    </p:spTree>
    <p:extLst>
      <p:ext uri="{BB962C8B-B14F-4D97-AF65-F5344CB8AC3E}">
        <p14:creationId xmlns:p14="http://schemas.microsoft.com/office/powerpoint/2010/main" val="4213235119"/>
      </p:ext>
    </p:extLst>
  </p:cSld>
  <p:clrMap bg1="lt1" tx1="dk1" bg2="lt2" tx2="dk2" accent1="accent1" accent2="accent2" accent3="accent3" accent4="accent4" accent5="accent5" accent6="accent6" hlink="hlink" folHlink="folHlink"/>
  <p:sldLayoutIdLst>
    <p:sldLayoutId id="2147484808" r:id="rId1"/>
    <p:sldLayoutId id="2147484809" r:id="rId2"/>
    <p:sldLayoutId id="2147484810" r:id="rId3"/>
    <p:sldLayoutId id="2147484811" r:id="rId4"/>
    <p:sldLayoutId id="2147484812" r:id="rId5"/>
    <p:sldLayoutId id="2147484813" r:id="rId6"/>
    <p:sldLayoutId id="2147484814" r:id="rId7"/>
    <p:sldLayoutId id="2147484815" r:id="rId8"/>
    <p:sldLayoutId id="2147484816" r:id="rId9"/>
    <p:sldLayoutId id="2147484817" r:id="rId10"/>
    <p:sldLayoutId id="2147484818" r:id="rId11"/>
    <p:sldLayoutId id="2147484819" r:id="rId12"/>
    <p:sldLayoutId id="2147484820" r:id="rId13"/>
    <p:sldLayoutId id="2147484821" r:id="rId14"/>
    <p:sldLayoutId id="2147484822" r:id="rId15"/>
    <p:sldLayoutId id="214748482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5393973-23AF-4177-979B-A05658398420}"/>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79A88CC1-C86F-4010-85E9-1514C00E9DFF}"/>
              </a:ext>
            </a:extLst>
          </p:cNvPr>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0036" name="Rectangle 4">
            <a:extLst>
              <a:ext uri="{FF2B5EF4-FFF2-40B4-BE49-F238E27FC236}">
                <a16:creationId xmlns:a16="http://schemas.microsoft.com/office/drawing/2014/main" id="{90DF61AD-FD3D-42D2-9399-E09C99AD7060}"/>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latin typeface="+mn-lt"/>
              </a:defRPr>
            </a:lvl1pPr>
          </a:lstStyle>
          <a:p>
            <a:pPr>
              <a:defRPr/>
            </a:pPr>
            <a:endParaRPr lang="en-US" altLang="en-US" dirty="0"/>
          </a:p>
        </p:txBody>
      </p:sp>
      <p:sp>
        <p:nvSpPr>
          <p:cNvPr id="300037" name="Rectangle 5">
            <a:extLst>
              <a:ext uri="{FF2B5EF4-FFF2-40B4-BE49-F238E27FC236}">
                <a16:creationId xmlns:a16="http://schemas.microsoft.com/office/drawing/2014/main" id="{2694601D-49AE-4D85-81A7-BEB522024DDE}"/>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latin typeface="+mn-lt"/>
              </a:defRPr>
            </a:lvl1pPr>
          </a:lstStyle>
          <a:p>
            <a:pPr>
              <a:defRPr/>
            </a:pPr>
            <a:endParaRPr lang="en-US" altLang="en-US" dirty="0"/>
          </a:p>
        </p:txBody>
      </p:sp>
      <p:sp>
        <p:nvSpPr>
          <p:cNvPr id="300038" name="Rectangle 6">
            <a:extLst>
              <a:ext uri="{FF2B5EF4-FFF2-40B4-BE49-F238E27FC236}">
                <a16:creationId xmlns:a16="http://schemas.microsoft.com/office/drawing/2014/main" id="{20395400-A8EA-4BD5-A328-820630C61CA6}"/>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latin typeface="Arial" panose="020B0604020202020204" pitchFamily="34" charset="0"/>
              </a:defRPr>
            </a:lvl1pPr>
          </a:lstStyle>
          <a:p>
            <a:fld id="{03E4C820-4E11-45FD-B1EE-619F5F22F3A3}" type="slidenum">
              <a:rPr lang="en-US" altLang="en-US"/>
              <a:pPr/>
              <a:t>‹#›</a:t>
            </a:fld>
            <a:endParaRPr lang="en-US" altLang="en-US" dirty="0"/>
          </a:p>
        </p:txBody>
      </p:sp>
    </p:spTree>
    <p:extLst>
      <p:ext uri="{BB962C8B-B14F-4D97-AF65-F5344CB8AC3E}">
        <p14:creationId xmlns:p14="http://schemas.microsoft.com/office/powerpoint/2010/main" val="681743485"/>
      </p:ext>
    </p:extLst>
  </p:cSld>
  <p:clrMap bg1="lt1" tx1="dk1" bg2="lt2" tx2="dk2" accent1="accent1" accent2="accent2" accent3="accent3" accent4="accent4" accent5="accent5" accent6="accent6" hlink="hlink" folHlink="folHlink"/>
  <p:sldLayoutIdLst>
    <p:sldLayoutId id="2147484825" r:id="rId1"/>
    <p:sldLayoutId id="2147484826" r:id="rId2"/>
    <p:sldLayoutId id="2147484827" r:id="rId3"/>
    <p:sldLayoutId id="2147484828" r:id="rId4"/>
    <p:sldLayoutId id="2147484829" r:id="rId5"/>
    <p:sldLayoutId id="2147484830" r:id="rId6"/>
    <p:sldLayoutId id="2147484831" r:id="rId7"/>
    <p:sldLayoutId id="2147484832" r:id="rId8"/>
    <p:sldLayoutId id="2147484833" r:id="rId9"/>
    <p:sldLayoutId id="2147484834" r:id="rId10"/>
    <p:sldLayoutId id="2147484835"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6F8C943-8574-45B8-A8D7-6878A55CD30F}"/>
              </a:ext>
            </a:extLst>
          </p:cNvPr>
          <p:cNvSpPr>
            <a:spLocks noGrp="1" noChangeArrowheads="1"/>
          </p:cNvSpPr>
          <p:nvPr>
            <p:ph type="title"/>
          </p:nvPr>
        </p:nvSpPr>
        <p:spPr bwMode="auto">
          <a:xfrm>
            <a:off x="574675" y="304801"/>
            <a:ext cx="800100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F8E4D7C-7427-4A72-868F-63821828D3B8}"/>
              </a:ext>
            </a:extLst>
          </p:cNvPr>
          <p:cNvSpPr>
            <a:spLocks noGrp="1" noChangeArrowheads="1"/>
          </p:cNvSpPr>
          <p:nvPr>
            <p:ph type="body" idx="1"/>
          </p:nvPr>
        </p:nvSpPr>
        <p:spPr bwMode="auto">
          <a:xfrm>
            <a:off x="566738" y="1752600"/>
            <a:ext cx="8001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AutoShape 4">
            <a:extLst>
              <a:ext uri="{FF2B5EF4-FFF2-40B4-BE49-F238E27FC236}">
                <a16:creationId xmlns:a16="http://schemas.microsoft.com/office/drawing/2014/main" id="{EFF57ED5-DF82-41DD-925F-658EA824DBF1}"/>
              </a:ext>
            </a:extLst>
          </p:cNvPr>
          <p:cNvSpPr>
            <a:spLocks noChangeArrowheads="1"/>
          </p:cNvSpPr>
          <p:nvPr/>
        </p:nvSpPr>
        <p:spPr bwMode="auto">
          <a:xfrm>
            <a:off x="609601" y="1566869"/>
            <a:ext cx="7958138" cy="109537"/>
          </a:xfrm>
          <a:custGeom>
            <a:avLst/>
            <a:gdLst>
              <a:gd name="T0" fmla="*/ 0 w 1000"/>
              <a:gd name="T1" fmla="*/ 0 h 1000"/>
              <a:gd name="T2" fmla="*/ 2147483647 w 1000"/>
              <a:gd name="T3" fmla="*/ 0 h 1000"/>
              <a:gd name="T4" fmla="*/ 2147483647 w 1000"/>
              <a:gd name="T5" fmla="*/ 1314263702 h 1000"/>
              <a:gd name="T6" fmla="*/ 0 w 1000"/>
              <a:gd name="T7" fmla="*/ 1314263702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en-US" sz="1350" dirty="0"/>
          </a:p>
        </p:txBody>
      </p:sp>
      <p:sp>
        <p:nvSpPr>
          <p:cNvPr id="1029" name="Line 5">
            <a:extLst>
              <a:ext uri="{FF2B5EF4-FFF2-40B4-BE49-F238E27FC236}">
                <a16:creationId xmlns:a16="http://schemas.microsoft.com/office/drawing/2014/main" id="{C7DAC448-C08C-4038-BAF0-0F66A0161EC0}"/>
              </a:ext>
            </a:extLst>
          </p:cNvPr>
          <p:cNvSpPr>
            <a:spLocks noChangeShapeType="1"/>
          </p:cNvSpPr>
          <p:nvPr/>
        </p:nvSpPr>
        <p:spPr bwMode="auto">
          <a:xfrm flipV="1">
            <a:off x="609600" y="6172200"/>
            <a:ext cx="79248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dirty="0"/>
          </a:p>
        </p:txBody>
      </p:sp>
      <p:sp>
        <p:nvSpPr>
          <p:cNvPr id="296966" name="Rectangle 6">
            <a:extLst>
              <a:ext uri="{FF2B5EF4-FFF2-40B4-BE49-F238E27FC236}">
                <a16:creationId xmlns:a16="http://schemas.microsoft.com/office/drawing/2014/main" id="{32776830-7A4F-4C27-A47D-F33C79E34EB5}"/>
              </a:ext>
            </a:extLst>
          </p:cNvPr>
          <p:cNvSpPr>
            <a:spLocks noGrp="1" noChangeArrowheads="1"/>
          </p:cNvSpPr>
          <p:nvPr>
            <p:ph type="dt" sz="half" idx="2"/>
          </p:nvPr>
        </p:nvSpPr>
        <p:spPr bwMode="auto">
          <a:xfrm>
            <a:off x="6096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900"/>
            </a:lvl1pPr>
          </a:lstStyle>
          <a:p>
            <a:pPr>
              <a:defRPr/>
            </a:pPr>
            <a:endParaRPr lang="en-US" altLang="en-US" dirty="0"/>
          </a:p>
        </p:txBody>
      </p:sp>
      <p:sp>
        <p:nvSpPr>
          <p:cNvPr id="296967" name="Rectangle 7">
            <a:extLst>
              <a:ext uri="{FF2B5EF4-FFF2-40B4-BE49-F238E27FC236}">
                <a16:creationId xmlns:a16="http://schemas.microsoft.com/office/drawing/2014/main" id="{B28AB2C3-0735-484C-8663-D16B52ACA767}"/>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900"/>
            </a:lvl1pPr>
          </a:lstStyle>
          <a:p>
            <a:pPr>
              <a:defRPr/>
            </a:pPr>
            <a:endParaRPr lang="en-US" altLang="en-US" dirty="0"/>
          </a:p>
        </p:txBody>
      </p:sp>
      <p:sp>
        <p:nvSpPr>
          <p:cNvPr id="296968" name="Rectangle 8">
            <a:extLst>
              <a:ext uri="{FF2B5EF4-FFF2-40B4-BE49-F238E27FC236}">
                <a16:creationId xmlns:a16="http://schemas.microsoft.com/office/drawing/2014/main" id="{000F205D-40BD-47DA-97C3-368D01F1CCB4}"/>
              </a:ext>
            </a:extLst>
          </p:cNvPr>
          <p:cNvSpPr>
            <a:spLocks noGrp="1" noChangeArrowheads="1"/>
          </p:cNvSpPr>
          <p:nvPr>
            <p:ph type="sldNum" sz="quarter" idx="4"/>
          </p:nvPr>
        </p:nvSpPr>
        <p:spPr bwMode="auto">
          <a:xfrm>
            <a:off x="65532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900"/>
            </a:lvl1pPr>
          </a:lstStyle>
          <a:p>
            <a:fld id="{56907222-4379-4A08-83AD-736663EC31B7}" type="slidenum">
              <a:rPr lang="en-US" altLang="en-US"/>
              <a:pPr/>
              <a:t>‹#›</a:t>
            </a:fld>
            <a:endParaRPr lang="en-US" altLang="en-US" dirty="0"/>
          </a:p>
        </p:txBody>
      </p:sp>
      <p:grpSp>
        <p:nvGrpSpPr>
          <p:cNvPr id="1033" name="Group 9">
            <a:extLst>
              <a:ext uri="{FF2B5EF4-FFF2-40B4-BE49-F238E27FC236}">
                <a16:creationId xmlns:a16="http://schemas.microsoft.com/office/drawing/2014/main" id="{503EB190-68A8-4FBB-BCFA-964570669FC3}"/>
              </a:ext>
            </a:extLst>
          </p:cNvPr>
          <p:cNvGrpSpPr>
            <a:grpSpLocks/>
          </p:cNvGrpSpPr>
          <p:nvPr userDrawn="1"/>
        </p:nvGrpSpPr>
        <p:grpSpPr bwMode="auto">
          <a:xfrm>
            <a:off x="-1600200" y="5638806"/>
            <a:ext cx="11533188" cy="1577975"/>
            <a:chOff x="-313" y="824"/>
            <a:chExt cx="6570" cy="3722"/>
          </a:xfrm>
        </p:grpSpPr>
        <p:sp>
          <p:nvSpPr>
            <p:cNvPr id="296970" name="Rectangle 10">
              <a:extLst>
                <a:ext uri="{FF2B5EF4-FFF2-40B4-BE49-F238E27FC236}">
                  <a16:creationId xmlns:a16="http://schemas.microsoft.com/office/drawing/2014/main" id="{74347E9A-99FD-484A-865E-970C59FA6B7A}"/>
                </a:ext>
              </a:extLst>
            </p:cNvPr>
            <p:cNvSpPr>
              <a:spLocks noChangeArrowheads="1"/>
            </p:cNvSpPr>
            <p:nvPr userDrawn="1"/>
          </p:nvSpPr>
          <p:spPr bwMode="hidden">
            <a:xfrm rot="20798144" flipV="1">
              <a:off x="-14" y="1034"/>
              <a:ext cx="1744" cy="4"/>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en-US" altLang="en-US" sz="1350" dirty="0">
                <a:effectLst>
                  <a:outerShdw blurRad="38100" dist="38100" dir="2700000" algn="tl">
                    <a:srgbClr val="C0C0C0"/>
                  </a:outerShdw>
                </a:effectLst>
                <a:latin typeface="Arial" charset="0"/>
              </a:endParaRPr>
            </a:p>
          </p:txBody>
        </p:sp>
        <p:sp>
          <p:nvSpPr>
            <p:cNvPr id="296971" name="Rectangle 11">
              <a:extLst>
                <a:ext uri="{FF2B5EF4-FFF2-40B4-BE49-F238E27FC236}">
                  <a16:creationId xmlns:a16="http://schemas.microsoft.com/office/drawing/2014/main" id="{142107DD-2E1F-4937-94F8-D4AC42407AD7}"/>
                </a:ext>
              </a:extLst>
            </p:cNvPr>
            <p:cNvSpPr>
              <a:spLocks noChangeArrowheads="1"/>
            </p:cNvSpPr>
            <p:nvPr userDrawn="1"/>
          </p:nvSpPr>
          <p:spPr bwMode="hidden">
            <a:xfrm rot="20774366" flipV="1">
              <a:off x="-24" y="1127"/>
              <a:ext cx="2033" cy="7"/>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en-US" altLang="en-US" sz="1350" dirty="0">
                <a:effectLst>
                  <a:outerShdw blurRad="38100" dist="38100" dir="2700000" algn="tl">
                    <a:srgbClr val="C0C0C0"/>
                  </a:outerShdw>
                </a:effectLst>
                <a:latin typeface="Arial" charset="0"/>
              </a:endParaRPr>
            </a:p>
          </p:txBody>
        </p:sp>
        <p:sp>
          <p:nvSpPr>
            <p:cNvPr id="296972" name="Rectangle 12">
              <a:extLst>
                <a:ext uri="{FF2B5EF4-FFF2-40B4-BE49-F238E27FC236}">
                  <a16:creationId xmlns:a16="http://schemas.microsoft.com/office/drawing/2014/main" id="{9FF0478E-8BF9-414A-920D-BB61AC8A2EDD}"/>
                </a:ext>
              </a:extLst>
            </p:cNvPr>
            <p:cNvSpPr>
              <a:spLocks noChangeArrowheads="1"/>
            </p:cNvSpPr>
            <p:nvPr userDrawn="1"/>
          </p:nvSpPr>
          <p:spPr bwMode="hidden">
            <a:xfrm rot="20757421" flipV="1">
              <a:off x="-27" y="1198"/>
              <a:ext cx="2246" cy="4"/>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en-US" altLang="en-US" sz="1350" dirty="0">
                <a:effectLst>
                  <a:outerShdw blurRad="38100" dist="38100" dir="2700000" algn="tl">
                    <a:srgbClr val="C0C0C0"/>
                  </a:outerShdw>
                </a:effectLst>
                <a:latin typeface="Arial" charset="0"/>
              </a:endParaRPr>
            </a:p>
          </p:txBody>
        </p:sp>
        <p:sp>
          <p:nvSpPr>
            <p:cNvPr id="296973" name="Rectangle 13">
              <a:extLst>
                <a:ext uri="{FF2B5EF4-FFF2-40B4-BE49-F238E27FC236}">
                  <a16:creationId xmlns:a16="http://schemas.microsoft.com/office/drawing/2014/main" id="{22F579F1-7DDC-4ECB-8FE8-72315A0A026C}"/>
                </a:ext>
              </a:extLst>
            </p:cNvPr>
            <p:cNvSpPr>
              <a:spLocks noChangeArrowheads="1"/>
            </p:cNvSpPr>
            <p:nvPr userDrawn="1"/>
          </p:nvSpPr>
          <p:spPr bwMode="hidden">
            <a:xfrm rot="20684206" flipV="1">
              <a:off x="-43" y="1285"/>
              <a:ext cx="2473" cy="4"/>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en-US" altLang="en-US" sz="1350" dirty="0">
                <a:effectLst>
                  <a:outerShdw blurRad="38100" dist="38100" dir="2700000" algn="tl">
                    <a:srgbClr val="C0C0C0"/>
                  </a:outerShdw>
                </a:effectLst>
                <a:latin typeface="Arial" charset="0"/>
              </a:endParaRPr>
            </a:p>
          </p:txBody>
        </p:sp>
        <p:sp>
          <p:nvSpPr>
            <p:cNvPr id="296974" name="Rectangle 14">
              <a:extLst>
                <a:ext uri="{FF2B5EF4-FFF2-40B4-BE49-F238E27FC236}">
                  <a16:creationId xmlns:a16="http://schemas.microsoft.com/office/drawing/2014/main" id="{F0972AD6-7AF4-4BE5-899C-EB1A481E9FD8}"/>
                </a:ext>
              </a:extLst>
            </p:cNvPr>
            <p:cNvSpPr>
              <a:spLocks noChangeArrowheads="1"/>
            </p:cNvSpPr>
            <p:nvPr userDrawn="1"/>
          </p:nvSpPr>
          <p:spPr bwMode="hidden">
            <a:xfrm rot="20631226" flipV="1">
              <a:off x="-51" y="1397"/>
              <a:ext cx="2770" cy="7"/>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en-US" altLang="en-US" sz="1350" dirty="0">
                <a:effectLst>
                  <a:outerShdw blurRad="38100" dist="38100" dir="2700000" algn="tl">
                    <a:srgbClr val="C0C0C0"/>
                  </a:outerShdw>
                </a:effectLst>
                <a:latin typeface="Arial" charset="0"/>
              </a:endParaRPr>
            </a:p>
          </p:txBody>
        </p:sp>
        <p:sp>
          <p:nvSpPr>
            <p:cNvPr id="296975" name="Rectangle 15">
              <a:extLst>
                <a:ext uri="{FF2B5EF4-FFF2-40B4-BE49-F238E27FC236}">
                  <a16:creationId xmlns:a16="http://schemas.microsoft.com/office/drawing/2014/main" id="{BA4B1220-67A1-41B5-A075-63D6C9F63C11}"/>
                </a:ext>
              </a:extLst>
            </p:cNvPr>
            <p:cNvSpPr>
              <a:spLocks noChangeArrowheads="1"/>
            </p:cNvSpPr>
            <p:nvPr userDrawn="1"/>
          </p:nvSpPr>
          <p:spPr bwMode="hidden">
            <a:xfrm rot="20554235" flipV="1">
              <a:off x="-65" y="1524"/>
              <a:ext cx="3058" cy="4"/>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en-US" altLang="en-US" sz="1350" dirty="0">
                <a:effectLst>
                  <a:outerShdw blurRad="38100" dist="38100" dir="2700000" algn="tl">
                    <a:srgbClr val="C0C0C0"/>
                  </a:outerShdw>
                </a:effectLst>
                <a:latin typeface="Arial" charset="0"/>
              </a:endParaRPr>
            </a:p>
          </p:txBody>
        </p:sp>
        <p:sp>
          <p:nvSpPr>
            <p:cNvPr id="296976" name="Rectangle 16">
              <a:extLst>
                <a:ext uri="{FF2B5EF4-FFF2-40B4-BE49-F238E27FC236}">
                  <a16:creationId xmlns:a16="http://schemas.microsoft.com/office/drawing/2014/main" id="{4D24A446-89FE-4196-BBFB-7DB8A35F47B8}"/>
                </a:ext>
              </a:extLst>
            </p:cNvPr>
            <p:cNvSpPr>
              <a:spLocks noChangeArrowheads="1"/>
            </p:cNvSpPr>
            <p:nvPr userDrawn="1"/>
          </p:nvSpPr>
          <p:spPr bwMode="hidden">
            <a:xfrm rot="20466593" flipV="1">
              <a:off x="-93" y="1693"/>
              <a:ext cx="3403" cy="7"/>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en-US" altLang="en-US" sz="1350" dirty="0">
                <a:effectLst>
                  <a:outerShdw blurRad="38100" dist="38100" dir="2700000" algn="tl">
                    <a:srgbClr val="C0C0C0"/>
                  </a:outerShdw>
                </a:effectLst>
                <a:latin typeface="Arial" charset="0"/>
              </a:endParaRPr>
            </a:p>
          </p:txBody>
        </p:sp>
        <p:sp>
          <p:nvSpPr>
            <p:cNvPr id="296977" name="Rectangle 17">
              <a:extLst>
                <a:ext uri="{FF2B5EF4-FFF2-40B4-BE49-F238E27FC236}">
                  <a16:creationId xmlns:a16="http://schemas.microsoft.com/office/drawing/2014/main" id="{42835104-BAA4-4EB3-9212-CF876268248F}"/>
                </a:ext>
              </a:extLst>
            </p:cNvPr>
            <p:cNvSpPr>
              <a:spLocks noChangeArrowheads="1"/>
            </p:cNvSpPr>
            <p:nvPr userDrawn="1"/>
          </p:nvSpPr>
          <p:spPr bwMode="hidden">
            <a:xfrm rot="20343219" flipV="1">
              <a:off x="-99" y="1861"/>
              <a:ext cx="3748" cy="7"/>
            </a:xfrm>
            <a:prstGeom prst="rect">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en-US" altLang="en-US" sz="1350" dirty="0">
                <a:effectLst>
                  <a:outerShdw blurRad="38100" dist="38100" dir="2700000" algn="tl">
                    <a:srgbClr val="C0C0C0"/>
                  </a:outerShdw>
                </a:effectLst>
                <a:latin typeface="Arial" charset="0"/>
              </a:endParaRPr>
            </a:p>
          </p:txBody>
        </p:sp>
        <p:sp>
          <p:nvSpPr>
            <p:cNvPr id="296978" name="Rectangle 18">
              <a:extLst>
                <a:ext uri="{FF2B5EF4-FFF2-40B4-BE49-F238E27FC236}">
                  <a16:creationId xmlns:a16="http://schemas.microsoft.com/office/drawing/2014/main" id="{297E8DA0-A241-47FC-B31E-FF935CFD3739}"/>
                </a:ext>
              </a:extLst>
            </p:cNvPr>
            <p:cNvSpPr>
              <a:spLocks noChangeArrowheads="1"/>
            </p:cNvSpPr>
            <p:nvPr userDrawn="1"/>
          </p:nvSpPr>
          <p:spPr bwMode="hidden">
            <a:xfrm rot="20211065" flipV="1">
              <a:off x="-165" y="2052"/>
              <a:ext cx="4209" cy="7"/>
            </a:xfrm>
            <a:prstGeom prst="rect">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en-US" altLang="en-US" sz="1350" dirty="0">
                <a:effectLst>
                  <a:outerShdw blurRad="38100" dist="38100" dir="2700000" algn="tl">
                    <a:srgbClr val="C0C0C0"/>
                  </a:outerShdw>
                </a:effectLst>
                <a:latin typeface="Arial" charset="0"/>
              </a:endParaRPr>
            </a:p>
          </p:txBody>
        </p:sp>
        <p:sp>
          <p:nvSpPr>
            <p:cNvPr id="296979" name="Rectangle 19">
              <a:extLst>
                <a:ext uri="{FF2B5EF4-FFF2-40B4-BE49-F238E27FC236}">
                  <a16:creationId xmlns:a16="http://schemas.microsoft.com/office/drawing/2014/main" id="{91934E2D-9D88-439A-A423-833313019E83}"/>
                </a:ext>
              </a:extLst>
            </p:cNvPr>
            <p:cNvSpPr>
              <a:spLocks noChangeArrowheads="1"/>
            </p:cNvSpPr>
            <p:nvPr userDrawn="1"/>
          </p:nvSpPr>
          <p:spPr bwMode="hidden">
            <a:xfrm rot="20102912" flipV="1">
              <a:off x="-214" y="2288"/>
              <a:ext cx="4612" cy="7"/>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en-US" altLang="en-US" sz="1350" dirty="0">
                <a:effectLst>
                  <a:outerShdw blurRad="38100" dist="38100" dir="2700000" algn="tl">
                    <a:srgbClr val="C0C0C0"/>
                  </a:outerShdw>
                </a:effectLst>
                <a:latin typeface="Arial" charset="0"/>
              </a:endParaRPr>
            </a:p>
          </p:txBody>
        </p:sp>
        <p:sp>
          <p:nvSpPr>
            <p:cNvPr id="296980" name="Rectangle 20">
              <a:extLst>
                <a:ext uri="{FF2B5EF4-FFF2-40B4-BE49-F238E27FC236}">
                  <a16:creationId xmlns:a16="http://schemas.microsoft.com/office/drawing/2014/main" id="{78A335F7-CAEB-444E-8D77-250C6638A587}"/>
                </a:ext>
              </a:extLst>
            </p:cNvPr>
            <p:cNvSpPr>
              <a:spLocks noChangeArrowheads="1"/>
            </p:cNvSpPr>
            <p:nvPr userDrawn="1"/>
          </p:nvSpPr>
          <p:spPr bwMode="hidden">
            <a:xfrm rot="19923405" flipV="1">
              <a:off x="-313" y="2618"/>
              <a:ext cx="5200" cy="4"/>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en-US" altLang="en-US" sz="1350" dirty="0">
                <a:effectLst>
                  <a:outerShdw blurRad="38100" dist="38100" dir="2700000" algn="tl">
                    <a:srgbClr val="C0C0C0"/>
                  </a:outerShdw>
                </a:effectLst>
                <a:latin typeface="Arial" charset="0"/>
              </a:endParaRPr>
            </a:p>
          </p:txBody>
        </p:sp>
        <p:sp>
          <p:nvSpPr>
            <p:cNvPr id="296981" name="Rectangle 21">
              <a:extLst>
                <a:ext uri="{FF2B5EF4-FFF2-40B4-BE49-F238E27FC236}">
                  <a16:creationId xmlns:a16="http://schemas.microsoft.com/office/drawing/2014/main" id="{00BDCD8B-8B6C-49FF-BB34-12AEC5FF52BD}"/>
                </a:ext>
              </a:extLst>
            </p:cNvPr>
            <p:cNvSpPr>
              <a:spLocks noChangeArrowheads="1"/>
            </p:cNvSpPr>
            <p:nvPr userDrawn="1"/>
          </p:nvSpPr>
          <p:spPr bwMode="hidden">
            <a:xfrm rot="19686284" flipV="1">
              <a:off x="9" y="2880"/>
              <a:ext cx="5401" cy="7"/>
            </a:xfrm>
            <a:prstGeom prst="rect">
              <a:avLst/>
            </a:prstGeom>
            <a:gradFill rotWithShape="0">
              <a:gsLst>
                <a:gs pos="0">
                  <a:schemeClr val="bg1"/>
                </a:gs>
                <a:gs pos="100000">
                  <a:schemeClr val="bg1">
                    <a:gamma/>
                    <a:shade val="46275"/>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en-US" altLang="en-US" sz="1350" dirty="0">
                <a:effectLst>
                  <a:outerShdw blurRad="38100" dist="38100" dir="2700000" algn="tl">
                    <a:srgbClr val="C0C0C0"/>
                  </a:outerShdw>
                </a:effectLst>
                <a:latin typeface="Arial" charset="0"/>
              </a:endParaRPr>
            </a:p>
          </p:txBody>
        </p:sp>
        <p:sp>
          <p:nvSpPr>
            <p:cNvPr id="296982" name="Rectangle 22">
              <a:extLst>
                <a:ext uri="{FF2B5EF4-FFF2-40B4-BE49-F238E27FC236}">
                  <a16:creationId xmlns:a16="http://schemas.microsoft.com/office/drawing/2014/main" id="{4846B3DE-454C-441D-9358-0A9121A5BCC1}"/>
                </a:ext>
              </a:extLst>
            </p:cNvPr>
            <p:cNvSpPr>
              <a:spLocks noChangeArrowheads="1"/>
            </p:cNvSpPr>
            <p:nvPr userDrawn="1"/>
          </p:nvSpPr>
          <p:spPr bwMode="hidden">
            <a:xfrm rot="19383534" flipV="1">
              <a:off x="1319" y="2928"/>
              <a:ext cx="4612" cy="4"/>
            </a:xfrm>
            <a:prstGeom prst="rect">
              <a:avLst/>
            </a:prstGeom>
            <a:gradFill rotWithShape="0">
              <a:gsLst>
                <a:gs pos="0">
                  <a:schemeClr val="bg1"/>
                </a:gs>
                <a:gs pos="100000">
                  <a:schemeClr val="bg1">
                    <a:gamma/>
                    <a:shade val="3019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en-US" altLang="en-US" sz="1350" dirty="0">
                <a:effectLst>
                  <a:outerShdw blurRad="38100" dist="38100" dir="2700000" algn="tl">
                    <a:srgbClr val="C0C0C0"/>
                  </a:outerShdw>
                </a:effectLst>
                <a:latin typeface="Arial" charset="0"/>
              </a:endParaRPr>
            </a:p>
          </p:txBody>
        </p:sp>
        <p:sp>
          <p:nvSpPr>
            <p:cNvPr id="296983" name="Rectangle 23">
              <a:extLst>
                <a:ext uri="{FF2B5EF4-FFF2-40B4-BE49-F238E27FC236}">
                  <a16:creationId xmlns:a16="http://schemas.microsoft.com/office/drawing/2014/main" id="{3BE5B825-7164-4865-9E40-DF84514063FB}"/>
                </a:ext>
              </a:extLst>
            </p:cNvPr>
            <p:cNvSpPr>
              <a:spLocks noChangeArrowheads="1"/>
            </p:cNvSpPr>
            <p:nvPr userDrawn="1"/>
          </p:nvSpPr>
          <p:spPr bwMode="hidden">
            <a:xfrm rot="18994182" flipV="1">
              <a:off x="2681" y="3071"/>
              <a:ext cx="3576" cy="7"/>
            </a:xfrm>
            <a:prstGeom prst="rect">
              <a:avLst/>
            </a:prstGeom>
            <a:gradFill rotWithShape="0">
              <a:gsLst>
                <a:gs pos="0">
                  <a:schemeClr val="bg1"/>
                </a:gs>
                <a:gs pos="100000">
                  <a:schemeClr val="bg1">
                    <a:gamma/>
                    <a:shade val="313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en-US" altLang="en-US" sz="1350" dirty="0">
                <a:effectLst>
                  <a:outerShdw blurRad="38100" dist="38100" dir="2700000" algn="tl">
                    <a:srgbClr val="C0C0C0"/>
                  </a:outerShdw>
                </a:effectLst>
                <a:latin typeface="Arial" charset="0"/>
              </a:endParaRPr>
            </a:p>
          </p:txBody>
        </p:sp>
        <p:sp>
          <p:nvSpPr>
            <p:cNvPr id="296984" name="Rectangle 24">
              <a:extLst>
                <a:ext uri="{FF2B5EF4-FFF2-40B4-BE49-F238E27FC236}">
                  <a16:creationId xmlns:a16="http://schemas.microsoft.com/office/drawing/2014/main" id="{FB3AD5F6-D07D-4541-B6DE-55D3F03A9367}"/>
                </a:ext>
              </a:extLst>
            </p:cNvPr>
            <p:cNvSpPr>
              <a:spLocks noChangeArrowheads="1"/>
            </p:cNvSpPr>
            <p:nvPr userDrawn="1"/>
          </p:nvSpPr>
          <p:spPr bwMode="hidden">
            <a:xfrm rot="18603245" flipV="1">
              <a:off x="4053" y="3504"/>
              <a:ext cx="2078"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vert="eaVert"/>
            <a:lstStyle/>
            <a:p>
              <a:pPr algn="ctr" eaLnBrk="1" hangingPunct="1">
                <a:defRPr/>
              </a:pPr>
              <a:endParaRPr lang="en-US" altLang="en-US" sz="1350" dirty="0">
                <a:effectLst>
                  <a:outerShdw blurRad="38100" dist="38100" dir="2700000" algn="tl">
                    <a:srgbClr val="C0C0C0"/>
                  </a:outerShdw>
                </a:effectLst>
                <a:latin typeface="Arial" charset="0"/>
              </a:endParaRPr>
            </a:p>
          </p:txBody>
        </p:sp>
        <p:sp>
          <p:nvSpPr>
            <p:cNvPr id="296985" name="Rectangle 25">
              <a:extLst>
                <a:ext uri="{FF2B5EF4-FFF2-40B4-BE49-F238E27FC236}">
                  <a16:creationId xmlns:a16="http://schemas.microsoft.com/office/drawing/2014/main" id="{9C32D7C5-1A49-4C5D-B270-4B9292A9B87D}"/>
                </a:ext>
              </a:extLst>
            </p:cNvPr>
            <p:cNvSpPr>
              <a:spLocks noChangeArrowheads="1"/>
            </p:cNvSpPr>
            <p:nvPr userDrawn="1"/>
          </p:nvSpPr>
          <p:spPr bwMode="hidden">
            <a:xfrm rot="39991575" flipH="1" flipV="1">
              <a:off x="5370" y="4167"/>
              <a:ext cx="498"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vert="eaVert"/>
            <a:lstStyle/>
            <a:p>
              <a:pPr algn="ctr" eaLnBrk="1" hangingPunct="1">
                <a:defRPr/>
              </a:pPr>
              <a:endParaRPr lang="en-US" altLang="en-US" sz="1350" dirty="0">
                <a:effectLst>
                  <a:outerShdw blurRad="38100" dist="38100" dir="2700000" algn="tl">
                    <a:srgbClr val="C0C0C0"/>
                  </a:outerShdw>
                </a:effectLst>
                <a:latin typeface="Arial" charset="0"/>
              </a:endParaRPr>
            </a:p>
          </p:txBody>
        </p:sp>
        <p:sp>
          <p:nvSpPr>
            <p:cNvPr id="296986" name="Rectangle 26">
              <a:extLst>
                <a:ext uri="{FF2B5EF4-FFF2-40B4-BE49-F238E27FC236}">
                  <a16:creationId xmlns:a16="http://schemas.microsoft.com/office/drawing/2014/main" id="{25F6DD40-6339-4C0C-914F-A2EC0E564B35}"/>
                </a:ext>
              </a:extLst>
            </p:cNvPr>
            <p:cNvSpPr>
              <a:spLocks noChangeArrowheads="1"/>
            </p:cNvSpPr>
            <p:nvPr userDrawn="1"/>
          </p:nvSpPr>
          <p:spPr bwMode="hidden">
            <a:xfrm rot="-20541361">
              <a:off x="-146" y="2359"/>
              <a:ext cx="6045" cy="7"/>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en-US" altLang="en-US" sz="1350" dirty="0">
                <a:effectLst>
                  <a:outerShdw blurRad="38100" dist="38100" dir="2700000" algn="tl">
                    <a:srgbClr val="C0C0C0"/>
                  </a:outerShdw>
                </a:effectLst>
                <a:latin typeface="Arial" charset="0"/>
              </a:endParaRPr>
            </a:p>
          </p:txBody>
        </p:sp>
        <p:sp>
          <p:nvSpPr>
            <p:cNvPr id="296987" name="Rectangle 27">
              <a:extLst>
                <a:ext uri="{FF2B5EF4-FFF2-40B4-BE49-F238E27FC236}">
                  <a16:creationId xmlns:a16="http://schemas.microsoft.com/office/drawing/2014/main" id="{8E094DD7-A0BE-42BF-9F71-8855165D354E}"/>
                </a:ext>
              </a:extLst>
            </p:cNvPr>
            <p:cNvSpPr>
              <a:spLocks noChangeArrowheads="1"/>
            </p:cNvSpPr>
            <p:nvPr userDrawn="1"/>
          </p:nvSpPr>
          <p:spPr bwMode="hidden">
            <a:xfrm rot="-20036206">
              <a:off x="-198" y="3396"/>
              <a:ext cx="4142" cy="4"/>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en-US" altLang="en-US" sz="1350" dirty="0">
                <a:effectLst>
                  <a:outerShdw blurRad="38100" dist="38100" dir="2700000" algn="tl">
                    <a:srgbClr val="C0C0C0"/>
                  </a:outerShdw>
                </a:effectLst>
                <a:latin typeface="Arial" charset="0"/>
              </a:endParaRPr>
            </a:p>
          </p:txBody>
        </p:sp>
        <p:sp>
          <p:nvSpPr>
            <p:cNvPr id="296988" name="Rectangle 28">
              <a:extLst>
                <a:ext uri="{FF2B5EF4-FFF2-40B4-BE49-F238E27FC236}">
                  <a16:creationId xmlns:a16="http://schemas.microsoft.com/office/drawing/2014/main" id="{A66B77B7-F2F7-4627-BA97-7B91DD46650B}"/>
                </a:ext>
              </a:extLst>
            </p:cNvPr>
            <p:cNvSpPr>
              <a:spLocks noChangeArrowheads="1"/>
            </p:cNvSpPr>
            <p:nvPr userDrawn="1"/>
          </p:nvSpPr>
          <p:spPr bwMode="hidden">
            <a:xfrm rot="1732981">
              <a:off x="-165" y="3625"/>
              <a:ext cx="2803" cy="4"/>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en-US" altLang="en-US" sz="1350" dirty="0">
                <a:effectLst>
                  <a:outerShdw blurRad="38100" dist="38100" dir="2700000" algn="tl">
                    <a:srgbClr val="C0C0C0"/>
                  </a:outerShdw>
                </a:effectLst>
                <a:latin typeface="Arial" charset="0"/>
              </a:endParaRPr>
            </a:p>
          </p:txBody>
        </p:sp>
        <p:sp>
          <p:nvSpPr>
            <p:cNvPr id="296989" name="Rectangle 29">
              <a:extLst>
                <a:ext uri="{FF2B5EF4-FFF2-40B4-BE49-F238E27FC236}">
                  <a16:creationId xmlns:a16="http://schemas.microsoft.com/office/drawing/2014/main" id="{B6546B76-A260-4A4C-B685-11188ECBEF21}"/>
                </a:ext>
              </a:extLst>
            </p:cNvPr>
            <p:cNvSpPr>
              <a:spLocks noChangeArrowheads="1"/>
            </p:cNvSpPr>
            <p:nvPr userDrawn="1"/>
          </p:nvSpPr>
          <p:spPr bwMode="hidden">
            <a:xfrm rot="1969083">
              <a:off x="-110" y="3921"/>
              <a:ext cx="1403" cy="7"/>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en-US" altLang="en-US" sz="1350" dirty="0">
                <a:effectLst>
                  <a:outerShdw blurRad="38100" dist="38100" dir="2700000" algn="tl">
                    <a:srgbClr val="C0C0C0"/>
                  </a:outerShdw>
                </a:effectLst>
                <a:latin typeface="Arial" charset="0"/>
              </a:endParaRPr>
            </a:p>
          </p:txBody>
        </p:sp>
        <p:sp>
          <p:nvSpPr>
            <p:cNvPr id="296990" name="Rectangle 30">
              <a:extLst>
                <a:ext uri="{FF2B5EF4-FFF2-40B4-BE49-F238E27FC236}">
                  <a16:creationId xmlns:a16="http://schemas.microsoft.com/office/drawing/2014/main" id="{AF6344E8-A3C5-4624-B72A-8130EC5157B1}"/>
                </a:ext>
              </a:extLst>
            </p:cNvPr>
            <p:cNvSpPr>
              <a:spLocks noChangeArrowheads="1"/>
            </p:cNvSpPr>
            <p:nvPr userDrawn="1"/>
          </p:nvSpPr>
          <p:spPr bwMode="hidden">
            <a:xfrm rot="-20213826">
              <a:off x="-216" y="3220"/>
              <a:ext cx="5478" cy="7"/>
            </a:xfrm>
            <a:prstGeom prst="rect">
              <a:avLst/>
            </a:prstGeom>
            <a:gradFill rotWithShape="0">
              <a:gsLst>
                <a:gs pos="0">
                  <a:schemeClr val="bg1"/>
                </a:gs>
                <a:gs pos="100000">
                  <a:schemeClr val="bg1">
                    <a:gamma/>
                    <a:shade val="4862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en-US" altLang="en-US" sz="1350" dirty="0">
                <a:effectLst>
                  <a:outerShdw blurRad="38100" dist="38100" dir="2700000" algn="tl">
                    <a:srgbClr val="C0C0C0"/>
                  </a:outerShdw>
                </a:effectLst>
                <a:latin typeface="Arial" charset="0"/>
              </a:endParaRPr>
            </a:p>
          </p:txBody>
        </p:sp>
        <p:sp>
          <p:nvSpPr>
            <p:cNvPr id="296991" name="Rectangle 31">
              <a:extLst>
                <a:ext uri="{FF2B5EF4-FFF2-40B4-BE49-F238E27FC236}">
                  <a16:creationId xmlns:a16="http://schemas.microsoft.com/office/drawing/2014/main" id="{5A315628-5D62-40C9-8171-8AC506BA86E0}"/>
                </a:ext>
              </a:extLst>
            </p:cNvPr>
            <p:cNvSpPr>
              <a:spLocks noChangeArrowheads="1"/>
            </p:cNvSpPr>
            <p:nvPr userDrawn="1"/>
          </p:nvSpPr>
          <p:spPr bwMode="hidden">
            <a:xfrm rot="22583969">
              <a:off x="-115" y="2131"/>
              <a:ext cx="6016" cy="4"/>
            </a:xfrm>
            <a:prstGeom prst="rect">
              <a:avLst/>
            </a:prstGeom>
            <a:gradFill rotWithShape="0">
              <a:gsLst>
                <a:gs pos="0">
                  <a:schemeClr val="bg1"/>
                </a:gs>
                <a:gs pos="100000">
                  <a:schemeClr val="bg1">
                    <a:gamma/>
                    <a:shade val="57647"/>
                    <a:invGamma/>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en-US" altLang="en-US" sz="1350" dirty="0">
                <a:effectLst>
                  <a:outerShdw blurRad="38100" dist="38100" dir="2700000" algn="tl">
                    <a:srgbClr val="C0C0C0"/>
                  </a:outerShdw>
                </a:effectLst>
                <a:latin typeface="Arial" charset="0"/>
              </a:endParaRPr>
            </a:p>
          </p:txBody>
        </p:sp>
        <p:sp>
          <p:nvSpPr>
            <p:cNvPr id="296992" name="Rectangle 32">
              <a:extLst>
                <a:ext uri="{FF2B5EF4-FFF2-40B4-BE49-F238E27FC236}">
                  <a16:creationId xmlns:a16="http://schemas.microsoft.com/office/drawing/2014/main" id="{953B368A-2F42-4FD0-8735-FAE86B5E99AB}"/>
                </a:ext>
              </a:extLst>
            </p:cNvPr>
            <p:cNvSpPr>
              <a:spLocks noChangeArrowheads="1"/>
            </p:cNvSpPr>
            <p:nvPr userDrawn="1"/>
          </p:nvSpPr>
          <p:spPr bwMode="hidden">
            <a:xfrm rot="930109" flipV="1">
              <a:off x="80" y="1947"/>
              <a:ext cx="5753" cy="4"/>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en-US" altLang="en-US" sz="1350" dirty="0">
                <a:effectLst>
                  <a:outerShdw blurRad="38100" dist="38100" dir="2700000" algn="tl">
                    <a:srgbClr val="C0C0C0"/>
                  </a:outerShdw>
                </a:effectLst>
                <a:latin typeface="Arial" charset="0"/>
              </a:endParaRPr>
            </a:p>
          </p:txBody>
        </p:sp>
        <p:sp>
          <p:nvSpPr>
            <p:cNvPr id="296993" name="Rectangle 33">
              <a:extLst>
                <a:ext uri="{FF2B5EF4-FFF2-40B4-BE49-F238E27FC236}">
                  <a16:creationId xmlns:a16="http://schemas.microsoft.com/office/drawing/2014/main" id="{71E5D705-DCAF-48BB-8C18-D9684F09CE5E}"/>
                </a:ext>
              </a:extLst>
            </p:cNvPr>
            <p:cNvSpPr>
              <a:spLocks noChangeArrowheads="1"/>
            </p:cNvSpPr>
            <p:nvPr userDrawn="1"/>
          </p:nvSpPr>
          <p:spPr bwMode="hidden">
            <a:xfrm rot="-20731987">
              <a:off x="374" y="1801"/>
              <a:ext cx="5475" cy="7"/>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en-US" altLang="en-US" sz="1350" dirty="0">
                <a:effectLst>
                  <a:outerShdw blurRad="38100" dist="38100" dir="2700000" algn="tl">
                    <a:srgbClr val="C0C0C0"/>
                  </a:outerShdw>
                </a:effectLst>
                <a:latin typeface="Arial" charset="0"/>
              </a:endParaRPr>
            </a:p>
          </p:txBody>
        </p:sp>
        <p:sp>
          <p:nvSpPr>
            <p:cNvPr id="296994" name="Rectangle 34">
              <a:extLst>
                <a:ext uri="{FF2B5EF4-FFF2-40B4-BE49-F238E27FC236}">
                  <a16:creationId xmlns:a16="http://schemas.microsoft.com/office/drawing/2014/main" id="{9ACDA232-DACD-4948-AA8F-D03E8FEE6C88}"/>
                </a:ext>
              </a:extLst>
            </p:cNvPr>
            <p:cNvSpPr>
              <a:spLocks noChangeArrowheads="1"/>
            </p:cNvSpPr>
            <p:nvPr userDrawn="1"/>
          </p:nvSpPr>
          <p:spPr bwMode="hidden">
            <a:xfrm rot="-64024402">
              <a:off x="848" y="1580"/>
              <a:ext cx="4976" cy="7"/>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en-US" altLang="en-US" sz="1350" dirty="0">
                <a:effectLst>
                  <a:outerShdw blurRad="38100" dist="38100" dir="2700000" algn="tl">
                    <a:srgbClr val="C0C0C0"/>
                  </a:outerShdw>
                </a:effectLst>
                <a:latin typeface="Arial" charset="0"/>
              </a:endParaRPr>
            </a:p>
          </p:txBody>
        </p:sp>
        <p:sp>
          <p:nvSpPr>
            <p:cNvPr id="296995" name="Rectangle 35">
              <a:extLst>
                <a:ext uri="{FF2B5EF4-FFF2-40B4-BE49-F238E27FC236}">
                  <a16:creationId xmlns:a16="http://schemas.microsoft.com/office/drawing/2014/main" id="{02B623E9-A12F-48DB-A5E5-6E39EC655D89}"/>
                </a:ext>
              </a:extLst>
            </p:cNvPr>
            <p:cNvSpPr>
              <a:spLocks noChangeArrowheads="1"/>
            </p:cNvSpPr>
            <p:nvPr userDrawn="1"/>
          </p:nvSpPr>
          <p:spPr bwMode="hidden">
            <a:xfrm rot="-42464612">
              <a:off x="1053" y="1476"/>
              <a:ext cx="4759" cy="7"/>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en-US" altLang="en-US" sz="1350" dirty="0">
                <a:effectLst>
                  <a:outerShdw blurRad="38100" dist="38100" dir="2700000" algn="tl">
                    <a:srgbClr val="C0C0C0"/>
                  </a:outerShdw>
                </a:effectLst>
                <a:latin typeface="Arial" charset="0"/>
              </a:endParaRPr>
            </a:p>
          </p:txBody>
        </p:sp>
        <p:sp>
          <p:nvSpPr>
            <p:cNvPr id="296996" name="Rectangle 36">
              <a:extLst>
                <a:ext uri="{FF2B5EF4-FFF2-40B4-BE49-F238E27FC236}">
                  <a16:creationId xmlns:a16="http://schemas.microsoft.com/office/drawing/2014/main" id="{D398DCF3-A0C7-4ED5-B6C8-7C2B5B7FE2EC}"/>
                </a:ext>
              </a:extLst>
            </p:cNvPr>
            <p:cNvSpPr>
              <a:spLocks noChangeArrowheads="1"/>
            </p:cNvSpPr>
            <p:nvPr userDrawn="1"/>
          </p:nvSpPr>
          <p:spPr bwMode="hidden">
            <a:xfrm rot="-20907336">
              <a:off x="1244" y="1378"/>
              <a:ext cx="4557" cy="4"/>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en-US" altLang="en-US" sz="1350" dirty="0">
                <a:effectLst>
                  <a:outerShdw blurRad="38100" dist="38100" dir="2700000" algn="tl">
                    <a:srgbClr val="C0C0C0"/>
                  </a:outerShdw>
                </a:effectLst>
                <a:latin typeface="Arial" charset="0"/>
              </a:endParaRPr>
            </a:p>
          </p:txBody>
        </p:sp>
        <p:sp>
          <p:nvSpPr>
            <p:cNvPr id="296997" name="Rectangle 37">
              <a:extLst>
                <a:ext uri="{FF2B5EF4-FFF2-40B4-BE49-F238E27FC236}">
                  <a16:creationId xmlns:a16="http://schemas.microsoft.com/office/drawing/2014/main" id="{B281EBF2-D80E-43B9-8DD9-2E3D26EDA47D}"/>
                </a:ext>
              </a:extLst>
            </p:cNvPr>
            <p:cNvSpPr>
              <a:spLocks noChangeArrowheads="1"/>
            </p:cNvSpPr>
            <p:nvPr userDrawn="1"/>
          </p:nvSpPr>
          <p:spPr bwMode="hidden">
            <a:xfrm rot="655690" flipV="1">
              <a:off x="1487" y="1303"/>
              <a:ext cx="4315" cy="7"/>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en-US" altLang="en-US" sz="1350" dirty="0">
                <a:effectLst>
                  <a:outerShdw blurRad="38100" dist="38100" dir="2700000" algn="tl">
                    <a:srgbClr val="C0C0C0"/>
                  </a:outerShdw>
                </a:effectLst>
                <a:latin typeface="Arial" charset="0"/>
              </a:endParaRPr>
            </a:p>
          </p:txBody>
        </p:sp>
        <p:sp>
          <p:nvSpPr>
            <p:cNvPr id="296998" name="Rectangle 38">
              <a:extLst>
                <a:ext uri="{FF2B5EF4-FFF2-40B4-BE49-F238E27FC236}">
                  <a16:creationId xmlns:a16="http://schemas.microsoft.com/office/drawing/2014/main" id="{76827558-6654-453E-A4E6-82323528F2DB}"/>
                </a:ext>
              </a:extLst>
            </p:cNvPr>
            <p:cNvSpPr>
              <a:spLocks noChangeArrowheads="1"/>
            </p:cNvSpPr>
            <p:nvPr userDrawn="1"/>
          </p:nvSpPr>
          <p:spPr bwMode="hidden">
            <a:xfrm rot="636921" flipV="1">
              <a:off x="1650" y="1217"/>
              <a:ext cx="4154" cy="7"/>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en-US" altLang="en-US" sz="1350" dirty="0">
                <a:effectLst>
                  <a:outerShdw blurRad="38100" dist="38100" dir="2700000" algn="tl">
                    <a:srgbClr val="C0C0C0"/>
                  </a:outerShdw>
                </a:effectLst>
                <a:latin typeface="Arial" charset="0"/>
              </a:endParaRPr>
            </a:p>
          </p:txBody>
        </p:sp>
        <p:sp>
          <p:nvSpPr>
            <p:cNvPr id="296999" name="Rectangle 39">
              <a:extLst>
                <a:ext uri="{FF2B5EF4-FFF2-40B4-BE49-F238E27FC236}">
                  <a16:creationId xmlns:a16="http://schemas.microsoft.com/office/drawing/2014/main" id="{BC045106-BA48-459A-9673-537E13CB4499}"/>
                </a:ext>
              </a:extLst>
            </p:cNvPr>
            <p:cNvSpPr>
              <a:spLocks noChangeArrowheads="1"/>
            </p:cNvSpPr>
            <p:nvPr userDrawn="1"/>
          </p:nvSpPr>
          <p:spPr bwMode="hidden">
            <a:xfrm rot="803987" flipV="1">
              <a:off x="611" y="1685"/>
              <a:ext cx="5204" cy="4"/>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en-US" altLang="en-US" sz="1350" dirty="0">
                <a:effectLst>
                  <a:outerShdw blurRad="38100" dist="38100" dir="2700000" algn="tl">
                    <a:srgbClr val="C0C0C0"/>
                  </a:outerShdw>
                </a:effectLst>
                <a:latin typeface="Arial" charset="0"/>
              </a:endParaRPr>
            </a:p>
          </p:txBody>
        </p:sp>
        <p:sp>
          <p:nvSpPr>
            <p:cNvPr id="297000" name="Rectangle 40">
              <a:extLst>
                <a:ext uri="{FF2B5EF4-FFF2-40B4-BE49-F238E27FC236}">
                  <a16:creationId xmlns:a16="http://schemas.microsoft.com/office/drawing/2014/main" id="{FC47D3EC-E127-4423-9C8F-0DD44A74D689}"/>
                </a:ext>
              </a:extLst>
            </p:cNvPr>
            <p:cNvSpPr>
              <a:spLocks noChangeArrowheads="1"/>
            </p:cNvSpPr>
            <p:nvPr userDrawn="1"/>
          </p:nvSpPr>
          <p:spPr bwMode="hidden">
            <a:xfrm rot="1273217" flipV="1">
              <a:off x="-204" y="2977"/>
              <a:ext cx="6149" cy="4"/>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en-US" altLang="en-US" sz="1350" dirty="0">
                <a:effectLst>
                  <a:outerShdw blurRad="38100" dist="38100" dir="2700000" algn="tl">
                    <a:srgbClr val="C0C0C0"/>
                  </a:outerShdw>
                </a:effectLst>
                <a:latin typeface="Arial" charset="0"/>
              </a:endParaRPr>
            </a:p>
          </p:txBody>
        </p:sp>
        <p:sp>
          <p:nvSpPr>
            <p:cNvPr id="297001" name="Rectangle 41">
              <a:extLst>
                <a:ext uri="{FF2B5EF4-FFF2-40B4-BE49-F238E27FC236}">
                  <a16:creationId xmlns:a16="http://schemas.microsoft.com/office/drawing/2014/main" id="{0A0B3AF8-F6D5-48DB-8E8C-B04534B54A9E}"/>
                </a:ext>
              </a:extLst>
            </p:cNvPr>
            <p:cNvSpPr>
              <a:spLocks noChangeArrowheads="1"/>
            </p:cNvSpPr>
            <p:nvPr userDrawn="1"/>
          </p:nvSpPr>
          <p:spPr bwMode="hidden">
            <a:xfrm rot="1169729" flipV="1">
              <a:off x="-174" y="2663"/>
              <a:ext cx="6102" cy="7"/>
            </a:xfrm>
            <a:prstGeom prst="rect">
              <a:avLst/>
            </a:prstGeom>
            <a:gradFill rotWithShape="0">
              <a:gsLst>
                <a:gs pos="0">
                  <a:schemeClr val="bg1"/>
                </a:gs>
                <a:gs pos="100000">
                  <a:schemeClr val="bg1">
                    <a:gamma/>
                    <a:shade val="51373"/>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en-US" altLang="en-US" sz="1350" dirty="0">
                <a:effectLst>
                  <a:outerShdw blurRad="38100" dist="38100" dir="2700000" algn="tl">
                    <a:srgbClr val="C0C0C0"/>
                  </a:outerShdw>
                </a:effectLst>
                <a:latin typeface="Arial" charset="0"/>
              </a:endParaRPr>
            </a:p>
          </p:txBody>
        </p:sp>
        <p:sp>
          <p:nvSpPr>
            <p:cNvPr id="297002" name="Oval 42">
              <a:extLst>
                <a:ext uri="{FF2B5EF4-FFF2-40B4-BE49-F238E27FC236}">
                  <a16:creationId xmlns:a16="http://schemas.microsoft.com/office/drawing/2014/main" id="{4E4C74F3-DAA1-4E6C-BFC2-8742AAE4B8D1}"/>
                </a:ext>
              </a:extLst>
            </p:cNvPr>
            <p:cNvSpPr>
              <a:spLocks noChangeArrowheads="1"/>
            </p:cNvSpPr>
            <p:nvPr userDrawn="1"/>
          </p:nvSpPr>
          <p:spPr bwMode="hidden">
            <a:xfrm>
              <a:off x="740" y="3359"/>
              <a:ext cx="168" cy="97"/>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03" name="Oval 43">
              <a:extLst>
                <a:ext uri="{FF2B5EF4-FFF2-40B4-BE49-F238E27FC236}">
                  <a16:creationId xmlns:a16="http://schemas.microsoft.com/office/drawing/2014/main" id="{B920FA0A-C91D-4094-8EED-3AFE3F75DF43}"/>
                </a:ext>
              </a:extLst>
            </p:cNvPr>
            <p:cNvSpPr>
              <a:spLocks noChangeArrowheads="1"/>
            </p:cNvSpPr>
            <p:nvPr userDrawn="1"/>
          </p:nvSpPr>
          <p:spPr bwMode="hidden">
            <a:xfrm>
              <a:off x="236" y="3074"/>
              <a:ext cx="168" cy="94"/>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04" name="Oval 44">
              <a:extLst>
                <a:ext uri="{FF2B5EF4-FFF2-40B4-BE49-F238E27FC236}">
                  <a16:creationId xmlns:a16="http://schemas.microsoft.com/office/drawing/2014/main" id="{D91EE68D-F554-4950-8274-9AF945ED1D69}"/>
                </a:ext>
              </a:extLst>
            </p:cNvPr>
            <p:cNvSpPr>
              <a:spLocks noChangeArrowheads="1"/>
            </p:cNvSpPr>
            <p:nvPr userDrawn="1"/>
          </p:nvSpPr>
          <p:spPr bwMode="hidden">
            <a:xfrm>
              <a:off x="159" y="3651"/>
              <a:ext cx="196" cy="109"/>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05" name="Oval 45">
              <a:extLst>
                <a:ext uri="{FF2B5EF4-FFF2-40B4-BE49-F238E27FC236}">
                  <a16:creationId xmlns:a16="http://schemas.microsoft.com/office/drawing/2014/main" id="{C56D99C1-6218-4292-9A78-B1793ECD3C54}"/>
                </a:ext>
              </a:extLst>
            </p:cNvPr>
            <p:cNvSpPr>
              <a:spLocks noChangeArrowheads="1"/>
            </p:cNvSpPr>
            <p:nvPr userDrawn="1"/>
          </p:nvSpPr>
          <p:spPr bwMode="hidden">
            <a:xfrm>
              <a:off x="2077" y="2663"/>
              <a:ext cx="156" cy="82"/>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06" name="Oval 46">
              <a:extLst>
                <a:ext uri="{FF2B5EF4-FFF2-40B4-BE49-F238E27FC236}">
                  <a16:creationId xmlns:a16="http://schemas.microsoft.com/office/drawing/2014/main" id="{5C7CFA3D-99EC-4251-94C1-6C1DE995328B}"/>
                </a:ext>
              </a:extLst>
            </p:cNvPr>
            <p:cNvSpPr>
              <a:spLocks noChangeArrowheads="1"/>
            </p:cNvSpPr>
            <p:nvPr userDrawn="1"/>
          </p:nvSpPr>
          <p:spPr bwMode="hidden">
            <a:xfrm>
              <a:off x="1223" y="3074"/>
              <a:ext cx="168" cy="97"/>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07" name="Oval 47">
              <a:extLst>
                <a:ext uri="{FF2B5EF4-FFF2-40B4-BE49-F238E27FC236}">
                  <a16:creationId xmlns:a16="http://schemas.microsoft.com/office/drawing/2014/main" id="{A7B292E6-CB45-4429-A215-9B512F5D1BBA}"/>
                </a:ext>
              </a:extLst>
            </p:cNvPr>
            <p:cNvSpPr>
              <a:spLocks noChangeArrowheads="1"/>
            </p:cNvSpPr>
            <p:nvPr userDrawn="1"/>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08" name="Oval 48">
              <a:extLst>
                <a:ext uri="{FF2B5EF4-FFF2-40B4-BE49-F238E27FC236}">
                  <a16:creationId xmlns:a16="http://schemas.microsoft.com/office/drawing/2014/main" id="{B089AA0B-2FFD-4D60-86E5-124A9FA69A9D}"/>
                </a:ext>
              </a:extLst>
            </p:cNvPr>
            <p:cNvSpPr>
              <a:spLocks noChangeArrowheads="1"/>
            </p:cNvSpPr>
            <p:nvPr userDrawn="1"/>
          </p:nvSpPr>
          <p:spPr bwMode="hidden">
            <a:xfrm>
              <a:off x="750" y="2839"/>
              <a:ext cx="151" cy="9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09" name="Oval 49">
              <a:extLst>
                <a:ext uri="{FF2B5EF4-FFF2-40B4-BE49-F238E27FC236}">
                  <a16:creationId xmlns:a16="http://schemas.microsoft.com/office/drawing/2014/main" id="{E3B7CFDE-5076-4525-A246-4852A70AB512}"/>
                </a:ext>
              </a:extLst>
            </p:cNvPr>
            <p:cNvSpPr>
              <a:spLocks noChangeArrowheads="1"/>
            </p:cNvSpPr>
            <p:nvPr userDrawn="1"/>
          </p:nvSpPr>
          <p:spPr bwMode="hidden">
            <a:xfrm>
              <a:off x="367" y="2655"/>
              <a:ext cx="150" cy="86"/>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10" name="Oval 50">
              <a:extLst>
                <a:ext uri="{FF2B5EF4-FFF2-40B4-BE49-F238E27FC236}">
                  <a16:creationId xmlns:a16="http://schemas.microsoft.com/office/drawing/2014/main" id="{6B20569E-7BA1-4E42-BC82-0D76F095942A}"/>
                </a:ext>
              </a:extLst>
            </p:cNvPr>
            <p:cNvSpPr>
              <a:spLocks noChangeArrowheads="1"/>
            </p:cNvSpPr>
            <p:nvPr userDrawn="1"/>
          </p:nvSpPr>
          <p:spPr bwMode="hidden">
            <a:xfrm>
              <a:off x="1172" y="2644"/>
              <a:ext cx="156" cy="8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11" name="Oval 51">
              <a:extLst>
                <a:ext uri="{FF2B5EF4-FFF2-40B4-BE49-F238E27FC236}">
                  <a16:creationId xmlns:a16="http://schemas.microsoft.com/office/drawing/2014/main" id="{5DA1F080-923B-45F1-B338-7E3716877809}"/>
                </a:ext>
              </a:extLst>
            </p:cNvPr>
            <p:cNvSpPr>
              <a:spLocks noChangeArrowheads="1"/>
            </p:cNvSpPr>
            <p:nvPr userDrawn="1"/>
          </p:nvSpPr>
          <p:spPr bwMode="hidden">
            <a:xfrm>
              <a:off x="2401" y="2487"/>
              <a:ext cx="156" cy="82"/>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12" name="Oval 52">
              <a:extLst>
                <a:ext uri="{FF2B5EF4-FFF2-40B4-BE49-F238E27FC236}">
                  <a16:creationId xmlns:a16="http://schemas.microsoft.com/office/drawing/2014/main" id="{8DF8CC65-7EE1-48AB-A65C-E2C901A67FB9}"/>
                </a:ext>
              </a:extLst>
            </p:cNvPr>
            <p:cNvSpPr>
              <a:spLocks noChangeArrowheads="1"/>
            </p:cNvSpPr>
            <p:nvPr userDrawn="1"/>
          </p:nvSpPr>
          <p:spPr bwMode="hidden">
            <a:xfrm>
              <a:off x="1910" y="2314"/>
              <a:ext cx="134" cy="7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13" name="Oval 53">
              <a:extLst>
                <a:ext uri="{FF2B5EF4-FFF2-40B4-BE49-F238E27FC236}">
                  <a16:creationId xmlns:a16="http://schemas.microsoft.com/office/drawing/2014/main" id="{B3C9947B-6B74-4ED2-8AF7-35731B90C2EC}"/>
                </a:ext>
              </a:extLst>
            </p:cNvPr>
            <p:cNvSpPr>
              <a:spLocks noChangeArrowheads="1"/>
            </p:cNvSpPr>
            <p:nvPr userDrawn="1"/>
          </p:nvSpPr>
          <p:spPr bwMode="hidden">
            <a:xfrm>
              <a:off x="2254" y="2153"/>
              <a:ext cx="134" cy="6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14" name="Oval 54">
              <a:extLst>
                <a:ext uri="{FF2B5EF4-FFF2-40B4-BE49-F238E27FC236}">
                  <a16:creationId xmlns:a16="http://schemas.microsoft.com/office/drawing/2014/main" id="{734FE8D5-B3A9-4D9F-8581-C3E659EBCF0E}"/>
                </a:ext>
              </a:extLst>
            </p:cNvPr>
            <p:cNvSpPr>
              <a:spLocks noChangeArrowheads="1"/>
            </p:cNvSpPr>
            <p:nvPr userDrawn="1"/>
          </p:nvSpPr>
          <p:spPr bwMode="hidden">
            <a:xfrm>
              <a:off x="2742" y="2307"/>
              <a:ext cx="140" cy="71"/>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15" name="Oval 55">
              <a:extLst>
                <a:ext uri="{FF2B5EF4-FFF2-40B4-BE49-F238E27FC236}">
                  <a16:creationId xmlns:a16="http://schemas.microsoft.com/office/drawing/2014/main" id="{9A3A4D38-741F-4DEB-B049-43381360DDFC}"/>
                </a:ext>
              </a:extLst>
            </p:cNvPr>
            <p:cNvSpPr>
              <a:spLocks noChangeArrowheads="1"/>
            </p:cNvSpPr>
            <p:nvPr userDrawn="1"/>
          </p:nvSpPr>
          <p:spPr bwMode="hidden">
            <a:xfrm>
              <a:off x="2812" y="1899"/>
              <a:ext cx="128" cy="6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16" name="Oval 56">
              <a:extLst>
                <a:ext uri="{FF2B5EF4-FFF2-40B4-BE49-F238E27FC236}">
                  <a16:creationId xmlns:a16="http://schemas.microsoft.com/office/drawing/2014/main" id="{D2DC472F-A60A-46F8-90A4-1B5EE3B05E1A}"/>
                </a:ext>
              </a:extLst>
            </p:cNvPr>
            <p:cNvSpPr>
              <a:spLocks noChangeArrowheads="1"/>
            </p:cNvSpPr>
            <p:nvPr userDrawn="1"/>
          </p:nvSpPr>
          <p:spPr bwMode="hidden">
            <a:xfrm>
              <a:off x="3721" y="1794"/>
              <a:ext cx="128" cy="6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17" name="Oval 57">
              <a:extLst>
                <a:ext uri="{FF2B5EF4-FFF2-40B4-BE49-F238E27FC236}">
                  <a16:creationId xmlns:a16="http://schemas.microsoft.com/office/drawing/2014/main" id="{543B6489-5536-4F17-A256-590B141F5933}"/>
                </a:ext>
              </a:extLst>
            </p:cNvPr>
            <p:cNvSpPr>
              <a:spLocks noChangeArrowheads="1"/>
            </p:cNvSpPr>
            <p:nvPr userDrawn="1"/>
          </p:nvSpPr>
          <p:spPr bwMode="hidden">
            <a:xfrm>
              <a:off x="3528" y="1895"/>
              <a:ext cx="128" cy="64"/>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18" name="Oval 58">
              <a:extLst>
                <a:ext uri="{FF2B5EF4-FFF2-40B4-BE49-F238E27FC236}">
                  <a16:creationId xmlns:a16="http://schemas.microsoft.com/office/drawing/2014/main" id="{561E152B-CFAA-4C56-978D-C4F541F76E37}"/>
                </a:ext>
              </a:extLst>
            </p:cNvPr>
            <p:cNvSpPr>
              <a:spLocks noChangeArrowheads="1"/>
            </p:cNvSpPr>
            <p:nvPr userDrawn="1"/>
          </p:nvSpPr>
          <p:spPr bwMode="hidden">
            <a:xfrm>
              <a:off x="3064" y="1779"/>
              <a:ext cx="128" cy="6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19" name="Oval 59">
              <a:extLst>
                <a:ext uri="{FF2B5EF4-FFF2-40B4-BE49-F238E27FC236}">
                  <a16:creationId xmlns:a16="http://schemas.microsoft.com/office/drawing/2014/main" id="{2D23C5A9-F71F-48E4-B3E6-60A9B0B093C1}"/>
                </a:ext>
              </a:extLst>
            </p:cNvPr>
            <p:cNvSpPr>
              <a:spLocks noChangeArrowheads="1"/>
            </p:cNvSpPr>
            <p:nvPr userDrawn="1"/>
          </p:nvSpPr>
          <p:spPr bwMode="hidden">
            <a:xfrm>
              <a:off x="3277" y="2022"/>
              <a:ext cx="134" cy="75"/>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20" name="Oval 60">
              <a:extLst>
                <a:ext uri="{FF2B5EF4-FFF2-40B4-BE49-F238E27FC236}">
                  <a16:creationId xmlns:a16="http://schemas.microsoft.com/office/drawing/2014/main" id="{2F1CBB3A-89AE-40FF-8D2D-7EFBC9777349}"/>
                </a:ext>
              </a:extLst>
            </p:cNvPr>
            <p:cNvSpPr>
              <a:spLocks noChangeArrowheads="1"/>
            </p:cNvSpPr>
            <p:nvPr userDrawn="1"/>
          </p:nvSpPr>
          <p:spPr bwMode="hidden">
            <a:xfrm>
              <a:off x="3027" y="2161"/>
              <a:ext cx="133" cy="60"/>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21" name="Oval 61">
              <a:extLst>
                <a:ext uri="{FF2B5EF4-FFF2-40B4-BE49-F238E27FC236}">
                  <a16:creationId xmlns:a16="http://schemas.microsoft.com/office/drawing/2014/main" id="{C9BB44CE-4899-42C8-8A6A-4F2FDCE7D09C}"/>
                </a:ext>
              </a:extLst>
            </p:cNvPr>
            <p:cNvSpPr>
              <a:spLocks noChangeArrowheads="1"/>
            </p:cNvSpPr>
            <p:nvPr userDrawn="1"/>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22" name="Oval 62">
              <a:extLst>
                <a:ext uri="{FF2B5EF4-FFF2-40B4-BE49-F238E27FC236}">
                  <a16:creationId xmlns:a16="http://schemas.microsoft.com/office/drawing/2014/main" id="{7CC385D3-61C7-456C-A2D0-CBAF4C10429C}"/>
                </a:ext>
              </a:extLst>
            </p:cNvPr>
            <p:cNvSpPr>
              <a:spLocks noChangeArrowheads="1"/>
            </p:cNvSpPr>
            <p:nvPr userDrawn="1"/>
          </p:nvSpPr>
          <p:spPr bwMode="hidden">
            <a:xfrm>
              <a:off x="1863" y="2030"/>
              <a:ext cx="139" cy="6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23" name="Oval 63">
              <a:extLst>
                <a:ext uri="{FF2B5EF4-FFF2-40B4-BE49-F238E27FC236}">
                  <a16:creationId xmlns:a16="http://schemas.microsoft.com/office/drawing/2014/main" id="{9D0CCA3F-0938-495E-B09C-8F477D8EF739}"/>
                </a:ext>
              </a:extLst>
            </p:cNvPr>
            <p:cNvSpPr>
              <a:spLocks noChangeArrowheads="1"/>
            </p:cNvSpPr>
            <p:nvPr userDrawn="1"/>
          </p:nvSpPr>
          <p:spPr bwMode="hidden">
            <a:xfrm>
              <a:off x="1513" y="2176"/>
              <a:ext cx="139" cy="6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24" name="Oval 64">
              <a:extLst>
                <a:ext uri="{FF2B5EF4-FFF2-40B4-BE49-F238E27FC236}">
                  <a16:creationId xmlns:a16="http://schemas.microsoft.com/office/drawing/2014/main" id="{AC751737-DD6F-4B10-86F1-51A937D25BFC}"/>
                </a:ext>
              </a:extLst>
            </p:cNvPr>
            <p:cNvSpPr>
              <a:spLocks noChangeArrowheads="1"/>
            </p:cNvSpPr>
            <p:nvPr userDrawn="1"/>
          </p:nvSpPr>
          <p:spPr bwMode="hidden">
            <a:xfrm>
              <a:off x="1191" y="2311"/>
              <a:ext cx="134" cy="7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25" name="Oval 65">
              <a:extLst>
                <a:ext uri="{FF2B5EF4-FFF2-40B4-BE49-F238E27FC236}">
                  <a16:creationId xmlns:a16="http://schemas.microsoft.com/office/drawing/2014/main" id="{80D5B63E-0FF4-47E1-814E-23A6A032993F}"/>
                </a:ext>
              </a:extLst>
            </p:cNvPr>
            <p:cNvSpPr>
              <a:spLocks noChangeArrowheads="1"/>
            </p:cNvSpPr>
            <p:nvPr userDrawn="1"/>
          </p:nvSpPr>
          <p:spPr bwMode="hidden">
            <a:xfrm>
              <a:off x="1154" y="2048"/>
              <a:ext cx="134" cy="60"/>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26" name="Oval 66">
              <a:extLst>
                <a:ext uri="{FF2B5EF4-FFF2-40B4-BE49-F238E27FC236}">
                  <a16:creationId xmlns:a16="http://schemas.microsoft.com/office/drawing/2014/main" id="{35CC6266-70F6-4080-A764-3C7B258F14F7}"/>
                </a:ext>
              </a:extLst>
            </p:cNvPr>
            <p:cNvSpPr>
              <a:spLocks noChangeArrowheads="1"/>
            </p:cNvSpPr>
            <p:nvPr userDrawn="1"/>
          </p:nvSpPr>
          <p:spPr bwMode="hidden">
            <a:xfrm>
              <a:off x="1142" y="1801"/>
              <a:ext cx="128" cy="64"/>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27" name="Oval 67">
              <a:extLst>
                <a:ext uri="{FF2B5EF4-FFF2-40B4-BE49-F238E27FC236}">
                  <a16:creationId xmlns:a16="http://schemas.microsoft.com/office/drawing/2014/main" id="{F32BA6FD-63E6-4011-87AD-B47D0A7E5614}"/>
                </a:ext>
              </a:extLst>
            </p:cNvPr>
            <p:cNvSpPr>
              <a:spLocks noChangeArrowheads="1"/>
            </p:cNvSpPr>
            <p:nvPr userDrawn="1"/>
          </p:nvSpPr>
          <p:spPr bwMode="hidden">
            <a:xfrm>
              <a:off x="1500" y="1914"/>
              <a:ext cx="128" cy="60"/>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28" name="Oval 68">
              <a:extLst>
                <a:ext uri="{FF2B5EF4-FFF2-40B4-BE49-F238E27FC236}">
                  <a16:creationId xmlns:a16="http://schemas.microsoft.com/office/drawing/2014/main" id="{64177A9C-DE62-4B28-B0A7-75B08C025217}"/>
                </a:ext>
              </a:extLst>
            </p:cNvPr>
            <p:cNvSpPr>
              <a:spLocks noChangeArrowheads="1"/>
            </p:cNvSpPr>
            <p:nvPr userDrawn="1"/>
          </p:nvSpPr>
          <p:spPr bwMode="hidden">
            <a:xfrm>
              <a:off x="1804" y="1801"/>
              <a:ext cx="128" cy="60"/>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29" name="Oval 69">
              <a:extLst>
                <a:ext uri="{FF2B5EF4-FFF2-40B4-BE49-F238E27FC236}">
                  <a16:creationId xmlns:a16="http://schemas.microsoft.com/office/drawing/2014/main" id="{43C180DD-ADB1-4EC0-AF0E-8BBDE42C1F05}"/>
                </a:ext>
              </a:extLst>
            </p:cNvPr>
            <p:cNvSpPr>
              <a:spLocks noChangeArrowheads="1"/>
            </p:cNvSpPr>
            <p:nvPr userDrawn="1"/>
          </p:nvSpPr>
          <p:spPr bwMode="hidden">
            <a:xfrm>
              <a:off x="2159" y="1906"/>
              <a:ext cx="128" cy="60"/>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30" name="Oval 70">
              <a:extLst>
                <a:ext uri="{FF2B5EF4-FFF2-40B4-BE49-F238E27FC236}">
                  <a16:creationId xmlns:a16="http://schemas.microsoft.com/office/drawing/2014/main" id="{4CFB4199-31A4-43FD-8CB6-58AE8D4FE85C}"/>
                </a:ext>
              </a:extLst>
            </p:cNvPr>
            <p:cNvSpPr>
              <a:spLocks noChangeArrowheads="1"/>
            </p:cNvSpPr>
            <p:nvPr userDrawn="1"/>
          </p:nvSpPr>
          <p:spPr bwMode="hidden">
            <a:xfrm>
              <a:off x="2432" y="1786"/>
              <a:ext cx="128" cy="60"/>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31" name="Oval 71">
              <a:extLst>
                <a:ext uri="{FF2B5EF4-FFF2-40B4-BE49-F238E27FC236}">
                  <a16:creationId xmlns:a16="http://schemas.microsoft.com/office/drawing/2014/main" id="{F63C5669-1523-47A2-AB07-0A8D9545CE34}"/>
                </a:ext>
              </a:extLst>
            </p:cNvPr>
            <p:cNvSpPr>
              <a:spLocks noChangeArrowheads="1"/>
            </p:cNvSpPr>
            <p:nvPr userDrawn="1"/>
          </p:nvSpPr>
          <p:spPr bwMode="hidden">
            <a:xfrm>
              <a:off x="470" y="2033"/>
              <a:ext cx="134" cy="7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32" name="Oval 72">
              <a:extLst>
                <a:ext uri="{FF2B5EF4-FFF2-40B4-BE49-F238E27FC236}">
                  <a16:creationId xmlns:a16="http://schemas.microsoft.com/office/drawing/2014/main" id="{5C49BE00-094C-435C-AD86-B745873099A6}"/>
                </a:ext>
              </a:extLst>
            </p:cNvPr>
            <p:cNvSpPr>
              <a:spLocks noChangeArrowheads="1"/>
            </p:cNvSpPr>
            <p:nvPr userDrawn="1"/>
          </p:nvSpPr>
          <p:spPr bwMode="hidden">
            <a:xfrm>
              <a:off x="68" y="2165"/>
              <a:ext cx="134" cy="75"/>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33" name="Oval 73">
              <a:extLst>
                <a:ext uri="{FF2B5EF4-FFF2-40B4-BE49-F238E27FC236}">
                  <a16:creationId xmlns:a16="http://schemas.microsoft.com/office/drawing/2014/main" id="{2A6A3A97-F26F-4D61-A252-FA4FB38CDCAE}"/>
                </a:ext>
              </a:extLst>
            </p:cNvPr>
            <p:cNvSpPr>
              <a:spLocks noChangeArrowheads="1"/>
            </p:cNvSpPr>
            <p:nvPr userDrawn="1"/>
          </p:nvSpPr>
          <p:spPr bwMode="hidden">
            <a:xfrm>
              <a:off x="798" y="1917"/>
              <a:ext cx="128" cy="6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34" name="Oval 74">
              <a:extLst>
                <a:ext uri="{FF2B5EF4-FFF2-40B4-BE49-F238E27FC236}">
                  <a16:creationId xmlns:a16="http://schemas.microsoft.com/office/drawing/2014/main" id="{4D229F81-D5AE-44D9-AE08-2D98523D81CF}"/>
                </a:ext>
              </a:extLst>
            </p:cNvPr>
            <p:cNvSpPr>
              <a:spLocks noChangeArrowheads="1"/>
            </p:cNvSpPr>
            <p:nvPr userDrawn="1"/>
          </p:nvSpPr>
          <p:spPr bwMode="hidden">
            <a:xfrm>
              <a:off x="455" y="1798"/>
              <a:ext cx="128" cy="60"/>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35" name="Oval 75">
              <a:extLst>
                <a:ext uri="{FF2B5EF4-FFF2-40B4-BE49-F238E27FC236}">
                  <a16:creationId xmlns:a16="http://schemas.microsoft.com/office/drawing/2014/main" id="{D54726CF-EF6F-4A61-984F-E4C5F99DFAD4}"/>
                </a:ext>
              </a:extLst>
            </p:cNvPr>
            <p:cNvSpPr>
              <a:spLocks noChangeArrowheads="1"/>
            </p:cNvSpPr>
            <p:nvPr userDrawn="1"/>
          </p:nvSpPr>
          <p:spPr bwMode="hidden">
            <a:xfrm>
              <a:off x="113" y="1902"/>
              <a:ext cx="128" cy="60"/>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36" name="Oval 76">
              <a:extLst>
                <a:ext uri="{FF2B5EF4-FFF2-40B4-BE49-F238E27FC236}">
                  <a16:creationId xmlns:a16="http://schemas.microsoft.com/office/drawing/2014/main" id="{057A072C-9880-46E6-B837-48BB9B767F8A}"/>
                </a:ext>
              </a:extLst>
            </p:cNvPr>
            <p:cNvSpPr>
              <a:spLocks noChangeArrowheads="1"/>
            </p:cNvSpPr>
            <p:nvPr userDrawn="1"/>
          </p:nvSpPr>
          <p:spPr bwMode="hidden">
            <a:xfrm>
              <a:off x="432" y="2322"/>
              <a:ext cx="139" cy="64"/>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37" name="Oval 77">
              <a:extLst>
                <a:ext uri="{FF2B5EF4-FFF2-40B4-BE49-F238E27FC236}">
                  <a16:creationId xmlns:a16="http://schemas.microsoft.com/office/drawing/2014/main" id="{CBFFE6ED-4713-4436-8D8F-B4BD7F532FA9}"/>
                </a:ext>
              </a:extLst>
            </p:cNvPr>
            <p:cNvSpPr>
              <a:spLocks noChangeArrowheads="1"/>
            </p:cNvSpPr>
            <p:nvPr userDrawn="1"/>
          </p:nvSpPr>
          <p:spPr bwMode="hidden">
            <a:xfrm>
              <a:off x="814" y="2179"/>
              <a:ext cx="134" cy="60"/>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38" name="Oval 78">
              <a:extLst>
                <a:ext uri="{FF2B5EF4-FFF2-40B4-BE49-F238E27FC236}">
                  <a16:creationId xmlns:a16="http://schemas.microsoft.com/office/drawing/2014/main" id="{E6CF8A82-5FC9-4993-9438-A57B56DBFA95}"/>
                </a:ext>
              </a:extLst>
            </p:cNvPr>
            <p:cNvSpPr>
              <a:spLocks noChangeArrowheads="1"/>
            </p:cNvSpPr>
            <p:nvPr userDrawn="1"/>
          </p:nvSpPr>
          <p:spPr bwMode="hidden">
            <a:xfrm>
              <a:off x="789" y="2472"/>
              <a:ext cx="156" cy="9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39" name="Oval 79">
              <a:extLst>
                <a:ext uri="{FF2B5EF4-FFF2-40B4-BE49-F238E27FC236}">
                  <a16:creationId xmlns:a16="http://schemas.microsoft.com/office/drawing/2014/main" id="{E0456640-F903-455D-8C3B-D0153C1BC812}"/>
                </a:ext>
              </a:extLst>
            </p:cNvPr>
            <p:cNvSpPr>
              <a:spLocks noChangeArrowheads="1"/>
            </p:cNvSpPr>
            <p:nvPr userDrawn="1"/>
          </p:nvSpPr>
          <p:spPr bwMode="hidden">
            <a:xfrm>
              <a:off x="2544" y="2015"/>
              <a:ext cx="140" cy="7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40" name="Oval 80">
              <a:extLst>
                <a:ext uri="{FF2B5EF4-FFF2-40B4-BE49-F238E27FC236}">
                  <a16:creationId xmlns:a16="http://schemas.microsoft.com/office/drawing/2014/main" id="{BBFFCE33-85C7-4FD1-A176-C6648594F19C}"/>
                </a:ext>
              </a:extLst>
            </p:cNvPr>
            <p:cNvSpPr>
              <a:spLocks noChangeArrowheads="1"/>
            </p:cNvSpPr>
            <p:nvPr userDrawn="1"/>
          </p:nvSpPr>
          <p:spPr bwMode="hidden">
            <a:xfrm>
              <a:off x="1457" y="1700"/>
              <a:ext cx="123" cy="52"/>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41" name="Oval 81">
              <a:extLst>
                <a:ext uri="{FF2B5EF4-FFF2-40B4-BE49-F238E27FC236}">
                  <a16:creationId xmlns:a16="http://schemas.microsoft.com/office/drawing/2014/main" id="{7980FE01-D874-4362-86B8-C0D90609D62E}"/>
                </a:ext>
              </a:extLst>
            </p:cNvPr>
            <p:cNvSpPr>
              <a:spLocks noChangeArrowheads="1"/>
            </p:cNvSpPr>
            <p:nvPr userDrawn="1"/>
          </p:nvSpPr>
          <p:spPr bwMode="hidden">
            <a:xfrm>
              <a:off x="1747" y="1599"/>
              <a:ext cx="123" cy="49"/>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42" name="Oval 82">
              <a:extLst>
                <a:ext uri="{FF2B5EF4-FFF2-40B4-BE49-F238E27FC236}">
                  <a16:creationId xmlns:a16="http://schemas.microsoft.com/office/drawing/2014/main" id="{C48E34EE-591F-4EA2-B1E6-EC7E15C9A719}"/>
                </a:ext>
              </a:extLst>
            </p:cNvPr>
            <p:cNvSpPr>
              <a:spLocks noChangeArrowheads="1"/>
            </p:cNvSpPr>
            <p:nvPr userDrawn="1"/>
          </p:nvSpPr>
          <p:spPr bwMode="hidden">
            <a:xfrm>
              <a:off x="1385" y="1505"/>
              <a:ext cx="123" cy="49"/>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43" name="Oval 83">
              <a:extLst>
                <a:ext uri="{FF2B5EF4-FFF2-40B4-BE49-F238E27FC236}">
                  <a16:creationId xmlns:a16="http://schemas.microsoft.com/office/drawing/2014/main" id="{C445F855-8753-46BB-A4DE-143124AA9F8C}"/>
                </a:ext>
              </a:extLst>
            </p:cNvPr>
            <p:cNvSpPr>
              <a:spLocks noChangeArrowheads="1"/>
            </p:cNvSpPr>
            <p:nvPr userDrawn="1"/>
          </p:nvSpPr>
          <p:spPr bwMode="hidden">
            <a:xfrm>
              <a:off x="1093" y="1595"/>
              <a:ext cx="123" cy="52"/>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44" name="Oval 84">
              <a:extLst>
                <a:ext uri="{FF2B5EF4-FFF2-40B4-BE49-F238E27FC236}">
                  <a16:creationId xmlns:a16="http://schemas.microsoft.com/office/drawing/2014/main" id="{C9C27E08-9EE8-44D9-A08D-31F927896974}"/>
                </a:ext>
              </a:extLst>
            </p:cNvPr>
            <p:cNvSpPr>
              <a:spLocks noChangeArrowheads="1"/>
            </p:cNvSpPr>
            <p:nvPr userDrawn="1"/>
          </p:nvSpPr>
          <p:spPr bwMode="hidden">
            <a:xfrm>
              <a:off x="792" y="1689"/>
              <a:ext cx="124" cy="52"/>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45" name="Oval 85">
              <a:extLst>
                <a:ext uri="{FF2B5EF4-FFF2-40B4-BE49-F238E27FC236}">
                  <a16:creationId xmlns:a16="http://schemas.microsoft.com/office/drawing/2014/main" id="{ACC249E4-6E55-4B6E-A8F8-6A05F905DA6B}"/>
                </a:ext>
              </a:extLst>
            </p:cNvPr>
            <p:cNvSpPr>
              <a:spLocks noChangeArrowheads="1"/>
            </p:cNvSpPr>
            <p:nvPr userDrawn="1"/>
          </p:nvSpPr>
          <p:spPr bwMode="hidden">
            <a:xfrm>
              <a:off x="2011" y="1513"/>
              <a:ext cx="123" cy="49"/>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46" name="Oval 86">
              <a:extLst>
                <a:ext uri="{FF2B5EF4-FFF2-40B4-BE49-F238E27FC236}">
                  <a16:creationId xmlns:a16="http://schemas.microsoft.com/office/drawing/2014/main" id="{C20DD69C-E4D6-4BD8-B804-F0E1AA370E60}"/>
                </a:ext>
              </a:extLst>
            </p:cNvPr>
            <p:cNvSpPr>
              <a:spLocks noChangeArrowheads="1"/>
            </p:cNvSpPr>
            <p:nvPr userDrawn="1"/>
          </p:nvSpPr>
          <p:spPr bwMode="hidden">
            <a:xfrm>
              <a:off x="2087" y="1696"/>
              <a:ext cx="123" cy="49"/>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47" name="Oval 87">
              <a:extLst>
                <a:ext uri="{FF2B5EF4-FFF2-40B4-BE49-F238E27FC236}">
                  <a16:creationId xmlns:a16="http://schemas.microsoft.com/office/drawing/2014/main" id="{6E759F16-5404-4654-BB6C-8237A96B7357}"/>
                </a:ext>
              </a:extLst>
            </p:cNvPr>
            <p:cNvSpPr>
              <a:spLocks noChangeArrowheads="1"/>
            </p:cNvSpPr>
            <p:nvPr userDrawn="1"/>
          </p:nvSpPr>
          <p:spPr bwMode="hidden">
            <a:xfrm>
              <a:off x="2345" y="1603"/>
              <a:ext cx="123" cy="49"/>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48" name="Oval 88">
              <a:extLst>
                <a:ext uri="{FF2B5EF4-FFF2-40B4-BE49-F238E27FC236}">
                  <a16:creationId xmlns:a16="http://schemas.microsoft.com/office/drawing/2014/main" id="{1A9AFE2D-DB62-4351-9163-A079370AAF66}"/>
                </a:ext>
              </a:extLst>
            </p:cNvPr>
            <p:cNvSpPr>
              <a:spLocks noChangeArrowheads="1"/>
            </p:cNvSpPr>
            <p:nvPr userDrawn="1"/>
          </p:nvSpPr>
          <p:spPr bwMode="hidden">
            <a:xfrm>
              <a:off x="2684" y="1685"/>
              <a:ext cx="123" cy="52"/>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49" name="Oval 89">
              <a:extLst>
                <a:ext uri="{FF2B5EF4-FFF2-40B4-BE49-F238E27FC236}">
                  <a16:creationId xmlns:a16="http://schemas.microsoft.com/office/drawing/2014/main" id="{57539BAA-43FC-4915-B7D6-6E445D72917E}"/>
                </a:ext>
              </a:extLst>
            </p:cNvPr>
            <p:cNvSpPr>
              <a:spLocks noChangeArrowheads="1"/>
            </p:cNvSpPr>
            <p:nvPr userDrawn="1"/>
          </p:nvSpPr>
          <p:spPr bwMode="hidden">
            <a:xfrm>
              <a:off x="806" y="1513"/>
              <a:ext cx="123" cy="49"/>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50" name="Oval 90">
              <a:extLst>
                <a:ext uri="{FF2B5EF4-FFF2-40B4-BE49-F238E27FC236}">
                  <a16:creationId xmlns:a16="http://schemas.microsoft.com/office/drawing/2014/main" id="{425CCE27-5F5E-433C-86E8-52DA82C7D794}"/>
                </a:ext>
              </a:extLst>
            </p:cNvPr>
            <p:cNvSpPr>
              <a:spLocks noChangeArrowheads="1"/>
            </p:cNvSpPr>
            <p:nvPr userDrawn="1"/>
          </p:nvSpPr>
          <p:spPr bwMode="hidden">
            <a:xfrm>
              <a:off x="495" y="1595"/>
              <a:ext cx="123" cy="52"/>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51" name="Oval 91">
              <a:extLst>
                <a:ext uri="{FF2B5EF4-FFF2-40B4-BE49-F238E27FC236}">
                  <a16:creationId xmlns:a16="http://schemas.microsoft.com/office/drawing/2014/main" id="{0C6BE407-EE8D-44BB-86F6-331636E6B8BF}"/>
                </a:ext>
              </a:extLst>
            </p:cNvPr>
            <p:cNvSpPr>
              <a:spLocks noChangeArrowheads="1"/>
            </p:cNvSpPr>
            <p:nvPr userDrawn="1"/>
          </p:nvSpPr>
          <p:spPr bwMode="hidden">
            <a:xfrm>
              <a:off x="228" y="1509"/>
              <a:ext cx="123" cy="4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52" name="Oval 92">
              <a:extLst>
                <a:ext uri="{FF2B5EF4-FFF2-40B4-BE49-F238E27FC236}">
                  <a16:creationId xmlns:a16="http://schemas.microsoft.com/office/drawing/2014/main" id="{E6507CAC-2C62-418D-AAAC-D21BBD33DE52}"/>
                </a:ext>
              </a:extLst>
            </p:cNvPr>
            <p:cNvSpPr>
              <a:spLocks noChangeArrowheads="1"/>
            </p:cNvSpPr>
            <p:nvPr userDrawn="1"/>
          </p:nvSpPr>
          <p:spPr bwMode="hidden">
            <a:xfrm>
              <a:off x="157" y="1696"/>
              <a:ext cx="123" cy="52"/>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53" name="Oval 93">
              <a:extLst>
                <a:ext uri="{FF2B5EF4-FFF2-40B4-BE49-F238E27FC236}">
                  <a16:creationId xmlns:a16="http://schemas.microsoft.com/office/drawing/2014/main" id="{087AB3CB-B813-4FB1-84CC-151D68A6EC83}"/>
                </a:ext>
              </a:extLst>
            </p:cNvPr>
            <p:cNvSpPr>
              <a:spLocks noChangeArrowheads="1"/>
            </p:cNvSpPr>
            <p:nvPr userDrawn="1"/>
          </p:nvSpPr>
          <p:spPr bwMode="hidden">
            <a:xfrm>
              <a:off x="2887" y="1595"/>
              <a:ext cx="124" cy="4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54" name="Oval 94">
              <a:extLst>
                <a:ext uri="{FF2B5EF4-FFF2-40B4-BE49-F238E27FC236}">
                  <a16:creationId xmlns:a16="http://schemas.microsoft.com/office/drawing/2014/main" id="{922A97BD-AC3B-4096-941F-DF6A9B02536F}"/>
                </a:ext>
              </a:extLst>
            </p:cNvPr>
            <p:cNvSpPr>
              <a:spLocks noChangeArrowheads="1"/>
            </p:cNvSpPr>
            <p:nvPr userDrawn="1"/>
          </p:nvSpPr>
          <p:spPr bwMode="hidden">
            <a:xfrm>
              <a:off x="3079" y="1509"/>
              <a:ext cx="124" cy="52"/>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55" name="Oval 95">
              <a:extLst>
                <a:ext uri="{FF2B5EF4-FFF2-40B4-BE49-F238E27FC236}">
                  <a16:creationId xmlns:a16="http://schemas.microsoft.com/office/drawing/2014/main" id="{441D6DCC-00BD-4098-AB5B-151979025008}"/>
                </a:ext>
              </a:extLst>
            </p:cNvPr>
            <p:cNvSpPr>
              <a:spLocks noChangeArrowheads="1"/>
            </p:cNvSpPr>
            <p:nvPr userDrawn="1"/>
          </p:nvSpPr>
          <p:spPr bwMode="hidden">
            <a:xfrm>
              <a:off x="3270" y="1689"/>
              <a:ext cx="124" cy="49"/>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56" name="Oval 96">
              <a:extLst>
                <a:ext uri="{FF2B5EF4-FFF2-40B4-BE49-F238E27FC236}">
                  <a16:creationId xmlns:a16="http://schemas.microsoft.com/office/drawing/2014/main" id="{C50D7CCF-A133-4548-8ACE-408F1F9EC153}"/>
                </a:ext>
              </a:extLst>
            </p:cNvPr>
            <p:cNvSpPr>
              <a:spLocks noChangeArrowheads="1"/>
            </p:cNvSpPr>
            <p:nvPr userDrawn="1"/>
          </p:nvSpPr>
          <p:spPr bwMode="hidden">
            <a:xfrm>
              <a:off x="3453" y="1599"/>
              <a:ext cx="123" cy="49"/>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57" name="Oval 97">
              <a:extLst>
                <a:ext uri="{FF2B5EF4-FFF2-40B4-BE49-F238E27FC236}">
                  <a16:creationId xmlns:a16="http://schemas.microsoft.com/office/drawing/2014/main" id="{1DE897F0-D690-483A-BA22-F6DD70DF1A58}"/>
                </a:ext>
              </a:extLst>
            </p:cNvPr>
            <p:cNvSpPr>
              <a:spLocks noChangeArrowheads="1"/>
            </p:cNvSpPr>
            <p:nvPr userDrawn="1"/>
          </p:nvSpPr>
          <p:spPr bwMode="hidden">
            <a:xfrm>
              <a:off x="3651" y="1505"/>
              <a:ext cx="123" cy="49"/>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58" name="Oval 98">
              <a:extLst>
                <a:ext uri="{FF2B5EF4-FFF2-40B4-BE49-F238E27FC236}">
                  <a16:creationId xmlns:a16="http://schemas.microsoft.com/office/drawing/2014/main" id="{6D590A06-467D-4CDA-9BE5-DA220492A374}"/>
                </a:ext>
              </a:extLst>
            </p:cNvPr>
            <p:cNvSpPr>
              <a:spLocks noChangeArrowheads="1"/>
            </p:cNvSpPr>
            <p:nvPr userDrawn="1"/>
          </p:nvSpPr>
          <p:spPr bwMode="hidden">
            <a:xfrm>
              <a:off x="4251" y="1513"/>
              <a:ext cx="124" cy="52"/>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59" name="Oval 99">
              <a:extLst>
                <a:ext uri="{FF2B5EF4-FFF2-40B4-BE49-F238E27FC236}">
                  <a16:creationId xmlns:a16="http://schemas.microsoft.com/office/drawing/2014/main" id="{5D05604C-ECD3-4042-8969-7E23BBEB7A88}"/>
                </a:ext>
              </a:extLst>
            </p:cNvPr>
            <p:cNvSpPr>
              <a:spLocks noChangeArrowheads="1"/>
            </p:cNvSpPr>
            <p:nvPr userDrawn="1"/>
          </p:nvSpPr>
          <p:spPr bwMode="hidden">
            <a:xfrm>
              <a:off x="3901" y="1700"/>
              <a:ext cx="128" cy="52"/>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60" name="Oval 100">
              <a:extLst>
                <a:ext uri="{FF2B5EF4-FFF2-40B4-BE49-F238E27FC236}">
                  <a16:creationId xmlns:a16="http://schemas.microsoft.com/office/drawing/2014/main" id="{04D23DA3-238D-4AAF-B0D5-546D2314038F}"/>
                </a:ext>
              </a:extLst>
            </p:cNvPr>
            <p:cNvSpPr>
              <a:spLocks noChangeArrowheads="1"/>
            </p:cNvSpPr>
            <p:nvPr userDrawn="1"/>
          </p:nvSpPr>
          <p:spPr bwMode="hidden">
            <a:xfrm>
              <a:off x="4086" y="1607"/>
              <a:ext cx="128" cy="52"/>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61" name="Oval 101">
              <a:extLst>
                <a:ext uri="{FF2B5EF4-FFF2-40B4-BE49-F238E27FC236}">
                  <a16:creationId xmlns:a16="http://schemas.microsoft.com/office/drawing/2014/main" id="{723B4134-DF82-47B7-97B2-05398D9F12A5}"/>
                </a:ext>
              </a:extLst>
            </p:cNvPr>
            <p:cNvSpPr>
              <a:spLocks noChangeArrowheads="1"/>
            </p:cNvSpPr>
            <p:nvPr userDrawn="1"/>
          </p:nvSpPr>
          <p:spPr bwMode="hidden">
            <a:xfrm>
              <a:off x="1282" y="3655"/>
              <a:ext cx="194" cy="109"/>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62" name="Oval 102">
              <a:extLst>
                <a:ext uri="{FF2B5EF4-FFF2-40B4-BE49-F238E27FC236}">
                  <a16:creationId xmlns:a16="http://schemas.microsoft.com/office/drawing/2014/main" id="{7AE42A36-BF52-4040-905A-740D4930000A}"/>
                </a:ext>
              </a:extLst>
            </p:cNvPr>
            <p:cNvSpPr>
              <a:spLocks noChangeArrowheads="1"/>
            </p:cNvSpPr>
            <p:nvPr userDrawn="1"/>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63" name="Oval 103">
              <a:extLst>
                <a:ext uri="{FF2B5EF4-FFF2-40B4-BE49-F238E27FC236}">
                  <a16:creationId xmlns:a16="http://schemas.microsoft.com/office/drawing/2014/main" id="{D424BF34-E7FA-4B00-9315-7A82152668A6}"/>
                </a:ext>
              </a:extLst>
            </p:cNvPr>
            <p:cNvSpPr>
              <a:spLocks noChangeArrowheads="1"/>
            </p:cNvSpPr>
            <p:nvPr userDrawn="1"/>
          </p:nvSpPr>
          <p:spPr bwMode="hidden">
            <a:xfrm>
              <a:off x="2229" y="3089"/>
              <a:ext cx="168" cy="97"/>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64" name="Oval 104">
              <a:extLst>
                <a:ext uri="{FF2B5EF4-FFF2-40B4-BE49-F238E27FC236}">
                  <a16:creationId xmlns:a16="http://schemas.microsoft.com/office/drawing/2014/main" id="{561C03E7-782D-4B4C-9841-F0B5A469A61C}"/>
                </a:ext>
              </a:extLst>
            </p:cNvPr>
            <p:cNvSpPr>
              <a:spLocks noChangeArrowheads="1"/>
            </p:cNvSpPr>
            <p:nvPr userDrawn="1"/>
          </p:nvSpPr>
          <p:spPr bwMode="hidden">
            <a:xfrm>
              <a:off x="2604" y="2868"/>
              <a:ext cx="156" cy="86"/>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65" name="Oval 105">
              <a:extLst>
                <a:ext uri="{FF2B5EF4-FFF2-40B4-BE49-F238E27FC236}">
                  <a16:creationId xmlns:a16="http://schemas.microsoft.com/office/drawing/2014/main" id="{68FD76B8-D79B-4EC1-AE97-7E900D65A9DB}"/>
                </a:ext>
              </a:extLst>
            </p:cNvPr>
            <p:cNvSpPr>
              <a:spLocks noChangeArrowheads="1"/>
            </p:cNvSpPr>
            <p:nvPr userDrawn="1"/>
          </p:nvSpPr>
          <p:spPr bwMode="hidden">
            <a:xfrm>
              <a:off x="2907" y="2666"/>
              <a:ext cx="156" cy="86"/>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66" name="Oval 106">
              <a:extLst>
                <a:ext uri="{FF2B5EF4-FFF2-40B4-BE49-F238E27FC236}">
                  <a16:creationId xmlns:a16="http://schemas.microsoft.com/office/drawing/2014/main" id="{0C6A5F9C-C8FC-489D-B941-CC7867F1803C}"/>
                </a:ext>
              </a:extLst>
            </p:cNvPr>
            <p:cNvSpPr>
              <a:spLocks noChangeArrowheads="1"/>
            </p:cNvSpPr>
            <p:nvPr userDrawn="1"/>
          </p:nvSpPr>
          <p:spPr bwMode="hidden">
            <a:xfrm>
              <a:off x="3248" y="2453"/>
              <a:ext cx="150" cy="9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67" name="Oval 107">
              <a:extLst>
                <a:ext uri="{FF2B5EF4-FFF2-40B4-BE49-F238E27FC236}">
                  <a16:creationId xmlns:a16="http://schemas.microsoft.com/office/drawing/2014/main" id="{A84A7C96-2A3E-4E77-82CF-CD7868C0A768}"/>
                </a:ext>
              </a:extLst>
            </p:cNvPr>
            <p:cNvSpPr>
              <a:spLocks noChangeArrowheads="1"/>
            </p:cNvSpPr>
            <p:nvPr userDrawn="1"/>
          </p:nvSpPr>
          <p:spPr bwMode="hidden">
            <a:xfrm>
              <a:off x="1801" y="3359"/>
              <a:ext cx="165" cy="97"/>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68" name="Oval 108">
              <a:extLst>
                <a:ext uri="{FF2B5EF4-FFF2-40B4-BE49-F238E27FC236}">
                  <a16:creationId xmlns:a16="http://schemas.microsoft.com/office/drawing/2014/main" id="{CF999149-7A5C-40A4-9581-E66576ACBB7D}"/>
                </a:ext>
              </a:extLst>
            </p:cNvPr>
            <p:cNvSpPr>
              <a:spLocks noChangeArrowheads="1"/>
            </p:cNvSpPr>
            <p:nvPr userDrawn="1"/>
          </p:nvSpPr>
          <p:spPr bwMode="hidden">
            <a:xfrm>
              <a:off x="3512" y="2303"/>
              <a:ext cx="134" cy="7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69" name="Oval 109">
              <a:extLst>
                <a:ext uri="{FF2B5EF4-FFF2-40B4-BE49-F238E27FC236}">
                  <a16:creationId xmlns:a16="http://schemas.microsoft.com/office/drawing/2014/main" id="{21683E7F-A066-4468-92B0-58D5BE0EEE7D}"/>
                </a:ext>
              </a:extLst>
            </p:cNvPr>
            <p:cNvSpPr>
              <a:spLocks noChangeArrowheads="1"/>
            </p:cNvSpPr>
            <p:nvPr userDrawn="1"/>
          </p:nvSpPr>
          <p:spPr bwMode="hidden">
            <a:xfrm>
              <a:off x="3980" y="2015"/>
              <a:ext cx="134" cy="7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70" name="Oval 110">
              <a:extLst>
                <a:ext uri="{FF2B5EF4-FFF2-40B4-BE49-F238E27FC236}">
                  <a16:creationId xmlns:a16="http://schemas.microsoft.com/office/drawing/2014/main" id="{320020DF-E4CB-4715-9263-006EFC3032AA}"/>
                </a:ext>
              </a:extLst>
            </p:cNvPr>
            <p:cNvSpPr>
              <a:spLocks noChangeArrowheads="1"/>
            </p:cNvSpPr>
            <p:nvPr userDrawn="1"/>
          </p:nvSpPr>
          <p:spPr bwMode="hidden">
            <a:xfrm>
              <a:off x="3753" y="2157"/>
              <a:ext cx="134" cy="64"/>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71" name="Oval 111">
              <a:extLst>
                <a:ext uri="{FF2B5EF4-FFF2-40B4-BE49-F238E27FC236}">
                  <a16:creationId xmlns:a16="http://schemas.microsoft.com/office/drawing/2014/main" id="{2FDEC624-DA19-49F3-8EAA-7CC22A8E2687}"/>
                </a:ext>
              </a:extLst>
            </p:cNvPr>
            <p:cNvSpPr>
              <a:spLocks noChangeArrowheads="1"/>
            </p:cNvSpPr>
            <p:nvPr userDrawn="1"/>
          </p:nvSpPr>
          <p:spPr bwMode="hidden">
            <a:xfrm>
              <a:off x="4176" y="1899"/>
              <a:ext cx="128" cy="60"/>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72" name="Oval 112">
              <a:extLst>
                <a:ext uri="{FF2B5EF4-FFF2-40B4-BE49-F238E27FC236}">
                  <a16:creationId xmlns:a16="http://schemas.microsoft.com/office/drawing/2014/main" id="{61FFA38F-F394-416D-B77A-959262684484}"/>
                </a:ext>
              </a:extLst>
            </p:cNvPr>
            <p:cNvSpPr>
              <a:spLocks noChangeArrowheads="1"/>
            </p:cNvSpPr>
            <p:nvPr userDrawn="1"/>
          </p:nvSpPr>
          <p:spPr bwMode="hidden">
            <a:xfrm>
              <a:off x="4338" y="1798"/>
              <a:ext cx="129" cy="60"/>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73" name="Oval 113">
              <a:extLst>
                <a:ext uri="{FF2B5EF4-FFF2-40B4-BE49-F238E27FC236}">
                  <a16:creationId xmlns:a16="http://schemas.microsoft.com/office/drawing/2014/main" id="{94878C19-330A-42E0-AD3A-1588C8BA4E04}"/>
                </a:ext>
              </a:extLst>
            </p:cNvPr>
            <p:cNvSpPr>
              <a:spLocks noChangeArrowheads="1"/>
            </p:cNvSpPr>
            <p:nvPr userDrawn="1"/>
          </p:nvSpPr>
          <p:spPr bwMode="hidden">
            <a:xfrm>
              <a:off x="4505" y="1700"/>
              <a:ext cx="124" cy="52"/>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74" name="Oval 114">
              <a:extLst>
                <a:ext uri="{FF2B5EF4-FFF2-40B4-BE49-F238E27FC236}">
                  <a16:creationId xmlns:a16="http://schemas.microsoft.com/office/drawing/2014/main" id="{4E18ECBB-D8B9-403A-8628-68E61196CA93}"/>
                </a:ext>
              </a:extLst>
            </p:cNvPr>
            <p:cNvSpPr>
              <a:spLocks noChangeArrowheads="1"/>
            </p:cNvSpPr>
            <p:nvPr userDrawn="1"/>
          </p:nvSpPr>
          <p:spPr bwMode="hidden">
            <a:xfrm>
              <a:off x="4661" y="1603"/>
              <a:ext cx="123" cy="49"/>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75" name="Oval 115">
              <a:extLst>
                <a:ext uri="{FF2B5EF4-FFF2-40B4-BE49-F238E27FC236}">
                  <a16:creationId xmlns:a16="http://schemas.microsoft.com/office/drawing/2014/main" id="{86471DE8-9A78-4E05-A802-76D853EB19C8}"/>
                </a:ext>
              </a:extLst>
            </p:cNvPr>
            <p:cNvSpPr>
              <a:spLocks noChangeArrowheads="1"/>
            </p:cNvSpPr>
            <p:nvPr userDrawn="1"/>
          </p:nvSpPr>
          <p:spPr bwMode="hidden">
            <a:xfrm>
              <a:off x="4803" y="1513"/>
              <a:ext cx="128" cy="49"/>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76" name="Oval 116">
              <a:extLst>
                <a:ext uri="{FF2B5EF4-FFF2-40B4-BE49-F238E27FC236}">
                  <a16:creationId xmlns:a16="http://schemas.microsoft.com/office/drawing/2014/main" id="{D4865D5D-A694-45BC-BCE6-2E88BD72F925}"/>
                </a:ext>
              </a:extLst>
            </p:cNvPr>
            <p:cNvSpPr>
              <a:spLocks noChangeArrowheads="1"/>
            </p:cNvSpPr>
            <p:nvPr userDrawn="1"/>
          </p:nvSpPr>
          <p:spPr bwMode="hidden">
            <a:xfrm>
              <a:off x="4930" y="1431"/>
              <a:ext cx="109" cy="49"/>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77" name="Oval 117">
              <a:extLst>
                <a:ext uri="{FF2B5EF4-FFF2-40B4-BE49-F238E27FC236}">
                  <a16:creationId xmlns:a16="http://schemas.microsoft.com/office/drawing/2014/main" id="{E3E48C17-6ED6-4491-9FAF-A700D68B03DE}"/>
                </a:ext>
              </a:extLst>
            </p:cNvPr>
            <p:cNvSpPr>
              <a:spLocks noChangeArrowheads="1"/>
            </p:cNvSpPr>
            <p:nvPr userDrawn="1"/>
          </p:nvSpPr>
          <p:spPr bwMode="hidden">
            <a:xfrm>
              <a:off x="3835" y="1431"/>
              <a:ext cx="112" cy="4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78" name="Oval 118">
              <a:extLst>
                <a:ext uri="{FF2B5EF4-FFF2-40B4-BE49-F238E27FC236}">
                  <a16:creationId xmlns:a16="http://schemas.microsoft.com/office/drawing/2014/main" id="{7C0816CD-74D3-4FF9-B2B4-BE1691D56413}"/>
                </a:ext>
              </a:extLst>
            </p:cNvPr>
            <p:cNvSpPr>
              <a:spLocks noChangeArrowheads="1"/>
            </p:cNvSpPr>
            <p:nvPr userDrawn="1"/>
          </p:nvSpPr>
          <p:spPr bwMode="hidden">
            <a:xfrm>
              <a:off x="3286" y="1431"/>
              <a:ext cx="112" cy="4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79" name="Oval 119">
              <a:extLst>
                <a:ext uri="{FF2B5EF4-FFF2-40B4-BE49-F238E27FC236}">
                  <a16:creationId xmlns:a16="http://schemas.microsoft.com/office/drawing/2014/main" id="{1625239B-F7B6-48A9-831B-A6D564936376}"/>
                </a:ext>
              </a:extLst>
            </p:cNvPr>
            <p:cNvSpPr>
              <a:spLocks noChangeArrowheads="1"/>
            </p:cNvSpPr>
            <p:nvPr userDrawn="1"/>
          </p:nvSpPr>
          <p:spPr bwMode="hidden">
            <a:xfrm>
              <a:off x="2972" y="1367"/>
              <a:ext cx="109" cy="49"/>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80" name="Oval 120">
              <a:extLst>
                <a:ext uri="{FF2B5EF4-FFF2-40B4-BE49-F238E27FC236}">
                  <a16:creationId xmlns:a16="http://schemas.microsoft.com/office/drawing/2014/main" id="{621C5F7D-E29A-4C5F-B1A4-0F8D39D0817D}"/>
                </a:ext>
              </a:extLst>
            </p:cNvPr>
            <p:cNvSpPr>
              <a:spLocks noChangeArrowheads="1"/>
            </p:cNvSpPr>
            <p:nvPr userDrawn="1"/>
          </p:nvSpPr>
          <p:spPr bwMode="hidden">
            <a:xfrm>
              <a:off x="3152" y="1292"/>
              <a:ext cx="109" cy="49"/>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81" name="Oval 121">
              <a:extLst>
                <a:ext uri="{FF2B5EF4-FFF2-40B4-BE49-F238E27FC236}">
                  <a16:creationId xmlns:a16="http://schemas.microsoft.com/office/drawing/2014/main" id="{04BBAD60-8DC8-4B7B-BC7F-637C3144F458}"/>
                </a:ext>
              </a:extLst>
            </p:cNvPr>
            <p:cNvSpPr>
              <a:spLocks noChangeArrowheads="1"/>
            </p:cNvSpPr>
            <p:nvPr userDrawn="1"/>
          </p:nvSpPr>
          <p:spPr bwMode="hidden">
            <a:xfrm>
              <a:off x="3020" y="1168"/>
              <a:ext cx="109" cy="52"/>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82" name="Oval 122">
              <a:extLst>
                <a:ext uri="{FF2B5EF4-FFF2-40B4-BE49-F238E27FC236}">
                  <a16:creationId xmlns:a16="http://schemas.microsoft.com/office/drawing/2014/main" id="{D571AF9C-DE12-4D1E-A038-EF65F70936EA}"/>
                </a:ext>
              </a:extLst>
            </p:cNvPr>
            <p:cNvSpPr>
              <a:spLocks noChangeArrowheads="1"/>
            </p:cNvSpPr>
            <p:nvPr userDrawn="1"/>
          </p:nvSpPr>
          <p:spPr bwMode="hidden">
            <a:xfrm>
              <a:off x="2443" y="1367"/>
              <a:ext cx="109" cy="52"/>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83" name="Oval 123">
              <a:extLst>
                <a:ext uri="{FF2B5EF4-FFF2-40B4-BE49-F238E27FC236}">
                  <a16:creationId xmlns:a16="http://schemas.microsoft.com/office/drawing/2014/main" id="{692CC909-8C50-4696-82C4-1821C1FF4E67}"/>
                </a:ext>
              </a:extLst>
            </p:cNvPr>
            <p:cNvSpPr>
              <a:spLocks noChangeArrowheads="1"/>
            </p:cNvSpPr>
            <p:nvPr userDrawn="1"/>
          </p:nvSpPr>
          <p:spPr bwMode="hidden">
            <a:xfrm>
              <a:off x="2301" y="1221"/>
              <a:ext cx="109" cy="49"/>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84" name="Oval 124">
              <a:extLst>
                <a:ext uri="{FF2B5EF4-FFF2-40B4-BE49-F238E27FC236}">
                  <a16:creationId xmlns:a16="http://schemas.microsoft.com/office/drawing/2014/main" id="{5443FB00-2C4A-4EDA-BFBC-20228B1E41BD}"/>
                </a:ext>
              </a:extLst>
            </p:cNvPr>
            <p:cNvSpPr>
              <a:spLocks noChangeArrowheads="1"/>
            </p:cNvSpPr>
            <p:nvPr userDrawn="1"/>
          </p:nvSpPr>
          <p:spPr bwMode="hidden">
            <a:xfrm>
              <a:off x="2095" y="1285"/>
              <a:ext cx="112" cy="49"/>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85" name="Oval 125">
              <a:extLst>
                <a:ext uri="{FF2B5EF4-FFF2-40B4-BE49-F238E27FC236}">
                  <a16:creationId xmlns:a16="http://schemas.microsoft.com/office/drawing/2014/main" id="{569EB6A9-24E7-4297-9104-DE94BE0412B7}"/>
                </a:ext>
              </a:extLst>
            </p:cNvPr>
            <p:cNvSpPr>
              <a:spLocks noChangeArrowheads="1"/>
            </p:cNvSpPr>
            <p:nvPr userDrawn="1"/>
          </p:nvSpPr>
          <p:spPr bwMode="hidden">
            <a:xfrm>
              <a:off x="2228" y="1442"/>
              <a:ext cx="111" cy="49"/>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86" name="Oval 126">
              <a:extLst>
                <a:ext uri="{FF2B5EF4-FFF2-40B4-BE49-F238E27FC236}">
                  <a16:creationId xmlns:a16="http://schemas.microsoft.com/office/drawing/2014/main" id="{1ECAAF6F-C6C3-499E-8545-E5DB643F21BE}"/>
                </a:ext>
              </a:extLst>
            </p:cNvPr>
            <p:cNvSpPr>
              <a:spLocks noChangeArrowheads="1"/>
            </p:cNvSpPr>
            <p:nvPr userDrawn="1"/>
          </p:nvSpPr>
          <p:spPr bwMode="hidden">
            <a:xfrm>
              <a:off x="1109" y="1423"/>
              <a:ext cx="112" cy="52"/>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87" name="Oval 127">
              <a:extLst>
                <a:ext uri="{FF2B5EF4-FFF2-40B4-BE49-F238E27FC236}">
                  <a16:creationId xmlns:a16="http://schemas.microsoft.com/office/drawing/2014/main" id="{97E78F7D-7640-4CDF-8D02-515BBC549648}"/>
                </a:ext>
              </a:extLst>
            </p:cNvPr>
            <p:cNvSpPr>
              <a:spLocks noChangeArrowheads="1"/>
            </p:cNvSpPr>
            <p:nvPr userDrawn="1"/>
          </p:nvSpPr>
          <p:spPr bwMode="hidden">
            <a:xfrm>
              <a:off x="611" y="1285"/>
              <a:ext cx="109" cy="4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88" name="Oval 128">
              <a:extLst>
                <a:ext uri="{FF2B5EF4-FFF2-40B4-BE49-F238E27FC236}">
                  <a16:creationId xmlns:a16="http://schemas.microsoft.com/office/drawing/2014/main" id="{69E2D110-D2CE-4B3C-BBBE-4B1BECC9AB4A}"/>
                </a:ext>
              </a:extLst>
            </p:cNvPr>
            <p:cNvSpPr>
              <a:spLocks noChangeArrowheads="1"/>
            </p:cNvSpPr>
            <p:nvPr userDrawn="1"/>
          </p:nvSpPr>
          <p:spPr bwMode="hidden">
            <a:xfrm>
              <a:off x="305" y="1359"/>
              <a:ext cx="111" cy="4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89" name="Oval 129">
              <a:extLst>
                <a:ext uri="{FF2B5EF4-FFF2-40B4-BE49-F238E27FC236}">
                  <a16:creationId xmlns:a16="http://schemas.microsoft.com/office/drawing/2014/main" id="{57758E7A-553F-4D37-871C-E854784F994A}"/>
                </a:ext>
              </a:extLst>
            </p:cNvPr>
            <p:cNvSpPr>
              <a:spLocks noChangeArrowheads="1"/>
            </p:cNvSpPr>
            <p:nvPr userDrawn="1"/>
          </p:nvSpPr>
          <p:spPr bwMode="hidden">
            <a:xfrm>
              <a:off x="156" y="1154"/>
              <a:ext cx="109" cy="4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90" name="Oval 130">
              <a:extLst>
                <a:ext uri="{FF2B5EF4-FFF2-40B4-BE49-F238E27FC236}">
                  <a16:creationId xmlns:a16="http://schemas.microsoft.com/office/drawing/2014/main" id="{CF58DD31-09C3-4902-9CEC-F4742C3D32AB}"/>
                </a:ext>
              </a:extLst>
            </p:cNvPr>
            <p:cNvSpPr>
              <a:spLocks noChangeArrowheads="1"/>
            </p:cNvSpPr>
            <p:nvPr userDrawn="1"/>
          </p:nvSpPr>
          <p:spPr bwMode="hidden">
            <a:xfrm>
              <a:off x="4538" y="1363"/>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91" name="Oval 131">
              <a:extLst>
                <a:ext uri="{FF2B5EF4-FFF2-40B4-BE49-F238E27FC236}">
                  <a16:creationId xmlns:a16="http://schemas.microsoft.com/office/drawing/2014/main" id="{849E2DD2-B7CF-4D25-AC91-10BA8EE03080}"/>
                </a:ext>
              </a:extLst>
            </p:cNvPr>
            <p:cNvSpPr>
              <a:spLocks noChangeArrowheads="1"/>
            </p:cNvSpPr>
            <p:nvPr userDrawn="1"/>
          </p:nvSpPr>
          <p:spPr bwMode="hidden">
            <a:xfrm>
              <a:off x="4407" y="1442"/>
              <a:ext cx="105" cy="41"/>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92" name="Oval 132">
              <a:extLst>
                <a:ext uri="{FF2B5EF4-FFF2-40B4-BE49-F238E27FC236}">
                  <a16:creationId xmlns:a16="http://schemas.microsoft.com/office/drawing/2014/main" id="{F67879D5-83B5-4F96-8D50-62032DD58344}"/>
                </a:ext>
              </a:extLst>
            </p:cNvPr>
            <p:cNvSpPr>
              <a:spLocks noChangeArrowheads="1"/>
            </p:cNvSpPr>
            <p:nvPr userDrawn="1"/>
          </p:nvSpPr>
          <p:spPr bwMode="hidden">
            <a:xfrm>
              <a:off x="3992" y="1356"/>
              <a:ext cx="109"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93" name="Oval 133">
              <a:extLst>
                <a:ext uri="{FF2B5EF4-FFF2-40B4-BE49-F238E27FC236}">
                  <a16:creationId xmlns:a16="http://schemas.microsoft.com/office/drawing/2014/main" id="{40513BAD-3319-4EE0-98ED-322AF3D8CF60}"/>
                </a:ext>
              </a:extLst>
            </p:cNvPr>
            <p:cNvSpPr>
              <a:spLocks noChangeArrowheads="1"/>
            </p:cNvSpPr>
            <p:nvPr userDrawn="1"/>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94" name="Oval 134">
              <a:extLst>
                <a:ext uri="{FF2B5EF4-FFF2-40B4-BE49-F238E27FC236}">
                  <a16:creationId xmlns:a16="http://schemas.microsoft.com/office/drawing/2014/main" id="{2382F387-E1E1-4776-806F-F98B8CB6D5A8}"/>
                </a:ext>
              </a:extLst>
            </p:cNvPr>
            <p:cNvSpPr>
              <a:spLocks noChangeArrowheads="1"/>
            </p:cNvSpPr>
            <p:nvPr userDrawn="1"/>
          </p:nvSpPr>
          <p:spPr bwMode="hidden">
            <a:xfrm>
              <a:off x="2852" y="1228"/>
              <a:ext cx="106" cy="45"/>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95" name="Oval 135">
              <a:extLst>
                <a:ext uri="{FF2B5EF4-FFF2-40B4-BE49-F238E27FC236}">
                  <a16:creationId xmlns:a16="http://schemas.microsoft.com/office/drawing/2014/main" id="{05F96211-596D-4936-881D-632C4B03670D}"/>
                </a:ext>
              </a:extLst>
            </p:cNvPr>
            <p:cNvSpPr>
              <a:spLocks noChangeArrowheads="1"/>
            </p:cNvSpPr>
            <p:nvPr userDrawn="1"/>
          </p:nvSpPr>
          <p:spPr bwMode="hidden">
            <a:xfrm>
              <a:off x="2678" y="1109"/>
              <a:ext cx="109"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96" name="Oval 136">
              <a:extLst>
                <a:ext uri="{FF2B5EF4-FFF2-40B4-BE49-F238E27FC236}">
                  <a16:creationId xmlns:a16="http://schemas.microsoft.com/office/drawing/2014/main" id="{B63FBA58-F5C9-42F0-823C-8B678DBBEB7A}"/>
                </a:ext>
              </a:extLst>
            </p:cNvPr>
            <p:cNvSpPr>
              <a:spLocks noChangeArrowheads="1"/>
            </p:cNvSpPr>
            <p:nvPr userDrawn="1"/>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97" name="Oval 137">
              <a:extLst>
                <a:ext uri="{FF2B5EF4-FFF2-40B4-BE49-F238E27FC236}">
                  <a16:creationId xmlns:a16="http://schemas.microsoft.com/office/drawing/2014/main" id="{5A18F5F1-A4F5-4C3D-81D4-606812E1D16A}"/>
                </a:ext>
              </a:extLst>
            </p:cNvPr>
            <p:cNvSpPr>
              <a:spLocks noChangeArrowheads="1"/>
            </p:cNvSpPr>
            <p:nvPr userDrawn="1"/>
          </p:nvSpPr>
          <p:spPr bwMode="hidden">
            <a:xfrm>
              <a:off x="1942" y="1041"/>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98" name="Oval 138">
              <a:extLst>
                <a:ext uri="{FF2B5EF4-FFF2-40B4-BE49-F238E27FC236}">
                  <a16:creationId xmlns:a16="http://schemas.microsoft.com/office/drawing/2014/main" id="{3F661F6A-AB7B-4706-8699-FAD8B2AF3C18}"/>
                </a:ext>
              </a:extLst>
            </p:cNvPr>
            <p:cNvSpPr>
              <a:spLocks noChangeArrowheads="1"/>
            </p:cNvSpPr>
            <p:nvPr userDrawn="1"/>
          </p:nvSpPr>
          <p:spPr bwMode="hidden">
            <a:xfrm>
              <a:off x="1088" y="1277"/>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099" name="Oval 139">
              <a:extLst>
                <a:ext uri="{FF2B5EF4-FFF2-40B4-BE49-F238E27FC236}">
                  <a16:creationId xmlns:a16="http://schemas.microsoft.com/office/drawing/2014/main" id="{C23771BA-B0E0-44D6-8F56-2C4A689B04DE}"/>
                </a:ext>
              </a:extLst>
            </p:cNvPr>
            <p:cNvSpPr>
              <a:spLocks noChangeArrowheads="1"/>
            </p:cNvSpPr>
            <p:nvPr userDrawn="1"/>
          </p:nvSpPr>
          <p:spPr bwMode="hidden">
            <a:xfrm>
              <a:off x="827" y="1348"/>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00" name="Oval 140">
              <a:extLst>
                <a:ext uri="{FF2B5EF4-FFF2-40B4-BE49-F238E27FC236}">
                  <a16:creationId xmlns:a16="http://schemas.microsoft.com/office/drawing/2014/main" id="{731458A9-B66E-4C80-8D82-56175D9FEB8E}"/>
                </a:ext>
              </a:extLst>
            </p:cNvPr>
            <p:cNvSpPr>
              <a:spLocks noChangeArrowheads="1"/>
            </p:cNvSpPr>
            <p:nvPr userDrawn="1"/>
          </p:nvSpPr>
          <p:spPr bwMode="hidden">
            <a:xfrm>
              <a:off x="537" y="1427"/>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01" name="Oval 141">
              <a:extLst>
                <a:ext uri="{FF2B5EF4-FFF2-40B4-BE49-F238E27FC236}">
                  <a16:creationId xmlns:a16="http://schemas.microsoft.com/office/drawing/2014/main" id="{9BD43F82-C0B1-4134-B335-F48999B3BAAE}"/>
                </a:ext>
              </a:extLst>
            </p:cNvPr>
            <p:cNvSpPr>
              <a:spLocks noChangeArrowheads="1"/>
            </p:cNvSpPr>
            <p:nvPr userDrawn="1"/>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02" name="Oval 142">
              <a:extLst>
                <a:ext uri="{FF2B5EF4-FFF2-40B4-BE49-F238E27FC236}">
                  <a16:creationId xmlns:a16="http://schemas.microsoft.com/office/drawing/2014/main" id="{8F61736A-0825-4258-BEE1-25A6EB788844}"/>
                </a:ext>
              </a:extLst>
            </p:cNvPr>
            <p:cNvSpPr>
              <a:spLocks noChangeArrowheads="1"/>
            </p:cNvSpPr>
            <p:nvPr userDrawn="1"/>
          </p:nvSpPr>
          <p:spPr bwMode="hidden">
            <a:xfrm>
              <a:off x="1540" y="1049"/>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03" name="Oval 143">
              <a:extLst>
                <a:ext uri="{FF2B5EF4-FFF2-40B4-BE49-F238E27FC236}">
                  <a16:creationId xmlns:a16="http://schemas.microsoft.com/office/drawing/2014/main" id="{FB7E0E2F-C5AD-4C0F-BF78-391172E381BA}"/>
                </a:ext>
              </a:extLst>
            </p:cNvPr>
            <p:cNvSpPr>
              <a:spLocks noChangeArrowheads="1"/>
            </p:cNvSpPr>
            <p:nvPr userDrawn="1"/>
          </p:nvSpPr>
          <p:spPr bwMode="hidden">
            <a:xfrm>
              <a:off x="1120" y="1064"/>
              <a:ext cx="10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04" name="Oval 144">
              <a:extLst>
                <a:ext uri="{FF2B5EF4-FFF2-40B4-BE49-F238E27FC236}">
                  <a16:creationId xmlns:a16="http://schemas.microsoft.com/office/drawing/2014/main" id="{9C64D664-6BE0-4C5C-89AC-E4038F4BD402}"/>
                </a:ext>
              </a:extLst>
            </p:cNvPr>
            <p:cNvSpPr>
              <a:spLocks noChangeArrowheads="1"/>
            </p:cNvSpPr>
            <p:nvPr userDrawn="1"/>
          </p:nvSpPr>
          <p:spPr bwMode="hidden">
            <a:xfrm>
              <a:off x="4131" y="1285"/>
              <a:ext cx="111" cy="4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05" name="Oval 145">
              <a:extLst>
                <a:ext uri="{FF2B5EF4-FFF2-40B4-BE49-F238E27FC236}">
                  <a16:creationId xmlns:a16="http://schemas.microsoft.com/office/drawing/2014/main" id="{60FA76A9-BA3D-4DF8-BBAD-68AE0EF17065}"/>
                </a:ext>
              </a:extLst>
            </p:cNvPr>
            <p:cNvSpPr>
              <a:spLocks noChangeArrowheads="1"/>
            </p:cNvSpPr>
            <p:nvPr userDrawn="1"/>
          </p:nvSpPr>
          <p:spPr bwMode="hidden">
            <a:xfrm>
              <a:off x="3477" y="1165"/>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06" name="Oval 146">
              <a:extLst>
                <a:ext uri="{FF2B5EF4-FFF2-40B4-BE49-F238E27FC236}">
                  <a16:creationId xmlns:a16="http://schemas.microsoft.com/office/drawing/2014/main" id="{383DC73E-5788-45BC-A4DD-E9421276FB00}"/>
                </a:ext>
              </a:extLst>
            </p:cNvPr>
            <p:cNvSpPr>
              <a:spLocks noChangeArrowheads="1"/>
            </p:cNvSpPr>
            <p:nvPr userDrawn="1"/>
          </p:nvSpPr>
          <p:spPr bwMode="hidden">
            <a:xfrm>
              <a:off x="3315" y="1228"/>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07" name="Oval 147">
              <a:extLst>
                <a:ext uri="{FF2B5EF4-FFF2-40B4-BE49-F238E27FC236}">
                  <a16:creationId xmlns:a16="http://schemas.microsoft.com/office/drawing/2014/main" id="{81F531D1-4677-45A5-95B7-7B0594E8CE99}"/>
                </a:ext>
              </a:extLst>
            </p:cNvPr>
            <p:cNvSpPr>
              <a:spLocks noChangeArrowheads="1"/>
            </p:cNvSpPr>
            <p:nvPr userDrawn="1"/>
          </p:nvSpPr>
          <p:spPr bwMode="hidden">
            <a:xfrm>
              <a:off x="3174" y="1112"/>
              <a:ext cx="112" cy="45"/>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08" name="Oval 148">
              <a:extLst>
                <a:ext uri="{FF2B5EF4-FFF2-40B4-BE49-F238E27FC236}">
                  <a16:creationId xmlns:a16="http://schemas.microsoft.com/office/drawing/2014/main" id="{F6A89EBB-901D-4ABB-B3CE-8EE4C67277F0}"/>
                </a:ext>
              </a:extLst>
            </p:cNvPr>
            <p:cNvSpPr>
              <a:spLocks noChangeArrowheads="1"/>
            </p:cNvSpPr>
            <p:nvPr userDrawn="1"/>
          </p:nvSpPr>
          <p:spPr bwMode="hidden">
            <a:xfrm>
              <a:off x="2396" y="1052"/>
              <a:ext cx="109"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09" name="Oval 149">
              <a:extLst>
                <a:ext uri="{FF2B5EF4-FFF2-40B4-BE49-F238E27FC236}">
                  <a16:creationId xmlns:a16="http://schemas.microsoft.com/office/drawing/2014/main" id="{148556B1-BCFD-45EC-8ABC-9548A854B363}"/>
                </a:ext>
              </a:extLst>
            </p:cNvPr>
            <p:cNvSpPr>
              <a:spLocks noChangeArrowheads="1"/>
            </p:cNvSpPr>
            <p:nvPr userDrawn="1"/>
          </p:nvSpPr>
          <p:spPr bwMode="hidden">
            <a:xfrm>
              <a:off x="2769" y="1446"/>
              <a:ext cx="111"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10" name="Oval 150">
              <a:extLst>
                <a:ext uri="{FF2B5EF4-FFF2-40B4-BE49-F238E27FC236}">
                  <a16:creationId xmlns:a16="http://schemas.microsoft.com/office/drawing/2014/main" id="{B1C69F41-0E56-4CF0-8CC5-39E326668675}"/>
                </a:ext>
              </a:extLst>
            </p:cNvPr>
            <p:cNvSpPr>
              <a:spLocks noChangeArrowheads="1"/>
            </p:cNvSpPr>
            <p:nvPr userDrawn="1"/>
          </p:nvSpPr>
          <p:spPr bwMode="hidden">
            <a:xfrm>
              <a:off x="2656" y="1296"/>
              <a:ext cx="112" cy="45"/>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11" name="Oval 151">
              <a:extLst>
                <a:ext uri="{FF2B5EF4-FFF2-40B4-BE49-F238E27FC236}">
                  <a16:creationId xmlns:a16="http://schemas.microsoft.com/office/drawing/2014/main" id="{E118863B-1749-4C9A-9A5F-2DFC6ABF83EF}"/>
                </a:ext>
              </a:extLst>
            </p:cNvPr>
            <p:cNvSpPr>
              <a:spLocks noChangeArrowheads="1"/>
            </p:cNvSpPr>
            <p:nvPr userDrawn="1"/>
          </p:nvSpPr>
          <p:spPr bwMode="hidden">
            <a:xfrm>
              <a:off x="2501" y="1157"/>
              <a:ext cx="109"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12" name="Oval 152">
              <a:extLst>
                <a:ext uri="{FF2B5EF4-FFF2-40B4-BE49-F238E27FC236}">
                  <a16:creationId xmlns:a16="http://schemas.microsoft.com/office/drawing/2014/main" id="{8BBAC350-577B-482E-ADC8-66596E222159}"/>
                </a:ext>
              </a:extLst>
            </p:cNvPr>
            <p:cNvSpPr>
              <a:spLocks noChangeArrowheads="1"/>
            </p:cNvSpPr>
            <p:nvPr userDrawn="1"/>
          </p:nvSpPr>
          <p:spPr bwMode="hidden">
            <a:xfrm>
              <a:off x="2222" y="1101"/>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13" name="Oval 153">
              <a:extLst>
                <a:ext uri="{FF2B5EF4-FFF2-40B4-BE49-F238E27FC236}">
                  <a16:creationId xmlns:a16="http://schemas.microsoft.com/office/drawing/2014/main" id="{1B471470-6F2F-4634-A5D2-07ED589958BA}"/>
                </a:ext>
              </a:extLst>
            </p:cNvPr>
            <p:cNvSpPr>
              <a:spLocks noChangeArrowheads="1"/>
            </p:cNvSpPr>
            <p:nvPr userDrawn="1"/>
          </p:nvSpPr>
          <p:spPr bwMode="hidden">
            <a:xfrm>
              <a:off x="2029" y="1161"/>
              <a:ext cx="109"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14" name="Oval 154">
              <a:extLst>
                <a:ext uri="{FF2B5EF4-FFF2-40B4-BE49-F238E27FC236}">
                  <a16:creationId xmlns:a16="http://schemas.microsoft.com/office/drawing/2014/main" id="{F70B2BF6-C3EE-449B-991D-7BF8D1960D77}"/>
                </a:ext>
              </a:extLst>
            </p:cNvPr>
            <p:cNvSpPr>
              <a:spLocks noChangeArrowheads="1"/>
            </p:cNvSpPr>
            <p:nvPr userDrawn="1"/>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15" name="Oval 155">
              <a:extLst>
                <a:ext uri="{FF2B5EF4-FFF2-40B4-BE49-F238E27FC236}">
                  <a16:creationId xmlns:a16="http://schemas.microsoft.com/office/drawing/2014/main" id="{4099E433-CE9E-4028-A214-EA9F7E29D44D}"/>
                </a:ext>
              </a:extLst>
            </p:cNvPr>
            <p:cNvSpPr>
              <a:spLocks noChangeArrowheads="1"/>
            </p:cNvSpPr>
            <p:nvPr userDrawn="1"/>
          </p:nvSpPr>
          <p:spPr bwMode="hidden">
            <a:xfrm>
              <a:off x="1809" y="1225"/>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16" name="Oval 156">
              <a:extLst>
                <a:ext uri="{FF2B5EF4-FFF2-40B4-BE49-F238E27FC236}">
                  <a16:creationId xmlns:a16="http://schemas.microsoft.com/office/drawing/2014/main" id="{74DE5A34-9D3D-464D-8B15-4FC371DDD7A0}"/>
                </a:ext>
              </a:extLst>
            </p:cNvPr>
            <p:cNvSpPr>
              <a:spLocks noChangeArrowheads="1"/>
            </p:cNvSpPr>
            <p:nvPr userDrawn="1"/>
          </p:nvSpPr>
          <p:spPr bwMode="hidden">
            <a:xfrm>
              <a:off x="1738" y="1097"/>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17" name="Oval 157">
              <a:extLst>
                <a:ext uri="{FF2B5EF4-FFF2-40B4-BE49-F238E27FC236}">
                  <a16:creationId xmlns:a16="http://schemas.microsoft.com/office/drawing/2014/main" id="{DECB2763-4513-4B71-AF31-BAB6F5540C95}"/>
                </a:ext>
              </a:extLst>
            </p:cNvPr>
            <p:cNvSpPr>
              <a:spLocks noChangeArrowheads="1"/>
            </p:cNvSpPr>
            <p:nvPr userDrawn="1"/>
          </p:nvSpPr>
          <p:spPr bwMode="hidden">
            <a:xfrm>
              <a:off x="1583" y="1288"/>
              <a:ext cx="109"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18" name="Oval 158">
              <a:extLst>
                <a:ext uri="{FF2B5EF4-FFF2-40B4-BE49-F238E27FC236}">
                  <a16:creationId xmlns:a16="http://schemas.microsoft.com/office/drawing/2014/main" id="{C981B318-09D2-4EFA-A0C5-7A6E7189A591}"/>
                </a:ext>
              </a:extLst>
            </p:cNvPr>
            <p:cNvSpPr>
              <a:spLocks noChangeArrowheads="1"/>
            </p:cNvSpPr>
            <p:nvPr userDrawn="1"/>
          </p:nvSpPr>
          <p:spPr bwMode="hidden">
            <a:xfrm>
              <a:off x="1379" y="1344"/>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19" name="Oval 159">
              <a:extLst>
                <a:ext uri="{FF2B5EF4-FFF2-40B4-BE49-F238E27FC236}">
                  <a16:creationId xmlns:a16="http://schemas.microsoft.com/office/drawing/2014/main" id="{AB5928F8-2B27-4E59-B314-0725F0DA5E98}"/>
                </a:ext>
              </a:extLst>
            </p:cNvPr>
            <p:cNvSpPr>
              <a:spLocks noChangeArrowheads="1"/>
            </p:cNvSpPr>
            <p:nvPr userDrawn="1"/>
          </p:nvSpPr>
          <p:spPr bwMode="hidden">
            <a:xfrm>
              <a:off x="1529" y="1157"/>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20" name="Oval 160">
              <a:extLst>
                <a:ext uri="{FF2B5EF4-FFF2-40B4-BE49-F238E27FC236}">
                  <a16:creationId xmlns:a16="http://schemas.microsoft.com/office/drawing/2014/main" id="{A1D24B2C-EFD4-4831-8D91-3265E79DE002}"/>
                </a:ext>
              </a:extLst>
            </p:cNvPr>
            <p:cNvSpPr>
              <a:spLocks noChangeArrowheads="1"/>
            </p:cNvSpPr>
            <p:nvPr userDrawn="1"/>
          </p:nvSpPr>
          <p:spPr bwMode="hidden">
            <a:xfrm>
              <a:off x="1294" y="1221"/>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21" name="Oval 161">
              <a:extLst>
                <a:ext uri="{FF2B5EF4-FFF2-40B4-BE49-F238E27FC236}">
                  <a16:creationId xmlns:a16="http://schemas.microsoft.com/office/drawing/2014/main" id="{A8B7D217-D99B-4735-8621-4E45D9DF262B}"/>
                </a:ext>
              </a:extLst>
            </p:cNvPr>
            <p:cNvSpPr>
              <a:spLocks noChangeArrowheads="1"/>
            </p:cNvSpPr>
            <p:nvPr userDrawn="1"/>
          </p:nvSpPr>
          <p:spPr bwMode="hidden">
            <a:xfrm>
              <a:off x="1314" y="1112"/>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22" name="Oval 162">
              <a:extLst>
                <a:ext uri="{FF2B5EF4-FFF2-40B4-BE49-F238E27FC236}">
                  <a16:creationId xmlns:a16="http://schemas.microsoft.com/office/drawing/2014/main" id="{98A11281-FFC9-476C-BB94-A8DC80BEF9FB}"/>
                </a:ext>
              </a:extLst>
            </p:cNvPr>
            <p:cNvSpPr>
              <a:spLocks noChangeArrowheads="1"/>
            </p:cNvSpPr>
            <p:nvPr userDrawn="1"/>
          </p:nvSpPr>
          <p:spPr bwMode="hidden">
            <a:xfrm>
              <a:off x="1082" y="1165"/>
              <a:ext cx="109"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23" name="Oval 163">
              <a:extLst>
                <a:ext uri="{FF2B5EF4-FFF2-40B4-BE49-F238E27FC236}">
                  <a16:creationId xmlns:a16="http://schemas.microsoft.com/office/drawing/2014/main" id="{EEC87CCF-197B-4B62-95CD-67E9A664382A}"/>
                </a:ext>
              </a:extLst>
            </p:cNvPr>
            <p:cNvSpPr>
              <a:spLocks noChangeArrowheads="1"/>
            </p:cNvSpPr>
            <p:nvPr userDrawn="1"/>
          </p:nvSpPr>
          <p:spPr bwMode="hidden">
            <a:xfrm>
              <a:off x="877" y="1120"/>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24" name="Oval 164">
              <a:extLst>
                <a:ext uri="{FF2B5EF4-FFF2-40B4-BE49-F238E27FC236}">
                  <a16:creationId xmlns:a16="http://schemas.microsoft.com/office/drawing/2014/main" id="{0ED355C6-BE76-490A-AC48-F214E33BA290}"/>
                </a:ext>
              </a:extLst>
            </p:cNvPr>
            <p:cNvSpPr>
              <a:spLocks noChangeArrowheads="1"/>
            </p:cNvSpPr>
            <p:nvPr userDrawn="1"/>
          </p:nvSpPr>
          <p:spPr bwMode="hidden">
            <a:xfrm>
              <a:off x="875" y="1217"/>
              <a:ext cx="109"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25" name="Oval 165">
              <a:extLst>
                <a:ext uri="{FF2B5EF4-FFF2-40B4-BE49-F238E27FC236}">
                  <a16:creationId xmlns:a16="http://schemas.microsoft.com/office/drawing/2014/main" id="{26E0F03D-9C59-4DEB-A360-F23B21CAA5B8}"/>
                </a:ext>
              </a:extLst>
            </p:cNvPr>
            <p:cNvSpPr>
              <a:spLocks noChangeArrowheads="1"/>
            </p:cNvSpPr>
            <p:nvPr userDrawn="1"/>
          </p:nvSpPr>
          <p:spPr bwMode="hidden">
            <a:xfrm>
              <a:off x="680" y="1168"/>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26" name="Oval 166">
              <a:extLst>
                <a:ext uri="{FF2B5EF4-FFF2-40B4-BE49-F238E27FC236}">
                  <a16:creationId xmlns:a16="http://schemas.microsoft.com/office/drawing/2014/main" id="{D6C3853B-9AAF-43D8-8858-848B926494B6}"/>
                </a:ext>
              </a:extLst>
            </p:cNvPr>
            <p:cNvSpPr>
              <a:spLocks noChangeArrowheads="1"/>
            </p:cNvSpPr>
            <p:nvPr userDrawn="1"/>
          </p:nvSpPr>
          <p:spPr bwMode="hidden">
            <a:xfrm>
              <a:off x="411" y="1232"/>
              <a:ext cx="109"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27" name="Oval 167">
              <a:extLst>
                <a:ext uri="{FF2B5EF4-FFF2-40B4-BE49-F238E27FC236}">
                  <a16:creationId xmlns:a16="http://schemas.microsoft.com/office/drawing/2014/main" id="{1DF46B3D-F60B-40FD-B84D-068AE8C201BF}"/>
                </a:ext>
              </a:extLst>
            </p:cNvPr>
            <p:cNvSpPr>
              <a:spLocks noChangeArrowheads="1"/>
            </p:cNvSpPr>
            <p:nvPr userDrawn="1"/>
          </p:nvSpPr>
          <p:spPr bwMode="hidden">
            <a:xfrm>
              <a:off x="434" y="1101"/>
              <a:ext cx="112" cy="4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28" name="Oval 168">
              <a:extLst>
                <a:ext uri="{FF2B5EF4-FFF2-40B4-BE49-F238E27FC236}">
                  <a16:creationId xmlns:a16="http://schemas.microsoft.com/office/drawing/2014/main" id="{73E0D28C-DFC5-4600-9388-7B806BDE53D6}"/>
                </a:ext>
              </a:extLst>
            </p:cNvPr>
            <p:cNvSpPr>
              <a:spLocks noChangeArrowheads="1"/>
            </p:cNvSpPr>
            <p:nvPr userDrawn="1"/>
          </p:nvSpPr>
          <p:spPr bwMode="hidden">
            <a:xfrm>
              <a:off x="119" y="1311"/>
              <a:ext cx="109"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29" name="Oval 169">
              <a:extLst>
                <a:ext uri="{FF2B5EF4-FFF2-40B4-BE49-F238E27FC236}">
                  <a16:creationId xmlns:a16="http://schemas.microsoft.com/office/drawing/2014/main" id="{4E9F96FE-5828-41CA-85D7-54325F818C89}"/>
                </a:ext>
              </a:extLst>
            </p:cNvPr>
            <p:cNvSpPr>
              <a:spLocks noChangeArrowheads="1"/>
            </p:cNvSpPr>
            <p:nvPr userDrawn="1"/>
          </p:nvSpPr>
          <p:spPr bwMode="hidden">
            <a:xfrm>
              <a:off x="858" y="1000"/>
              <a:ext cx="101" cy="37"/>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30" name="Oval 170">
              <a:extLst>
                <a:ext uri="{FF2B5EF4-FFF2-40B4-BE49-F238E27FC236}">
                  <a16:creationId xmlns:a16="http://schemas.microsoft.com/office/drawing/2014/main" id="{00F6185D-6DDC-471C-840F-9D0550C6DD81}"/>
                </a:ext>
              </a:extLst>
            </p:cNvPr>
            <p:cNvSpPr>
              <a:spLocks noChangeArrowheads="1"/>
            </p:cNvSpPr>
            <p:nvPr userDrawn="1"/>
          </p:nvSpPr>
          <p:spPr bwMode="hidden">
            <a:xfrm>
              <a:off x="1341" y="1011"/>
              <a:ext cx="101" cy="4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31" name="Oval 171">
              <a:extLst>
                <a:ext uri="{FF2B5EF4-FFF2-40B4-BE49-F238E27FC236}">
                  <a16:creationId xmlns:a16="http://schemas.microsoft.com/office/drawing/2014/main" id="{49BA0517-37AA-41C3-A36B-9BEB8B02091B}"/>
                </a:ext>
              </a:extLst>
            </p:cNvPr>
            <p:cNvSpPr>
              <a:spLocks noChangeArrowheads="1"/>
            </p:cNvSpPr>
            <p:nvPr userDrawn="1"/>
          </p:nvSpPr>
          <p:spPr bwMode="hidden">
            <a:xfrm>
              <a:off x="1739" y="1007"/>
              <a:ext cx="101" cy="37"/>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32" name="Oval 172">
              <a:extLst>
                <a:ext uri="{FF2B5EF4-FFF2-40B4-BE49-F238E27FC236}">
                  <a16:creationId xmlns:a16="http://schemas.microsoft.com/office/drawing/2014/main" id="{C905A889-6ED1-494A-B654-CE185A32E660}"/>
                </a:ext>
              </a:extLst>
            </p:cNvPr>
            <p:cNvSpPr>
              <a:spLocks noChangeArrowheads="1"/>
            </p:cNvSpPr>
            <p:nvPr userDrawn="1"/>
          </p:nvSpPr>
          <p:spPr bwMode="hidden">
            <a:xfrm>
              <a:off x="2116" y="1000"/>
              <a:ext cx="100" cy="4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33" name="Oval 173">
              <a:extLst>
                <a:ext uri="{FF2B5EF4-FFF2-40B4-BE49-F238E27FC236}">
                  <a16:creationId xmlns:a16="http://schemas.microsoft.com/office/drawing/2014/main" id="{BF658D03-BDFD-419F-AA6C-AD43FD472DEF}"/>
                </a:ext>
              </a:extLst>
            </p:cNvPr>
            <p:cNvSpPr>
              <a:spLocks noChangeArrowheads="1"/>
            </p:cNvSpPr>
            <p:nvPr userDrawn="1"/>
          </p:nvSpPr>
          <p:spPr bwMode="hidden">
            <a:xfrm>
              <a:off x="2320" y="940"/>
              <a:ext cx="99" cy="4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34" name="Oval 174">
              <a:extLst>
                <a:ext uri="{FF2B5EF4-FFF2-40B4-BE49-F238E27FC236}">
                  <a16:creationId xmlns:a16="http://schemas.microsoft.com/office/drawing/2014/main" id="{58D41D2F-7745-4035-B6CD-017119336A65}"/>
                </a:ext>
              </a:extLst>
            </p:cNvPr>
            <p:cNvSpPr>
              <a:spLocks noChangeArrowheads="1"/>
            </p:cNvSpPr>
            <p:nvPr userDrawn="1"/>
          </p:nvSpPr>
          <p:spPr bwMode="hidden">
            <a:xfrm>
              <a:off x="2601" y="996"/>
              <a:ext cx="101" cy="37"/>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35" name="Oval 175">
              <a:extLst>
                <a:ext uri="{FF2B5EF4-FFF2-40B4-BE49-F238E27FC236}">
                  <a16:creationId xmlns:a16="http://schemas.microsoft.com/office/drawing/2014/main" id="{25298B7A-7C26-48CB-8244-F08736C09CA1}"/>
                </a:ext>
              </a:extLst>
            </p:cNvPr>
            <p:cNvSpPr>
              <a:spLocks noChangeArrowheads="1"/>
            </p:cNvSpPr>
            <p:nvPr userDrawn="1"/>
          </p:nvSpPr>
          <p:spPr bwMode="hidden">
            <a:xfrm>
              <a:off x="1667" y="1419"/>
              <a:ext cx="109" cy="52"/>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36" name="Oval 176">
              <a:extLst>
                <a:ext uri="{FF2B5EF4-FFF2-40B4-BE49-F238E27FC236}">
                  <a16:creationId xmlns:a16="http://schemas.microsoft.com/office/drawing/2014/main" id="{AC7D10C9-058B-4D11-932C-C989A8E4B89D}"/>
                </a:ext>
              </a:extLst>
            </p:cNvPr>
            <p:cNvSpPr>
              <a:spLocks noChangeArrowheads="1"/>
            </p:cNvSpPr>
            <p:nvPr userDrawn="1"/>
          </p:nvSpPr>
          <p:spPr bwMode="hidden">
            <a:xfrm>
              <a:off x="2557" y="1517"/>
              <a:ext cx="123" cy="49"/>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37" name="Oval 177">
              <a:extLst>
                <a:ext uri="{FF2B5EF4-FFF2-40B4-BE49-F238E27FC236}">
                  <a16:creationId xmlns:a16="http://schemas.microsoft.com/office/drawing/2014/main" id="{DAF68ED8-D03F-4A26-B1E4-F997443E65B8}"/>
                </a:ext>
              </a:extLst>
            </p:cNvPr>
            <p:cNvSpPr>
              <a:spLocks noChangeArrowheads="1"/>
            </p:cNvSpPr>
            <p:nvPr userDrawn="1"/>
          </p:nvSpPr>
          <p:spPr bwMode="hidden">
            <a:xfrm>
              <a:off x="3619" y="1288"/>
              <a:ext cx="112" cy="4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38" name="Oval 178">
              <a:extLst>
                <a:ext uri="{FF2B5EF4-FFF2-40B4-BE49-F238E27FC236}">
                  <a16:creationId xmlns:a16="http://schemas.microsoft.com/office/drawing/2014/main" id="{C39B41E4-9B16-4F67-8110-5E10561C0444}"/>
                </a:ext>
              </a:extLst>
            </p:cNvPr>
            <p:cNvSpPr>
              <a:spLocks noChangeArrowheads="1"/>
            </p:cNvSpPr>
            <p:nvPr userDrawn="1"/>
          </p:nvSpPr>
          <p:spPr bwMode="hidden">
            <a:xfrm>
              <a:off x="3791" y="1213"/>
              <a:ext cx="111" cy="4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39" name="Oval 179">
              <a:extLst>
                <a:ext uri="{FF2B5EF4-FFF2-40B4-BE49-F238E27FC236}">
                  <a16:creationId xmlns:a16="http://schemas.microsoft.com/office/drawing/2014/main" id="{BA649B97-1A15-4D60-8A19-1066A21C4CC9}"/>
                </a:ext>
              </a:extLst>
            </p:cNvPr>
            <p:cNvSpPr>
              <a:spLocks noChangeArrowheads="1"/>
            </p:cNvSpPr>
            <p:nvPr userDrawn="1"/>
          </p:nvSpPr>
          <p:spPr bwMode="hidden">
            <a:xfrm>
              <a:off x="2134" y="906"/>
              <a:ext cx="79" cy="37"/>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40" name="Oval 180">
              <a:extLst>
                <a:ext uri="{FF2B5EF4-FFF2-40B4-BE49-F238E27FC236}">
                  <a16:creationId xmlns:a16="http://schemas.microsoft.com/office/drawing/2014/main" id="{879B1EBD-3307-41A9-8CEE-CB83D941E023}"/>
                </a:ext>
              </a:extLst>
            </p:cNvPr>
            <p:cNvSpPr>
              <a:spLocks noChangeArrowheads="1"/>
            </p:cNvSpPr>
            <p:nvPr userDrawn="1"/>
          </p:nvSpPr>
          <p:spPr bwMode="hidden">
            <a:xfrm>
              <a:off x="1264" y="906"/>
              <a:ext cx="79" cy="37"/>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41" name="Oval 181">
              <a:extLst>
                <a:ext uri="{FF2B5EF4-FFF2-40B4-BE49-F238E27FC236}">
                  <a16:creationId xmlns:a16="http://schemas.microsoft.com/office/drawing/2014/main" id="{3AEBC2D1-C206-4FF1-ADC3-B8C80B9C94CE}"/>
                </a:ext>
              </a:extLst>
            </p:cNvPr>
            <p:cNvSpPr>
              <a:spLocks noChangeArrowheads="1"/>
            </p:cNvSpPr>
            <p:nvPr userDrawn="1"/>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42" name="Oval 182">
              <a:extLst>
                <a:ext uri="{FF2B5EF4-FFF2-40B4-BE49-F238E27FC236}">
                  <a16:creationId xmlns:a16="http://schemas.microsoft.com/office/drawing/2014/main" id="{4973EE74-9949-453F-A6C9-0C779EAD0C78}"/>
                </a:ext>
              </a:extLst>
            </p:cNvPr>
            <p:cNvSpPr>
              <a:spLocks noChangeArrowheads="1"/>
            </p:cNvSpPr>
            <p:nvPr userDrawn="1"/>
          </p:nvSpPr>
          <p:spPr bwMode="hidden">
            <a:xfrm>
              <a:off x="1650" y="824"/>
              <a:ext cx="80"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43" name="Oval 183">
              <a:extLst>
                <a:ext uri="{FF2B5EF4-FFF2-40B4-BE49-F238E27FC236}">
                  <a16:creationId xmlns:a16="http://schemas.microsoft.com/office/drawing/2014/main" id="{53D477B8-1C3A-437C-A08D-3ABC78BD199E}"/>
                </a:ext>
              </a:extLst>
            </p:cNvPr>
            <p:cNvSpPr>
              <a:spLocks noChangeArrowheads="1"/>
            </p:cNvSpPr>
            <p:nvPr userDrawn="1"/>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44" name="Oval 184">
              <a:extLst>
                <a:ext uri="{FF2B5EF4-FFF2-40B4-BE49-F238E27FC236}">
                  <a16:creationId xmlns:a16="http://schemas.microsoft.com/office/drawing/2014/main" id="{41518045-EFA2-4121-B674-CA4C4094B8CE}"/>
                </a:ext>
              </a:extLst>
            </p:cNvPr>
            <p:cNvSpPr>
              <a:spLocks noChangeArrowheads="1"/>
            </p:cNvSpPr>
            <p:nvPr userDrawn="1"/>
          </p:nvSpPr>
          <p:spPr bwMode="hidden">
            <a:xfrm>
              <a:off x="1720" y="921"/>
              <a:ext cx="83" cy="37"/>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45" name="Oval 185">
              <a:extLst>
                <a:ext uri="{FF2B5EF4-FFF2-40B4-BE49-F238E27FC236}">
                  <a16:creationId xmlns:a16="http://schemas.microsoft.com/office/drawing/2014/main" id="{CCDAB6AA-46B5-4C01-8899-745855160BB1}"/>
                </a:ext>
              </a:extLst>
            </p:cNvPr>
            <p:cNvSpPr>
              <a:spLocks noChangeArrowheads="1"/>
            </p:cNvSpPr>
            <p:nvPr userDrawn="1"/>
          </p:nvSpPr>
          <p:spPr bwMode="hidden">
            <a:xfrm>
              <a:off x="1913" y="959"/>
              <a:ext cx="98"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46" name="Oval 186">
              <a:extLst>
                <a:ext uri="{FF2B5EF4-FFF2-40B4-BE49-F238E27FC236}">
                  <a16:creationId xmlns:a16="http://schemas.microsoft.com/office/drawing/2014/main" id="{487F24B9-9E9C-4E9E-A7F3-9262469DE18E}"/>
                </a:ext>
              </a:extLst>
            </p:cNvPr>
            <p:cNvSpPr>
              <a:spLocks noChangeArrowheads="1"/>
            </p:cNvSpPr>
            <p:nvPr userDrawn="1"/>
          </p:nvSpPr>
          <p:spPr bwMode="hidden">
            <a:xfrm>
              <a:off x="1541" y="963"/>
              <a:ext cx="90"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47" name="Oval 187">
              <a:extLst>
                <a:ext uri="{FF2B5EF4-FFF2-40B4-BE49-F238E27FC236}">
                  <a16:creationId xmlns:a16="http://schemas.microsoft.com/office/drawing/2014/main" id="{EB46EB21-77CC-480F-855E-83659764E269}"/>
                </a:ext>
              </a:extLst>
            </p:cNvPr>
            <p:cNvSpPr>
              <a:spLocks noChangeArrowheads="1"/>
            </p:cNvSpPr>
            <p:nvPr userDrawn="1"/>
          </p:nvSpPr>
          <p:spPr bwMode="hidden">
            <a:xfrm>
              <a:off x="1076" y="951"/>
              <a:ext cx="10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48" name="Oval 188">
              <a:extLst>
                <a:ext uri="{FF2B5EF4-FFF2-40B4-BE49-F238E27FC236}">
                  <a16:creationId xmlns:a16="http://schemas.microsoft.com/office/drawing/2014/main" id="{DEBC344B-51C5-4947-94F6-1DD6AB6BAA8B}"/>
                </a:ext>
              </a:extLst>
            </p:cNvPr>
            <p:cNvSpPr>
              <a:spLocks noChangeArrowheads="1"/>
            </p:cNvSpPr>
            <p:nvPr userDrawn="1"/>
          </p:nvSpPr>
          <p:spPr bwMode="hidden">
            <a:xfrm>
              <a:off x="1983" y="4026"/>
              <a:ext cx="195" cy="10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49" name="Oval 189">
              <a:extLst>
                <a:ext uri="{FF2B5EF4-FFF2-40B4-BE49-F238E27FC236}">
                  <a16:creationId xmlns:a16="http://schemas.microsoft.com/office/drawing/2014/main" id="{39D20013-D015-4A1B-A2AB-FD26DDD9A543}"/>
                </a:ext>
              </a:extLst>
            </p:cNvPr>
            <p:cNvSpPr>
              <a:spLocks noChangeArrowheads="1"/>
            </p:cNvSpPr>
            <p:nvPr userDrawn="1"/>
          </p:nvSpPr>
          <p:spPr bwMode="hidden">
            <a:xfrm>
              <a:off x="2460" y="3670"/>
              <a:ext cx="196" cy="11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50" name="Oval 190">
              <a:extLst>
                <a:ext uri="{FF2B5EF4-FFF2-40B4-BE49-F238E27FC236}">
                  <a16:creationId xmlns:a16="http://schemas.microsoft.com/office/drawing/2014/main" id="{2EAC93FF-28F3-49B8-8C61-E0EEFD5BB0C4}"/>
                </a:ext>
              </a:extLst>
            </p:cNvPr>
            <p:cNvSpPr>
              <a:spLocks noChangeArrowheads="1"/>
            </p:cNvSpPr>
            <p:nvPr userDrawn="1"/>
          </p:nvSpPr>
          <p:spPr bwMode="hidden">
            <a:xfrm>
              <a:off x="3238" y="3119"/>
              <a:ext cx="165" cy="97"/>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51" name="Oval 191">
              <a:extLst>
                <a:ext uri="{FF2B5EF4-FFF2-40B4-BE49-F238E27FC236}">
                  <a16:creationId xmlns:a16="http://schemas.microsoft.com/office/drawing/2014/main" id="{0BA4CEAC-E70C-42DF-ADF7-C6B9FA1E7BF6}"/>
                </a:ext>
              </a:extLst>
            </p:cNvPr>
            <p:cNvSpPr>
              <a:spLocks noChangeArrowheads="1"/>
            </p:cNvSpPr>
            <p:nvPr userDrawn="1"/>
          </p:nvSpPr>
          <p:spPr bwMode="hidden">
            <a:xfrm>
              <a:off x="3550" y="2880"/>
              <a:ext cx="156" cy="90"/>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52" name="Oval 192">
              <a:extLst>
                <a:ext uri="{FF2B5EF4-FFF2-40B4-BE49-F238E27FC236}">
                  <a16:creationId xmlns:a16="http://schemas.microsoft.com/office/drawing/2014/main" id="{B9F455E3-C788-45F0-B564-E57104C2C362}"/>
                </a:ext>
              </a:extLst>
            </p:cNvPr>
            <p:cNvSpPr>
              <a:spLocks noChangeArrowheads="1"/>
            </p:cNvSpPr>
            <p:nvPr userDrawn="1"/>
          </p:nvSpPr>
          <p:spPr bwMode="hidden">
            <a:xfrm>
              <a:off x="2892" y="3378"/>
              <a:ext cx="168" cy="94"/>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53" name="Oval 193">
              <a:extLst>
                <a:ext uri="{FF2B5EF4-FFF2-40B4-BE49-F238E27FC236}">
                  <a16:creationId xmlns:a16="http://schemas.microsoft.com/office/drawing/2014/main" id="{A94BE67A-2C7E-4256-83F1-D0143864A32F}"/>
                </a:ext>
              </a:extLst>
            </p:cNvPr>
            <p:cNvSpPr>
              <a:spLocks noChangeArrowheads="1"/>
            </p:cNvSpPr>
            <p:nvPr userDrawn="1"/>
          </p:nvSpPr>
          <p:spPr bwMode="hidden">
            <a:xfrm>
              <a:off x="3869" y="2659"/>
              <a:ext cx="151" cy="8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54" name="Oval 194">
              <a:extLst>
                <a:ext uri="{FF2B5EF4-FFF2-40B4-BE49-F238E27FC236}">
                  <a16:creationId xmlns:a16="http://schemas.microsoft.com/office/drawing/2014/main" id="{58BC9E70-7AC1-494F-A5E3-0E88F2EF631D}"/>
                </a:ext>
              </a:extLst>
            </p:cNvPr>
            <p:cNvSpPr>
              <a:spLocks noChangeArrowheads="1"/>
            </p:cNvSpPr>
            <p:nvPr userDrawn="1"/>
          </p:nvSpPr>
          <p:spPr bwMode="hidden">
            <a:xfrm>
              <a:off x="4090" y="2475"/>
              <a:ext cx="156" cy="90"/>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55" name="Oval 195">
              <a:extLst>
                <a:ext uri="{FF2B5EF4-FFF2-40B4-BE49-F238E27FC236}">
                  <a16:creationId xmlns:a16="http://schemas.microsoft.com/office/drawing/2014/main" id="{6CCE4683-5276-40BA-9B39-58FD53ABC0AC}"/>
                </a:ext>
              </a:extLst>
            </p:cNvPr>
            <p:cNvSpPr>
              <a:spLocks noChangeArrowheads="1"/>
            </p:cNvSpPr>
            <p:nvPr userDrawn="1"/>
          </p:nvSpPr>
          <p:spPr bwMode="hidden">
            <a:xfrm>
              <a:off x="4327" y="2314"/>
              <a:ext cx="134" cy="7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56" name="Oval 196">
              <a:extLst>
                <a:ext uri="{FF2B5EF4-FFF2-40B4-BE49-F238E27FC236}">
                  <a16:creationId xmlns:a16="http://schemas.microsoft.com/office/drawing/2014/main" id="{D7E20754-6D8E-4CAE-8918-F957D01850B5}"/>
                </a:ext>
              </a:extLst>
            </p:cNvPr>
            <p:cNvSpPr>
              <a:spLocks noChangeArrowheads="1"/>
            </p:cNvSpPr>
            <p:nvPr userDrawn="1"/>
          </p:nvSpPr>
          <p:spPr bwMode="hidden">
            <a:xfrm>
              <a:off x="4712" y="2022"/>
              <a:ext cx="134" cy="71"/>
            </a:xfrm>
            <a:prstGeom prst="ellipse">
              <a:avLst/>
            </a:prstGeom>
            <a:gradFill rotWithShape="0">
              <a:gsLst>
                <a:gs pos="0">
                  <a:schemeClr val="bg2"/>
                </a:gs>
                <a:gs pos="100000">
                  <a:schemeClr val="bg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57" name="Oval 197">
              <a:extLst>
                <a:ext uri="{FF2B5EF4-FFF2-40B4-BE49-F238E27FC236}">
                  <a16:creationId xmlns:a16="http://schemas.microsoft.com/office/drawing/2014/main" id="{566D57E5-E576-471F-8BFD-8BEA69E1A78E}"/>
                </a:ext>
              </a:extLst>
            </p:cNvPr>
            <p:cNvSpPr>
              <a:spLocks noChangeArrowheads="1"/>
            </p:cNvSpPr>
            <p:nvPr userDrawn="1"/>
          </p:nvSpPr>
          <p:spPr bwMode="hidden">
            <a:xfrm>
              <a:off x="4533" y="2161"/>
              <a:ext cx="137" cy="64"/>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58" name="Oval 198">
              <a:extLst>
                <a:ext uri="{FF2B5EF4-FFF2-40B4-BE49-F238E27FC236}">
                  <a16:creationId xmlns:a16="http://schemas.microsoft.com/office/drawing/2014/main" id="{3BC48FCC-A9A4-487E-A208-07772FA31D55}"/>
                </a:ext>
              </a:extLst>
            </p:cNvPr>
            <p:cNvSpPr>
              <a:spLocks noChangeArrowheads="1"/>
            </p:cNvSpPr>
            <p:nvPr userDrawn="1"/>
          </p:nvSpPr>
          <p:spPr bwMode="hidden">
            <a:xfrm>
              <a:off x="4863" y="1921"/>
              <a:ext cx="128" cy="60"/>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59" name="Oval 199">
              <a:extLst>
                <a:ext uri="{FF2B5EF4-FFF2-40B4-BE49-F238E27FC236}">
                  <a16:creationId xmlns:a16="http://schemas.microsoft.com/office/drawing/2014/main" id="{6CDF2368-BB22-476A-A618-BD0A2B39DDE8}"/>
                </a:ext>
              </a:extLst>
            </p:cNvPr>
            <p:cNvSpPr>
              <a:spLocks noChangeArrowheads="1"/>
            </p:cNvSpPr>
            <p:nvPr userDrawn="1"/>
          </p:nvSpPr>
          <p:spPr bwMode="hidden">
            <a:xfrm>
              <a:off x="5009" y="1809"/>
              <a:ext cx="128" cy="60"/>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60" name="Oval 200">
              <a:extLst>
                <a:ext uri="{FF2B5EF4-FFF2-40B4-BE49-F238E27FC236}">
                  <a16:creationId xmlns:a16="http://schemas.microsoft.com/office/drawing/2014/main" id="{C801154B-A63E-4B31-B40E-DA5D2F2CAB42}"/>
                </a:ext>
              </a:extLst>
            </p:cNvPr>
            <p:cNvSpPr>
              <a:spLocks noChangeArrowheads="1"/>
            </p:cNvSpPr>
            <p:nvPr userDrawn="1"/>
          </p:nvSpPr>
          <p:spPr bwMode="hidden">
            <a:xfrm>
              <a:off x="5161" y="1700"/>
              <a:ext cx="123" cy="52"/>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61" name="Oval 201">
              <a:extLst>
                <a:ext uri="{FF2B5EF4-FFF2-40B4-BE49-F238E27FC236}">
                  <a16:creationId xmlns:a16="http://schemas.microsoft.com/office/drawing/2014/main" id="{D2902697-98C6-48FC-967A-F507EECFFF78}"/>
                </a:ext>
              </a:extLst>
            </p:cNvPr>
            <p:cNvSpPr>
              <a:spLocks noChangeArrowheads="1"/>
            </p:cNvSpPr>
            <p:nvPr userDrawn="1"/>
          </p:nvSpPr>
          <p:spPr bwMode="hidden">
            <a:xfrm>
              <a:off x="5277" y="1614"/>
              <a:ext cx="124" cy="52"/>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62" name="Oval 202">
              <a:extLst>
                <a:ext uri="{FF2B5EF4-FFF2-40B4-BE49-F238E27FC236}">
                  <a16:creationId xmlns:a16="http://schemas.microsoft.com/office/drawing/2014/main" id="{02AE71F1-19E7-4B0D-BF37-01831D1F672D}"/>
                </a:ext>
              </a:extLst>
            </p:cNvPr>
            <p:cNvSpPr>
              <a:spLocks noChangeArrowheads="1"/>
            </p:cNvSpPr>
            <p:nvPr userDrawn="1"/>
          </p:nvSpPr>
          <p:spPr bwMode="hidden">
            <a:xfrm>
              <a:off x="5398" y="1520"/>
              <a:ext cx="123" cy="52"/>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63" name="Oval 203">
              <a:extLst>
                <a:ext uri="{FF2B5EF4-FFF2-40B4-BE49-F238E27FC236}">
                  <a16:creationId xmlns:a16="http://schemas.microsoft.com/office/drawing/2014/main" id="{96377501-22A9-4F72-B9E3-E0C3544B8181}"/>
                </a:ext>
              </a:extLst>
            </p:cNvPr>
            <p:cNvSpPr>
              <a:spLocks noChangeArrowheads="1"/>
            </p:cNvSpPr>
            <p:nvPr userDrawn="1"/>
          </p:nvSpPr>
          <p:spPr bwMode="hidden">
            <a:xfrm>
              <a:off x="3255" y="4070"/>
              <a:ext cx="196" cy="105"/>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64" name="Oval 204">
              <a:extLst>
                <a:ext uri="{FF2B5EF4-FFF2-40B4-BE49-F238E27FC236}">
                  <a16:creationId xmlns:a16="http://schemas.microsoft.com/office/drawing/2014/main" id="{8C7D2762-AAB2-43D1-8ED9-A399AFA4B3D8}"/>
                </a:ext>
              </a:extLst>
            </p:cNvPr>
            <p:cNvSpPr>
              <a:spLocks noChangeArrowheads="1"/>
            </p:cNvSpPr>
            <p:nvPr userDrawn="1"/>
          </p:nvSpPr>
          <p:spPr bwMode="hidden">
            <a:xfrm>
              <a:off x="3651" y="3692"/>
              <a:ext cx="196" cy="112"/>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65" name="Oval 205">
              <a:extLst>
                <a:ext uri="{FF2B5EF4-FFF2-40B4-BE49-F238E27FC236}">
                  <a16:creationId xmlns:a16="http://schemas.microsoft.com/office/drawing/2014/main" id="{C1BFFD2D-8C7D-46C7-8DA8-2792A05F784E}"/>
                </a:ext>
              </a:extLst>
            </p:cNvPr>
            <p:cNvSpPr>
              <a:spLocks noChangeArrowheads="1"/>
            </p:cNvSpPr>
            <p:nvPr userDrawn="1"/>
          </p:nvSpPr>
          <p:spPr bwMode="hidden">
            <a:xfrm>
              <a:off x="4773" y="3703"/>
              <a:ext cx="201" cy="109"/>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66" name="Oval 206">
              <a:extLst>
                <a:ext uri="{FF2B5EF4-FFF2-40B4-BE49-F238E27FC236}">
                  <a16:creationId xmlns:a16="http://schemas.microsoft.com/office/drawing/2014/main" id="{284217C7-6088-4B5B-BC33-49D008DB1F06}"/>
                </a:ext>
              </a:extLst>
            </p:cNvPr>
            <p:cNvSpPr>
              <a:spLocks noChangeArrowheads="1"/>
            </p:cNvSpPr>
            <p:nvPr userDrawn="1"/>
          </p:nvSpPr>
          <p:spPr bwMode="hidden">
            <a:xfrm>
              <a:off x="4491" y="4048"/>
              <a:ext cx="196" cy="105"/>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67" name="Oval 207">
              <a:extLst>
                <a:ext uri="{FF2B5EF4-FFF2-40B4-BE49-F238E27FC236}">
                  <a16:creationId xmlns:a16="http://schemas.microsoft.com/office/drawing/2014/main" id="{2DE74C81-190C-4181-BD8D-C494E7AFA2D2}"/>
                </a:ext>
              </a:extLst>
            </p:cNvPr>
            <p:cNvSpPr>
              <a:spLocks noChangeArrowheads="1"/>
            </p:cNvSpPr>
            <p:nvPr userDrawn="1"/>
          </p:nvSpPr>
          <p:spPr bwMode="hidden">
            <a:xfrm>
              <a:off x="3989" y="3396"/>
              <a:ext cx="168" cy="97"/>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68" name="Oval 208">
              <a:extLst>
                <a:ext uri="{FF2B5EF4-FFF2-40B4-BE49-F238E27FC236}">
                  <a16:creationId xmlns:a16="http://schemas.microsoft.com/office/drawing/2014/main" id="{67E79BBA-657E-4BEA-83AC-6AE9D0E3A87E}"/>
                </a:ext>
              </a:extLst>
            </p:cNvPr>
            <p:cNvSpPr>
              <a:spLocks noChangeArrowheads="1"/>
            </p:cNvSpPr>
            <p:nvPr userDrawn="1"/>
          </p:nvSpPr>
          <p:spPr bwMode="hidden">
            <a:xfrm>
              <a:off x="4263" y="3142"/>
              <a:ext cx="167" cy="94"/>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69" name="Oval 209">
              <a:extLst>
                <a:ext uri="{FF2B5EF4-FFF2-40B4-BE49-F238E27FC236}">
                  <a16:creationId xmlns:a16="http://schemas.microsoft.com/office/drawing/2014/main" id="{68CC3B52-DBD5-4D01-B8B1-7E9F9D27A319}"/>
                </a:ext>
              </a:extLst>
            </p:cNvPr>
            <p:cNvSpPr>
              <a:spLocks noChangeArrowheads="1"/>
            </p:cNvSpPr>
            <p:nvPr userDrawn="1"/>
          </p:nvSpPr>
          <p:spPr bwMode="hidden">
            <a:xfrm>
              <a:off x="5044" y="3419"/>
              <a:ext cx="165" cy="94"/>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70" name="Oval 210">
              <a:extLst>
                <a:ext uri="{FF2B5EF4-FFF2-40B4-BE49-F238E27FC236}">
                  <a16:creationId xmlns:a16="http://schemas.microsoft.com/office/drawing/2014/main" id="{91C4DE4D-9718-4D94-BA28-0DC17B93D51C}"/>
                </a:ext>
              </a:extLst>
            </p:cNvPr>
            <p:cNvSpPr>
              <a:spLocks noChangeArrowheads="1"/>
            </p:cNvSpPr>
            <p:nvPr userDrawn="1"/>
          </p:nvSpPr>
          <p:spPr bwMode="hidden">
            <a:xfrm>
              <a:off x="4553" y="2872"/>
              <a:ext cx="156" cy="82"/>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71" name="Oval 211">
              <a:extLst>
                <a:ext uri="{FF2B5EF4-FFF2-40B4-BE49-F238E27FC236}">
                  <a16:creationId xmlns:a16="http://schemas.microsoft.com/office/drawing/2014/main" id="{59CA28D7-842C-45E5-9975-BB4C20F59C8E}"/>
                </a:ext>
              </a:extLst>
            </p:cNvPr>
            <p:cNvSpPr>
              <a:spLocks noChangeArrowheads="1"/>
            </p:cNvSpPr>
            <p:nvPr userDrawn="1"/>
          </p:nvSpPr>
          <p:spPr bwMode="hidden">
            <a:xfrm>
              <a:off x="5293" y="3116"/>
              <a:ext cx="168" cy="94"/>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72" name="Oval 212">
              <a:extLst>
                <a:ext uri="{FF2B5EF4-FFF2-40B4-BE49-F238E27FC236}">
                  <a16:creationId xmlns:a16="http://schemas.microsoft.com/office/drawing/2014/main" id="{D0C568EF-EDE8-4784-BFBF-E30D87A35D70}"/>
                </a:ext>
              </a:extLst>
            </p:cNvPr>
            <p:cNvSpPr>
              <a:spLocks noChangeArrowheads="1"/>
            </p:cNvSpPr>
            <p:nvPr userDrawn="1"/>
          </p:nvSpPr>
          <p:spPr bwMode="hidden">
            <a:xfrm>
              <a:off x="5497" y="2880"/>
              <a:ext cx="156" cy="90"/>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73" name="Oval 213">
              <a:extLst>
                <a:ext uri="{FF2B5EF4-FFF2-40B4-BE49-F238E27FC236}">
                  <a16:creationId xmlns:a16="http://schemas.microsoft.com/office/drawing/2014/main" id="{B6C064CA-FC03-43D3-9A62-75D2B8927CDB}"/>
                </a:ext>
              </a:extLst>
            </p:cNvPr>
            <p:cNvSpPr>
              <a:spLocks noChangeArrowheads="1"/>
            </p:cNvSpPr>
            <p:nvPr userDrawn="1"/>
          </p:nvSpPr>
          <p:spPr bwMode="hidden">
            <a:xfrm>
              <a:off x="4772" y="2674"/>
              <a:ext cx="156" cy="82"/>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74" name="Oval 214">
              <a:extLst>
                <a:ext uri="{FF2B5EF4-FFF2-40B4-BE49-F238E27FC236}">
                  <a16:creationId xmlns:a16="http://schemas.microsoft.com/office/drawing/2014/main" id="{53B3FD66-EF45-4DE4-887F-A33FC6ADFAA0}"/>
                </a:ext>
              </a:extLst>
            </p:cNvPr>
            <p:cNvSpPr>
              <a:spLocks noChangeArrowheads="1"/>
            </p:cNvSpPr>
            <p:nvPr userDrawn="1"/>
          </p:nvSpPr>
          <p:spPr bwMode="hidden">
            <a:xfrm>
              <a:off x="4966" y="2487"/>
              <a:ext cx="156" cy="86"/>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75" name="Oval 215">
              <a:extLst>
                <a:ext uri="{FF2B5EF4-FFF2-40B4-BE49-F238E27FC236}">
                  <a16:creationId xmlns:a16="http://schemas.microsoft.com/office/drawing/2014/main" id="{53871D59-4A6A-4689-A994-4F0E37FBB7A7}"/>
                </a:ext>
              </a:extLst>
            </p:cNvPr>
            <p:cNvSpPr>
              <a:spLocks noChangeArrowheads="1"/>
            </p:cNvSpPr>
            <p:nvPr userDrawn="1"/>
          </p:nvSpPr>
          <p:spPr bwMode="hidden">
            <a:xfrm>
              <a:off x="5444" y="2052"/>
              <a:ext cx="134" cy="71"/>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76" name="Oval 216">
              <a:extLst>
                <a:ext uri="{FF2B5EF4-FFF2-40B4-BE49-F238E27FC236}">
                  <a16:creationId xmlns:a16="http://schemas.microsoft.com/office/drawing/2014/main" id="{24EC929C-FEFB-4180-BCE6-3D1A27EDD43D}"/>
                </a:ext>
              </a:extLst>
            </p:cNvPr>
            <p:cNvSpPr>
              <a:spLocks noChangeArrowheads="1"/>
            </p:cNvSpPr>
            <p:nvPr userDrawn="1"/>
          </p:nvSpPr>
          <p:spPr bwMode="hidden">
            <a:xfrm>
              <a:off x="5161" y="2314"/>
              <a:ext cx="140" cy="71"/>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77" name="Oval 217">
              <a:extLst>
                <a:ext uri="{FF2B5EF4-FFF2-40B4-BE49-F238E27FC236}">
                  <a16:creationId xmlns:a16="http://schemas.microsoft.com/office/drawing/2014/main" id="{24F2B29B-38A6-43F8-84B8-E259BA92FCA3}"/>
                </a:ext>
              </a:extLst>
            </p:cNvPr>
            <p:cNvSpPr>
              <a:spLocks noChangeArrowheads="1"/>
            </p:cNvSpPr>
            <p:nvPr userDrawn="1"/>
          </p:nvSpPr>
          <p:spPr bwMode="hidden">
            <a:xfrm>
              <a:off x="5318" y="2176"/>
              <a:ext cx="134" cy="60"/>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78" name="Oval 218">
              <a:extLst>
                <a:ext uri="{FF2B5EF4-FFF2-40B4-BE49-F238E27FC236}">
                  <a16:creationId xmlns:a16="http://schemas.microsoft.com/office/drawing/2014/main" id="{A71E56B2-CCD1-4AE1-AAB0-C5DE32696F29}"/>
                </a:ext>
              </a:extLst>
            </p:cNvPr>
            <p:cNvSpPr>
              <a:spLocks noChangeArrowheads="1"/>
            </p:cNvSpPr>
            <p:nvPr userDrawn="1"/>
          </p:nvSpPr>
          <p:spPr bwMode="hidden">
            <a:xfrm>
              <a:off x="5581" y="1932"/>
              <a:ext cx="128" cy="60"/>
            </a:xfrm>
            <a:prstGeom prst="ellipse">
              <a:avLst/>
            </a:prstGeom>
            <a:gradFill rotWithShape="0">
              <a:gsLst>
                <a:gs pos="0">
                  <a:schemeClr val="accent2"/>
                </a:gs>
                <a:gs pos="100000">
                  <a:schemeClr val="accent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79" name="Oval 219">
              <a:extLst>
                <a:ext uri="{FF2B5EF4-FFF2-40B4-BE49-F238E27FC236}">
                  <a16:creationId xmlns:a16="http://schemas.microsoft.com/office/drawing/2014/main" id="{FCF9091E-C9DC-41AC-AE8A-103B143435BF}"/>
                </a:ext>
              </a:extLst>
            </p:cNvPr>
            <p:cNvSpPr>
              <a:spLocks noChangeArrowheads="1"/>
            </p:cNvSpPr>
            <p:nvPr userDrawn="1"/>
          </p:nvSpPr>
          <p:spPr bwMode="hidden">
            <a:xfrm>
              <a:off x="5689" y="1813"/>
              <a:ext cx="128" cy="60"/>
            </a:xfrm>
            <a:prstGeom prst="ellipse">
              <a:avLst/>
            </a:prstGeom>
            <a:gradFill rotWithShape="0">
              <a:gsLst>
                <a:gs pos="0">
                  <a:schemeClr val="accent2"/>
                </a:gs>
                <a:gs pos="100000">
                  <a:schemeClr val="accent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80" name="Oval 220">
              <a:extLst>
                <a:ext uri="{FF2B5EF4-FFF2-40B4-BE49-F238E27FC236}">
                  <a16:creationId xmlns:a16="http://schemas.microsoft.com/office/drawing/2014/main" id="{305D176D-B882-4AFA-8333-094AD93AF233}"/>
                </a:ext>
              </a:extLst>
            </p:cNvPr>
            <p:cNvSpPr>
              <a:spLocks noChangeArrowheads="1"/>
            </p:cNvSpPr>
            <p:nvPr userDrawn="1"/>
          </p:nvSpPr>
          <p:spPr bwMode="hidden">
            <a:xfrm>
              <a:off x="5663" y="2681"/>
              <a:ext cx="156" cy="82"/>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81" name="Oval 221">
              <a:extLst>
                <a:ext uri="{FF2B5EF4-FFF2-40B4-BE49-F238E27FC236}">
                  <a16:creationId xmlns:a16="http://schemas.microsoft.com/office/drawing/2014/main" id="{F4FCBD54-D4D5-4585-A8F7-A4A6A239B225}"/>
                </a:ext>
              </a:extLst>
            </p:cNvPr>
            <p:cNvSpPr>
              <a:spLocks noChangeArrowheads="1"/>
            </p:cNvSpPr>
            <p:nvPr userDrawn="1"/>
          </p:nvSpPr>
          <p:spPr bwMode="hidden">
            <a:xfrm>
              <a:off x="-65" y="2865"/>
              <a:ext cx="150" cy="9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82" name="Oval 222">
              <a:extLst>
                <a:ext uri="{FF2B5EF4-FFF2-40B4-BE49-F238E27FC236}">
                  <a16:creationId xmlns:a16="http://schemas.microsoft.com/office/drawing/2014/main" id="{FB044089-4C80-48F1-AE47-43A8063CB423}"/>
                </a:ext>
              </a:extLst>
            </p:cNvPr>
            <p:cNvSpPr>
              <a:spLocks noChangeArrowheads="1"/>
            </p:cNvSpPr>
            <p:nvPr userDrawn="1"/>
          </p:nvSpPr>
          <p:spPr bwMode="hidden">
            <a:xfrm>
              <a:off x="2" y="2475"/>
              <a:ext cx="156" cy="9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83" name="Oval 223">
              <a:extLst>
                <a:ext uri="{FF2B5EF4-FFF2-40B4-BE49-F238E27FC236}">
                  <a16:creationId xmlns:a16="http://schemas.microsoft.com/office/drawing/2014/main" id="{68571532-C29C-4621-9D8B-4591B2B81473}"/>
                </a:ext>
              </a:extLst>
            </p:cNvPr>
            <p:cNvSpPr>
              <a:spLocks noChangeArrowheads="1"/>
            </p:cNvSpPr>
            <p:nvPr userDrawn="1"/>
          </p:nvSpPr>
          <p:spPr bwMode="hidden">
            <a:xfrm>
              <a:off x="-9" y="1434"/>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sp>
          <p:nvSpPr>
            <p:cNvPr id="297184" name="Oval 224">
              <a:extLst>
                <a:ext uri="{FF2B5EF4-FFF2-40B4-BE49-F238E27FC236}">
                  <a16:creationId xmlns:a16="http://schemas.microsoft.com/office/drawing/2014/main" id="{49D45AD6-C595-44CE-AB84-5844BBEEE3A1}"/>
                </a:ext>
              </a:extLst>
            </p:cNvPr>
            <p:cNvSpPr>
              <a:spLocks noChangeArrowheads="1"/>
            </p:cNvSpPr>
            <p:nvPr userDrawn="1"/>
          </p:nvSpPr>
          <p:spPr bwMode="hidden">
            <a:xfrm>
              <a:off x="5624" y="4011"/>
              <a:ext cx="201" cy="105"/>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350" dirty="0"/>
            </a:p>
          </p:txBody>
        </p:sp>
      </p:grpSp>
      <p:pic>
        <p:nvPicPr>
          <p:cNvPr id="1034" name="Picture 226" descr="atg_logo_web">
            <a:extLst>
              <a:ext uri="{FF2B5EF4-FFF2-40B4-BE49-F238E27FC236}">
                <a16:creationId xmlns:a16="http://schemas.microsoft.com/office/drawing/2014/main" id="{AB358DE2-CF7D-44E3-83AC-274A3DCFBEE8}"/>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099425" y="381006"/>
            <a:ext cx="4572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1751083"/>
      </p:ext>
    </p:extLst>
  </p:cSld>
  <p:clrMap bg1="lt1" tx1="dk1" bg2="lt2" tx2="dk2" accent1="accent1" accent2="accent2" accent3="accent3" accent4="accent4" accent5="accent5" accent6="accent6" hlink="hlink" folHlink="folHlink"/>
  <p:sldLayoutIdLst>
    <p:sldLayoutId id="2147484837" r:id="rId1"/>
    <p:sldLayoutId id="2147484838" r:id="rId2"/>
    <p:sldLayoutId id="2147484839" r:id="rId3"/>
    <p:sldLayoutId id="2147484840" r:id="rId4"/>
    <p:sldLayoutId id="2147484841" r:id="rId5"/>
    <p:sldLayoutId id="2147484842" r:id="rId6"/>
    <p:sldLayoutId id="2147484843" r:id="rId7"/>
    <p:sldLayoutId id="2147484844" r:id="rId8"/>
    <p:sldLayoutId id="2147484845" r:id="rId9"/>
    <p:sldLayoutId id="2147484846" r:id="rId10"/>
    <p:sldLayoutId id="2147484847" r:id="rId11"/>
    <p:sldLayoutId id="2147484848" r:id="rId12"/>
    <p:sldLayoutId id="2147484849" r:id="rId13"/>
  </p:sldLayoutIdLst>
  <p:txStyles>
    <p:titleStyle>
      <a:lvl1pPr algn="l" rtl="0" eaLnBrk="0" fontAlgn="base" hangingPunct="0">
        <a:spcBef>
          <a:spcPct val="0"/>
        </a:spcBef>
        <a:spcAft>
          <a:spcPct val="0"/>
        </a:spcAft>
        <a:defRPr sz="2100">
          <a:solidFill>
            <a:schemeClr val="tx2"/>
          </a:solidFill>
          <a:latin typeface="+mj-lt"/>
          <a:ea typeface="+mj-ea"/>
          <a:cs typeface="+mj-cs"/>
        </a:defRPr>
      </a:lvl1pPr>
      <a:lvl2pPr algn="l" rtl="0" eaLnBrk="0" fontAlgn="base" hangingPunct="0">
        <a:spcBef>
          <a:spcPct val="0"/>
        </a:spcBef>
        <a:spcAft>
          <a:spcPct val="0"/>
        </a:spcAft>
        <a:defRPr sz="2100">
          <a:solidFill>
            <a:schemeClr val="tx2"/>
          </a:solidFill>
          <a:latin typeface="Verdana" pitchFamily="34" charset="0"/>
        </a:defRPr>
      </a:lvl2pPr>
      <a:lvl3pPr algn="l" rtl="0" eaLnBrk="0" fontAlgn="base" hangingPunct="0">
        <a:spcBef>
          <a:spcPct val="0"/>
        </a:spcBef>
        <a:spcAft>
          <a:spcPct val="0"/>
        </a:spcAft>
        <a:defRPr sz="2100">
          <a:solidFill>
            <a:schemeClr val="tx2"/>
          </a:solidFill>
          <a:latin typeface="Verdana" pitchFamily="34" charset="0"/>
        </a:defRPr>
      </a:lvl3pPr>
      <a:lvl4pPr algn="l" rtl="0" eaLnBrk="0" fontAlgn="base" hangingPunct="0">
        <a:spcBef>
          <a:spcPct val="0"/>
        </a:spcBef>
        <a:spcAft>
          <a:spcPct val="0"/>
        </a:spcAft>
        <a:defRPr sz="2100">
          <a:solidFill>
            <a:schemeClr val="tx2"/>
          </a:solidFill>
          <a:latin typeface="Verdana" pitchFamily="34" charset="0"/>
        </a:defRPr>
      </a:lvl4pPr>
      <a:lvl5pPr algn="l" rtl="0" eaLnBrk="0" fontAlgn="base" hangingPunct="0">
        <a:spcBef>
          <a:spcPct val="0"/>
        </a:spcBef>
        <a:spcAft>
          <a:spcPct val="0"/>
        </a:spcAft>
        <a:defRPr sz="2100">
          <a:solidFill>
            <a:schemeClr val="tx2"/>
          </a:solidFill>
          <a:latin typeface="Verdana" pitchFamily="34" charset="0"/>
        </a:defRPr>
      </a:lvl5pPr>
      <a:lvl6pPr marL="342900" algn="l" rtl="0" fontAlgn="base">
        <a:spcBef>
          <a:spcPct val="0"/>
        </a:spcBef>
        <a:spcAft>
          <a:spcPct val="0"/>
        </a:spcAft>
        <a:defRPr sz="2100">
          <a:solidFill>
            <a:schemeClr val="tx2"/>
          </a:solidFill>
          <a:latin typeface="Verdana" pitchFamily="34" charset="0"/>
        </a:defRPr>
      </a:lvl6pPr>
      <a:lvl7pPr marL="685800" algn="l" rtl="0" fontAlgn="base">
        <a:spcBef>
          <a:spcPct val="0"/>
        </a:spcBef>
        <a:spcAft>
          <a:spcPct val="0"/>
        </a:spcAft>
        <a:defRPr sz="2100">
          <a:solidFill>
            <a:schemeClr val="tx2"/>
          </a:solidFill>
          <a:latin typeface="Verdana" pitchFamily="34" charset="0"/>
        </a:defRPr>
      </a:lvl7pPr>
      <a:lvl8pPr marL="1028700" algn="l" rtl="0" fontAlgn="base">
        <a:spcBef>
          <a:spcPct val="0"/>
        </a:spcBef>
        <a:spcAft>
          <a:spcPct val="0"/>
        </a:spcAft>
        <a:defRPr sz="2100">
          <a:solidFill>
            <a:schemeClr val="tx2"/>
          </a:solidFill>
          <a:latin typeface="Verdana" pitchFamily="34" charset="0"/>
        </a:defRPr>
      </a:lvl8pPr>
      <a:lvl9pPr marL="1371600" algn="l" rtl="0" fontAlgn="base">
        <a:spcBef>
          <a:spcPct val="0"/>
        </a:spcBef>
        <a:spcAft>
          <a:spcPct val="0"/>
        </a:spcAft>
        <a:defRPr sz="2100">
          <a:solidFill>
            <a:schemeClr val="tx2"/>
          </a:solidFill>
          <a:latin typeface="Verdana" pitchFamily="34" charset="0"/>
        </a:defRPr>
      </a:lvl9pPr>
    </p:titleStyle>
    <p:bodyStyle>
      <a:lvl1pPr marL="352425" indent="-352425" algn="l" rtl="0" eaLnBrk="0" fontAlgn="base" hangingPunct="0">
        <a:spcBef>
          <a:spcPct val="20000"/>
        </a:spcBef>
        <a:spcAft>
          <a:spcPct val="0"/>
        </a:spcAft>
        <a:buClr>
          <a:schemeClr val="accent2"/>
        </a:buClr>
        <a:buFont typeface="Wingdings" panose="05000000000000000000" pitchFamily="2" charset="2"/>
        <a:buChar char="o"/>
        <a:defRPr sz="1950">
          <a:solidFill>
            <a:schemeClr val="tx1"/>
          </a:solidFill>
          <a:latin typeface="+mn-lt"/>
          <a:ea typeface="+mn-ea"/>
          <a:cs typeface="+mn-cs"/>
        </a:defRPr>
      </a:lvl1pPr>
      <a:lvl2pPr marL="681038" indent="-327422" algn="l" rtl="0" eaLnBrk="0" fontAlgn="base" hangingPunct="0">
        <a:spcBef>
          <a:spcPct val="20000"/>
        </a:spcBef>
        <a:spcAft>
          <a:spcPct val="0"/>
        </a:spcAft>
        <a:buClr>
          <a:schemeClr val="accent2"/>
        </a:buClr>
        <a:buFont typeface="Wingdings" panose="05000000000000000000" pitchFamily="2" charset="2"/>
        <a:buChar char="n"/>
        <a:defRPr sz="1800">
          <a:solidFill>
            <a:schemeClr val="tx1"/>
          </a:solidFill>
          <a:latin typeface="+mn-lt"/>
        </a:defRPr>
      </a:lvl2pPr>
      <a:lvl3pPr marL="978694" indent="-296466" algn="l" rtl="0" eaLnBrk="0" fontAlgn="base" hangingPunct="0">
        <a:spcBef>
          <a:spcPct val="20000"/>
        </a:spcBef>
        <a:spcAft>
          <a:spcPct val="0"/>
        </a:spcAft>
        <a:buClr>
          <a:schemeClr val="accent2"/>
        </a:buClr>
        <a:buFont typeface="Wingdings" panose="05000000000000000000" pitchFamily="2" charset="2"/>
        <a:buChar char="o"/>
        <a:defRPr sz="1725">
          <a:solidFill>
            <a:schemeClr val="tx1"/>
          </a:solidFill>
          <a:latin typeface="+mn-lt"/>
        </a:defRPr>
      </a:lvl3pPr>
      <a:lvl4pPr marL="1270397" indent="-290513" algn="l" rtl="0" eaLnBrk="0" fontAlgn="base" hangingPunct="0">
        <a:spcBef>
          <a:spcPct val="20000"/>
        </a:spcBef>
        <a:spcAft>
          <a:spcPct val="0"/>
        </a:spcAft>
        <a:buClr>
          <a:schemeClr val="accent2"/>
        </a:buClr>
        <a:buFont typeface="Wingdings" panose="05000000000000000000" pitchFamily="2" charset="2"/>
        <a:buChar char="n"/>
        <a:defRPr sz="1500">
          <a:solidFill>
            <a:schemeClr val="tx1"/>
          </a:solidFill>
          <a:latin typeface="+mn-lt"/>
        </a:defRPr>
      </a:lvl4pPr>
      <a:lvl5pPr marL="1570435" indent="-298847" algn="l" rtl="0" eaLnBrk="0" fontAlgn="base" hangingPunct="0">
        <a:spcBef>
          <a:spcPct val="25000"/>
        </a:spcBef>
        <a:spcAft>
          <a:spcPct val="0"/>
        </a:spcAft>
        <a:buClr>
          <a:schemeClr val="accent2"/>
        </a:buClr>
        <a:buFont typeface="Wingdings" panose="05000000000000000000" pitchFamily="2" charset="2"/>
        <a:buChar char="§"/>
        <a:defRPr sz="1500">
          <a:solidFill>
            <a:schemeClr val="tx1"/>
          </a:solidFill>
          <a:latin typeface="+mn-lt"/>
        </a:defRPr>
      </a:lvl5pPr>
      <a:lvl6pPr marL="1913335" indent="-298847" algn="l" rtl="0" fontAlgn="base">
        <a:spcBef>
          <a:spcPct val="25000"/>
        </a:spcBef>
        <a:spcAft>
          <a:spcPct val="0"/>
        </a:spcAft>
        <a:buClr>
          <a:schemeClr val="accent2"/>
        </a:buClr>
        <a:buFont typeface="Wingdings" pitchFamily="2" charset="2"/>
        <a:buChar char="§"/>
        <a:defRPr sz="1500">
          <a:solidFill>
            <a:schemeClr val="tx1"/>
          </a:solidFill>
          <a:latin typeface="+mn-lt"/>
        </a:defRPr>
      </a:lvl6pPr>
      <a:lvl7pPr marL="2256235" indent="-298847" algn="l" rtl="0" fontAlgn="base">
        <a:spcBef>
          <a:spcPct val="25000"/>
        </a:spcBef>
        <a:spcAft>
          <a:spcPct val="0"/>
        </a:spcAft>
        <a:buClr>
          <a:schemeClr val="accent2"/>
        </a:buClr>
        <a:buFont typeface="Wingdings" pitchFamily="2" charset="2"/>
        <a:buChar char="§"/>
        <a:defRPr sz="1500">
          <a:solidFill>
            <a:schemeClr val="tx1"/>
          </a:solidFill>
          <a:latin typeface="+mn-lt"/>
        </a:defRPr>
      </a:lvl7pPr>
      <a:lvl8pPr marL="2599135" indent="-298847" algn="l" rtl="0" fontAlgn="base">
        <a:spcBef>
          <a:spcPct val="25000"/>
        </a:spcBef>
        <a:spcAft>
          <a:spcPct val="0"/>
        </a:spcAft>
        <a:buClr>
          <a:schemeClr val="accent2"/>
        </a:buClr>
        <a:buFont typeface="Wingdings" pitchFamily="2" charset="2"/>
        <a:buChar char="§"/>
        <a:defRPr sz="1500">
          <a:solidFill>
            <a:schemeClr val="tx1"/>
          </a:solidFill>
          <a:latin typeface="+mn-lt"/>
        </a:defRPr>
      </a:lvl8pPr>
      <a:lvl9pPr marL="2942035" indent="-298847" algn="l" rtl="0" fontAlgn="base">
        <a:spcBef>
          <a:spcPct val="25000"/>
        </a:spcBef>
        <a:spcAft>
          <a:spcPct val="0"/>
        </a:spcAft>
        <a:buClr>
          <a:schemeClr val="accent2"/>
        </a:buClr>
        <a:buFont typeface="Wingdings" pitchFamily="2" charset="2"/>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7.jp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wmf"/><Relationship Id="rId1" Type="http://schemas.openxmlformats.org/officeDocument/2006/relationships/slideLayout" Target="../slideLayouts/slideLayout13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154.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81.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emf"/><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46.png"/><Relationship Id="rId5" Type="http://schemas.openxmlformats.org/officeDocument/2006/relationships/image" Target="../media/image45.emf"/><Relationship Id="rId4" Type="http://schemas.openxmlformats.org/officeDocument/2006/relationships/image" Target="../media/image44.emf"/></Relationships>
</file>

<file path=ppt/slides/_rels/slide23.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06.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81.xml"/><Relationship Id="rId5" Type="http://schemas.microsoft.com/office/2007/relationships/hdphoto" Target="../media/hdphoto1.wdp"/><Relationship Id="rId4" Type="http://schemas.openxmlformats.org/officeDocument/2006/relationships/image" Target="../media/image20.jpeg"/></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emf"/><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emf"/><Relationship Id="rId17" Type="http://schemas.openxmlformats.org/officeDocument/2006/relationships/image" Target="../media/image74.png"/><Relationship Id="rId2" Type="http://schemas.openxmlformats.org/officeDocument/2006/relationships/image" Target="../media/image59.png"/><Relationship Id="rId16" Type="http://schemas.openxmlformats.org/officeDocument/2006/relationships/image" Target="../media/image73.emf"/><Relationship Id="rId1" Type="http://schemas.openxmlformats.org/officeDocument/2006/relationships/slideLayout" Target="../slideLayouts/slideLayout203.xml"/><Relationship Id="rId6" Type="http://schemas.openxmlformats.org/officeDocument/2006/relationships/image" Target="../media/image63.png"/><Relationship Id="rId11" Type="http://schemas.openxmlformats.org/officeDocument/2006/relationships/image" Target="../media/image68.emf"/><Relationship Id="rId5" Type="http://schemas.openxmlformats.org/officeDocument/2006/relationships/image" Target="../media/image62.png"/><Relationship Id="rId15" Type="http://schemas.openxmlformats.org/officeDocument/2006/relationships/image" Target="../media/image72.emf"/><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emf"/><Relationship Id="rId14" Type="http://schemas.openxmlformats.org/officeDocument/2006/relationships/image" Target="../media/image71.emf"/></Relationships>
</file>

<file path=ppt/slides/_rels/slide31.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8.gif"/><Relationship Id="rId2" Type="http://schemas.openxmlformats.org/officeDocument/2006/relationships/diagramData" Target="../diagrams/data1.xml"/><Relationship Id="rId1" Type="http://schemas.openxmlformats.org/officeDocument/2006/relationships/slideLayout" Target="../slideLayouts/slideLayout5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9.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4.xml"/></Relationships>
</file>

<file path=ppt/slides/_rels/slide6.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notesSlide" Target="../notesSlides/notesSlide3.xml"/><Relationship Id="rId1" Type="http://schemas.openxmlformats.org/officeDocument/2006/relationships/slideLayout" Target="../slideLayouts/slideLayout120.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 Id="rId9" Type="http://schemas.openxmlformats.org/officeDocument/2006/relationships/image" Target="../media/image29.emf"/></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1.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29.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47.xml"/><Relationship Id="rId6" Type="http://schemas.openxmlformats.org/officeDocument/2006/relationships/image" Target="../media/image9.png"/><Relationship Id="rId5" Type="http://schemas.openxmlformats.org/officeDocument/2006/relationships/hyperlink" Target="https://www.bnef.com/core/new-energy-outlook" TargetMode="Externa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48600" y="1283852"/>
            <a:ext cx="1135202" cy="491673"/>
          </a:xfrm>
          <a:prstGeom prst="rect">
            <a:avLst/>
          </a:prstGeom>
          <a:ln w="88900">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eaLnBrk="1" hangingPunct="1"/>
            <a:r>
              <a:rPr lang="en-US" sz="865" b="1" dirty="0">
                <a:solidFill>
                  <a:srgbClr val="F7B10B"/>
                </a:solidFill>
                <a:latin typeface="Calibri"/>
              </a:rPr>
              <a:t>Insert your </a:t>
            </a:r>
            <a:r>
              <a:rPr lang="en-US" sz="865" b="1" dirty="0" err="1">
                <a:solidFill>
                  <a:srgbClr val="F7B10B"/>
                </a:solidFill>
                <a:latin typeface="Calibri"/>
              </a:rPr>
              <a:t>organizaion’s</a:t>
            </a:r>
            <a:r>
              <a:rPr lang="en-US" sz="865" b="1" dirty="0">
                <a:solidFill>
                  <a:srgbClr val="F7B10B"/>
                </a:solidFill>
                <a:latin typeface="Calibri"/>
              </a:rPr>
              <a:t> </a:t>
            </a:r>
          </a:p>
          <a:p>
            <a:pPr algn="ctr" eaLnBrk="1" hangingPunct="1"/>
            <a:r>
              <a:rPr lang="en-US" sz="865" b="1" dirty="0">
                <a:solidFill>
                  <a:srgbClr val="F7B10B"/>
                </a:solidFill>
                <a:latin typeface="Calibri"/>
              </a:rPr>
              <a:t>logo here</a:t>
            </a:r>
          </a:p>
        </p:txBody>
      </p:sp>
      <p:sp>
        <p:nvSpPr>
          <p:cNvPr id="3" name="Oval 2"/>
          <p:cNvSpPr/>
          <p:nvPr/>
        </p:nvSpPr>
        <p:spPr>
          <a:xfrm>
            <a:off x="7848600" y="1253355"/>
            <a:ext cx="1135202" cy="55266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latin typeface="Calibri"/>
            </a:endParaRPr>
          </a:p>
        </p:txBody>
      </p:sp>
      <p:sp>
        <p:nvSpPr>
          <p:cNvPr id="4" name="Rectangle 3">
            <a:extLst>
              <a:ext uri="{FF2B5EF4-FFF2-40B4-BE49-F238E27FC236}">
                <a16:creationId xmlns:a16="http://schemas.microsoft.com/office/drawing/2014/main" id="{1FF4EC7B-AA00-4C8F-A0EF-02343AD15A21}"/>
              </a:ext>
            </a:extLst>
          </p:cNvPr>
          <p:cNvSpPr/>
          <p:nvPr/>
        </p:nvSpPr>
        <p:spPr>
          <a:xfrm>
            <a:off x="990600" y="3810000"/>
            <a:ext cx="6553200" cy="1315745"/>
          </a:xfrm>
          <a:prstGeom prst="rect">
            <a:avLst/>
          </a:prstGeom>
        </p:spPr>
        <p:txBody>
          <a:bodyPr wrap="square">
            <a:spAutoFit/>
          </a:bodyPr>
          <a:lstStyle/>
          <a:p>
            <a:pPr>
              <a:spcBef>
                <a:spcPts val="300"/>
              </a:spcBef>
              <a:spcAft>
                <a:spcPts val="300"/>
              </a:spcAft>
            </a:pPr>
            <a:r>
              <a:rPr lang="en-US" b="1" dirty="0">
                <a:solidFill>
                  <a:srgbClr val="4F758B"/>
                </a:solidFill>
              </a:rPr>
              <a:t>Angelina Galiteva</a:t>
            </a:r>
          </a:p>
          <a:p>
            <a:pPr>
              <a:spcBef>
                <a:spcPts val="300"/>
              </a:spcBef>
              <a:spcAft>
                <a:spcPts val="300"/>
              </a:spcAft>
            </a:pPr>
            <a:r>
              <a:rPr lang="en-US" dirty="0">
                <a:solidFill>
                  <a:srgbClr val="4F758B"/>
                </a:solidFill>
              </a:rPr>
              <a:t>Vice Chair of California Independent system Operator &amp; Founder and Board President, Renewables 100 Policy Institute</a:t>
            </a:r>
          </a:p>
          <a:p>
            <a:pPr algn="ctr">
              <a:buFont typeface="Arial" charset="0"/>
              <a:buNone/>
              <a:defRPr/>
            </a:pPr>
            <a:endParaRPr lang="en-US" dirty="0">
              <a:solidFill>
                <a:srgbClr val="4F758B"/>
              </a:solidFill>
            </a:endParaRPr>
          </a:p>
        </p:txBody>
      </p:sp>
      <p:grpSp>
        <p:nvGrpSpPr>
          <p:cNvPr id="5" name="Group 4">
            <a:extLst>
              <a:ext uri="{FF2B5EF4-FFF2-40B4-BE49-F238E27FC236}">
                <a16:creationId xmlns:a16="http://schemas.microsoft.com/office/drawing/2014/main" id="{E2A61474-2232-4B8D-BB5C-1C26773CC863}"/>
              </a:ext>
            </a:extLst>
          </p:cNvPr>
          <p:cNvGrpSpPr/>
          <p:nvPr/>
        </p:nvGrpSpPr>
        <p:grpSpPr>
          <a:xfrm>
            <a:off x="762000" y="5125745"/>
            <a:ext cx="7239000" cy="635379"/>
            <a:chOff x="0" y="20517"/>
            <a:chExt cx="9144000" cy="850605"/>
          </a:xfrm>
        </p:grpSpPr>
        <p:sp>
          <p:nvSpPr>
            <p:cNvPr id="6" name="Rectangle 5">
              <a:extLst>
                <a:ext uri="{FF2B5EF4-FFF2-40B4-BE49-F238E27FC236}">
                  <a16:creationId xmlns:a16="http://schemas.microsoft.com/office/drawing/2014/main" id="{FB1DE2D6-9E1B-4AB6-BC45-6EEBBAB9D4BD}"/>
                </a:ext>
              </a:extLst>
            </p:cNvPr>
            <p:cNvSpPr/>
            <p:nvPr/>
          </p:nvSpPr>
          <p:spPr>
            <a:xfrm>
              <a:off x="5911723" y="29944"/>
              <a:ext cx="3223968" cy="841178"/>
            </a:xfrm>
            <a:prstGeom prst="rect">
              <a:avLst/>
            </a:prstGeom>
            <a:gradFill flip="none" rotWithShape="1">
              <a:gsLst>
                <a:gs pos="0">
                  <a:sysClr val="window" lastClr="FFFFFF"/>
                </a:gs>
                <a:gs pos="98000">
                  <a:srgbClr val="FF9300"/>
                </a:gs>
              </a:gsLst>
              <a:lin ang="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7A8BE26-E58C-4DAA-B027-DC22364D1AA4}"/>
                </a:ext>
              </a:extLst>
            </p:cNvPr>
            <p:cNvSpPr/>
            <p:nvPr/>
          </p:nvSpPr>
          <p:spPr>
            <a:xfrm>
              <a:off x="0" y="20517"/>
              <a:ext cx="9144000" cy="850605"/>
            </a:xfrm>
            <a:prstGeom prst="rect">
              <a:avLst/>
            </a:prstGeom>
            <a:noFill/>
            <a:ln w="19050" cap="flat" cmpd="sng" algn="ctr">
              <a:solidFill>
                <a:srgbClr val="FF9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8771B1C-8237-4011-8ECA-B29CB1B1EB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5852" b="17270"/>
            <a:stretch/>
          </p:blipFill>
          <p:spPr>
            <a:xfrm>
              <a:off x="70174" y="61873"/>
              <a:ext cx="2651759" cy="776923"/>
            </a:xfrm>
            <a:prstGeom prst="rect">
              <a:avLst/>
            </a:prstGeom>
          </p:spPr>
        </p:pic>
      </p:grpSp>
      <p:pic>
        <p:nvPicPr>
          <p:cNvPr id="10" name="Picture 9">
            <a:extLst>
              <a:ext uri="{FF2B5EF4-FFF2-40B4-BE49-F238E27FC236}">
                <a16:creationId xmlns:a16="http://schemas.microsoft.com/office/drawing/2014/main" id="{512C9E91-A944-47A9-BF09-0F55A51422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0" y="964821"/>
            <a:ext cx="2857500" cy="962025"/>
          </a:xfrm>
          <a:prstGeom prst="rect">
            <a:avLst/>
          </a:prstGeom>
        </p:spPr>
      </p:pic>
      <p:sp>
        <p:nvSpPr>
          <p:cNvPr id="13" name="Title 12">
            <a:extLst>
              <a:ext uri="{FF2B5EF4-FFF2-40B4-BE49-F238E27FC236}">
                <a16:creationId xmlns:a16="http://schemas.microsoft.com/office/drawing/2014/main" id="{8ECC9356-C0DE-4ACC-AFCB-545906DE2956}"/>
              </a:ext>
            </a:extLst>
          </p:cNvPr>
          <p:cNvSpPr>
            <a:spLocks noGrp="1"/>
          </p:cNvSpPr>
          <p:nvPr>
            <p:ph type="title"/>
          </p:nvPr>
        </p:nvSpPr>
        <p:spPr>
          <a:xfrm>
            <a:off x="457200" y="2031621"/>
            <a:ext cx="8229600" cy="1143000"/>
          </a:xfrm>
        </p:spPr>
        <p:txBody>
          <a:bodyPr/>
          <a:lstStyle/>
          <a:p>
            <a:r>
              <a:rPr lang="en-US" sz="2800" dirty="0"/>
              <a:t>Integrating Renewable Resources into the Grid as we Transition to 100% Renewable Energy</a:t>
            </a:r>
          </a:p>
        </p:txBody>
      </p:sp>
    </p:spTree>
    <p:extLst>
      <p:ext uri="{BB962C8B-B14F-4D97-AF65-F5344CB8AC3E}">
        <p14:creationId xmlns:p14="http://schemas.microsoft.com/office/powerpoint/2010/main" val="3597608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C627A5B-2DBD-40AF-8252-CF279506BF8D}"/>
              </a:ext>
            </a:extLst>
          </p:cNvPr>
          <p:cNvSpPr>
            <a:spLocks noGrp="1"/>
          </p:cNvSpPr>
          <p:nvPr>
            <p:ph type="title"/>
          </p:nvPr>
        </p:nvSpPr>
        <p:spPr/>
        <p:txBody>
          <a:bodyPr/>
          <a:lstStyle/>
          <a:p>
            <a:pPr algn="ctr"/>
            <a:r>
              <a:rPr lang="en-US" sz="3600" dirty="0"/>
              <a:t>Why renewable jobs matter</a:t>
            </a:r>
          </a:p>
        </p:txBody>
      </p:sp>
      <p:pic>
        <p:nvPicPr>
          <p:cNvPr id="7" name="Picture 8">
            <a:extLst>
              <a:ext uri="{FF2B5EF4-FFF2-40B4-BE49-F238E27FC236}">
                <a16:creationId xmlns:a16="http://schemas.microsoft.com/office/drawing/2014/main" id="{28042464-9371-4898-8B0D-B7C0C32779B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569240" y="1520826"/>
            <a:ext cx="6005520" cy="439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4" descr="atg_logo_web">
            <a:extLst>
              <a:ext uri="{FF2B5EF4-FFF2-40B4-BE49-F238E27FC236}">
                <a16:creationId xmlns:a16="http://schemas.microsoft.com/office/drawing/2014/main" id="{D4940BC9-CCF9-4F97-AD04-80FB972FE8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2582" y="5491323"/>
            <a:ext cx="564356" cy="492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4761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2"/>
          </p:nvPr>
        </p:nvSpPr>
        <p:spPr/>
        <p:txBody>
          <a:bodyPr/>
          <a:lstStyle/>
          <a:p>
            <a:r>
              <a:rPr lang="en-GB" dirty="0"/>
              <a:t>Source: Bloomberg New Energy Finance, various</a:t>
            </a:r>
            <a:endParaRPr lang="en-US" dirty="0"/>
          </a:p>
        </p:txBody>
      </p:sp>
      <p:sp>
        <p:nvSpPr>
          <p:cNvPr id="2" name="Title 1"/>
          <p:cNvSpPr>
            <a:spLocks noGrp="1"/>
          </p:cNvSpPr>
          <p:nvPr>
            <p:ph type="title"/>
          </p:nvPr>
        </p:nvSpPr>
        <p:spPr/>
        <p:txBody>
          <a:bodyPr/>
          <a:lstStyle/>
          <a:p>
            <a:endParaRPr lang="en-GB" sz="2400" dirty="0"/>
          </a:p>
        </p:txBody>
      </p:sp>
      <p:sp>
        <p:nvSpPr>
          <p:cNvPr id="9" name="NG"/>
          <p:cNvSpPr>
            <a:spLocks/>
          </p:cNvSpPr>
          <p:nvPr/>
        </p:nvSpPr>
        <p:spPr bwMode="auto">
          <a:xfrm>
            <a:off x="4549979" y="3771243"/>
            <a:ext cx="244673" cy="225280"/>
          </a:xfrm>
          <a:custGeom>
            <a:avLst/>
            <a:gdLst>
              <a:gd name="T0" fmla="*/ 2147483647 w 228"/>
              <a:gd name="T1" fmla="*/ 2147483647 h 205"/>
              <a:gd name="T2" fmla="*/ 2147483647 w 228"/>
              <a:gd name="T3" fmla="*/ 2147483647 h 205"/>
              <a:gd name="T4" fmla="*/ 2147483647 w 228"/>
              <a:gd name="T5" fmla="*/ 2147483647 h 205"/>
              <a:gd name="T6" fmla="*/ 2147483647 w 228"/>
              <a:gd name="T7" fmla="*/ 2147483647 h 205"/>
              <a:gd name="T8" fmla="*/ 2147483647 w 228"/>
              <a:gd name="T9" fmla="*/ 2147483647 h 205"/>
              <a:gd name="T10" fmla="*/ 2147483647 w 228"/>
              <a:gd name="T11" fmla="*/ 2147483647 h 205"/>
              <a:gd name="T12" fmla="*/ 2147483647 w 228"/>
              <a:gd name="T13" fmla="*/ 2147483647 h 205"/>
              <a:gd name="T14" fmla="*/ 2147483647 w 228"/>
              <a:gd name="T15" fmla="*/ 2147483647 h 205"/>
              <a:gd name="T16" fmla="*/ 2147483647 w 228"/>
              <a:gd name="T17" fmla="*/ 2147483647 h 205"/>
              <a:gd name="T18" fmla="*/ 2147483647 w 228"/>
              <a:gd name="T19" fmla="*/ 0 h 205"/>
              <a:gd name="T20" fmla="*/ 2147483647 w 228"/>
              <a:gd name="T21" fmla="*/ 2147483647 h 205"/>
              <a:gd name="T22" fmla="*/ 2147483647 w 228"/>
              <a:gd name="T23" fmla="*/ 2147483647 h 205"/>
              <a:gd name="T24" fmla="*/ 2147483647 w 228"/>
              <a:gd name="T25" fmla="*/ 2147483647 h 205"/>
              <a:gd name="T26" fmla="*/ 2147483647 w 228"/>
              <a:gd name="T27" fmla="*/ 2147483647 h 205"/>
              <a:gd name="T28" fmla="*/ 2147483647 w 228"/>
              <a:gd name="T29" fmla="*/ 2147483647 h 205"/>
              <a:gd name="T30" fmla="*/ 2147483647 w 228"/>
              <a:gd name="T31" fmla="*/ 2147483647 h 205"/>
              <a:gd name="T32" fmla="*/ 2147483647 w 228"/>
              <a:gd name="T33" fmla="*/ 2147483647 h 205"/>
              <a:gd name="T34" fmla="*/ 2147483647 w 228"/>
              <a:gd name="T35" fmla="*/ 2147483647 h 205"/>
              <a:gd name="T36" fmla="*/ 2147483647 w 228"/>
              <a:gd name="T37" fmla="*/ 2147483647 h 205"/>
              <a:gd name="T38" fmla="*/ 0 w 228"/>
              <a:gd name="T39" fmla="*/ 2147483647 h 205"/>
              <a:gd name="T40" fmla="*/ 0 w 228"/>
              <a:gd name="T41" fmla="*/ 2147483647 h 205"/>
              <a:gd name="T42" fmla="*/ 2147483647 w 228"/>
              <a:gd name="T43" fmla="*/ 2147483647 h 205"/>
              <a:gd name="T44" fmla="*/ 2147483647 w 228"/>
              <a:gd name="T45" fmla="*/ 2147483647 h 205"/>
              <a:gd name="T46" fmla="*/ 2147483647 w 228"/>
              <a:gd name="T47" fmla="*/ 2147483647 h 205"/>
              <a:gd name="T48" fmla="*/ 2147483647 w 228"/>
              <a:gd name="T49" fmla="*/ 2147483647 h 205"/>
              <a:gd name="T50" fmla="*/ 2147483647 w 228"/>
              <a:gd name="T51" fmla="*/ 2147483647 h 205"/>
              <a:gd name="T52" fmla="*/ 2147483647 w 228"/>
              <a:gd name="T53" fmla="*/ 2147483647 h 20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28" h="205">
                <a:moveTo>
                  <a:pt x="120" y="151"/>
                </a:moveTo>
                <a:lnTo>
                  <a:pt x="150" y="163"/>
                </a:lnTo>
                <a:lnTo>
                  <a:pt x="180" y="121"/>
                </a:lnTo>
                <a:lnTo>
                  <a:pt x="198" y="73"/>
                </a:lnTo>
                <a:lnTo>
                  <a:pt x="204" y="55"/>
                </a:lnTo>
                <a:lnTo>
                  <a:pt x="222" y="49"/>
                </a:lnTo>
                <a:lnTo>
                  <a:pt x="228" y="31"/>
                </a:lnTo>
                <a:lnTo>
                  <a:pt x="210" y="25"/>
                </a:lnTo>
                <a:lnTo>
                  <a:pt x="198" y="7"/>
                </a:lnTo>
                <a:lnTo>
                  <a:pt x="204" y="0"/>
                </a:lnTo>
                <a:lnTo>
                  <a:pt x="174" y="25"/>
                </a:lnTo>
                <a:lnTo>
                  <a:pt x="144" y="31"/>
                </a:lnTo>
                <a:lnTo>
                  <a:pt x="108" y="31"/>
                </a:lnTo>
                <a:lnTo>
                  <a:pt x="84" y="43"/>
                </a:lnTo>
                <a:lnTo>
                  <a:pt x="48" y="31"/>
                </a:lnTo>
                <a:lnTo>
                  <a:pt x="24" y="31"/>
                </a:lnTo>
                <a:lnTo>
                  <a:pt x="12" y="49"/>
                </a:lnTo>
                <a:lnTo>
                  <a:pt x="12" y="67"/>
                </a:lnTo>
                <a:lnTo>
                  <a:pt x="12" y="91"/>
                </a:lnTo>
                <a:lnTo>
                  <a:pt x="0" y="133"/>
                </a:lnTo>
                <a:lnTo>
                  <a:pt x="0" y="163"/>
                </a:lnTo>
                <a:lnTo>
                  <a:pt x="24" y="163"/>
                </a:lnTo>
                <a:lnTo>
                  <a:pt x="48" y="193"/>
                </a:lnTo>
                <a:lnTo>
                  <a:pt x="72" y="199"/>
                </a:lnTo>
                <a:lnTo>
                  <a:pt x="96" y="205"/>
                </a:lnTo>
                <a:lnTo>
                  <a:pt x="102" y="175"/>
                </a:lnTo>
                <a:lnTo>
                  <a:pt x="120" y="151"/>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0" name="RS"/>
          <p:cNvSpPr>
            <a:spLocks/>
          </p:cNvSpPr>
          <p:nvPr/>
        </p:nvSpPr>
        <p:spPr bwMode="auto">
          <a:xfrm>
            <a:off x="4902668" y="3000359"/>
            <a:ext cx="95809" cy="129976"/>
          </a:xfrm>
          <a:custGeom>
            <a:avLst/>
            <a:gdLst>
              <a:gd name="T0" fmla="*/ 0 w 2578308"/>
              <a:gd name="T1" fmla="*/ 0 h 2368446"/>
              <a:gd name="T2" fmla="*/ 15 w 2578308"/>
              <a:gd name="T3" fmla="*/ 78 h 2368446"/>
              <a:gd name="T4" fmla="*/ 6 w 2578308"/>
              <a:gd name="T5" fmla="*/ 86 h 2368446"/>
              <a:gd name="T6" fmla="*/ 50 w 2578308"/>
              <a:gd name="T7" fmla="*/ 127 h 2368446"/>
              <a:gd name="T8" fmla="*/ 65 w 2578308"/>
              <a:gd name="T9" fmla="*/ 104 h 2368446"/>
              <a:gd name="T10" fmla="*/ 101 w 2578308"/>
              <a:gd name="T11" fmla="*/ 138 h 2368446"/>
              <a:gd name="T12" fmla="*/ 95 w 2578308"/>
              <a:gd name="T13" fmla="*/ 161 h 2368446"/>
              <a:gd name="T14" fmla="*/ 136 w 2578308"/>
              <a:gd name="T15" fmla="*/ 154 h 2368446"/>
              <a:gd name="T16" fmla="*/ 150 w 2578308"/>
              <a:gd name="T17" fmla="*/ 103 h 2368446"/>
              <a:gd name="T18" fmla="*/ 123 w 2578308"/>
              <a:gd name="T19" fmla="*/ 15 h 2368446"/>
              <a:gd name="T20" fmla="*/ 84 w 2578308"/>
              <a:gd name="T21" fmla="*/ 1 h 2368446"/>
              <a:gd name="T22" fmla="*/ 0 w 2578308"/>
              <a:gd name="T23" fmla="*/ 0 h 23684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connsiteX0" fmla="*/ 0 w 2578308"/>
              <a:gd name="connsiteY0" fmla="*/ 486838 h 2855284"/>
              <a:gd name="connsiteX1" fmla="*/ 254833 w 2578308"/>
              <a:gd name="connsiteY1" fmla="*/ 1641080 h 2855284"/>
              <a:gd name="connsiteX2" fmla="*/ 104931 w 2578308"/>
              <a:gd name="connsiteY2" fmla="*/ 1746011 h 2855284"/>
              <a:gd name="connsiteX3" fmla="*/ 855821 w 2578308"/>
              <a:gd name="connsiteY3" fmla="*/ 2360125 h 2855284"/>
              <a:gd name="connsiteX4" fmla="*/ 1111621 w 2578308"/>
              <a:gd name="connsiteY4" fmla="*/ 2011137 h 2855284"/>
              <a:gd name="connsiteX5" fmla="*/ 1734645 w 2578308"/>
              <a:gd name="connsiteY5" fmla="*/ 2520803 h 2855284"/>
              <a:gd name="connsiteX6" fmla="*/ 1633928 w 2578308"/>
              <a:gd name="connsiteY6" fmla="*/ 2855284 h 2855284"/>
              <a:gd name="connsiteX7" fmla="*/ 2338465 w 2578308"/>
              <a:gd name="connsiteY7" fmla="*/ 2750352 h 2855284"/>
              <a:gd name="connsiteX8" fmla="*/ 2578308 w 2578308"/>
              <a:gd name="connsiteY8" fmla="*/ 2000844 h 2855284"/>
              <a:gd name="connsiteX9" fmla="*/ 2113613 w 2578308"/>
              <a:gd name="connsiteY9" fmla="*/ 711690 h 2855284"/>
              <a:gd name="connsiteX10" fmla="*/ 1439056 w 2578308"/>
              <a:gd name="connsiteY10" fmla="*/ 501828 h 2855284"/>
              <a:gd name="connsiteX11" fmla="*/ 0 w 2578308"/>
              <a:gd name="connsiteY11" fmla="*/ 486838 h 2855284"/>
              <a:gd name="connsiteX0" fmla="*/ 0 w 2578308"/>
              <a:gd name="connsiteY0" fmla="*/ 1045583 h 3414029"/>
              <a:gd name="connsiteX1" fmla="*/ 254833 w 2578308"/>
              <a:gd name="connsiteY1" fmla="*/ 2199825 h 3414029"/>
              <a:gd name="connsiteX2" fmla="*/ 104931 w 2578308"/>
              <a:gd name="connsiteY2" fmla="*/ 2304756 h 3414029"/>
              <a:gd name="connsiteX3" fmla="*/ 855821 w 2578308"/>
              <a:gd name="connsiteY3" fmla="*/ 2918870 h 3414029"/>
              <a:gd name="connsiteX4" fmla="*/ 1111621 w 2578308"/>
              <a:gd name="connsiteY4" fmla="*/ 2569882 h 3414029"/>
              <a:gd name="connsiteX5" fmla="*/ 1734645 w 2578308"/>
              <a:gd name="connsiteY5" fmla="*/ 3079548 h 3414029"/>
              <a:gd name="connsiteX6" fmla="*/ 1633928 w 2578308"/>
              <a:gd name="connsiteY6" fmla="*/ 3414029 h 3414029"/>
              <a:gd name="connsiteX7" fmla="*/ 2338465 w 2578308"/>
              <a:gd name="connsiteY7" fmla="*/ 3309097 h 3414029"/>
              <a:gd name="connsiteX8" fmla="*/ 2578308 w 2578308"/>
              <a:gd name="connsiteY8" fmla="*/ 2559589 h 3414029"/>
              <a:gd name="connsiteX9" fmla="*/ 2113613 w 2578308"/>
              <a:gd name="connsiteY9" fmla="*/ 1270435 h 3414029"/>
              <a:gd name="connsiteX10" fmla="*/ 1439056 w 2578308"/>
              <a:gd name="connsiteY10" fmla="*/ 1060573 h 3414029"/>
              <a:gd name="connsiteX11" fmla="*/ 847749 w 2578308"/>
              <a:gd name="connsiteY11" fmla="*/ 0 h 3414029"/>
              <a:gd name="connsiteX12" fmla="*/ 0 w 2578308"/>
              <a:gd name="connsiteY12" fmla="*/ 1045583 h 3414029"/>
              <a:gd name="connsiteX0" fmla="*/ 0 w 2578308"/>
              <a:gd name="connsiteY0" fmla="*/ 1054853 h 3423299"/>
              <a:gd name="connsiteX1" fmla="*/ 254833 w 2578308"/>
              <a:gd name="connsiteY1" fmla="*/ 2209095 h 3423299"/>
              <a:gd name="connsiteX2" fmla="*/ 104931 w 2578308"/>
              <a:gd name="connsiteY2" fmla="*/ 2314026 h 3423299"/>
              <a:gd name="connsiteX3" fmla="*/ 855821 w 2578308"/>
              <a:gd name="connsiteY3" fmla="*/ 2928140 h 3423299"/>
              <a:gd name="connsiteX4" fmla="*/ 1111621 w 2578308"/>
              <a:gd name="connsiteY4" fmla="*/ 2579152 h 3423299"/>
              <a:gd name="connsiteX5" fmla="*/ 1734645 w 2578308"/>
              <a:gd name="connsiteY5" fmla="*/ 3088818 h 3423299"/>
              <a:gd name="connsiteX6" fmla="*/ 1633928 w 2578308"/>
              <a:gd name="connsiteY6" fmla="*/ 3423299 h 3423299"/>
              <a:gd name="connsiteX7" fmla="*/ 2338465 w 2578308"/>
              <a:gd name="connsiteY7" fmla="*/ 3318367 h 3423299"/>
              <a:gd name="connsiteX8" fmla="*/ 2578308 w 2578308"/>
              <a:gd name="connsiteY8" fmla="*/ 2568859 h 3423299"/>
              <a:gd name="connsiteX9" fmla="*/ 2113613 w 2578308"/>
              <a:gd name="connsiteY9" fmla="*/ 1279705 h 3423299"/>
              <a:gd name="connsiteX10" fmla="*/ 1439056 w 2578308"/>
              <a:gd name="connsiteY10" fmla="*/ 1069843 h 3423299"/>
              <a:gd name="connsiteX11" fmla="*/ 1400240 w 2578308"/>
              <a:gd name="connsiteY11" fmla="*/ 533480 h 3423299"/>
              <a:gd name="connsiteX12" fmla="*/ 847749 w 2578308"/>
              <a:gd name="connsiteY12" fmla="*/ 9270 h 3423299"/>
              <a:gd name="connsiteX13" fmla="*/ 0 w 2578308"/>
              <a:gd name="connsiteY13" fmla="*/ 1054853 h 3423299"/>
              <a:gd name="connsiteX0" fmla="*/ 345761 w 2924069"/>
              <a:gd name="connsiteY0" fmla="*/ 1170197 h 3538643"/>
              <a:gd name="connsiteX1" fmla="*/ 600594 w 2924069"/>
              <a:gd name="connsiteY1" fmla="*/ 2324439 h 3538643"/>
              <a:gd name="connsiteX2" fmla="*/ 450692 w 2924069"/>
              <a:gd name="connsiteY2" fmla="*/ 2429370 h 3538643"/>
              <a:gd name="connsiteX3" fmla="*/ 1201582 w 2924069"/>
              <a:gd name="connsiteY3" fmla="*/ 3043484 h 3538643"/>
              <a:gd name="connsiteX4" fmla="*/ 1457382 w 2924069"/>
              <a:gd name="connsiteY4" fmla="*/ 2694496 h 3538643"/>
              <a:gd name="connsiteX5" fmla="*/ 2080406 w 2924069"/>
              <a:gd name="connsiteY5" fmla="*/ 3204162 h 3538643"/>
              <a:gd name="connsiteX6" fmla="*/ 1979689 w 2924069"/>
              <a:gd name="connsiteY6" fmla="*/ 3538643 h 3538643"/>
              <a:gd name="connsiteX7" fmla="*/ 2684226 w 2924069"/>
              <a:gd name="connsiteY7" fmla="*/ 3433711 h 3538643"/>
              <a:gd name="connsiteX8" fmla="*/ 2924069 w 2924069"/>
              <a:gd name="connsiteY8" fmla="*/ 2684203 h 3538643"/>
              <a:gd name="connsiteX9" fmla="*/ 2459374 w 2924069"/>
              <a:gd name="connsiteY9" fmla="*/ 1395049 h 3538643"/>
              <a:gd name="connsiteX10" fmla="*/ 1784817 w 2924069"/>
              <a:gd name="connsiteY10" fmla="*/ 1185187 h 3538643"/>
              <a:gd name="connsiteX11" fmla="*/ 1746001 w 2924069"/>
              <a:gd name="connsiteY11" fmla="*/ 648824 h 3538643"/>
              <a:gd name="connsiteX12" fmla="*/ 1193510 w 2924069"/>
              <a:gd name="connsiteY12" fmla="*/ 124614 h 3538643"/>
              <a:gd name="connsiteX13" fmla="*/ 27120 w 2924069"/>
              <a:gd name="connsiteY13" fmla="*/ 66403 h 3538643"/>
              <a:gd name="connsiteX14" fmla="*/ 345761 w 2924069"/>
              <a:gd name="connsiteY14" fmla="*/ 1170197 h 3538643"/>
              <a:gd name="connsiteX0" fmla="*/ 345761 w 2924069"/>
              <a:gd name="connsiteY0" fmla="*/ 1395554 h 3764000"/>
              <a:gd name="connsiteX1" fmla="*/ 600594 w 2924069"/>
              <a:gd name="connsiteY1" fmla="*/ 2549796 h 3764000"/>
              <a:gd name="connsiteX2" fmla="*/ 450692 w 2924069"/>
              <a:gd name="connsiteY2" fmla="*/ 2654727 h 3764000"/>
              <a:gd name="connsiteX3" fmla="*/ 1201582 w 2924069"/>
              <a:gd name="connsiteY3" fmla="*/ 3268841 h 3764000"/>
              <a:gd name="connsiteX4" fmla="*/ 1457382 w 2924069"/>
              <a:gd name="connsiteY4" fmla="*/ 2919853 h 3764000"/>
              <a:gd name="connsiteX5" fmla="*/ 2080406 w 2924069"/>
              <a:gd name="connsiteY5" fmla="*/ 3429519 h 3764000"/>
              <a:gd name="connsiteX6" fmla="*/ 1979689 w 2924069"/>
              <a:gd name="connsiteY6" fmla="*/ 3764000 h 3764000"/>
              <a:gd name="connsiteX7" fmla="*/ 2684226 w 2924069"/>
              <a:gd name="connsiteY7" fmla="*/ 3659068 h 3764000"/>
              <a:gd name="connsiteX8" fmla="*/ 2924069 w 2924069"/>
              <a:gd name="connsiteY8" fmla="*/ 2909560 h 3764000"/>
              <a:gd name="connsiteX9" fmla="*/ 2459374 w 2924069"/>
              <a:gd name="connsiteY9" fmla="*/ 1620406 h 3764000"/>
              <a:gd name="connsiteX10" fmla="*/ 1784817 w 2924069"/>
              <a:gd name="connsiteY10" fmla="*/ 1410544 h 3764000"/>
              <a:gd name="connsiteX11" fmla="*/ 1746001 w 2924069"/>
              <a:gd name="connsiteY11" fmla="*/ 874181 h 3764000"/>
              <a:gd name="connsiteX12" fmla="*/ 1193510 w 2924069"/>
              <a:gd name="connsiteY12" fmla="*/ 349971 h 3764000"/>
              <a:gd name="connsiteX13" fmla="*/ 1009338 w 2924069"/>
              <a:gd name="connsiteY13" fmla="*/ 563 h 3764000"/>
              <a:gd name="connsiteX14" fmla="*/ 27120 w 2924069"/>
              <a:gd name="connsiteY14" fmla="*/ 291760 h 3764000"/>
              <a:gd name="connsiteX15" fmla="*/ 345761 w 2924069"/>
              <a:gd name="connsiteY15" fmla="*/ 1395554 h 3764000"/>
              <a:gd name="connsiteX0" fmla="*/ 345761 w 2924069"/>
              <a:gd name="connsiteY0" fmla="*/ 1395554 h 3764000"/>
              <a:gd name="connsiteX1" fmla="*/ 600594 w 2924069"/>
              <a:gd name="connsiteY1" fmla="*/ 2549796 h 3764000"/>
              <a:gd name="connsiteX2" fmla="*/ 450692 w 2924069"/>
              <a:gd name="connsiteY2" fmla="*/ 2654727 h 3764000"/>
              <a:gd name="connsiteX3" fmla="*/ 1201582 w 2924069"/>
              <a:gd name="connsiteY3" fmla="*/ 3268841 h 3764000"/>
              <a:gd name="connsiteX4" fmla="*/ 1457382 w 2924069"/>
              <a:gd name="connsiteY4" fmla="*/ 2919853 h 3764000"/>
              <a:gd name="connsiteX5" fmla="*/ 2080406 w 2924069"/>
              <a:gd name="connsiteY5" fmla="*/ 3429519 h 3764000"/>
              <a:gd name="connsiteX6" fmla="*/ 1979689 w 2924069"/>
              <a:gd name="connsiteY6" fmla="*/ 3764000 h 3764000"/>
              <a:gd name="connsiteX7" fmla="*/ 2684226 w 2924069"/>
              <a:gd name="connsiteY7" fmla="*/ 3659068 h 3764000"/>
              <a:gd name="connsiteX8" fmla="*/ 2924069 w 2924069"/>
              <a:gd name="connsiteY8" fmla="*/ 2909560 h 3764000"/>
              <a:gd name="connsiteX9" fmla="*/ 2459374 w 2924069"/>
              <a:gd name="connsiteY9" fmla="*/ 1620406 h 3764000"/>
              <a:gd name="connsiteX10" fmla="*/ 1784817 w 2924069"/>
              <a:gd name="connsiteY10" fmla="*/ 1410544 h 3764000"/>
              <a:gd name="connsiteX11" fmla="*/ 1746001 w 2924069"/>
              <a:gd name="connsiteY11" fmla="*/ 874181 h 3764000"/>
              <a:gd name="connsiteX12" fmla="*/ 1377682 w 2924069"/>
              <a:gd name="connsiteY12" fmla="*/ 349971 h 3764000"/>
              <a:gd name="connsiteX13" fmla="*/ 1009338 w 2924069"/>
              <a:gd name="connsiteY13" fmla="*/ 563 h 3764000"/>
              <a:gd name="connsiteX14" fmla="*/ 27120 w 2924069"/>
              <a:gd name="connsiteY14" fmla="*/ 291760 h 3764000"/>
              <a:gd name="connsiteX15" fmla="*/ 345761 w 2924069"/>
              <a:gd name="connsiteY15" fmla="*/ 1395554 h 3764000"/>
              <a:gd name="connsiteX0" fmla="*/ 345761 w 2924069"/>
              <a:gd name="connsiteY0" fmla="*/ 1395554 h 3764000"/>
              <a:gd name="connsiteX1" fmla="*/ 600594 w 2924069"/>
              <a:gd name="connsiteY1" fmla="*/ 2549796 h 3764000"/>
              <a:gd name="connsiteX2" fmla="*/ 450692 w 2924069"/>
              <a:gd name="connsiteY2" fmla="*/ 2654727 h 3764000"/>
              <a:gd name="connsiteX3" fmla="*/ 1201582 w 2924069"/>
              <a:gd name="connsiteY3" fmla="*/ 3268841 h 3764000"/>
              <a:gd name="connsiteX4" fmla="*/ 1457382 w 2924069"/>
              <a:gd name="connsiteY4" fmla="*/ 2919853 h 3764000"/>
              <a:gd name="connsiteX5" fmla="*/ 2080406 w 2924069"/>
              <a:gd name="connsiteY5" fmla="*/ 3429519 h 3764000"/>
              <a:gd name="connsiteX6" fmla="*/ 1979689 w 2924069"/>
              <a:gd name="connsiteY6" fmla="*/ 3764000 h 3764000"/>
              <a:gd name="connsiteX7" fmla="*/ 2684226 w 2924069"/>
              <a:gd name="connsiteY7" fmla="*/ 3659068 h 3764000"/>
              <a:gd name="connsiteX8" fmla="*/ 2924069 w 2924069"/>
              <a:gd name="connsiteY8" fmla="*/ 2909560 h 3764000"/>
              <a:gd name="connsiteX9" fmla="*/ 2459374 w 2924069"/>
              <a:gd name="connsiteY9" fmla="*/ 1620406 h 3764000"/>
              <a:gd name="connsiteX10" fmla="*/ 1784817 w 2924069"/>
              <a:gd name="connsiteY10" fmla="*/ 1410544 h 3764000"/>
              <a:gd name="connsiteX11" fmla="*/ 1746001 w 2924069"/>
              <a:gd name="connsiteY11" fmla="*/ 874181 h 3764000"/>
              <a:gd name="connsiteX12" fmla="*/ 1009338 w 2924069"/>
              <a:gd name="connsiteY12" fmla="*/ 563 h 3764000"/>
              <a:gd name="connsiteX13" fmla="*/ 27120 w 2924069"/>
              <a:gd name="connsiteY13" fmla="*/ 291760 h 3764000"/>
              <a:gd name="connsiteX14" fmla="*/ 345761 w 2924069"/>
              <a:gd name="connsiteY14" fmla="*/ 1395554 h 3764000"/>
              <a:gd name="connsiteX0" fmla="*/ 345761 w 2924069"/>
              <a:gd name="connsiteY0" fmla="*/ 1395554 h 3764000"/>
              <a:gd name="connsiteX1" fmla="*/ 600594 w 2924069"/>
              <a:gd name="connsiteY1" fmla="*/ 2549796 h 3764000"/>
              <a:gd name="connsiteX2" fmla="*/ 450692 w 2924069"/>
              <a:gd name="connsiteY2" fmla="*/ 2654727 h 3764000"/>
              <a:gd name="connsiteX3" fmla="*/ 1201582 w 2924069"/>
              <a:gd name="connsiteY3" fmla="*/ 3268841 h 3764000"/>
              <a:gd name="connsiteX4" fmla="*/ 1457382 w 2924069"/>
              <a:gd name="connsiteY4" fmla="*/ 2919853 h 3764000"/>
              <a:gd name="connsiteX5" fmla="*/ 2080406 w 2924069"/>
              <a:gd name="connsiteY5" fmla="*/ 3429519 h 3764000"/>
              <a:gd name="connsiteX6" fmla="*/ 1979689 w 2924069"/>
              <a:gd name="connsiteY6" fmla="*/ 3764000 h 3764000"/>
              <a:gd name="connsiteX7" fmla="*/ 2684226 w 2924069"/>
              <a:gd name="connsiteY7" fmla="*/ 3659068 h 3764000"/>
              <a:gd name="connsiteX8" fmla="*/ 2924069 w 2924069"/>
              <a:gd name="connsiteY8" fmla="*/ 2909560 h 3764000"/>
              <a:gd name="connsiteX9" fmla="*/ 2459374 w 2924069"/>
              <a:gd name="connsiteY9" fmla="*/ 1620406 h 3764000"/>
              <a:gd name="connsiteX10" fmla="*/ 1784817 w 2924069"/>
              <a:gd name="connsiteY10" fmla="*/ 1410544 h 3764000"/>
              <a:gd name="connsiteX11" fmla="*/ 1746001 w 2924069"/>
              <a:gd name="connsiteY11" fmla="*/ 874181 h 3764000"/>
              <a:gd name="connsiteX12" fmla="*/ 1009338 w 2924069"/>
              <a:gd name="connsiteY12" fmla="*/ 563 h 3764000"/>
              <a:gd name="connsiteX13" fmla="*/ 27120 w 2924069"/>
              <a:gd name="connsiteY13" fmla="*/ 291760 h 3764000"/>
              <a:gd name="connsiteX14" fmla="*/ 345761 w 2924069"/>
              <a:gd name="connsiteY14" fmla="*/ 1395554 h 3764000"/>
              <a:gd name="connsiteX0" fmla="*/ 345761 w 2924069"/>
              <a:gd name="connsiteY0" fmla="*/ 1394991 h 3763437"/>
              <a:gd name="connsiteX1" fmla="*/ 600594 w 2924069"/>
              <a:gd name="connsiteY1" fmla="*/ 2549233 h 3763437"/>
              <a:gd name="connsiteX2" fmla="*/ 450692 w 2924069"/>
              <a:gd name="connsiteY2" fmla="*/ 2654164 h 3763437"/>
              <a:gd name="connsiteX3" fmla="*/ 1201582 w 2924069"/>
              <a:gd name="connsiteY3" fmla="*/ 3268278 h 3763437"/>
              <a:gd name="connsiteX4" fmla="*/ 1457382 w 2924069"/>
              <a:gd name="connsiteY4" fmla="*/ 2919290 h 3763437"/>
              <a:gd name="connsiteX5" fmla="*/ 2080406 w 2924069"/>
              <a:gd name="connsiteY5" fmla="*/ 3428956 h 3763437"/>
              <a:gd name="connsiteX6" fmla="*/ 1979689 w 2924069"/>
              <a:gd name="connsiteY6" fmla="*/ 3763437 h 3763437"/>
              <a:gd name="connsiteX7" fmla="*/ 2684226 w 2924069"/>
              <a:gd name="connsiteY7" fmla="*/ 3658505 h 3763437"/>
              <a:gd name="connsiteX8" fmla="*/ 2924069 w 2924069"/>
              <a:gd name="connsiteY8" fmla="*/ 2908997 h 3763437"/>
              <a:gd name="connsiteX9" fmla="*/ 2459374 w 2924069"/>
              <a:gd name="connsiteY9" fmla="*/ 1619843 h 3763437"/>
              <a:gd name="connsiteX10" fmla="*/ 1784817 w 2924069"/>
              <a:gd name="connsiteY10" fmla="*/ 1409981 h 3763437"/>
              <a:gd name="connsiteX11" fmla="*/ 1746001 w 2924069"/>
              <a:gd name="connsiteY11" fmla="*/ 873618 h 3763437"/>
              <a:gd name="connsiteX12" fmla="*/ 1009338 w 2924069"/>
              <a:gd name="connsiteY12" fmla="*/ 0 h 3763437"/>
              <a:gd name="connsiteX13" fmla="*/ 27120 w 2924069"/>
              <a:gd name="connsiteY13" fmla="*/ 291197 h 3763437"/>
              <a:gd name="connsiteX14" fmla="*/ 345761 w 2924069"/>
              <a:gd name="connsiteY14" fmla="*/ 1394991 h 3763437"/>
              <a:gd name="connsiteX0" fmla="*/ 345761 w 2924069"/>
              <a:gd name="connsiteY0" fmla="*/ 1394991 h 3763437"/>
              <a:gd name="connsiteX1" fmla="*/ 600594 w 2924069"/>
              <a:gd name="connsiteY1" fmla="*/ 2549233 h 3763437"/>
              <a:gd name="connsiteX2" fmla="*/ 450692 w 2924069"/>
              <a:gd name="connsiteY2" fmla="*/ 2654164 h 3763437"/>
              <a:gd name="connsiteX3" fmla="*/ 1201582 w 2924069"/>
              <a:gd name="connsiteY3" fmla="*/ 3268278 h 3763437"/>
              <a:gd name="connsiteX4" fmla="*/ 1457382 w 2924069"/>
              <a:gd name="connsiteY4" fmla="*/ 2919290 h 3763437"/>
              <a:gd name="connsiteX5" fmla="*/ 2080406 w 2924069"/>
              <a:gd name="connsiteY5" fmla="*/ 3428956 h 3763437"/>
              <a:gd name="connsiteX6" fmla="*/ 1979689 w 2924069"/>
              <a:gd name="connsiteY6" fmla="*/ 3763437 h 3763437"/>
              <a:gd name="connsiteX7" fmla="*/ 2684226 w 2924069"/>
              <a:gd name="connsiteY7" fmla="*/ 3658505 h 3763437"/>
              <a:gd name="connsiteX8" fmla="*/ 2924069 w 2924069"/>
              <a:gd name="connsiteY8" fmla="*/ 2908997 h 3763437"/>
              <a:gd name="connsiteX9" fmla="*/ 2459374 w 2924069"/>
              <a:gd name="connsiteY9" fmla="*/ 1619843 h 3763437"/>
              <a:gd name="connsiteX10" fmla="*/ 1784817 w 2924069"/>
              <a:gd name="connsiteY10" fmla="*/ 1409981 h 3763437"/>
              <a:gd name="connsiteX11" fmla="*/ 1746001 w 2924069"/>
              <a:gd name="connsiteY11" fmla="*/ 873618 h 3763437"/>
              <a:gd name="connsiteX12" fmla="*/ 1009338 w 2924069"/>
              <a:gd name="connsiteY12" fmla="*/ 0 h 3763437"/>
              <a:gd name="connsiteX13" fmla="*/ 27121 w 2924069"/>
              <a:gd name="connsiteY13" fmla="*/ 465902 h 3763437"/>
              <a:gd name="connsiteX14" fmla="*/ 345761 w 2924069"/>
              <a:gd name="connsiteY14" fmla="*/ 1394991 h 3763437"/>
              <a:gd name="connsiteX0" fmla="*/ 345761 w 2924069"/>
              <a:gd name="connsiteY0" fmla="*/ 1394991 h 3763437"/>
              <a:gd name="connsiteX1" fmla="*/ 600594 w 2924069"/>
              <a:gd name="connsiteY1" fmla="*/ 2549233 h 3763437"/>
              <a:gd name="connsiteX2" fmla="*/ 450692 w 2924069"/>
              <a:gd name="connsiteY2" fmla="*/ 2654164 h 3763437"/>
              <a:gd name="connsiteX3" fmla="*/ 1201582 w 2924069"/>
              <a:gd name="connsiteY3" fmla="*/ 3268278 h 3763437"/>
              <a:gd name="connsiteX4" fmla="*/ 1457382 w 2924069"/>
              <a:gd name="connsiteY4" fmla="*/ 2919290 h 3763437"/>
              <a:gd name="connsiteX5" fmla="*/ 2080406 w 2924069"/>
              <a:gd name="connsiteY5" fmla="*/ 3428956 h 3763437"/>
              <a:gd name="connsiteX6" fmla="*/ 1979689 w 2924069"/>
              <a:gd name="connsiteY6" fmla="*/ 3763437 h 3763437"/>
              <a:gd name="connsiteX7" fmla="*/ 2684226 w 2924069"/>
              <a:gd name="connsiteY7" fmla="*/ 3658505 h 3763437"/>
              <a:gd name="connsiteX8" fmla="*/ 2924069 w 2924069"/>
              <a:gd name="connsiteY8" fmla="*/ 2908997 h 3763437"/>
              <a:gd name="connsiteX9" fmla="*/ 2459374 w 2924069"/>
              <a:gd name="connsiteY9" fmla="*/ 1619843 h 3763437"/>
              <a:gd name="connsiteX10" fmla="*/ 1784817 w 2924069"/>
              <a:gd name="connsiteY10" fmla="*/ 1409981 h 3763437"/>
              <a:gd name="connsiteX11" fmla="*/ 1868765 w 2924069"/>
              <a:gd name="connsiteY11" fmla="*/ 931853 h 3763437"/>
              <a:gd name="connsiteX12" fmla="*/ 1009338 w 2924069"/>
              <a:gd name="connsiteY12" fmla="*/ 0 h 3763437"/>
              <a:gd name="connsiteX13" fmla="*/ 27121 w 2924069"/>
              <a:gd name="connsiteY13" fmla="*/ 465902 h 3763437"/>
              <a:gd name="connsiteX14" fmla="*/ 345761 w 2924069"/>
              <a:gd name="connsiteY14" fmla="*/ 1394991 h 3763437"/>
              <a:gd name="connsiteX0" fmla="*/ 345761 w 2924069"/>
              <a:gd name="connsiteY0" fmla="*/ 1394991 h 3763437"/>
              <a:gd name="connsiteX1" fmla="*/ 600594 w 2924069"/>
              <a:gd name="connsiteY1" fmla="*/ 2549233 h 3763437"/>
              <a:gd name="connsiteX2" fmla="*/ 450692 w 2924069"/>
              <a:gd name="connsiteY2" fmla="*/ 2654164 h 3763437"/>
              <a:gd name="connsiteX3" fmla="*/ 1201582 w 2924069"/>
              <a:gd name="connsiteY3" fmla="*/ 3268278 h 3763437"/>
              <a:gd name="connsiteX4" fmla="*/ 1457382 w 2924069"/>
              <a:gd name="connsiteY4" fmla="*/ 2919290 h 3763437"/>
              <a:gd name="connsiteX5" fmla="*/ 2080406 w 2924069"/>
              <a:gd name="connsiteY5" fmla="*/ 3428956 h 3763437"/>
              <a:gd name="connsiteX6" fmla="*/ 1979689 w 2924069"/>
              <a:gd name="connsiteY6" fmla="*/ 3763437 h 3763437"/>
              <a:gd name="connsiteX7" fmla="*/ 2684226 w 2924069"/>
              <a:gd name="connsiteY7" fmla="*/ 3658505 h 3763437"/>
              <a:gd name="connsiteX8" fmla="*/ 2924069 w 2924069"/>
              <a:gd name="connsiteY8" fmla="*/ 2908997 h 3763437"/>
              <a:gd name="connsiteX9" fmla="*/ 2459374 w 2924069"/>
              <a:gd name="connsiteY9" fmla="*/ 1619843 h 3763437"/>
              <a:gd name="connsiteX10" fmla="*/ 1968998 w 2924069"/>
              <a:gd name="connsiteY10" fmla="*/ 1351749 h 3763437"/>
              <a:gd name="connsiteX11" fmla="*/ 1868765 w 2924069"/>
              <a:gd name="connsiteY11" fmla="*/ 931853 h 3763437"/>
              <a:gd name="connsiteX12" fmla="*/ 1009338 w 2924069"/>
              <a:gd name="connsiteY12" fmla="*/ 0 h 3763437"/>
              <a:gd name="connsiteX13" fmla="*/ 27121 w 2924069"/>
              <a:gd name="connsiteY13" fmla="*/ 465902 h 3763437"/>
              <a:gd name="connsiteX14" fmla="*/ 345761 w 2924069"/>
              <a:gd name="connsiteY14" fmla="*/ 1394991 h 376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4069" h="3763437">
                <a:moveTo>
                  <a:pt x="345761" y="1394991"/>
                </a:moveTo>
                <a:lnTo>
                  <a:pt x="600594" y="2549233"/>
                </a:lnTo>
                <a:lnTo>
                  <a:pt x="450692" y="2654164"/>
                </a:lnTo>
                <a:lnTo>
                  <a:pt x="1201582" y="3268278"/>
                </a:lnTo>
                <a:lnTo>
                  <a:pt x="1457382" y="2919290"/>
                </a:lnTo>
                <a:lnTo>
                  <a:pt x="2080406" y="3428956"/>
                </a:lnTo>
                <a:lnTo>
                  <a:pt x="1979689" y="3763437"/>
                </a:lnTo>
                <a:lnTo>
                  <a:pt x="2684226" y="3658505"/>
                </a:lnTo>
                <a:lnTo>
                  <a:pt x="2924069" y="2908997"/>
                </a:lnTo>
                <a:lnTo>
                  <a:pt x="2459374" y="1619843"/>
                </a:lnTo>
                <a:lnTo>
                  <a:pt x="1968998" y="1351749"/>
                </a:lnTo>
                <a:cubicBezTo>
                  <a:pt x="1798946" y="1237084"/>
                  <a:pt x="1998011" y="1166850"/>
                  <a:pt x="1868765" y="931853"/>
                </a:cubicBezTo>
                <a:lnTo>
                  <a:pt x="1009338" y="0"/>
                </a:lnTo>
                <a:lnTo>
                  <a:pt x="27121" y="465902"/>
                </a:lnTo>
                <a:cubicBezTo>
                  <a:pt x="-114170" y="640166"/>
                  <a:pt x="342264" y="1106012"/>
                  <a:pt x="345761" y="1394991"/>
                </a:cubicBez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roup 10"/>
          <p:cNvGrpSpPr/>
          <p:nvPr/>
        </p:nvGrpSpPr>
        <p:grpSpPr>
          <a:xfrm>
            <a:off x="1471399" y="1569500"/>
            <a:ext cx="1832939" cy="1567544"/>
            <a:chOff x="661867" y="112713"/>
            <a:chExt cx="2183947" cy="1850654"/>
          </a:xfrm>
          <a:solidFill>
            <a:schemeClr val="bg2"/>
          </a:solidFill>
        </p:grpSpPr>
        <p:sp>
          <p:nvSpPr>
            <p:cNvPr id="215" name="Freeform 214"/>
            <p:cNvSpPr>
              <a:spLocks/>
            </p:cNvSpPr>
            <p:nvPr/>
          </p:nvSpPr>
          <p:spPr bwMode="auto">
            <a:xfrm>
              <a:off x="2687064" y="1618879"/>
              <a:ext cx="158750" cy="179388"/>
            </a:xfrm>
            <a:custGeom>
              <a:avLst/>
              <a:gdLst>
                <a:gd name="T0" fmla="*/ 0 w 120"/>
                <a:gd name="T1" fmla="*/ 2147483647 h 138"/>
                <a:gd name="T2" fmla="*/ 0 w 120"/>
                <a:gd name="T3" fmla="*/ 2147483647 h 138"/>
                <a:gd name="T4" fmla="*/ 2147483647 w 120"/>
                <a:gd name="T5" fmla="*/ 2147483647 h 138"/>
                <a:gd name="T6" fmla="*/ 2147483647 w 120"/>
                <a:gd name="T7" fmla="*/ 2147483647 h 138"/>
                <a:gd name="T8" fmla="*/ 2147483647 w 120"/>
                <a:gd name="T9" fmla="*/ 0 h 138"/>
                <a:gd name="T10" fmla="*/ 2147483647 w 120"/>
                <a:gd name="T11" fmla="*/ 2147483647 h 138"/>
                <a:gd name="T12" fmla="*/ 2147483647 w 120"/>
                <a:gd name="T13" fmla="*/ 2147483647 h 138"/>
                <a:gd name="T14" fmla="*/ 2147483647 w 120"/>
                <a:gd name="T15" fmla="*/ 2147483647 h 138"/>
                <a:gd name="T16" fmla="*/ 2147483647 w 120"/>
                <a:gd name="T17" fmla="*/ 2147483647 h 138"/>
                <a:gd name="T18" fmla="*/ 2147483647 w 120"/>
                <a:gd name="T19" fmla="*/ 2147483647 h 138"/>
                <a:gd name="T20" fmla="*/ 2147483647 w 120"/>
                <a:gd name="T21" fmla="*/ 2147483647 h 138"/>
                <a:gd name="T22" fmla="*/ 2147483647 w 120"/>
                <a:gd name="T23" fmla="*/ 2147483647 h 138"/>
                <a:gd name="T24" fmla="*/ 2147483647 w 120"/>
                <a:gd name="T25" fmla="*/ 2147483647 h 138"/>
                <a:gd name="T26" fmla="*/ 2147483647 w 120"/>
                <a:gd name="T27" fmla="*/ 2147483647 h 138"/>
                <a:gd name="T28" fmla="*/ 2147483647 w 120"/>
                <a:gd name="T29" fmla="*/ 2147483647 h 138"/>
                <a:gd name="T30" fmla="*/ 2147483647 w 120"/>
                <a:gd name="T31" fmla="*/ 2147483647 h 138"/>
                <a:gd name="T32" fmla="*/ 0 w 120"/>
                <a:gd name="T33" fmla="*/ 2147483647 h 1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0" h="138">
                  <a:moveTo>
                    <a:pt x="0" y="114"/>
                  </a:moveTo>
                  <a:lnTo>
                    <a:pt x="0" y="90"/>
                  </a:lnTo>
                  <a:lnTo>
                    <a:pt x="6" y="72"/>
                  </a:lnTo>
                  <a:lnTo>
                    <a:pt x="36" y="24"/>
                  </a:lnTo>
                  <a:lnTo>
                    <a:pt x="66" y="0"/>
                  </a:lnTo>
                  <a:lnTo>
                    <a:pt x="66" y="18"/>
                  </a:lnTo>
                  <a:lnTo>
                    <a:pt x="54" y="42"/>
                  </a:lnTo>
                  <a:lnTo>
                    <a:pt x="60" y="54"/>
                  </a:lnTo>
                  <a:lnTo>
                    <a:pt x="108" y="78"/>
                  </a:lnTo>
                  <a:lnTo>
                    <a:pt x="120" y="108"/>
                  </a:lnTo>
                  <a:lnTo>
                    <a:pt x="120" y="132"/>
                  </a:lnTo>
                  <a:lnTo>
                    <a:pt x="96" y="138"/>
                  </a:lnTo>
                  <a:lnTo>
                    <a:pt x="84" y="120"/>
                  </a:lnTo>
                  <a:lnTo>
                    <a:pt x="66" y="126"/>
                  </a:lnTo>
                  <a:lnTo>
                    <a:pt x="48" y="114"/>
                  </a:lnTo>
                  <a:lnTo>
                    <a:pt x="18" y="108"/>
                  </a:lnTo>
                  <a:lnTo>
                    <a:pt x="0" y="114"/>
                  </a:ln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216" name="Freeform 215"/>
            <p:cNvSpPr>
              <a:spLocks/>
            </p:cNvSpPr>
            <p:nvPr/>
          </p:nvSpPr>
          <p:spPr bwMode="auto">
            <a:xfrm>
              <a:off x="661867" y="520700"/>
              <a:ext cx="2112509" cy="1442667"/>
            </a:xfrm>
            <a:custGeom>
              <a:avLst/>
              <a:gdLst>
                <a:gd name="T0" fmla="*/ 2147483647 w 1622"/>
                <a:gd name="T1" fmla="*/ 2147483647 h 1117"/>
                <a:gd name="T2" fmla="*/ 2147483647 w 1622"/>
                <a:gd name="T3" fmla="*/ 2147483647 h 1117"/>
                <a:gd name="T4" fmla="*/ 2147483647 w 1622"/>
                <a:gd name="T5" fmla="*/ 2147483647 h 1117"/>
                <a:gd name="T6" fmla="*/ 2147483647 w 1622"/>
                <a:gd name="T7" fmla="*/ 2147483647 h 1117"/>
                <a:gd name="T8" fmla="*/ 2147483647 w 1622"/>
                <a:gd name="T9" fmla="*/ 2147483647 h 1117"/>
                <a:gd name="T10" fmla="*/ 2147483647 w 1622"/>
                <a:gd name="T11" fmla="*/ 2147483647 h 1117"/>
                <a:gd name="T12" fmla="*/ 2147483647 w 1622"/>
                <a:gd name="T13" fmla="*/ 2147483647 h 1117"/>
                <a:gd name="T14" fmla="*/ 2147483647 w 1622"/>
                <a:gd name="T15" fmla="*/ 2147483647 h 1117"/>
                <a:gd name="T16" fmla="*/ 2147483647 w 1622"/>
                <a:gd name="T17" fmla="*/ 2147483647 h 1117"/>
                <a:gd name="T18" fmla="*/ 2147483647 w 1622"/>
                <a:gd name="T19" fmla="*/ 2147483647 h 1117"/>
                <a:gd name="T20" fmla="*/ 2147483647 w 1622"/>
                <a:gd name="T21" fmla="*/ 2147483647 h 1117"/>
                <a:gd name="T22" fmla="*/ 2147483647 w 1622"/>
                <a:gd name="T23" fmla="*/ 2147483647 h 1117"/>
                <a:gd name="T24" fmla="*/ 2147483647 w 1622"/>
                <a:gd name="T25" fmla="*/ 2147483647 h 1117"/>
                <a:gd name="T26" fmla="*/ 2147483647 w 1622"/>
                <a:gd name="T27" fmla="*/ 2147483647 h 1117"/>
                <a:gd name="T28" fmla="*/ 2147483647 w 1622"/>
                <a:gd name="T29" fmla="*/ 2147483647 h 1117"/>
                <a:gd name="T30" fmla="*/ 2147483647 w 1622"/>
                <a:gd name="T31" fmla="*/ 2147483647 h 1117"/>
                <a:gd name="T32" fmla="*/ 2147483647 w 1622"/>
                <a:gd name="T33" fmla="*/ 2147483647 h 1117"/>
                <a:gd name="T34" fmla="*/ 2147483647 w 1622"/>
                <a:gd name="T35" fmla="*/ 2147483647 h 1117"/>
                <a:gd name="T36" fmla="*/ 2147483647 w 1622"/>
                <a:gd name="T37" fmla="*/ 2147483647 h 1117"/>
                <a:gd name="T38" fmla="*/ 2147483647 w 1622"/>
                <a:gd name="T39" fmla="*/ 2147483647 h 1117"/>
                <a:gd name="T40" fmla="*/ 2147483647 w 1622"/>
                <a:gd name="T41" fmla="*/ 2147483647 h 1117"/>
                <a:gd name="T42" fmla="*/ 2147483647 w 1622"/>
                <a:gd name="T43" fmla="*/ 2147483647 h 1117"/>
                <a:gd name="T44" fmla="*/ 2147483647 w 1622"/>
                <a:gd name="T45" fmla="*/ 2147483647 h 1117"/>
                <a:gd name="T46" fmla="*/ 2147483647 w 1622"/>
                <a:gd name="T47" fmla="*/ 2147483647 h 1117"/>
                <a:gd name="T48" fmla="*/ 2147483647 w 1622"/>
                <a:gd name="T49" fmla="*/ 2147483647 h 1117"/>
                <a:gd name="T50" fmla="*/ 2147483647 w 1622"/>
                <a:gd name="T51" fmla="*/ 2147483647 h 1117"/>
                <a:gd name="T52" fmla="*/ 2147483647 w 1622"/>
                <a:gd name="T53" fmla="*/ 2147483647 h 1117"/>
                <a:gd name="T54" fmla="*/ 2147483647 w 1622"/>
                <a:gd name="T55" fmla="*/ 2147483647 h 1117"/>
                <a:gd name="T56" fmla="*/ 2147483647 w 1622"/>
                <a:gd name="T57" fmla="*/ 2147483647 h 1117"/>
                <a:gd name="T58" fmla="*/ 2147483647 w 1622"/>
                <a:gd name="T59" fmla="*/ 2147483647 h 1117"/>
                <a:gd name="T60" fmla="*/ 2147483647 w 1622"/>
                <a:gd name="T61" fmla="*/ 2147483647 h 1117"/>
                <a:gd name="T62" fmla="*/ 2147483647 w 1622"/>
                <a:gd name="T63" fmla="*/ 2147483647 h 1117"/>
                <a:gd name="T64" fmla="*/ 2147483647 w 1622"/>
                <a:gd name="T65" fmla="*/ 2147483647 h 1117"/>
                <a:gd name="T66" fmla="*/ 2147483647 w 1622"/>
                <a:gd name="T67" fmla="*/ 2147483647 h 1117"/>
                <a:gd name="T68" fmla="*/ 2147483647 w 1622"/>
                <a:gd name="T69" fmla="*/ 2147483647 h 1117"/>
                <a:gd name="T70" fmla="*/ 2147483647 w 1622"/>
                <a:gd name="T71" fmla="*/ 2147483647 h 1117"/>
                <a:gd name="T72" fmla="*/ 2147483647 w 1622"/>
                <a:gd name="T73" fmla="*/ 2147483647 h 1117"/>
                <a:gd name="T74" fmla="*/ 2147483647 w 1622"/>
                <a:gd name="T75" fmla="*/ 2147483647 h 1117"/>
                <a:gd name="T76" fmla="*/ 2147483647 w 1622"/>
                <a:gd name="T77" fmla="*/ 2147483647 h 1117"/>
                <a:gd name="T78" fmla="*/ 2147483647 w 1622"/>
                <a:gd name="T79" fmla="*/ 2147483647 h 1117"/>
                <a:gd name="T80" fmla="*/ 2147483647 w 1622"/>
                <a:gd name="T81" fmla="*/ 0 h 1117"/>
                <a:gd name="T82" fmla="*/ 2147483647 w 1622"/>
                <a:gd name="T83" fmla="*/ 2147483647 h 1117"/>
                <a:gd name="T84" fmla="*/ 2147483647 w 1622"/>
                <a:gd name="T85" fmla="*/ 2147483647 h 1117"/>
                <a:gd name="T86" fmla="*/ 2147483647 w 1622"/>
                <a:gd name="T87" fmla="*/ 2147483647 h 1117"/>
                <a:gd name="T88" fmla="*/ 2147483647 w 1622"/>
                <a:gd name="T89" fmla="*/ 2147483647 h 1117"/>
                <a:gd name="T90" fmla="*/ 2147483647 w 1622"/>
                <a:gd name="T91" fmla="*/ 2147483647 h 1117"/>
                <a:gd name="T92" fmla="*/ 2147483647 w 1622"/>
                <a:gd name="T93" fmla="*/ 2147483647 h 1117"/>
                <a:gd name="T94" fmla="*/ 2147483647 w 1622"/>
                <a:gd name="T95" fmla="*/ 2147483647 h 1117"/>
                <a:gd name="T96" fmla="*/ 2147483647 w 1622"/>
                <a:gd name="T97" fmla="*/ 2147483647 h 1117"/>
                <a:gd name="T98" fmla="*/ 2147483647 w 1622"/>
                <a:gd name="T99" fmla="*/ 2147483647 h 1117"/>
                <a:gd name="T100" fmla="*/ 2147483647 w 1622"/>
                <a:gd name="T101" fmla="*/ 2147483647 h 1117"/>
                <a:gd name="T102" fmla="*/ 2147483647 w 1622"/>
                <a:gd name="T103" fmla="*/ 2147483647 h 1117"/>
                <a:gd name="T104" fmla="*/ 2147483647 w 1622"/>
                <a:gd name="T105" fmla="*/ 2147483647 h 1117"/>
                <a:gd name="T106" fmla="*/ 2147483647 w 1622"/>
                <a:gd name="T107" fmla="*/ 2147483647 h 1117"/>
                <a:gd name="T108" fmla="*/ 2147483647 w 1622"/>
                <a:gd name="T109" fmla="*/ 2147483647 h 1117"/>
                <a:gd name="T110" fmla="*/ 0 w 1622"/>
                <a:gd name="T111" fmla="*/ 2147483647 h 1117"/>
                <a:gd name="T112" fmla="*/ 2147483647 w 1622"/>
                <a:gd name="T113" fmla="*/ 2147483647 h 1117"/>
                <a:gd name="T114" fmla="*/ 2147483647 w 1622"/>
                <a:gd name="T115" fmla="*/ 2147483647 h 1117"/>
                <a:gd name="T116" fmla="*/ 2147483647 w 1622"/>
                <a:gd name="T117" fmla="*/ 2147483647 h 1117"/>
                <a:gd name="T118" fmla="*/ 2147483647 w 1622"/>
                <a:gd name="T119" fmla="*/ 2147483647 h 1117"/>
                <a:gd name="T120" fmla="*/ 2147483647 w 1622"/>
                <a:gd name="T121" fmla="*/ 2147483647 h 1117"/>
                <a:gd name="T122" fmla="*/ 2147483647 w 1622"/>
                <a:gd name="T123" fmla="*/ 2147483647 h 11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622" h="1117">
                  <a:moveTo>
                    <a:pt x="931" y="943"/>
                  </a:moveTo>
                  <a:lnTo>
                    <a:pt x="973" y="955"/>
                  </a:lnTo>
                  <a:lnTo>
                    <a:pt x="1075" y="1003"/>
                  </a:lnTo>
                  <a:lnTo>
                    <a:pt x="1111" y="1081"/>
                  </a:lnTo>
                  <a:lnTo>
                    <a:pt x="1111" y="1117"/>
                  </a:lnTo>
                  <a:lnTo>
                    <a:pt x="1190" y="1093"/>
                  </a:lnTo>
                  <a:lnTo>
                    <a:pt x="1232" y="1057"/>
                  </a:lnTo>
                  <a:lnTo>
                    <a:pt x="1262" y="1051"/>
                  </a:lnTo>
                  <a:lnTo>
                    <a:pt x="1322" y="1039"/>
                  </a:lnTo>
                  <a:lnTo>
                    <a:pt x="1370" y="979"/>
                  </a:lnTo>
                  <a:lnTo>
                    <a:pt x="1394" y="985"/>
                  </a:lnTo>
                  <a:lnTo>
                    <a:pt x="1406" y="1045"/>
                  </a:lnTo>
                  <a:lnTo>
                    <a:pt x="1430" y="1027"/>
                  </a:lnTo>
                  <a:lnTo>
                    <a:pt x="1448" y="1033"/>
                  </a:lnTo>
                  <a:lnTo>
                    <a:pt x="1436" y="1051"/>
                  </a:lnTo>
                  <a:lnTo>
                    <a:pt x="1448" y="1075"/>
                  </a:lnTo>
                  <a:lnTo>
                    <a:pt x="1502" y="1033"/>
                  </a:lnTo>
                  <a:lnTo>
                    <a:pt x="1520" y="1009"/>
                  </a:lnTo>
                  <a:lnTo>
                    <a:pt x="1466" y="1003"/>
                  </a:lnTo>
                  <a:lnTo>
                    <a:pt x="1442" y="967"/>
                  </a:lnTo>
                  <a:lnTo>
                    <a:pt x="1460" y="949"/>
                  </a:lnTo>
                  <a:lnTo>
                    <a:pt x="1466" y="925"/>
                  </a:lnTo>
                  <a:lnTo>
                    <a:pt x="1382" y="943"/>
                  </a:lnTo>
                  <a:lnTo>
                    <a:pt x="1340" y="979"/>
                  </a:lnTo>
                  <a:lnTo>
                    <a:pt x="1358" y="937"/>
                  </a:lnTo>
                  <a:lnTo>
                    <a:pt x="1400" y="913"/>
                  </a:lnTo>
                  <a:lnTo>
                    <a:pt x="1424" y="889"/>
                  </a:lnTo>
                  <a:lnTo>
                    <a:pt x="1496" y="895"/>
                  </a:lnTo>
                  <a:lnTo>
                    <a:pt x="1550" y="889"/>
                  </a:lnTo>
                  <a:lnTo>
                    <a:pt x="1592" y="859"/>
                  </a:lnTo>
                  <a:lnTo>
                    <a:pt x="1622" y="835"/>
                  </a:lnTo>
                  <a:lnTo>
                    <a:pt x="1598" y="775"/>
                  </a:lnTo>
                  <a:lnTo>
                    <a:pt x="1592" y="745"/>
                  </a:lnTo>
                  <a:lnTo>
                    <a:pt x="1514" y="703"/>
                  </a:lnTo>
                  <a:lnTo>
                    <a:pt x="1514" y="679"/>
                  </a:lnTo>
                  <a:lnTo>
                    <a:pt x="1448" y="553"/>
                  </a:lnTo>
                  <a:lnTo>
                    <a:pt x="1430" y="607"/>
                  </a:lnTo>
                  <a:lnTo>
                    <a:pt x="1388" y="619"/>
                  </a:lnTo>
                  <a:lnTo>
                    <a:pt x="1376" y="607"/>
                  </a:lnTo>
                  <a:lnTo>
                    <a:pt x="1358" y="607"/>
                  </a:lnTo>
                  <a:lnTo>
                    <a:pt x="1358" y="522"/>
                  </a:lnTo>
                  <a:lnTo>
                    <a:pt x="1322" y="516"/>
                  </a:lnTo>
                  <a:lnTo>
                    <a:pt x="1292" y="474"/>
                  </a:lnTo>
                  <a:lnTo>
                    <a:pt x="1262" y="480"/>
                  </a:lnTo>
                  <a:lnTo>
                    <a:pt x="1226" y="468"/>
                  </a:lnTo>
                  <a:lnTo>
                    <a:pt x="1202" y="474"/>
                  </a:lnTo>
                  <a:lnTo>
                    <a:pt x="1202" y="504"/>
                  </a:lnTo>
                  <a:lnTo>
                    <a:pt x="1202" y="535"/>
                  </a:lnTo>
                  <a:lnTo>
                    <a:pt x="1196" y="601"/>
                  </a:lnTo>
                  <a:lnTo>
                    <a:pt x="1190" y="625"/>
                  </a:lnTo>
                  <a:lnTo>
                    <a:pt x="1226" y="697"/>
                  </a:lnTo>
                  <a:lnTo>
                    <a:pt x="1166" y="751"/>
                  </a:lnTo>
                  <a:lnTo>
                    <a:pt x="1178" y="841"/>
                  </a:lnTo>
                  <a:lnTo>
                    <a:pt x="1154" y="859"/>
                  </a:lnTo>
                  <a:lnTo>
                    <a:pt x="1130" y="847"/>
                  </a:lnTo>
                  <a:lnTo>
                    <a:pt x="1117" y="739"/>
                  </a:lnTo>
                  <a:lnTo>
                    <a:pt x="1057" y="733"/>
                  </a:lnTo>
                  <a:lnTo>
                    <a:pt x="943" y="667"/>
                  </a:lnTo>
                  <a:lnTo>
                    <a:pt x="919" y="667"/>
                  </a:lnTo>
                  <a:lnTo>
                    <a:pt x="901" y="613"/>
                  </a:lnTo>
                  <a:lnTo>
                    <a:pt x="883" y="595"/>
                  </a:lnTo>
                  <a:lnTo>
                    <a:pt x="931" y="450"/>
                  </a:lnTo>
                  <a:lnTo>
                    <a:pt x="961" y="420"/>
                  </a:lnTo>
                  <a:lnTo>
                    <a:pt x="991" y="402"/>
                  </a:lnTo>
                  <a:lnTo>
                    <a:pt x="1009" y="402"/>
                  </a:lnTo>
                  <a:lnTo>
                    <a:pt x="1027" y="342"/>
                  </a:lnTo>
                  <a:lnTo>
                    <a:pt x="1039" y="294"/>
                  </a:lnTo>
                  <a:lnTo>
                    <a:pt x="1099" y="282"/>
                  </a:lnTo>
                  <a:lnTo>
                    <a:pt x="1130" y="258"/>
                  </a:lnTo>
                  <a:lnTo>
                    <a:pt x="1111" y="204"/>
                  </a:lnTo>
                  <a:lnTo>
                    <a:pt x="1124" y="168"/>
                  </a:lnTo>
                  <a:lnTo>
                    <a:pt x="1099" y="138"/>
                  </a:lnTo>
                  <a:lnTo>
                    <a:pt x="1063" y="132"/>
                  </a:lnTo>
                  <a:lnTo>
                    <a:pt x="1051" y="192"/>
                  </a:lnTo>
                  <a:lnTo>
                    <a:pt x="1015" y="246"/>
                  </a:lnTo>
                  <a:lnTo>
                    <a:pt x="1003" y="180"/>
                  </a:lnTo>
                  <a:lnTo>
                    <a:pt x="985" y="156"/>
                  </a:lnTo>
                  <a:lnTo>
                    <a:pt x="961" y="186"/>
                  </a:lnTo>
                  <a:lnTo>
                    <a:pt x="949" y="156"/>
                  </a:lnTo>
                  <a:lnTo>
                    <a:pt x="925" y="114"/>
                  </a:lnTo>
                  <a:lnTo>
                    <a:pt x="913" y="60"/>
                  </a:lnTo>
                  <a:lnTo>
                    <a:pt x="877" y="0"/>
                  </a:lnTo>
                  <a:lnTo>
                    <a:pt x="847" y="84"/>
                  </a:lnTo>
                  <a:lnTo>
                    <a:pt x="847" y="114"/>
                  </a:lnTo>
                  <a:lnTo>
                    <a:pt x="889" y="150"/>
                  </a:lnTo>
                  <a:lnTo>
                    <a:pt x="895" y="186"/>
                  </a:lnTo>
                  <a:lnTo>
                    <a:pt x="865" y="216"/>
                  </a:lnTo>
                  <a:lnTo>
                    <a:pt x="847" y="204"/>
                  </a:lnTo>
                  <a:lnTo>
                    <a:pt x="823" y="204"/>
                  </a:lnTo>
                  <a:lnTo>
                    <a:pt x="811" y="234"/>
                  </a:lnTo>
                  <a:lnTo>
                    <a:pt x="769" y="222"/>
                  </a:lnTo>
                  <a:lnTo>
                    <a:pt x="709" y="222"/>
                  </a:lnTo>
                  <a:lnTo>
                    <a:pt x="673" y="198"/>
                  </a:lnTo>
                  <a:lnTo>
                    <a:pt x="619" y="210"/>
                  </a:lnTo>
                  <a:lnTo>
                    <a:pt x="625" y="228"/>
                  </a:lnTo>
                  <a:lnTo>
                    <a:pt x="631" y="264"/>
                  </a:lnTo>
                  <a:lnTo>
                    <a:pt x="613" y="258"/>
                  </a:lnTo>
                  <a:lnTo>
                    <a:pt x="583" y="222"/>
                  </a:lnTo>
                  <a:lnTo>
                    <a:pt x="517" y="234"/>
                  </a:lnTo>
                  <a:lnTo>
                    <a:pt x="487" y="210"/>
                  </a:lnTo>
                  <a:lnTo>
                    <a:pt x="499" y="186"/>
                  </a:lnTo>
                  <a:lnTo>
                    <a:pt x="457" y="174"/>
                  </a:lnTo>
                  <a:lnTo>
                    <a:pt x="409" y="150"/>
                  </a:lnTo>
                  <a:lnTo>
                    <a:pt x="343" y="132"/>
                  </a:lnTo>
                  <a:lnTo>
                    <a:pt x="301" y="144"/>
                  </a:lnTo>
                  <a:lnTo>
                    <a:pt x="259" y="96"/>
                  </a:lnTo>
                  <a:lnTo>
                    <a:pt x="145" y="150"/>
                  </a:lnTo>
                  <a:lnTo>
                    <a:pt x="115" y="180"/>
                  </a:lnTo>
                  <a:lnTo>
                    <a:pt x="67" y="168"/>
                  </a:lnTo>
                  <a:lnTo>
                    <a:pt x="37" y="138"/>
                  </a:lnTo>
                  <a:lnTo>
                    <a:pt x="0" y="126"/>
                  </a:lnTo>
                  <a:lnTo>
                    <a:pt x="0" y="553"/>
                  </a:lnTo>
                  <a:lnTo>
                    <a:pt x="61" y="583"/>
                  </a:lnTo>
                  <a:lnTo>
                    <a:pt x="109" y="559"/>
                  </a:lnTo>
                  <a:lnTo>
                    <a:pt x="175" y="679"/>
                  </a:lnTo>
                  <a:lnTo>
                    <a:pt x="217" y="709"/>
                  </a:lnTo>
                  <a:lnTo>
                    <a:pt x="211" y="757"/>
                  </a:lnTo>
                  <a:lnTo>
                    <a:pt x="229" y="793"/>
                  </a:lnTo>
                  <a:lnTo>
                    <a:pt x="277" y="859"/>
                  </a:lnTo>
                  <a:lnTo>
                    <a:pt x="343" y="901"/>
                  </a:lnTo>
                  <a:lnTo>
                    <a:pt x="349" y="931"/>
                  </a:lnTo>
                  <a:lnTo>
                    <a:pt x="871" y="931"/>
                  </a:lnTo>
                  <a:lnTo>
                    <a:pt x="931" y="943"/>
                  </a:ln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217" name="Freeform 216"/>
            <p:cNvSpPr>
              <a:spLocks/>
            </p:cNvSpPr>
            <p:nvPr/>
          </p:nvSpPr>
          <p:spPr bwMode="auto">
            <a:xfrm>
              <a:off x="2220606" y="852488"/>
              <a:ext cx="3175" cy="6350"/>
            </a:xfrm>
            <a:custGeom>
              <a:avLst/>
              <a:gdLst>
                <a:gd name="T0" fmla="*/ 2147483647 w 5"/>
                <a:gd name="T1" fmla="*/ 2147483647 h 8"/>
                <a:gd name="T2" fmla="*/ 2147483647 w 5"/>
                <a:gd name="T3" fmla="*/ 2147483647 h 8"/>
                <a:gd name="T4" fmla="*/ 2147483647 w 5"/>
                <a:gd name="T5" fmla="*/ 2147483647 h 8"/>
                <a:gd name="T6" fmla="*/ 2147483647 w 5"/>
                <a:gd name="T7" fmla="*/ 2147483647 h 8"/>
                <a:gd name="T8" fmla="*/ 2147483647 w 5"/>
                <a:gd name="T9" fmla="*/ 0 h 8"/>
                <a:gd name="T10" fmla="*/ 0 w 5"/>
                <a:gd name="T11" fmla="*/ 0 h 8"/>
                <a:gd name="T12" fmla="*/ 0 w 5"/>
                <a:gd name="T13" fmla="*/ 2147483647 h 8"/>
                <a:gd name="T14" fmla="*/ 2147483647 w 5"/>
                <a:gd name="T15" fmla="*/ 2147483647 h 8"/>
                <a:gd name="T16" fmla="*/ 2147483647 w 5"/>
                <a:gd name="T17" fmla="*/ 214748364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8">
                  <a:moveTo>
                    <a:pt x="5" y="8"/>
                  </a:moveTo>
                  <a:lnTo>
                    <a:pt x="5" y="6"/>
                  </a:lnTo>
                  <a:lnTo>
                    <a:pt x="5" y="5"/>
                  </a:lnTo>
                  <a:lnTo>
                    <a:pt x="5" y="2"/>
                  </a:lnTo>
                  <a:lnTo>
                    <a:pt x="3" y="0"/>
                  </a:lnTo>
                  <a:lnTo>
                    <a:pt x="0" y="0"/>
                  </a:lnTo>
                  <a:lnTo>
                    <a:pt x="0" y="1"/>
                  </a:lnTo>
                  <a:lnTo>
                    <a:pt x="2" y="5"/>
                  </a:lnTo>
                  <a:lnTo>
                    <a:pt x="5" y="8"/>
                  </a:ln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218" name="Freeform 217"/>
            <p:cNvSpPr>
              <a:spLocks/>
            </p:cNvSpPr>
            <p:nvPr/>
          </p:nvSpPr>
          <p:spPr bwMode="auto">
            <a:xfrm>
              <a:off x="2057094" y="903288"/>
              <a:ext cx="144462" cy="120650"/>
            </a:xfrm>
            <a:custGeom>
              <a:avLst/>
              <a:gdLst>
                <a:gd name="T0" fmla="*/ 2147483647 w 135"/>
                <a:gd name="T1" fmla="*/ 2147483647 h 119"/>
                <a:gd name="T2" fmla="*/ 2147483647 w 135"/>
                <a:gd name="T3" fmla="*/ 2147483647 h 119"/>
                <a:gd name="T4" fmla="*/ 2147483647 w 135"/>
                <a:gd name="T5" fmla="*/ 2147483647 h 119"/>
                <a:gd name="T6" fmla="*/ 2147483647 w 135"/>
                <a:gd name="T7" fmla="*/ 2147483647 h 119"/>
                <a:gd name="T8" fmla="*/ 2147483647 w 135"/>
                <a:gd name="T9" fmla="*/ 2147483647 h 119"/>
                <a:gd name="T10" fmla="*/ 2147483647 w 135"/>
                <a:gd name="T11" fmla="*/ 2147483647 h 119"/>
                <a:gd name="T12" fmla="*/ 2147483647 w 135"/>
                <a:gd name="T13" fmla="*/ 2147483647 h 119"/>
                <a:gd name="T14" fmla="*/ 2147483647 w 135"/>
                <a:gd name="T15" fmla="*/ 2147483647 h 119"/>
                <a:gd name="T16" fmla="*/ 2147483647 w 135"/>
                <a:gd name="T17" fmla="*/ 2147483647 h 119"/>
                <a:gd name="T18" fmla="*/ 2147483647 w 135"/>
                <a:gd name="T19" fmla="*/ 2147483647 h 119"/>
                <a:gd name="T20" fmla="*/ 2147483647 w 135"/>
                <a:gd name="T21" fmla="*/ 2147483647 h 119"/>
                <a:gd name="T22" fmla="*/ 2147483647 w 135"/>
                <a:gd name="T23" fmla="*/ 2147483647 h 119"/>
                <a:gd name="T24" fmla="*/ 2147483647 w 135"/>
                <a:gd name="T25" fmla="*/ 2147483647 h 119"/>
                <a:gd name="T26" fmla="*/ 2147483647 w 135"/>
                <a:gd name="T27" fmla="*/ 2147483647 h 119"/>
                <a:gd name="T28" fmla="*/ 2147483647 w 135"/>
                <a:gd name="T29" fmla="*/ 2147483647 h 119"/>
                <a:gd name="T30" fmla="*/ 2147483647 w 135"/>
                <a:gd name="T31" fmla="*/ 2147483647 h 119"/>
                <a:gd name="T32" fmla="*/ 2147483647 w 135"/>
                <a:gd name="T33" fmla="*/ 2147483647 h 119"/>
                <a:gd name="T34" fmla="*/ 2147483647 w 135"/>
                <a:gd name="T35" fmla="*/ 2147483647 h 119"/>
                <a:gd name="T36" fmla="*/ 2147483647 w 135"/>
                <a:gd name="T37" fmla="*/ 2147483647 h 119"/>
                <a:gd name="T38" fmla="*/ 2147483647 w 135"/>
                <a:gd name="T39" fmla="*/ 2147483647 h 119"/>
                <a:gd name="T40" fmla="*/ 2147483647 w 135"/>
                <a:gd name="T41" fmla="*/ 2147483647 h 119"/>
                <a:gd name="T42" fmla="*/ 2147483647 w 135"/>
                <a:gd name="T43" fmla="*/ 2147483647 h 119"/>
                <a:gd name="T44" fmla="*/ 2147483647 w 135"/>
                <a:gd name="T45" fmla="*/ 2147483647 h 119"/>
                <a:gd name="T46" fmla="*/ 2147483647 w 135"/>
                <a:gd name="T47" fmla="*/ 2147483647 h 119"/>
                <a:gd name="T48" fmla="*/ 2147483647 w 135"/>
                <a:gd name="T49" fmla="*/ 2147483647 h 119"/>
                <a:gd name="T50" fmla="*/ 2147483647 w 135"/>
                <a:gd name="T51" fmla="*/ 2147483647 h 119"/>
                <a:gd name="T52" fmla="*/ 2147483647 w 135"/>
                <a:gd name="T53" fmla="*/ 2147483647 h 119"/>
                <a:gd name="T54" fmla="*/ 2147483647 w 135"/>
                <a:gd name="T55" fmla="*/ 2147483647 h 119"/>
                <a:gd name="T56" fmla="*/ 2147483647 w 135"/>
                <a:gd name="T57" fmla="*/ 2147483647 h 119"/>
                <a:gd name="T58" fmla="*/ 2147483647 w 135"/>
                <a:gd name="T59" fmla="*/ 2147483647 h 119"/>
                <a:gd name="T60" fmla="*/ 2147483647 w 135"/>
                <a:gd name="T61" fmla="*/ 2147483647 h 119"/>
                <a:gd name="T62" fmla="*/ 2147483647 w 135"/>
                <a:gd name="T63" fmla="*/ 2147483647 h 119"/>
                <a:gd name="T64" fmla="*/ 2147483647 w 135"/>
                <a:gd name="T65" fmla="*/ 2147483647 h 119"/>
                <a:gd name="T66" fmla="*/ 2147483647 w 135"/>
                <a:gd name="T67" fmla="*/ 2147483647 h 119"/>
                <a:gd name="T68" fmla="*/ 2147483647 w 135"/>
                <a:gd name="T69" fmla="*/ 2147483647 h 119"/>
                <a:gd name="T70" fmla="*/ 2147483647 w 135"/>
                <a:gd name="T71" fmla="*/ 2147483647 h 119"/>
                <a:gd name="T72" fmla="*/ 2147483647 w 135"/>
                <a:gd name="T73" fmla="*/ 2147483647 h 119"/>
                <a:gd name="T74" fmla="*/ 2147483647 w 135"/>
                <a:gd name="T75" fmla="*/ 2147483647 h 119"/>
                <a:gd name="T76" fmla="*/ 2147483647 w 135"/>
                <a:gd name="T77" fmla="*/ 2147483647 h 119"/>
                <a:gd name="T78" fmla="*/ 2147483647 w 135"/>
                <a:gd name="T79" fmla="*/ 2147483647 h 119"/>
                <a:gd name="T80" fmla="*/ 2147483647 w 135"/>
                <a:gd name="T81" fmla="*/ 2147483647 h 1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5" h="119">
                  <a:moveTo>
                    <a:pt x="122" y="59"/>
                  </a:moveTo>
                  <a:lnTo>
                    <a:pt x="124" y="60"/>
                  </a:lnTo>
                  <a:lnTo>
                    <a:pt x="130" y="62"/>
                  </a:lnTo>
                  <a:lnTo>
                    <a:pt x="135" y="67"/>
                  </a:lnTo>
                  <a:lnTo>
                    <a:pt x="133" y="71"/>
                  </a:lnTo>
                  <a:lnTo>
                    <a:pt x="129" y="76"/>
                  </a:lnTo>
                  <a:lnTo>
                    <a:pt x="126" y="78"/>
                  </a:lnTo>
                  <a:lnTo>
                    <a:pt x="124" y="81"/>
                  </a:lnTo>
                  <a:lnTo>
                    <a:pt x="121" y="83"/>
                  </a:lnTo>
                  <a:lnTo>
                    <a:pt x="118" y="83"/>
                  </a:lnTo>
                  <a:lnTo>
                    <a:pt x="116" y="83"/>
                  </a:lnTo>
                  <a:lnTo>
                    <a:pt x="114" y="82"/>
                  </a:lnTo>
                  <a:lnTo>
                    <a:pt x="108" y="79"/>
                  </a:lnTo>
                  <a:lnTo>
                    <a:pt x="101" y="77"/>
                  </a:lnTo>
                  <a:lnTo>
                    <a:pt x="95" y="75"/>
                  </a:lnTo>
                  <a:lnTo>
                    <a:pt x="91" y="74"/>
                  </a:lnTo>
                  <a:lnTo>
                    <a:pt x="86" y="71"/>
                  </a:lnTo>
                  <a:lnTo>
                    <a:pt x="82" y="68"/>
                  </a:lnTo>
                  <a:lnTo>
                    <a:pt x="77" y="66"/>
                  </a:lnTo>
                  <a:lnTo>
                    <a:pt x="72" y="66"/>
                  </a:lnTo>
                  <a:lnTo>
                    <a:pt x="70" y="70"/>
                  </a:lnTo>
                  <a:lnTo>
                    <a:pt x="71" y="78"/>
                  </a:lnTo>
                  <a:lnTo>
                    <a:pt x="72" y="85"/>
                  </a:lnTo>
                  <a:lnTo>
                    <a:pt x="72" y="92"/>
                  </a:lnTo>
                  <a:lnTo>
                    <a:pt x="68" y="96"/>
                  </a:lnTo>
                  <a:lnTo>
                    <a:pt x="61" y="99"/>
                  </a:lnTo>
                  <a:lnTo>
                    <a:pt x="58" y="102"/>
                  </a:lnTo>
                  <a:lnTo>
                    <a:pt x="57" y="107"/>
                  </a:lnTo>
                  <a:lnTo>
                    <a:pt x="56" y="111"/>
                  </a:lnTo>
                  <a:lnTo>
                    <a:pt x="53" y="114"/>
                  </a:lnTo>
                  <a:lnTo>
                    <a:pt x="48" y="117"/>
                  </a:lnTo>
                  <a:lnTo>
                    <a:pt x="44" y="119"/>
                  </a:lnTo>
                  <a:lnTo>
                    <a:pt x="40" y="116"/>
                  </a:lnTo>
                  <a:lnTo>
                    <a:pt x="39" y="111"/>
                  </a:lnTo>
                  <a:lnTo>
                    <a:pt x="38" y="105"/>
                  </a:lnTo>
                  <a:lnTo>
                    <a:pt x="34" y="100"/>
                  </a:lnTo>
                  <a:lnTo>
                    <a:pt x="29" y="99"/>
                  </a:lnTo>
                  <a:lnTo>
                    <a:pt x="23" y="99"/>
                  </a:lnTo>
                  <a:lnTo>
                    <a:pt x="20" y="100"/>
                  </a:lnTo>
                  <a:lnTo>
                    <a:pt x="17" y="101"/>
                  </a:lnTo>
                  <a:lnTo>
                    <a:pt x="10" y="104"/>
                  </a:lnTo>
                  <a:lnTo>
                    <a:pt x="3" y="105"/>
                  </a:lnTo>
                  <a:lnTo>
                    <a:pt x="0" y="101"/>
                  </a:lnTo>
                  <a:lnTo>
                    <a:pt x="1" y="97"/>
                  </a:lnTo>
                  <a:lnTo>
                    <a:pt x="4" y="90"/>
                  </a:lnTo>
                  <a:lnTo>
                    <a:pt x="9" y="84"/>
                  </a:lnTo>
                  <a:lnTo>
                    <a:pt x="12" y="82"/>
                  </a:lnTo>
                  <a:lnTo>
                    <a:pt x="16" y="79"/>
                  </a:lnTo>
                  <a:lnTo>
                    <a:pt x="16" y="75"/>
                  </a:lnTo>
                  <a:lnTo>
                    <a:pt x="14" y="68"/>
                  </a:lnTo>
                  <a:lnTo>
                    <a:pt x="12" y="61"/>
                  </a:lnTo>
                  <a:lnTo>
                    <a:pt x="11" y="55"/>
                  </a:lnTo>
                  <a:lnTo>
                    <a:pt x="12" y="48"/>
                  </a:lnTo>
                  <a:lnTo>
                    <a:pt x="12" y="44"/>
                  </a:lnTo>
                  <a:lnTo>
                    <a:pt x="10" y="39"/>
                  </a:lnTo>
                  <a:lnTo>
                    <a:pt x="8" y="35"/>
                  </a:lnTo>
                  <a:lnTo>
                    <a:pt x="8" y="26"/>
                  </a:lnTo>
                  <a:lnTo>
                    <a:pt x="8" y="16"/>
                  </a:lnTo>
                  <a:lnTo>
                    <a:pt x="8" y="8"/>
                  </a:lnTo>
                  <a:lnTo>
                    <a:pt x="9" y="2"/>
                  </a:lnTo>
                  <a:lnTo>
                    <a:pt x="12" y="0"/>
                  </a:lnTo>
                  <a:lnTo>
                    <a:pt x="18" y="1"/>
                  </a:lnTo>
                  <a:lnTo>
                    <a:pt x="24" y="3"/>
                  </a:lnTo>
                  <a:lnTo>
                    <a:pt x="27" y="9"/>
                  </a:lnTo>
                  <a:lnTo>
                    <a:pt x="30" y="18"/>
                  </a:lnTo>
                  <a:lnTo>
                    <a:pt x="32" y="26"/>
                  </a:lnTo>
                  <a:lnTo>
                    <a:pt x="33" y="30"/>
                  </a:lnTo>
                  <a:lnTo>
                    <a:pt x="37" y="30"/>
                  </a:lnTo>
                  <a:lnTo>
                    <a:pt x="40" y="28"/>
                  </a:lnTo>
                  <a:lnTo>
                    <a:pt x="44" y="25"/>
                  </a:lnTo>
                  <a:lnTo>
                    <a:pt x="48" y="23"/>
                  </a:lnTo>
                  <a:lnTo>
                    <a:pt x="54" y="23"/>
                  </a:lnTo>
                  <a:lnTo>
                    <a:pt x="61" y="24"/>
                  </a:lnTo>
                  <a:lnTo>
                    <a:pt x="70" y="26"/>
                  </a:lnTo>
                  <a:lnTo>
                    <a:pt x="78" y="30"/>
                  </a:lnTo>
                  <a:lnTo>
                    <a:pt x="85" y="33"/>
                  </a:lnTo>
                  <a:lnTo>
                    <a:pt x="90" y="40"/>
                  </a:lnTo>
                  <a:lnTo>
                    <a:pt x="93" y="48"/>
                  </a:lnTo>
                  <a:lnTo>
                    <a:pt x="98" y="54"/>
                  </a:lnTo>
                  <a:lnTo>
                    <a:pt x="100" y="58"/>
                  </a:lnTo>
                  <a:lnTo>
                    <a:pt x="101" y="59"/>
                  </a:lnTo>
                  <a:lnTo>
                    <a:pt x="122" y="59"/>
                  </a:ln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219" name="Freeform 218"/>
            <p:cNvSpPr>
              <a:spLocks/>
            </p:cNvSpPr>
            <p:nvPr/>
          </p:nvSpPr>
          <p:spPr bwMode="auto">
            <a:xfrm>
              <a:off x="1943061" y="541338"/>
              <a:ext cx="596633" cy="400050"/>
            </a:xfrm>
            <a:custGeom>
              <a:avLst/>
              <a:gdLst>
                <a:gd name="T0" fmla="*/ 2147483647 w 556"/>
                <a:gd name="T1" fmla="*/ 2147483647 h 395"/>
                <a:gd name="T2" fmla="*/ 2147483647 w 556"/>
                <a:gd name="T3" fmla="*/ 2147483647 h 395"/>
                <a:gd name="T4" fmla="*/ 2147483647 w 556"/>
                <a:gd name="T5" fmla="*/ 2147483647 h 395"/>
                <a:gd name="T6" fmla="*/ 2147483647 w 556"/>
                <a:gd name="T7" fmla="*/ 2147483647 h 395"/>
                <a:gd name="T8" fmla="*/ 2147483647 w 556"/>
                <a:gd name="T9" fmla="*/ 2147483647 h 395"/>
                <a:gd name="T10" fmla="*/ 2147483647 w 556"/>
                <a:gd name="T11" fmla="*/ 2147483647 h 395"/>
                <a:gd name="T12" fmla="*/ 2147483647 w 556"/>
                <a:gd name="T13" fmla="*/ 2147483647 h 395"/>
                <a:gd name="T14" fmla="*/ 2147483647 w 556"/>
                <a:gd name="T15" fmla="*/ 2147483647 h 395"/>
                <a:gd name="T16" fmla="*/ 2147483647 w 556"/>
                <a:gd name="T17" fmla="*/ 2147483647 h 395"/>
                <a:gd name="T18" fmla="*/ 2147483647 w 556"/>
                <a:gd name="T19" fmla="*/ 2147483647 h 395"/>
                <a:gd name="T20" fmla="*/ 2147483647 w 556"/>
                <a:gd name="T21" fmla="*/ 2147483647 h 395"/>
                <a:gd name="T22" fmla="*/ 2147483647 w 556"/>
                <a:gd name="T23" fmla="*/ 2147483647 h 395"/>
                <a:gd name="T24" fmla="*/ 2147483647 w 556"/>
                <a:gd name="T25" fmla="*/ 2147483647 h 395"/>
                <a:gd name="T26" fmla="*/ 2147483647 w 556"/>
                <a:gd name="T27" fmla="*/ 2147483647 h 395"/>
                <a:gd name="T28" fmla="*/ 2147483647 w 556"/>
                <a:gd name="T29" fmla="*/ 2147483647 h 395"/>
                <a:gd name="T30" fmla="*/ 2147483647 w 556"/>
                <a:gd name="T31" fmla="*/ 2147483647 h 395"/>
                <a:gd name="T32" fmla="*/ 2147483647 w 556"/>
                <a:gd name="T33" fmla="*/ 2147483647 h 395"/>
                <a:gd name="T34" fmla="*/ 2147483647 w 556"/>
                <a:gd name="T35" fmla="*/ 2147483647 h 395"/>
                <a:gd name="T36" fmla="*/ 2147483647 w 556"/>
                <a:gd name="T37" fmla="*/ 2147483647 h 395"/>
                <a:gd name="T38" fmla="*/ 2147483647 w 556"/>
                <a:gd name="T39" fmla="*/ 2147483647 h 395"/>
                <a:gd name="T40" fmla="*/ 2147483647 w 556"/>
                <a:gd name="T41" fmla="*/ 2147483647 h 395"/>
                <a:gd name="T42" fmla="*/ 2147483647 w 556"/>
                <a:gd name="T43" fmla="*/ 2147483647 h 395"/>
                <a:gd name="T44" fmla="*/ 2147483647 w 556"/>
                <a:gd name="T45" fmla="*/ 2147483647 h 395"/>
                <a:gd name="T46" fmla="*/ 2147483647 w 556"/>
                <a:gd name="T47" fmla="*/ 2147483647 h 395"/>
                <a:gd name="T48" fmla="*/ 2147483647 w 556"/>
                <a:gd name="T49" fmla="*/ 2147483647 h 395"/>
                <a:gd name="T50" fmla="*/ 0 w 556"/>
                <a:gd name="T51" fmla="*/ 2147483647 h 395"/>
                <a:gd name="T52" fmla="*/ 2147483647 w 556"/>
                <a:gd name="T53" fmla="*/ 2147483647 h 395"/>
                <a:gd name="T54" fmla="*/ 2147483647 w 556"/>
                <a:gd name="T55" fmla="*/ 2147483647 h 395"/>
                <a:gd name="T56" fmla="*/ 2147483647 w 556"/>
                <a:gd name="T57" fmla="*/ 2147483647 h 395"/>
                <a:gd name="T58" fmla="*/ 2147483647 w 556"/>
                <a:gd name="T59" fmla="*/ 2147483647 h 395"/>
                <a:gd name="T60" fmla="*/ 2147483647 w 556"/>
                <a:gd name="T61" fmla="*/ 2147483647 h 395"/>
                <a:gd name="T62" fmla="*/ 2147483647 w 556"/>
                <a:gd name="T63" fmla="*/ 2147483647 h 395"/>
                <a:gd name="T64" fmla="*/ 2147483647 w 556"/>
                <a:gd name="T65" fmla="*/ 2147483647 h 395"/>
                <a:gd name="T66" fmla="*/ 2147483647 w 556"/>
                <a:gd name="T67" fmla="*/ 2147483647 h 395"/>
                <a:gd name="T68" fmla="*/ 2147483647 w 556"/>
                <a:gd name="T69" fmla="*/ 2147483647 h 395"/>
                <a:gd name="T70" fmla="*/ 2147483647 w 556"/>
                <a:gd name="T71" fmla="*/ 2147483647 h 395"/>
                <a:gd name="T72" fmla="*/ 2147483647 w 556"/>
                <a:gd name="T73" fmla="*/ 2147483647 h 395"/>
                <a:gd name="T74" fmla="*/ 2147483647 w 556"/>
                <a:gd name="T75" fmla="*/ 2147483647 h 395"/>
                <a:gd name="T76" fmla="*/ 2147483647 w 556"/>
                <a:gd name="T77" fmla="*/ 2147483647 h 395"/>
                <a:gd name="T78" fmla="*/ 2147483647 w 556"/>
                <a:gd name="T79" fmla="*/ 2147483647 h 395"/>
                <a:gd name="T80" fmla="*/ 2147483647 w 556"/>
                <a:gd name="T81" fmla="*/ 2147483647 h 395"/>
                <a:gd name="T82" fmla="*/ 2147483647 w 556"/>
                <a:gd name="T83" fmla="*/ 2147483647 h 395"/>
                <a:gd name="T84" fmla="*/ 2147483647 w 556"/>
                <a:gd name="T85" fmla="*/ 2147483647 h 395"/>
                <a:gd name="T86" fmla="*/ 2147483647 w 556"/>
                <a:gd name="T87" fmla="*/ 2147483647 h 395"/>
                <a:gd name="T88" fmla="*/ 2147483647 w 556"/>
                <a:gd name="T89" fmla="*/ 2147483647 h 395"/>
                <a:gd name="T90" fmla="*/ 2147483647 w 556"/>
                <a:gd name="T91" fmla="*/ 2147483647 h 395"/>
                <a:gd name="T92" fmla="*/ 2147483647 w 556"/>
                <a:gd name="T93" fmla="*/ 2147483647 h 395"/>
                <a:gd name="T94" fmla="*/ 2147483647 w 556"/>
                <a:gd name="T95" fmla="*/ 2147483647 h 395"/>
                <a:gd name="T96" fmla="*/ 2147483647 w 556"/>
                <a:gd name="T97" fmla="*/ 2147483647 h 395"/>
                <a:gd name="T98" fmla="*/ 2147483647 w 556"/>
                <a:gd name="T99" fmla="*/ 2147483647 h 395"/>
                <a:gd name="T100" fmla="*/ 2147483647 w 556"/>
                <a:gd name="T101" fmla="*/ 2147483647 h 395"/>
                <a:gd name="T102" fmla="*/ 2147483647 w 556"/>
                <a:gd name="T103" fmla="*/ 2147483647 h 395"/>
                <a:gd name="T104" fmla="*/ 2147483647 w 556"/>
                <a:gd name="T105" fmla="*/ 2147483647 h 395"/>
                <a:gd name="T106" fmla="*/ 2147483647 w 556"/>
                <a:gd name="T107" fmla="*/ 2147483647 h 395"/>
                <a:gd name="T108" fmla="*/ 2147483647 w 556"/>
                <a:gd name="T109" fmla="*/ 2147483647 h 395"/>
                <a:gd name="T110" fmla="*/ 2147483647 w 556"/>
                <a:gd name="T111" fmla="*/ 2147483647 h 395"/>
                <a:gd name="T112" fmla="*/ 2147483647 w 556"/>
                <a:gd name="T113" fmla="*/ 2147483647 h 395"/>
                <a:gd name="T114" fmla="*/ 2147483647 w 556"/>
                <a:gd name="T115" fmla="*/ 2147483647 h 395"/>
                <a:gd name="T116" fmla="*/ 2147483647 w 556"/>
                <a:gd name="T117" fmla="*/ 2147483647 h 395"/>
                <a:gd name="T118" fmla="*/ 2147483647 w 556"/>
                <a:gd name="T119" fmla="*/ 2147483647 h 395"/>
                <a:gd name="T120" fmla="*/ 2147483647 w 556"/>
                <a:gd name="T121" fmla="*/ 2147483647 h 395"/>
                <a:gd name="T122" fmla="*/ 2147483647 w 556"/>
                <a:gd name="T123" fmla="*/ 2147483647 h 395"/>
                <a:gd name="T124" fmla="*/ 2147483647 w 556"/>
                <a:gd name="T125" fmla="*/ 2147483647 h 39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56" h="395">
                  <a:moveTo>
                    <a:pt x="539" y="379"/>
                  </a:moveTo>
                  <a:lnTo>
                    <a:pt x="540" y="380"/>
                  </a:lnTo>
                  <a:lnTo>
                    <a:pt x="542" y="383"/>
                  </a:lnTo>
                  <a:lnTo>
                    <a:pt x="541" y="387"/>
                  </a:lnTo>
                  <a:lnTo>
                    <a:pt x="533" y="388"/>
                  </a:lnTo>
                  <a:lnTo>
                    <a:pt x="527" y="388"/>
                  </a:lnTo>
                  <a:lnTo>
                    <a:pt x="523" y="387"/>
                  </a:lnTo>
                  <a:lnTo>
                    <a:pt x="518" y="387"/>
                  </a:lnTo>
                  <a:lnTo>
                    <a:pt x="514" y="388"/>
                  </a:lnTo>
                  <a:lnTo>
                    <a:pt x="510" y="388"/>
                  </a:lnTo>
                  <a:lnTo>
                    <a:pt x="506" y="389"/>
                  </a:lnTo>
                  <a:lnTo>
                    <a:pt x="501" y="390"/>
                  </a:lnTo>
                  <a:lnTo>
                    <a:pt x="495" y="392"/>
                  </a:lnTo>
                  <a:lnTo>
                    <a:pt x="488" y="393"/>
                  </a:lnTo>
                  <a:lnTo>
                    <a:pt x="482" y="394"/>
                  </a:lnTo>
                  <a:lnTo>
                    <a:pt x="478" y="395"/>
                  </a:lnTo>
                  <a:lnTo>
                    <a:pt x="473" y="395"/>
                  </a:lnTo>
                  <a:lnTo>
                    <a:pt x="468" y="395"/>
                  </a:lnTo>
                  <a:lnTo>
                    <a:pt x="464" y="394"/>
                  </a:lnTo>
                  <a:lnTo>
                    <a:pt x="459" y="394"/>
                  </a:lnTo>
                  <a:lnTo>
                    <a:pt x="453" y="393"/>
                  </a:lnTo>
                  <a:lnTo>
                    <a:pt x="449" y="393"/>
                  </a:lnTo>
                  <a:lnTo>
                    <a:pt x="444" y="393"/>
                  </a:lnTo>
                  <a:lnTo>
                    <a:pt x="440" y="394"/>
                  </a:lnTo>
                  <a:lnTo>
                    <a:pt x="435" y="395"/>
                  </a:lnTo>
                  <a:lnTo>
                    <a:pt x="430" y="395"/>
                  </a:lnTo>
                  <a:lnTo>
                    <a:pt x="427" y="395"/>
                  </a:lnTo>
                  <a:lnTo>
                    <a:pt x="422" y="394"/>
                  </a:lnTo>
                  <a:lnTo>
                    <a:pt x="419" y="392"/>
                  </a:lnTo>
                  <a:lnTo>
                    <a:pt x="414" y="386"/>
                  </a:lnTo>
                  <a:lnTo>
                    <a:pt x="413" y="380"/>
                  </a:lnTo>
                  <a:lnTo>
                    <a:pt x="409" y="375"/>
                  </a:lnTo>
                  <a:lnTo>
                    <a:pt x="397" y="372"/>
                  </a:lnTo>
                  <a:lnTo>
                    <a:pt x="389" y="371"/>
                  </a:lnTo>
                  <a:lnTo>
                    <a:pt x="382" y="368"/>
                  </a:lnTo>
                  <a:lnTo>
                    <a:pt x="376" y="366"/>
                  </a:lnTo>
                  <a:lnTo>
                    <a:pt x="372" y="364"/>
                  </a:lnTo>
                  <a:lnTo>
                    <a:pt x="368" y="362"/>
                  </a:lnTo>
                  <a:lnTo>
                    <a:pt x="365" y="359"/>
                  </a:lnTo>
                  <a:lnTo>
                    <a:pt x="362" y="358"/>
                  </a:lnTo>
                  <a:lnTo>
                    <a:pt x="359" y="356"/>
                  </a:lnTo>
                  <a:lnTo>
                    <a:pt x="354" y="352"/>
                  </a:lnTo>
                  <a:lnTo>
                    <a:pt x="350" y="351"/>
                  </a:lnTo>
                  <a:lnTo>
                    <a:pt x="344" y="352"/>
                  </a:lnTo>
                  <a:lnTo>
                    <a:pt x="335" y="357"/>
                  </a:lnTo>
                  <a:lnTo>
                    <a:pt x="324" y="362"/>
                  </a:lnTo>
                  <a:lnTo>
                    <a:pt x="316" y="363"/>
                  </a:lnTo>
                  <a:lnTo>
                    <a:pt x="309" y="365"/>
                  </a:lnTo>
                  <a:lnTo>
                    <a:pt x="304" y="370"/>
                  </a:lnTo>
                  <a:lnTo>
                    <a:pt x="297" y="377"/>
                  </a:lnTo>
                  <a:lnTo>
                    <a:pt x="290" y="381"/>
                  </a:lnTo>
                  <a:lnTo>
                    <a:pt x="283" y="381"/>
                  </a:lnTo>
                  <a:lnTo>
                    <a:pt x="276" y="377"/>
                  </a:lnTo>
                  <a:lnTo>
                    <a:pt x="271" y="373"/>
                  </a:lnTo>
                  <a:lnTo>
                    <a:pt x="267" y="370"/>
                  </a:lnTo>
                  <a:lnTo>
                    <a:pt x="262" y="366"/>
                  </a:lnTo>
                  <a:lnTo>
                    <a:pt x="259" y="363"/>
                  </a:lnTo>
                  <a:lnTo>
                    <a:pt x="256" y="358"/>
                  </a:lnTo>
                  <a:lnTo>
                    <a:pt x="256" y="355"/>
                  </a:lnTo>
                  <a:lnTo>
                    <a:pt x="260" y="350"/>
                  </a:lnTo>
                  <a:lnTo>
                    <a:pt x="268" y="344"/>
                  </a:lnTo>
                  <a:lnTo>
                    <a:pt x="277" y="340"/>
                  </a:lnTo>
                  <a:lnTo>
                    <a:pt x="283" y="337"/>
                  </a:lnTo>
                  <a:lnTo>
                    <a:pt x="288" y="337"/>
                  </a:lnTo>
                  <a:lnTo>
                    <a:pt x="291" y="337"/>
                  </a:lnTo>
                  <a:lnTo>
                    <a:pt x="293" y="337"/>
                  </a:lnTo>
                  <a:lnTo>
                    <a:pt x="296" y="336"/>
                  </a:lnTo>
                  <a:lnTo>
                    <a:pt x="300" y="334"/>
                  </a:lnTo>
                  <a:lnTo>
                    <a:pt x="305" y="329"/>
                  </a:lnTo>
                  <a:lnTo>
                    <a:pt x="316" y="320"/>
                  </a:lnTo>
                  <a:lnTo>
                    <a:pt x="326" y="313"/>
                  </a:lnTo>
                  <a:lnTo>
                    <a:pt x="330" y="307"/>
                  </a:lnTo>
                  <a:lnTo>
                    <a:pt x="327" y="301"/>
                  </a:lnTo>
                  <a:lnTo>
                    <a:pt x="318" y="295"/>
                  </a:lnTo>
                  <a:lnTo>
                    <a:pt x="308" y="292"/>
                  </a:lnTo>
                  <a:lnTo>
                    <a:pt x="305" y="287"/>
                  </a:lnTo>
                  <a:lnTo>
                    <a:pt x="309" y="273"/>
                  </a:lnTo>
                  <a:lnTo>
                    <a:pt x="320" y="258"/>
                  </a:lnTo>
                  <a:lnTo>
                    <a:pt x="328" y="246"/>
                  </a:lnTo>
                  <a:lnTo>
                    <a:pt x="327" y="235"/>
                  </a:lnTo>
                  <a:lnTo>
                    <a:pt x="315" y="218"/>
                  </a:lnTo>
                  <a:lnTo>
                    <a:pt x="306" y="208"/>
                  </a:lnTo>
                  <a:lnTo>
                    <a:pt x="297" y="200"/>
                  </a:lnTo>
                  <a:lnTo>
                    <a:pt x="289" y="193"/>
                  </a:lnTo>
                  <a:lnTo>
                    <a:pt x="282" y="188"/>
                  </a:lnTo>
                  <a:lnTo>
                    <a:pt x="274" y="183"/>
                  </a:lnTo>
                  <a:lnTo>
                    <a:pt x="267" y="180"/>
                  </a:lnTo>
                  <a:lnTo>
                    <a:pt x="260" y="176"/>
                  </a:lnTo>
                  <a:lnTo>
                    <a:pt x="252" y="173"/>
                  </a:lnTo>
                  <a:lnTo>
                    <a:pt x="244" y="169"/>
                  </a:lnTo>
                  <a:lnTo>
                    <a:pt x="236" y="166"/>
                  </a:lnTo>
                  <a:lnTo>
                    <a:pt x="228" y="161"/>
                  </a:lnTo>
                  <a:lnTo>
                    <a:pt x="221" y="156"/>
                  </a:lnTo>
                  <a:lnTo>
                    <a:pt x="214" y="152"/>
                  </a:lnTo>
                  <a:lnTo>
                    <a:pt x="208" y="148"/>
                  </a:lnTo>
                  <a:lnTo>
                    <a:pt x="202" y="145"/>
                  </a:lnTo>
                  <a:lnTo>
                    <a:pt x="199" y="142"/>
                  </a:lnTo>
                  <a:lnTo>
                    <a:pt x="191" y="137"/>
                  </a:lnTo>
                  <a:lnTo>
                    <a:pt x="183" y="132"/>
                  </a:lnTo>
                  <a:lnTo>
                    <a:pt x="178" y="131"/>
                  </a:lnTo>
                  <a:lnTo>
                    <a:pt x="179" y="137"/>
                  </a:lnTo>
                  <a:lnTo>
                    <a:pt x="185" y="146"/>
                  </a:lnTo>
                  <a:lnTo>
                    <a:pt x="186" y="152"/>
                  </a:lnTo>
                  <a:lnTo>
                    <a:pt x="183" y="155"/>
                  </a:lnTo>
                  <a:lnTo>
                    <a:pt x="171" y="155"/>
                  </a:lnTo>
                  <a:lnTo>
                    <a:pt x="163" y="155"/>
                  </a:lnTo>
                  <a:lnTo>
                    <a:pt x="159" y="155"/>
                  </a:lnTo>
                  <a:lnTo>
                    <a:pt x="154" y="156"/>
                  </a:lnTo>
                  <a:lnTo>
                    <a:pt x="151" y="159"/>
                  </a:lnTo>
                  <a:lnTo>
                    <a:pt x="147" y="161"/>
                  </a:lnTo>
                  <a:lnTo>
                    <a:pt x="142" y="162"/>
                  </a:lnTo>
                  <a:lnTo>
                    <a:pt x="138" y="163"/>
                  </a:lnTo>
                  <a:lnTo>
                    <a:pt x="131" y="165"/>
                  </a:lnTo>
                  <a:lnTo>
                    <a:pt x="124" y="166"/>
                  </a:lnTo>
                  <a:lnTo>
                    <a:pt x="118" y="167"/>
                  </a:lnTo>
                  <a:lnTo>
                    <a:pt x="114" y="168"/>
                  </a:lnTo>
                  <a:lnTo>
                    <a:pt x="110" y="169"/>
                  </a:lnTo>
                  <a:lnTo>
                    <a:pt x="106" y="170"/>
                  </a:lnTo>
                  <a:lnTo>
                    <a:pt x="101" y="170"/>
                  </a:lnTo>
                  <a:lnTo>
                    <a:pt x="95" y="170"/>
                  </a:lnTo>
                  <a:lnTo>
                    <a:pt x="87" y="169"/>
                  </a:lnTo>
                  <a:lnTo>
                    <a:pt x="74" y="166"/>
                  </a:lnTo>
                  <a:lnTo>
                    <a:pt x="70" y="162"/>
                  </a:lnTo>
                  <a:lnTo>
                    <a:pt x="66" y="160"/>
                  </a:lnTo>
                  <a:lnTo>
                    <a:pt x="60" y="161"/>
                  </a:lnTo>
                  <a:lnTo>
                    <a:pt x="51" y="166"/>
                  </a:lnTo>
                  <a:lnTo>
                    <a:pt x="47" y="168"/>
                  </a:lnTo>
                  <a:lnTo>
                    <a:pt x="43" y="168"/>
                  </a:lnTo>
                  <a:lnTo>
                    <a:pt x="35" y="163"/>
                  </a:lnTo>
                  <a:lnTo>
                    <a:pt x="30" y="160"/>
                  </a:lnTo>
                  <a:lnTo>
                    <a:pt x="24" y="156"/>
                  </a:lnTo>
                  <a:lnTo>
                    <a:pt x="18" y="153"/>
                  </a:lnTo>
                  <a:lnTo>
                    <a:pt x="13" y="151"/>
                  </a:lnTo>
                  <a:lnTo>
                    <a:pt x="10" y="148"/>
                  </a:lnTo>
                  <a:lnTo>
                    <a:pt x="9" y="145"/>
                  </a:lnTo>
                  <a:lnTo>
                    <a:pt x="11" y="143"/>
                  </a:lnTo>
                  <a:lnTo>
                    <a:pt x="16" y="140"/>
                  </a:lnTo>
                  <a:lnTo>
                    <a:pt x="23" y="138"/>
                  </a:lnTo>
                  <a:lnTo>
                    <a:pt x="30" y="137"/>
                  </a:lnTo>
                  <a:lnTo>
                    <a:pt x="36" y="136"/>
                  </a:lnTo>
                  <a:lnTo>
                    <a:pt x="41" y="135"/>
                  </a:lnTo>
                  <a:lnTo>
                    <a:pt x="45" y="133"/>
                  </a:lnTo>
                  <a:lnTo>
                    <a:pt x="45" y="132"/>
                  </a:lnTo>
                  <a:lnTo>
                    <a:pt x="42" y="130"/>
                  </a:lnTo>
                  <a:lnTo>
                    <a:pt x="35" y="128"/>
                  </a:lnTo>
                  <a:lnTo>
                    <a:pt x="27" y="125"/>
                  </a:lnTo>
                  <a:lnTo>
                    <a:pt x="19" y="123"/>
                  </a:lnTo>
                  <a:lnTo>
                    <a:pt x="13" y="122"/>
                  </a:lnTo>
                  <a:lnTo>
                    <a:pt x="9" y="121"/>
                  </a:lnTo>
                  <a:lnTo>
                    <a:pt x="4" y="118"/>
                  </a:lnTo>
                  <a:lnTo>
                    <a:pt x="2" y="116"/>
                  </a:lnTo>
                  <a:lnTo>
                    <a:pt x="0" y="112"/>
                  </a:lnTo>
                  <a:lnTo>
                    <a:pt x="0" y="105"/>
                  </a:lnTo>
                  <a:lnTo>
                    <a:pt x="0" y="93"/>
                  </a:lnTo>
                  <a:lnTo>
                    <a:pt x="0" y="85"/>
                  </a:lnTo>
                  <a:lnTo>
                    <a:pt x="0" y="76"/>
                  </a:lnTo>
                  <a:lnTo>
                    <a:pt x="1" y="60"/>
                  </a:lnTo>
                  <a:lnTo>
                    <a:pt x="5" y="39"/>
                  </a:lnTo>
                  <a:lnTo>
                    <a:pt x="12" y="21"/>
                  </a:lnTo>
                  <a:lnTo>
                    <a:pt x="22" y="9"/>
                  </a:lnTo>
                  <a:lnTo>
                    <a:pt x="31" y="3"/>
                  </a:lnTo>
                  <a:lnTo>
                    <a:pt x="39" y="3"/>
                  </a:lnTo>
                  <a:lnTo>
                    <a:pt x="46" y="6"/>
                  </a:lnTo>
                  <a:lnTo>
                    <a:pt x="50" y="10"/>
                  </a:lnTo>
                  <a:lnTo>
                    <a:pt x="49" y="19"/>
                  </a:lnTo>
                  <a:lnTo>
                    <a:pt x="43" y="40"/>
                  </a:lnTo>
                  <a:lnTo>
                    <a:pt x="42" y="56"/>
                  </a:lnTo>
                  <a:lnTo>
                    <a:pt x="45" y="70"/>
                  </a:lnTo>
                  <a:lnTo>
                    <a:pt x="50" y="80"/>
                  </a:lnTo>
                  <a:lnTo>
                    <a:pt x="56" y="90"/>
                  </a:lnTo>
                  <a:lnTo>
                    <a:pt x="62" y="97"/>
                  </a:lnTo>
                  <a:lnTo>
                    <a:pt x="68" y="102"/>
                  </a:lnTo>
                  <a:lnTo>
                    <a:pt x="71" y="108"/>
                  </a:lnTo>
                  <a:lnTo>
                    <a:pt x="70" y="107"/>
                  </a:lnTo>
                  <a:lnTo>
                    <a:pt x="63" y="87"/>
                  </a:lnTo>
                  <a:lnTo>
                    <a:pt x="56" y="62"/>
                  </a:lnTo>
                  <a:lnTo>
                    <a:pt x="55" y="41"/>
                  </a:lnTo>
                  <a:lnTo>
                    <a:pt x="58" y="26"/>
                  </a:lnTo>
                  <a:lnTo>
                    <a:pt x="62" y="12"/>
                  </a:lnTo>
                  <a:lnTo>
                    <a:pt x="69" y="3"/>
                  </a:lnTo>
                  <a:lnTo>
                    <a:pt x="79" y="0"/>
                  </a:lnTo>
                  <a:lnTo>
                    <a:pt x="91" y="2"/>
                  </a:lnTo>
                  <a:lnTo>
                    <a:pt x="100" y="7"/>
                  </a:lnTo>
                  <a:lnTo>
                    <a:pt x="106" y="14"/>
                  </a:lnTo>
                  <a:lnTo>
                    <a:pt x="109" y="21"/>
                  </a:lnTo>
                  <a:lnTo>
                    <a:pt x="111" y="26"/>
                  </a:lnTo>
                  <a:lnTo>
                    <a:pt x="114" y="32"/>
                  </a:lnTo>
                  <a:lnTo>
                    <a:pt x="115" y="39"/>
                  </a:lnTo>
                  <a:lnTo>
                    <a:pt x="116" y="47"/>
                  </a:lnTo>
                  <a:lnTo>
                    <a:pt x="118" y="53"/>
                  </a:lnTo>
                  <a:lnTo>
                    <a:pt x="124" y="54"/>
                  </a:lnTo>
                  <a:lnTo>
                    <a:pt x="132" y="52"/>
                  </a:lnTo>
                  <a:lnTo>
                    <a:pt x="140" y="47"/>
                  </a:lnTo>
                  <a:lnTo>
                    <a:pt x="146" y="41"/>
                  </a:lnTo>
                  <a:lnTo>
                    <a:pt x="147" y="36"/>
                  </a:lnTo>
                  <a:lnTo>
                    <a:pt x="149" y="31"/>
                  </a:lnTo>
                  <a:lnTo>
                    <a:pt x="156" y="27"/>
                  </a:lnTo>
                  <a:lnTo>
                    <a:pt x="164" y="23"/>
                  </a:lnTo>
                  <a:lnTo>
                    <a:pt x="169" y="19"/>
                  </a:lnTo>
                  <a:lnTo>
                    <a:pt x="175" y="19"/>
                  </a:lnTo>
                  <a:lnTo>
                    <a:pt x="185" y="24"/>
                  </a:lnTo>
                  <a:lnTo>
                    <a:pt x="197" y="32"/>
                  </a:lnTo>
                  <a:lnTo>
                    <a:pt x="202" y="38"/>
                  </a:lnTo>
                  <a:lnTo>
                    <a:pt x="206" y="44"/>
                  </a:lnTo>
                  <a:lnTo>
                    <a:pt x="209" y="49"/>
                  </a:lnTo>
                  <a:lnTo>
                    <a:pt x="214" y="55"/>
                  </a:lnTo>
                  <a:lnTo>
                    <a:pt x="221" y="60"/>
                  </a:lnTo>
                  <a:lnTo>
                    <a:pt x="227" y="61"/>
                  </a:lnTo>
                  <a:lnTo>
                    <a:pt x="231" y="56"/>
                  </a:lnTo>
                  <a:lnTo>
                    <a:pt x="237" y="49"/>
                  </a:lnTo>
                  <a:lnTo>
                    <a:pt x="246" y="46"/>
                  </a:lnTo>
                  <a:lnTo>
                    <a:pt x="256" y="46"/>
                  </a:lnTo>
                  <a:lnTo>
                    <a:pt x="263" y="49"/>
                  </a:lnTo>
                  <a:lnTo>
                    <a:pt x="266" y="54"/>
                  </a:lnTo>
                  <a:lnTo>
                    <a:pt x="268" y="56"/>
                  </a:lnTo>
                  <a:lnTo>
                    <a:pt x="271" y="59"/>
                  </a:lnTo>
                  <a:lnTo>
                    <a:pt x="281" y="61"/>
                  </a:lnTo>
                  <a:lnTo>
                    <a:pt x="288" y="62"/>
                  </a:lnTo>
                  <a:lnTo>
                    <a:pt x="296" y="62"/>
                  </a:lnTo>
                  <a:lnTo>
                    <a:pt x="304" y="63"/>
                  </a:lnTo>
                  <a:lnTo>
                    <a:pt x="311" y="63"/>
                  </a:lnTo>
                  <a:lnTo>
                    <a:pt x="318" y="63"/>
                  </a:lnTo>
                  <a:lnTo>
                    <a:pt x="321" y="64"/>
                  </a:lnTo>
                  <a:lnTo>
                    <a:pt x="323" y="67"/>
                  </a:lnTo>
                  <a:lnTo>
                    <a:pt x="321" y="69"/>
                  </a:lnTo>
                  <a:lnTo>
                    <a:pt x="319" y="72"/>
                  </a:lnTo>
                  <a:lnTo>
                    <a:pt x="322" y="72"/>
                  </a:lnTo>
                  <a:lnTo>
                    <a:pt x="329" y="72"/>
                  </a:lnTo>
                  <a:lnTo>
                    <a:pt x="335" y="74"/>
                  </a:lnTo>
                  <a:lnTo>
                    <a:pt x="339" y="78"/>
                  </a:lnTo>
                  <a:lnTo>
                    <a:pt x="345" y="83"/>
                  </a:lnTo>
                  <a:lnTo>
                    <a:pt x="349" y="86"/>
                  </a:lnTo>
                  <a:lnTo>
                    <a:pt x="351" y="87"/>
                  </a:lnTo>
                  <a:lnTo>
                    <a:pt x="350" y="87"/>
                  </a:lnTo>
                  <a:lnTo>
                    <a:pt x="345" y="89"/>
                  </a:lnTo>
                  <a:lnTo>
                    <a:pt x="342" y="91"/>
                  </a:lnTo>
                  <a:lnTo>
                    <a:pt x="339" y="93"/>
                  </a:lnTo>
                  <a:lnTo>
                    <a:pt x="343" y="97"/>
                  </a:lnTo>
                  <a:lnTo>
                    <a:pt x="352" y="100"/>
                  </a:lnTo>
                  <a:lnTo>
                    <a:pt x="361" y="102"/>
                  </a:lnTo>
                  <a:lnTo>
                    <a:pt x="361" y="105"/>
                  </a:lnTo>
                  <a:lnTo>
                    <a:pt x="357" y="107"/>
                  </a:lnTo>
                  <a:lnTo>
                    <a:pt x="353" y="108"/>
                  </a:lnTo>
                  <a:lnTo>
                    <a:pt x="351" y="110"/>
                  </a:lnTo>
                  <a:lnTo>
                    <a:pt x="351" y="115"/>
                  </a:lnTo>
                  <a:lnTo>
                    <a:pt x="350" y="118"/>
                  </a:lnTo>
                  <a:lnTo>
                    <a:pt x="349" y="123"/>
                  </a:lnTo>
                  <a:lnTo>
                    <a:pt x="349" y="127"/>
                  </a:lnTo>
                  <a:lnTo>
                    <a:pt x="353" y="132"/>
                  </a:lnTo>
                  <a:lnTo>
                    <a:pt x="361" y="135"/>
                  </a:lnTo>
                  <a:lnTo>
                    <a:pt x="371" y="133"/>
                  </a:lnTo>
                  <a:lnTo>
                    <a:pt x="377" y="133"/>
                  </a:lnTo>
                  <a:lnTo>
                    <a:pt x="384" y="136"/>
                  </a:lnTo>
                  <a:lnTo>
                    <a:pt x="392" y="143"/>
                  </a:lnTo>
                  <a:lnTo>
                    <a:pt x="400" y="150"/>
                  </a:lnTo>
                  <a:lnTo>
                    <a:pt x="407" y="152"/>
                  </a:lnTo>
                  <a:lnTo>
                    <a:pt x="409" y="150"/>
                  </a:lnTo>
                  <a:lnTo>
                    <a:pt x="406" y="144"/>
                  </a:lnTo>
                  <a:lnTo>
                    <a:pt x="403" y="139"/>
                  </a:lnTo>
                  <a:lnTo>
                    <a:pt x="403" y="137"/>
                  </a:lnTo>
                  <a:lnTo>
                    <a:pt x="409" y="139"/>
                  </a:lnTo>
                  <a:lnTo>
                    <a:pt x="414" y="140"/>
                  </a:lnTo>
                  <a:lnTo>
                    <a:pt x="421" y="142"/>
                  </a:lnTo>
                  <a:lnTo>
                    <a:pt x="429" y="143"/>
                  </a:lnTo>
                  <a:lnTo>
                    <a:pt x="436" y="143"/>
                  </a:lnTo>
                  <a:lnTo>
                    <a:pt x="442" y="144"/>
                  </a:lnTo>
                  <a:lnTo>
                    <a:pt x="447" y="145"/>
                  </a:lnTo>
                  <a:lnTo>
                    <a:pt x="450" y="146"/>
                  </a:lnTo>
                  <a:lnTo>
                    <a:pt x="451" y="148"/>
                  </a:lnTo>
                  <a:lnTo>
                    <a:pt x="450" y="152"/>
                  </a:lnTo>
                  <a:lnTo>
                    <a:pt x="451" y="154"/>
                  </a:lnTo>
                  <a:lnTo>
                    <a:pt x="453" y="155"/>
                  </a:lnTo>
                  <a:lnTo>
                    <a:pt x="457" y="155"/>
                  </a:lnTo>
                  <a:lnTo>
                    <a:pt x="461" y="155"/>
                  </a:lnTo>
                  <a:lnTo>
                    <a:pt x="466" y="153"/>
                  </a:lnTo>
                  <a:lnTo>
                    <a:pt x="472" y="152"/>
                  </a:lnTo>
                  <a:lnTo>
                    <a:pt x="480" y="152"/>
                  </a:lnTo>
                  <a:lnTo>
                    <a:pt x="490" y="153"/>
                  </a:lnTo>
                  <a:lnTo>
                    <a:pt x="501" y="154"/>
                  </a:lnTo>
                  <a:lnTo>
                    <a:pt x="509" y="158"/>
                  </a:lnTo>
                  <a:lnTo>
                    <a:pt x="511" y="163"/>
                  </a:lnTo>
                  <a:lnTo>
                    <a:pt x="508" y="169"/>
                  </a:lnTo>
                  <a:lnTo>
                    <a:pt x="501" y="173"/>
                  </a:lnTo>
                  <a:lnTo>
                    <a:pt x="496" y="176"/>
                  </a:lnTo>
                  <a:lnTo>
                    <a:pt x="496" y="180"/>
                  </a:lnTo>
                  <a:lnTo>
                    <a:pt x="501" y="183"/>
                  </a:lnTo>
                  <a:lnTo>
                    <a:pt x="505" y="186"/>
                  </a:lnTo>
                  <a:lnTo>
                    <a:pt x="510" y="191"/>
                  </a:lnTo>
                  <a:lnTo>
                    <a:pt x="511" y="196"/>
                  </a:lnTo>
                  <a:lnTo>
                    <a:pt x="511" y="200"/>
                  </a:lnTo>
                  <a:lnTo>
                    <a:pt x="509" y="204"/>
                  </a:lnTo>
                  <a:lnTo>
                    <a:pt x="505" y="207"/>
                  </a:lnTo>
                  <a:lnTo>
                    <a:pt x="501" y="209"/>
                  </a:lnTo>
                  <a:lnTo>
                    <a:pt x="497" y="212"/>
                  </a:lnTo>
                  <a:lnTo>
                    <a:pt x="497" y="214"/>
                  </a:lnTo>
                  <a:lnTo>
                    <a:pt x="499" y="219"/>
                  </a:lnTo>
                  <a:lnTo>
                    <a:pt x="505" y="223"/>
                  </a:lnTo>
                  <a:lnTo>
                    <a:pt x="511" y="228"/>
                  </a:lnTo>
                  <a:lnTo>
                    <a:pt x="514" y="234"/>
                  </a:lnTo>
                  <a:lnTo>
                    <a:pt x="514" y="239"/>
                  </a:lnTo>
                  <a:lnTo>
                    <a:pt x="511" y="244"/>
                  </a:lnTo>
                  <a:lnTo>
                    <a:pt x="506" y="248"/>
                  </a:lnTo>
                  <a:lnTo>
                    <a:pt x="503" y="249"/>
                  </a:lnTo>
                  <a:lnTo>
                    <a:pt x="501" y="249"/>
                  </a:lnTo>
                  <a:lnTo>
                    <a:pt x="495" y="245"/>
                  </a:lnTo>
                  <a:lnTo>
                    <a:pt x="487" y="242"/>
                  </a:lnTo>
                  <a:lnTo>
                    <a:pt x="480" y="238"/>
                  </a:lnTo>
                  <a:lnTo>
                    <a:pt x="474" y="235"/>
                  </a:lnTo>
                  <a:lnTo>
                    <a:pt x="468" y="231"/>
                  </a:lnTo>
                  <a:lnTo>
                    <a:pt x="465" y="229"/>
                  </a:lnTo>
                  <a:lnTo>
                    <a:pt x="460" y="228"/>
                  </a:lnTo>
                  <a:lnTo>
                    <a:pt x="456" y="226"/>
                  </a:lnTo>
                  <a:lnTo>
                    <a:pt x="449" y="223"/>
                  </a:lnTo>
                  <a:lnTo>
                    <a:pt x="440" y="220"/>
                  </a:lnTo>
                  <a:lnTo>
                    <a:pt x="432" y="219"/>
                  </a:lnTo>
                  <a:lnTo>
                    <a:pt x="425" y="220"/>
                  </a:lnTo>
                  <a:lnTo>
                    <a:pt x="421" y="224"/>
                  </a:lnTo>
                  <a:lnTo>
                    <a:pt x="421" y="230"/>
                  </a:lnTo>
                  <a:lnTo>
                    <a:pt x="423" y="236"/>
                  </a:lnTo>
                  <a:lnTo>
                    <a:pt x="428" y="243"/>
                  </a:lnTo>
                  <a:lnTo>
                    <a:pt x="435" y="251"/>
                  </a:lnTo>
                  <a:lnTo>
                    <a:pt x="440" y="254"/>
                  </a:lnTo>
                  <a:lnTo>
                    <a:pt x="443" y="259"/>
                  </a:lnTo>
                  <a:lnTo>
                    <a:pt x="449" y="262"/>
                  </a:lnTo>
                  <a:lnTo>
                    <a:pt x="453" y="265"/>
                  </a:lnTo>
                  <a:lnTo>
                    <a:pt x="459" y="268"/>
                  </a:lnTo>
                  <a:lnTo>
                    <a:pt x="465" y="271"/>
                  </a:lnTo>
                  <a:lnTo>
                    <a:pt x="471" y="272"/>
                  </a:lnTo>
                  <a:lnTo>
                    <a:pt x="476" y="273"/>
                  </a:lnTo>
                  <a:lnTo>
                    <a:pt x="487" y="275"/>
                  </a:lnTo>
                  <a:lnTo>
                    <a:pt x="495" y="277"/>
                  </a:lnTo>
                  <a:lnTo>
                    <a:pt x="501" y="281"/>
                  </a:lnTo>
                  <a:lnTo>
                    <a:pt x="505" y="286"/>
                  </a:lnTo>
                  <a:lnTo>
                    <a:pt x="512" y="289"/>
                  </a:lnTo>
                  <a:lnTo>
                    <a:pt x="520" y="291"/>
                  </a:lnTo>
                  <a:lnTo>
                    <a:pt x="528" y="294"/>
                  </a:lnTo>
                  <a:lnTo>
                    <a:pt x="533" y="301"/>
                  </a:lnTo>
                  <a:lnTo>
                    <a:pt x="534" y="307"/>
                  </a:lnTo>
                  <a:lnTo>
                    <a:pt x="533" y="311"/>
                  </a:lnTo>
                  <a:lnTo>
                    <a:pt x="533" y="315"/>
                  </a:lnTo>
                  <a:lnTo>
                    <a:pt x="536" y="324"/>
                  </a:lnTo>
                  <a:lnTo>
                    <a:pt x="541" y="332"/>
                  </a:lnTo>
                  <a:lnTo>
                    <a:pt x="543" y="337"/>
                  </a:lnTo>
                  <a:lnTo>
                    <a:pt x="544" y="342"/>
                  </a:lnTo>
                  <a:lnTo>
                    <a:pt x="548" y="345"/>
                  </a:lnTo>
                  <a:lnTo>
                    <a:pt x="552" y="350"/>
                  </a:lnTo>
                  <a:lnTo>
                    <a:pt x="556" y="354"/>
                  </a:lnTo>
                  <a:lnTo>
                    <a:pt x="555" y="357"/>
                  </a:lnTo>
                  <a:lnTo>
                    <a:pt x="549" y="356"/>
                  </a:lnTo>
                  <a:lnTo>
                    <a:pt x="544" y="352"/>
                  </a:lnTo>
                  <a:lnTo>
                    <a:pt x="541" y="349"/>
                  </a:lnTo>
                  <a:lnTo>
                    <a:pt x="535" y="345"/>
                  </a:lnTo>
                  <a:lnTo>
                    <a:pt x="525" y="345"/>
                  </a:lnTo>
                  <a:lnTo>
                    <a:pt x="513" y="348"/>
                  </a:lnTo>
                  <a:lnTo>
                    <a:pt x="505" y="349"/>
                  </a:lnTo>
                  <a:lnTo>
                    <a:pt x="499" y="349"/>
                  </a:lnTo>
                  <a:lnTo>
                    <a:pt x="493" y="345"/>
                  </a:lnTo>
                  <a:lnTo>
                    <a:pt x="488" y="343"/>
                  </a:lnTo>
                  <a:lnTo>
                    <a:pt x="483" y="342"/>
                  </a:lnTo>
                  <a:lnTo>
                    <a:pt x="478" y="340"/>
                  </a:lnTo>
                  <a:lnTo>
                    <a:pt x="472" y="339"/>
                  </a:lnTo>
                  <a:lnTo>
                    <a:pt x="466" y="337"/>
                  </a:lnTo>
                  <a:lnTo>
                    <a:pt x="461" y="337"/>
                  </a:lnTo>
                  <a:lnTo>
                    <a:pt x="457" y="337"/>
                  </a:lnTo>
                  <a:lnTo>
                    <a:pt x="453" y="337"/>
                  </a:lnTo>
                  <a:lnTo>
                    <a:pt x="451" y="340"/>
                  </a:lnTo>
                  <a:lnTo>
                    <a:pt x="455" y="343"/>
                  </a:lnTo>
                  <a:lnTo>
                    <a:pt x="463" y="347"/>
                  </a:lnTo>
                  <a:lnTo>
                    <a:pt x="476" y="352"/>
                  </a:lnTo>
                  <a:lnTo>
                    <a:pt x="485" y="355"/>
                  </a:lnTo>
                  <a:lnTo>
                    <a:pt x="490" y="357"/>
                  </a:lnTo>
                  <a:lnTo>
                    <a:pt x="496" y="358"/>
                  </a:lnTo>
                  <a:lnTo>
                    <a:pt x="499" y="358"/>
                  </a:lnTo>
                  <a:lnTo>
                    <a:pt x="503" y="359"/>
                  </a:lnTo>
                  <a:lnTo>
                    <a:pt x="506" y="360"/>
                  </a:lnTo>
                  <a:lnTo>
                    <a:pt x="509" y="362"/>
                  </a:lnTo>
                  <a:lnTo>
                    <a:pt x="511" y="364"/>
                  </a:lnTo>
                  <a:lnTo>
                    <a:pt x="517" y="367"/>
                  </a:lnTo>
                  <a:lnTo>
                    <a:pt x="525" y="371"/>
                  </a:lnTo>
                  <a:lnTo>
                    <a:pt x="533" y="374"/>
                  </a:lnTo>
                  <a:lnTo>
                    <a:pt x="539" y="379"/>
                  </a:ln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220" name="Freeform 219"/>
            <p:cNvSpPr>
              <a:spLocks/>
            </p:cNvSpPr>
            <p:nvPr/>
          </p:nvSpPr>
          <p:spPr bwMode="auto">
            <a:xfrm>
              <a:off x="1425536" y="474663"/>
              <a:ext cx="158750" cy="146050"/>
            </a:xfrm>
            <a:custGeom>
              <a:avLst/>
              <a:gdLst>
                <a:gd name="T0" fmla="*/ 2147483647 w 148"/>
                <a:gd name="T1" fmla="*/ 2147483647 h 146"/>
                <a:gd name="T2" fmla="*/ 2147483647 w 148"/>
                <a:gd name="T3" fmla="*/ 2147483647 h 146"/>
                <a:gd name="T4" fmla="*/ 2147483647 w 148"/>
                <a:gd name="T5" fmla="*/ 2147483647 h 146"/>
                <a:gd name="T6" fmla="*/ 2147483647 w 148"/>
                <a:gd name="T7" fmla="*/ 2147483647 h 146"/>
                <a:gd name="T8" fmla="*/ 2147483647 w 148"/>
                <a:gd name="T9" fmla="*/ 2147483647 h 146"/>
                <a:gd name="T10" fmla="*/ 2147483647 w 148"/>
                <a:gd name="T11" fmla="*/ 2147483647 h 146"/>
                <a:gd name="T12" fmla="*/ 2147483647 w 148"/>
                <a:gd name="T13" fmla="*/ 2147483647 h 146"/>
                <a:gd name="T14" fmla="*/ 2147483647 w 148"/>
                <a:gd name="T15" fmla="*/ 2147483647 h 146"/>
                <a:gd name="T16" fmla="*/ 2147483647 w 148"/>
                <a:gd name="T17" fmla="*/ 2147483647 h 146"/>
                <a:gd name="T18" fmla="*/ 2147483647 w 148"/>
                <a:gd name="T19" fmla="*/ 0 h 146"/>
                <a:gd name="T20" fmla="*/ 2147483647 w 148"/>
                <a:gd name="T21" fmla="*/ 2147483647 h 146"/>
                <a:gd name="T22" fmla="*/ 2147483647 w 148"/>
                <a:gd name="T23" fmla="*/ 2147483647 h 146"/>
                <a:gd name="T24" fmla="*/ 2147483647 w 148"/>
                <a:gd name="T25" fmla="*/ 2147483647 h 146"/>
                <a:gd name="T26" fmla="*/ 2147483647 w 148"/>
                <a:gd name="T27" fmla="*/ 2147483647 h 146"/>
                <a:gd name="T28" fmla="*/ 2147483647 w 148"/>
                <a:gd name="T29" fmla="*/ 2147483647 h 146"/>
                <a:gd name="T30" fmla="*/ 2147483647 w 148"/>
                <a:gd name="T31" fmla="*/ 2147483647 h 146"/>
                <a:gd name="T32" fmla="*/ 2147483647 w 148"/>
                <a:gd name="T33" fmla="*/ 2147483647 h 146"/>
                <a:gd name="T34" fmla="*/ 2147483647 w 148"/>
                <a:gd name="T35" fmla="*/ 2147483647 h 146"/>
                <a:gd name="T36" fmla="*/ 2147483647 w 148"/>
                <a:gd name="T37" fmla="*/ 2147483647 h 146"/>
                <a:gd name="T38" fmla="*/ 2147483647 w 148"/>
                <a:gd name="T39" fmla="*/ 2147483647 h 146"/>
                <a:gd name="T40" fmla="*/ 2147483647 w 148"/>
                <a:gd name="T41" fmla="*/ 2147483647 h 146"/>
                <a:gd name="T42" fmla="*/ 2147483647 w 148"/>
                <a:gd name="T43" fmla="*/ 2147483647 h 146"/>
                <a:gd name="T44" fmla="*/ 2147483647 w 148"/>
                <a:gd name="T45" fmla="*/ 2147483647 h 146"/>
                <a:gd name="T46" fmla="*/ 2147483647 w 148"/>
                <a:gd name="T47" fmla="*/ 2147483647 h 146"/>
                <a:gd name="T48" fmla="*/ 2147483647 w 148"/>
                <a:gd name="T49" fmla="*/ 2147483647 h 146"/>
                <a:gd name="T50" fmla="*/ 2147483647 w 148"/>
                <a:gd name="T51" fmla="*/ 2147483647 h 146"/>
                <a:gd name="T52" fmla="*/ 2147483647 w 148"/>
                <a:gd name="T53" fmla="*/ 2147483647 h 146"/>
                <a:gd name="T54" fmla="*/ 2147483647 w 148"/>
                <a:gd name="T55" fmla="*/ 2147483647 h 146"/>
                <a:gd name="T56" fmla="*/ 2147483647 w 148"/>
                <a:gd name="T57" fmla="*/ 2147483647 h 146"/>
                <a:gd name="T58" fmla="*/ 2147483647 w 148"/>
                <a:gd name="T59" fmla="*/ 2147483647 h 146"/>
                <a:gd name="T60" fmla="*/ 2147483647 w 148"/>
                <a:gd name="T61" fmla="*/ 2147483647 h 146"/>
                <a:gd name="T62" fmla="*/ 2147483647 w 148"/>
                <a:gd name="T63" fmla="*/ 2147483647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46">
                  <a:moveTo>
                    <a:pt x="148" y="71"/>
                  </a:moveTo>
                  <a:lnTo>
                    <a:pt x="146" y="67"/>
                  </a:lnTo>
                  <a:lnTo>
                    <a:pt x="145" y="56"/>
                  </a:lnTo>
                  <a:lnTo>
                    <a:pt x="141" y="44"/>
                  </a:lnTo>
                  <a:lnTo>
                    <a:pt x="135" y="36"/>
                  </a:lnTo>
                  <a:lnTo>
                    <a:pt x="129" y="33"/>
                  </a:lnTo>
                  <a:lnTo>
                    <a:pt x="125" y="33"/>
                  </a:lnTo>
                  <a:lnTo>
                    <a:pt x="120" y="35"/>
                  </a:lnTo>
                  <a:lnTo>
                    <a:pt x="115" y="32"/>
                  </a:lnTo>
                  <a:lnTo>
                    <a:pt x="111" y="26"/>
                  </a:lnTo>
                  <a:lnTo>
                    <a:pt x="108" y="20"/>
                  </a:lnTo>
                  <a:lnTo>
                    <a:pt x="104" y="14"/>
                  </a:lnTo>
                  <a:lnTo>
                    <a:pt x="95" y="12"/>
                  </a:lnTo>
                  <a:lnTo>
                    <a:pt x="88" y="10"/>
                  </a:lnTo>
                  <a:lnTo>
                    <a:pt x="82" y="9"/>
                  </a:lnTo>
                  <a:lnTo>
                    <a:pt x="77" y="7"/>
                  </a:lnTo>
                  <a:lnTo>
                    <a:pt x="73" y="3"/>
                  </a:lnTo>
                  <a:lnTo>
                    <a:pt x="68" y="1"/>
                  </a:lnTo>
                  <a:lnTo>
                    <a:pt x="65" y="0"/>
                  </a:lnTo>
                  <a:lnTo>
                    <a:pt x="62" y="0"/>
                  </a:lnTo>
                  <a:lnTo>
                    <a:pt x="60" y="2"/>
                  </a:lnTo>
                  <a:lnTo>
                    <a:pt x="58" y="8"/>
                  </a:lnTo>
                  <a:lnTo>
                    <a:pt x="58" y="15"/>
                  </a:lnTo>
                  <a:lnTo>
                    <a:pt x="57" y="20"/>
                  </a:lnTo>
                  <a:lnTo>
                    <a:pt x="55" y="24"/>
                  </a:lnTo>
                  <a:lnTo>
                    <a:pt x="50" y="31"/>
                  </a:lnTo>
                  <a:lnTo>
                    <a:pt x="42" y="40"/>
                  </a:lnTo>
                  <a:lnTo>
                    <a:pt x="32" y="50"/>
                  </a:lnTo>
                  <a:lnTo>
                    <a:pt x="27" y="55"/>
                  </a:lnTo>
                  <a:lnTo>
                    <a:pt x="20" y="62"/>
                  </a:lnTo>
                  <a:lnTo>
                    <a:pt x="11" y="71"/>
                  </a:lnTo>
                  <a:lnTo>
                    <a:pt x="3" y="82"/>
                  </a:lnTo>
                  <a:lnTo>
                    <a:pt x="0" y="90"/>
                  </a:lnTo>
                  <a:lnTo>
                    <a:pt x="3" y="91"/>
                  </a:lnTo>
                  <a:lnTo>
                    <a:pt x="4" y="91"/>
                  </a:lnTo>
                  <a:lnTo>
                    <a:pt x="6" y="94"/>
                  </a:lnTo>
                  <a:lnTo>
                    <a:pt x="11" y="107"/>
                  </a:lnTo>
                  <a:lnTo>
                    <a:pt x="14" y="123"/>
                  </a:lnTo>
                  <a:lnTo>
                    <a:pt x="14" y="136"/>
                  </a:lnTo>
                  <a:lnTo>
                    <a:pt x="15" y="144"/>
                  </a:lnTo>
                  <a:lnTo>
                    <a:pt x="20" y="146"/>
                  </a:lnTo>
                  <a:lnTo>
                    <a:pt x="27" y="143"/>
                  </a:lnTo>
                  <a:lnTo>
                    <a:pt x="32" y="139"/>
                  </a:lnTo>
                  <a:lnTo>
                    <a:pt x="36" y="137"/>
                  </a:lnTo>
                  <a:lnTo>
                    <a:pt x="39" y="138"/>
                  </a:lnTo>
                  <a:lnTo>
                    <a:pt x="44" y="143"/>
                  </a:lnTo>
                  <a:lnTo>
                    <a:pt x="50" y="146"/>
                  </a:lnTo>
                  <a:lnTo>
                    <a:pt x="55" y="145"/>
                  </a:lnTo>
                  <a:lnTo>
                    <a:pt x="60" y="135"/>
                  </a:lnTo>
                  <a:lnTo>
                    <a:pt x="66" y="124"/>
                  </a:lnTo>
                  <a:lnTo>
                    <a:pt x="75" y="119"/>
                  </a:lnTo>
                  <a:lnTo>
                    <a:pt x="83" y="116"/>
                  </a:lnTo>
                  <a:lnTo>
                    <a:pt x="87" y="111"/>
                  </a:lnTo>
                  <a:lnTo>
                    <a:pt x="87" y="104"/>
                  </a:lnTo>
                  <a:lnTo>
                    <a:pt x="87" y="99"/>
                  </a:lnTo>
                  <a:lnTo>
                    <a:pt x="91" y="96"/>
                  </a:lnTo>
                  <a:lnTo>
                    <a:pt x="104" y="92"/>
                  </a:lnTo>
                  <a:lnTo>
                    <a:pt x="112" y="90"/>
                  </a:lnTo>
                  <a:lnTo>
                    <a:pt x="120" y="89"/>
                  </a:lnTo>
                  <a:lnTo>
                    <a:pt x="128" y="86"/>
                  </a:lnTo>
                  <a:lnTo>
                    <a:pt x="135" y="84"/>
                  </a:lnTo>
                  <a:lnTo>
                    <a:pt x="140" y="82"/>
                  </a:lnTo>
                  <a:lnTo>
                    <a:pt x="144" y="78"/>
                  </a:lnTo>
                  <a:lnTo>
                    <a:pt x="146" y="75"/>
                  </a:lnTo>
                  <a:lnTo>
                    <a:pt x="148" y="71"/>
                  </a:ln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221" name="Freeform 220"/>
            <p:cNvSpPr>
              <a:spLocks/>
            </p:cNvSpPr>
            <p:nvPr/>
          </p:nvSpPr>
          <p:spPr bwMode="auto">
            <a:xfrm>
              <a:off x="1593811" y="420688"/>
              <a:ext cx="144463" cy="93662"/>
            </a:xfrm>
            <a:custGeom>
              <a:avLst/>
              <a:gdLst>
                <a:gd name="T0" fmla="*/ 2147483647 w 133"/>
                <a:gd name="T1" fmla="*/ 2147483647 h 91"/>
                <a:gd name="T2" fmla="*/ 2147483647 w 133"/>
                <a:gd name="T3" fmla="*/ 2147483647 h 91"/>
                <a:gd name="T4" fmla="*/ 2147483647 w 133"/>
                <a:gd name="T5" fmla="*/ 2147483647 h 91"/>
                <a:gd name="T6" fmla="*/ 2147483647 w 133"/>
                <a:gd name="T7" fmla="*/ 2147483647 h 91"/>
                <a:gd name="T8" fmla="*/ 2147483647 w 133"/>
                <a:gd name="T9" fmla="*/ 2147483647 h 91"/>
                <a:gd name="T10" fmla="*/ 2147483647 w 133"/>
                <a:gd name="T11" fmla="*/ 2147483647 h 91"/>
                <a:gd name="T12" fmla="*/ 2147483647 w 133"/>
                <a:gd name="T13" fmla="*/ 2147483647 h 91"/>
                <a:gd name="T14" fmla="*/ 2147483647 w 133"/>
                <a:gd name="T15" fmla="*/ 2147483647 h 91"/>
                <a:gd name="T16" fmla="*/ 2147483647 w 133"/>
                <a:gd name="T17" fmla="*/ 2147483647 h 91"/>
                <a:gd name="T18" fmla="*/ 2147483647 w 133"/>
                <a:gd name="T19" fmla="*/ 2147483647 h 91"/>
                <a:gd name="T20" fmla="*/ 2147483647 w 133"/>
                <a:gd name="T21" fmla="*/ 2147483647 h 91"/>
                <a:gd name="T22" fmla="*/ 2147483647 w 133"/>
                <a:gd name="T23" fmla="*/ 2147483647 h 91"/>
                <a:gd name="T24" fmla="*/ 2147483647 w 133"/>
                <a:gd name="T25" fmla="*/ 2147483647 h 91"/>
                <a:gd name="T26" fmla="*/ 2147483647 w 133"/>
                <a:gd name="T27" fmla="*/ 2147483647 h 91"/>
                <a:gd name="T28" fmla="*/ 2147483647 w 133"/>
                <a:gd name="T29" fmla="*/ 2147483647 h 91"/>
                <a:gd name="T30" fmla="*/ 2147483647 w 133"/>
                <a:gd name="T31" fmla="*/ 2147483647 h 91"/>
                <a:gd name="T32" fmla="*/ 2147483647 w 133"/>
                <a:gd name="T33" fmla="*/ 2147483647 h 91"/>
                <a:gd name="T34" fmla="*/ 2147483647 w 133"/>
                <a:gd name="T35" fmla="*/ 2147483647 h 91"/>
                <a:gd name="T36" fmla="*/ 2147483647 w 133"/>
                <a:gd name="T37" fmla="*/ 2147483647 h 91"/>
                <a:gd name="T38" fmla="*/ 2147483647 w 133"/>
                <a:gd name="T39" fmla="*/ 2147483647 h 91"/>
                <a:gd name="T40" fmla="*/ 2147483647 w 133"/>
                <a:gd name="T41" fmla="*/ 2147483647 h 91"/>
                <a:gd name="T42" fmla="*/ 2147483647 w 133"/>
                <a:gd name="T43" fmla="*/ 2147483647 h 91"/>
                <a:gd name="T44" fmla="*/ 2147483647 w 133"/>
                <a:gd name="T45" fmla="*/ 2147483647 h 91"/>
                <a:gd name="T46" fmla="*/ 2147483647 w 133"/>
                <a:gd name="T47" fmla="*/ 2147483647 h 91"/>
                <a:gd name="T48" fmla="*/ 2147483647 w 133"/>
                <a:gd name="T49" fmla="*/ 2147483647 h 91"/>
                <a:gd name="T50" fmla="*/ 2147483647 w 133"/>
                <a:gd name="T51" fmla="*/ 2147483647 h 91"/>
                <a:gd name="T52" fmla="*/ 2147483647 w 133"/>
                <a:gd name="T53" fmla="*/ 2147483647 h 91"/>
                <a:gd name="T54" fmla="*/ 2147483647 w 133"/>
                <a:gd name="T55" fmla="*/ 2147483647 h 91"/>
                <a:gd name="T56" fmla="*/ 0 w 133"/>
                <a:gd name="T57" fmla="*/ 2147483647 h 91"/>
                <a:gd name="T58" fmla="*/ 2147483647 w 133"/>
                <a:gd name="T59" fmla="*/ 2147483647 h 91"/>
                <a:gd name="T60" fmla="*/ 2147483647 w 133"/>
                <a:gd name="T61" fmla="*/ 2147483647 h 91"/>
                <a:gd name="T62" fmla="*/ 2147483647 w 133"/>
                <a:gd name="T63" fmla="*/ 2147483647 h 91"/>
                <a:gd name="T64" fmla="*/ 2147483647 w 133"/>
                <a:gd name="T65" fmla="*/ 2147483647 h 91"/>
                <a:gd name="T66" fmla="*/ 2147483647 w 133"/>
                <a:gd name="T67" fmla="*/ 2147483647 h 91"/>
                <a:gd name="T68" fmla="*/ 2147483647 w 133"/>
                <a:gd name="T69" fmla="*/ 0 h 91"/>
                <a:gd name="T70" fmla="*/ 2147483647 w 133"/>
                <a:gd name="T71" fmla="*/ 2147483647 h 91"/>
                <a:gd name="T72" fmla="*/ 2147483647 w 133"/>
                <a:gd name="T73" fmla="*/ 2147483647 h 91"/>
                <a:gd name="T74" fmla="*/ 2147483647 w 133"/>
                <a:gd name="T75" fmla="*/ 2147483647 h 91"/>
                <a:gd name="T76" fmla="*/ 2147483647 w 133"/>
                <a:gd name="T77" fmla="*/ 2147483647 h 91"/>
                <a:gd name="T78" fmla="*/ 2147483647 w 133"/>
                <a:gd name="T79" fmla="*/ 2147483647 h 91"/>
                <a:gd name="T80" fmla="*/ 2147483647 w 133"/>
                <a:gd name="T81" fmla="*/ 2147483647 h 91"/>
                <a:gd name="T82" fmla="*/ 2147483647 w 133"/>
                <a:gd name="T83" fmla="*/ 2147483647 h 91"/>
                <a:gd name="T84" fmla="*/ 2147483647 w 133"/>
                <a:gd name="T85" fmla="*/ 2147483647 h 91"/>
                <a:gd name="T86" fmla="*/ 2147483647 w 133"/>
                <a:gd name="T87" fmla="*/ 2147483647 h 91"/>
                <a:gd name="T88" fmla="*/ 2147483647 w 133"/>
                <a:gd name="T89" fmla="*/ 2147483647 h 91"/>
                <a:gd name="T90" fmla="*/ 2147483647 w 133"/>
                <a:gd name="T91" fmla="*/ 2147483647 h 91"/>
                <a:gd name="T92" fmla="*/ 2147483647 w 133"/>
                <a:gd name="T93" fmla="*/ 2147483647 h 91"/>
                <a:gd name="T94" fmla="*/ 2147483647 w 133"/>
                <a:gd name="T95" fmla="*/ 2147483647 h 91"/>
                <a:gd name="T96" fmla="*/ 2147483647 w 133"/>
                <a:gd name="T97" fmla="*/ 2147483647 h 91"/>
                <a:gd name="T98" fmla="*/ 2147483647 w 133"/>
                <a:gd name="T99" fmla="*/ 2147483647 h 91"/>
                <a:gd name="T100" fmla="*/ 2147483647 w 133"/>
                <a:gd name="T101" fmla="*/ 2147483647 h 91"/>
                <a:gd name="T102" fmla="*/ 2147483647 w 133"/>
                <a:gd name="T103" fmla="*/ 2147483647 h 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3" h="91">
                  <a:moveTo>
                    <a:pt x="104" y="0"/>
                  </a:moveTo>
                  <a:lnTo>
                    <a:pt x="104" y="4"/>
                  </a:lnTo>
                  <a:lnTo>
                    <a:pt x="103" y="13"/>
                  </a:lnTo>
                  <a:lnTo>
                    <a:pt x="103" y="23"/>
                  </a:lnTo>
                  <a:lnTo>
                    <a:pt x="102" y="30"/>
                  </a:lnTo>
                  <a:lnTo>
                    <a:pt x="101" y="35"/>
                  </a:lnTo>
                  <a:lnTo>
                    <a:pt x="101" y="39"/>
                  </a:lnTo>
                  <a:lnTo>
                    <a:pt x="102" y="44"/>
                  </a:lnTo>
                  <a:lnTo>
                    <a:pt x="107" y="46"/>
                  </a:lnTo>
                  <a:lnTo>
                    <a:pt x="111" y="43"/>
                  </a:lnTo>
                  <a:lnTo>
                    <a:pt x="113" y="37"/>
                  </a:lnTo>
                  <a:lnTo>
                    <a:pt x="115" y="34"/>
                  </a:lnTo>
                  <a:lnTo>
                    <a:pt x="121" y="36"/>
                  </a:lnTo>
                  <a:lnTo>
                    <a:pt x="128" y="42"/>
                  </a:lnTo>
                  <a:lnTo>
                    <a:pt x="132" y="45"/>
                  </a:lnTo>
                  <a:lnTo>
                    <a:pt x="133" y="49"/>
                  </a:lnTo>
                  <a:lnTo>
                    <a:pt x="132" y="54"/>
                  </a:lnTo>
                  <a:lnTo>
                    <a:pt x="132" y="60"/>
                  </a:lnTo>
                  <a:lnTo>
                    <a:pt x="132" y="62"/>
                  </a:lnTo>
                  <a:lnTo>
                    <a:pt x="131" y="66"/>
                  </a:lnTo>
                  <a:lnTo>
                    <a:pt x="128" y="72"/>
                  </a:lnTo>
                  <a:lnTo>
                    <a:pt x="123" y="78"/>
                  </a:lnTo>
                  <a:lnTo>
                    <a:pt x="121" y="82"/>
                  </a:lnTo>
                  <a:lnTo>
                    <a:pt x="116" y="84"/>
                  </a:lnTo>
                  <a:lnTo>
                    <a:pt x="107" y="83"/>
                  </a:lnTo>
                  <a:lnTo>
                    <a:pt x="96" y="81"/>
                  </a:lnTo>
                  <a:lnTo>
                    <a:pt x="88" y="78"/>
                  </a:lnTo>
                  <a:lnTo>
                    <a:pt x="83" y="77"/>
                  </a:lnTo>
                  <a:lnTo>
                    <a:pt x="79" y="80"/>
                  </a:lnTo>
                  <a:lnTo>
                    <a:pt x="76" y="83"/>
                  </a:lnTo>
                  <a:lnTo>
                    <a:pt x="72" y="85"/>
                  </a:lnTo>
                  <a:lnTo>
                    <a:pt x="68" y="88"/>
                  </a:lnTo>
                  <a:lnTo>
                    <a:pt x="61" y="90"/>
                  </a:lnTo>
                  <a:lnTo>
                    <a:pt x="54" y="91"/>
                  </a:lnTo>
                  <a:lnTo>
                    <a:pt x="49" y="91"/>
                  </a:lnTo>
                  <a:lnTo>
                    <a:pt x="45" y="91"/>
                  </a:lnTo>
                  <a:lnTo>
                    <a:pt x="39" y="91"/>
                  </a:lnTo>
                  <a:lnTo>
                    <a:pt x="32" y="89"/>
                  </a:lnTo>
                  <a:lnTo>
                    <a:pt x="24" y="85"/>
                  </a:lnTo>
                  <a:lnTo>
                    <a:pt x="18" y="82"/>
                  </a:lnTo>
                  <a:lnTo>
                    <a:pt x="19" y="78"/>
                  </a:lnTo>
                  <a:lnTo>
                    <a:pt x="25" y="77"/>
                  </a:lnTo>
                  <a:lnTo>
                    <a:pt x="32" y="77"/>
                  </a:lnTo>
                  <a:lnTo>
                    <a:pt x="38" y="77"/>
                  </a:lnTo>
                  <a:lnTo>
                    <a:pt x="43" y="75"/>
                  </a:lnTo>
                  <a:lnTo>
                    <a:pt x="48" y="70"/>
                  </a:lnTo>
                  <a:lnTo>
                    <a:pt x="49" y="64"/>
                  </a:lnTo>
                  <a:lnTo>
                    <a:pt x="48" y="60"/>
                  </a:lnTo>
                  <a:lnTo>
                    <a:pt x="42" y="60"/>
                  </a:lnTo>
                  <a:lnTo>
                    <a:pt x="35" y="65"/>
                  </a:lnTo>
                  <a:lnTo>
                    <a:pt x="32" y="67"/>
                  </a:lnTo>
                  <a:lnTo>
                    <a:pt x="27" y="67"/>
                  </a:lnTo>
                  <a:lnTo>
                    <a:pt x="20" y="62"/>
                  </a:lnTo>
                  <a:lnTo>
                    <a:pt x="14" y="57"/>
                  </a:lnTo>
                  <a:lnTo>
                    <a:pt x="8" y="53"/>
                  </a:lnTo>
                  <a:lnTo>
                    <a:pt x="4" y="51"/>
                  </a:lnTo>
                  <a:lnTo>
                    <a:pt x="2" y="46"/>
                  </a:lnTo>
                  <a:lnTo>
                    <a:pt x="0" y="42"/>
                  </a:lnTo>
                  <a:lnTo>
                    <a:pt x="0" y="38"/>
                  </a:lnTo>
                  <a:lnTo>
                    <a:pt x="2" y="35"/>
                  </a:lnTo>
                  <a:lnTo>
                    <a:pt x="8" y="30"/>
                  </a:lnTo>
                  <a:lnTo>
                    <a:pt x="12" y="25"/>
                  </a:lnTo>
                  <a:lnTo>
                    <a:pt x="14" y="22"/>
                  </a:lnTo>
                  <a:lnTo>
                    <a:pt x="15" y="20"/>
                  </a:lnTo>
                  <a:lnTo>
                    <a:pt x="18" y="14"/>
                  </a:lnTo>
                  <a:lnTo>
                    <a:pt x="23" y="7"/>
                  </a:lnTo>
                  <a:lnTo>
                    <a:pt x="25" y="4"/>
                  </a:lnTo>
                  <a:lnTo>
                    <a:pt x="28" y="1"/>
                  </a:lnTo>
                  <a:lnTo>
                    <a:pt x="34" y="0"/>
                  </a:lnTo>
                  <a:lnTo>
                    <a:pt x="41" y="0"/>
                  </a:lnTo>
                  <a:lnTo>
                    <a:pt x="45" y="2"/>
                  </a:lnTo>
                  <a:lnTo>
                    <a:pt x="46" y="5"/>
                  </a:lnTo>
                  <a:lnTo>
                    <a:pt x="45" y="8"/>
                  </a:lnTo>
                  <a:lnTo>
                    <a:pt x="46" y="13"/>
                  </a:lnTo>
                  <a:lnTo>
                    <a:pt x="50" y="15"/>
                  </a:lnTo>
                  <a:lnTo>
                    <a:pt x="55" y="19"/>
                  </a:lnTo>
                  <a:lnTo>
                    <a:pt x="56" y="23"/>
                  </a:lnTo>
                  <a:lnTo>
                    <a:pt x="56" y="28"/>
                  </a:lnTo>
                  <a:lnTo>
                    <a:pt x="61" y="31"/>
                  </a:lnTo>
                  <a:lnTo>
                    <a:pt x="65" y="35"/>
                  </a:lnTo>
                  <a:lnTo>
                    <a:pt x="68" y="39"/>
                  </a:lnTo>
                  <a:lnTo>
                    <a:pt x="68" y="44"/>
                  </a:lnTo>
                  <a:lnTo>
                    <a:pt x="68" y="47"/>
                  </a:lnTo>
                  <a:lnTo>
                    <a:pt x="70" y="50"/>
                  </a:lnTo>
                  <a:lnTo>
                    <a:pt x="75" y="52"/>
                  </a:lnTo>
                  <a:lnTo>
                    <a:pt x="80" y="55"/>
                  </a:lnTo>
                  <a:lnTo>
                    <a:pt x="86" y="59"/>
                  </a:lnTo>
                  <a:lnTo>
                    <a:pt x="90" y="59"/>
                  </a:lnTo>
                  <a:lnTo>
                    <a:pt x="91" y="54"/>
                  </a:lnTo>
                  <a:lnTo>
                    <a:pt x="91" y="47"/>
                  </a:lnTo>
                  <a:lnTo>
                    <a:pt x="91" y="42"/>
                  </a:lnTo>
                  <a:lnTo>
                    <a:pt x="91" y="37"/>
                  </a:lnTo>
                  <a:lnTo>
                    <a:pt x="91" y="32"/>
                  </a:lnTo>
                  <a:lnTo>
                    <a:pt x="88" y="30"/>
                  </a:lnTo>
                  <a:lnTo>
                    <a:pt x="86" y="30"/>
                  </a:lnTo>
                  <a:lnTo>
                    <a:pt x="85" y="29"/>
                  </a:lnTo>
                  <a:lnTo>
                    <a:pt x="84" y="24"/>
                  </a:lnTo>
                  <a:lnTo>
                    <a:pt x="84" y="19"/>
                  </a:lnTo>
                  <a:lnTo>
                    <a:pt x="84" y="14"/>
                  </a:lnTo>
                  <a:lnTo>
                    <a:pt x="85" y="11"/>
                  </a:lnTo>
                  <a:lnTo>
                    <a:pt x="88" y="8"/>
                  </a:lnTo>
                  <a:lnTo>
                    <a:pt x="94" y="6"/>
                  </a:lnTo>
                  <a:lnTo>
                    <a:pt x="99" y="4"/>
                  </a:lnTo>
                  <a:lnTo>
                    <a:pt x="103" y="1"/>
                  </a:lnTo>
                  <a:lnTo>
                    <a:pt x="104" y="0"/>
                  </a:ln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222" name="Freeform 221"/>
            <p:cNvSpPr>
              <a:spLocks/>
            </p:cNvSpPr>
            <p:nvPr/>
          </p:nvSpPr>
          <p:spPr bwMode="auto">
            <a:xfrm>
              <a:off x="1533486" y="371475"/>
              <a:ext cx="109538" cy="61913"/>
            </a:xfrm>
            <a:custGeom>
              <a:avLst/>
              <a:gdLst>
                <a:gd name="T0" fmla="*/ 2147483647 w 102"/>
                <a:gd name="T1" fmla="*/ 2147483647 h 60"/>
                <a:gd name="T2" fmla="*/ 2147483647 w 102"/>
                <a:gd name="T3" fmla="*/ 2147483647 h 60"/>
                <a:gd name="T4" fmla="*/ 2147483647 w 102"/>
                <a:gd name="T5" fmla="*/ 2147483647 h 60"/>
                <a:gd name="T6" fmla="*/ 2147483647 w 102"/>
                <a:gd name="T7" fmla="*/ 2147483647 h 60"/>
                <a:gd name="T8" fmla="*/ 2147483647 w 102"/>
                <a:gd name="T9" fmla="*/ 2147483647 h 60"/>
                <a:gd name="T10" fmla="*/ 2147483647 w 102"/>
                <a:gd name="T11" fmla="*/ 2147483647 h 60"/>
                <a:gd name="T12" fmla="*/ 2147483647 w 102"/>
                <a:gd name="T13" fmla="*/ 2147483647 h 60"/>
                <a:gd name="T14" fmla="*/ 2147483647 w 102"/>
                <a:gd name="T15" fmla="*/ 2147483647 h 60"/>
                <a:gd name="T16" fmla="*/ 2147483647 w 102"/>
                <a:gd name="T17" fmla="*/ 2147483647 h 60"/>
                <a:gd name="T18" fmla="*/ 2147483647 w 102"/>
                <a:gd name="T19" fmla="*/ 2147483647 h 60"/>
                <a:gd name="T20" fmla="*/ 2147483647 w 102"/>
                <a:gd name="T21" fmla="*/ 2147483647 h 60"/>
                <a:gd name="T22" fmla="*/ 2147483647 w 102"/>
                <a:gd name="T23" fmla="*/ 2147483647 h 60"/>
                <a:gd name="T24" fmla="*/ 2147483647 w 102"/>
                <a:gd name="T25" fmla="*/ 2147483647 h 60"/>
                <a:gd name="T26" fmla="*/ 2147483647 w 102"/>
                <a:gd name="T27" fmla="*/ 2147483647 h 60"/>
                <a:gd name="T28" fmla="*/ 2147483647 w 102"/>
                <a:gd name="T29" fmla="*/ 2147483647 h 60"/>
                <a:gd name="T30" fmla="*/ 2147483647 w 102"/>
                <a:gd name="T31" fmla="*/ 2147483647 h 60"/>
                <a:gd name="T32" fmla="*/ 2147483647 w 102"/>
                <a:gd name="T33" fmla="*/ 2147483647 h 60"/>
                <a:gd name="T34" fmla="*/ 2147483647 w 102"/>
                <a:gd name="T35" fmla="*/ 2147483647 h 60"/>
                <a:gd name="T36" fmla="*/ 2147483647 w 102"/>
                <a:gd name="T37" fmla="*/ 2147483647 h 60"/>
                <a:gd name="T38" fmla="*/ 2147483647 w 102"/>
                <a:gd name="T39" fmla="*/ 2147483647 h 60"/>
                <a:gd name="T40" fmla="*/ 2147483647 w 102"/>
                <a:gd name="T41" fmla="*/ 2147483647 h 60"/>
                <a:gd name="T42" fmla="*/ 2147483647 w 102"/>
                <a:gd name="T43" fmla="*/ 2147483647 h 60"/>
                <a:gd name="T44" fmla="*/ 2147483647 w 102"/>
                <a:gd name="T45" fmla="*/ 2147483647 h 60"/>
                <a:gd name="T46" fmla="*/ 0 w 102"/>
                <a:gd name="T47" fmla="*/ 2147483647 h 60"/>
                <a:gd name="T48" fmla="*/ 2147483647 w 102"/>
                <a:gd name="T49" fmla="*/ 2147483647 h 60"/>
                <a:gd name="T50" fmla="*/ 2147483647 w 102"/>
                <a:gd name="T51" fmla="*/ 2147483647 h 60"/>
                <a:gd name="T52" fmla="*/ 2147483647 w 102"/>
                <a:gd name="T53" fmla="*/ 2147483647 h 60"/>
                <a:gd name="T54" fmla="*/ 2147483647 w 102"/>
                <a:gd name="T55" fmla="*/ 2147483647 h 60"/>
                <a:gd name="T56" fmla="*/ 2147483647 w 102"/>
                <a:gd name="T57" fmla="*/ 2147483647 h 60"/>
                <a:gd name="T58" fmla="*/ 2147483647 w 102"/>
                <a:gd name="T59" fmla="*/ 2147483647 h 60"/>
                <a:gd name="T60" fmla="*/ 2147483647 w 102"/>
                <a:gd name="T61" fmla="*/ 2147483647 h 60"/>
                <a:gd name="T62" fmla="*/ 2147483647 w 102"/>
                <a:gd name="T63" fmla="*/ 2147483647 h 60"/>
                <a:gd name="T64" fmla="*/ 2147483647 w 102"/>
                <a:gd name="T65" fmla="*/ 0 h 60"/>
                <a:gd name="T66" fmla="*/ 2147483647 w 102"/>
                <a:gd name="T67" fmla="*/ 0 h 60"/>
                <a:gd name="T68" fmla="*/ 2147483647 w 102"/>
                <a:gd name="T69" fmla="*/ 0 h 60"/>
                <a:gd name="T70" fmla="*/ 2147483647 w 102"/>
                <a:gd name="T71" fmla="*/ 0 h 60"/>
                <a:gd name="T72" fmla="*/ 2147483647 w 102"/>
                <a:gd name="T73" fmla="*/ 0 h 60"/>
                <a:gd name="T74" fmla="*/ 2147483647 w 102"/>
                <a:gd name="T75" fmla="*/ 0 h 60"/>
                <a:gd name="T76" fmla="*/ 2147483647 w 102"/>
                <a:gd name="T77" fmla="*/ 2147483647 h 60"/>
                <a:gd name="T78" fmla="*/ 2147483647 w 102"/>
                <a:gd name="T79" fmla="*/ 2147483647 h 60"/>
                <a:gd name="T80" fmla="*/ 2147483647 w 102"/>
                <a:gd name="T81" fmla="*/ 2147483647 h 60"/>
                <a:gd name="T82" fmla="*/ 2147483647 w 102"/>
                <a:gd name="T83" fmla="*/ 2147483647 h 60"/>
                <a:gd name="T84" fmla="*/ 2147483647 w 102"/>
                <a:gd name="T85" fmla="*/ 2147483647 h 60"/>
                <a:gd name="T86" fmla="*/ 2147483647 w 102"/>
                <a:gd name="T87" fmla="*/ 2147483647 h 60"/>
                <a:gd name="T88" fmla="*/ 2147483647 w 102"/>
                <a:gd name="T89" fmla="*/ 2147483647 h 60"/>
                <a:gd name="T90" fmla="*/ 2147483647 w 102"/>
                <a:gd name="T91" fmla="*/ 2147483647 h 60"/>
                <a:gd name="T92" fmla="*/ 2147483647 w 102"/>
                <a:gd name="T93" fmla="*/ 2147483647 h 60"/>
                <a:gd name="T94" fmla="*/ 2147483647 w 102"/>
                <a:gd name="T95" fmla="*/ 2147483647 h 60"/>
                <a:gd name="T96" fmla="*/ 2147483647 w 102"/>
                <a:gd name="T97" fmla="*/ 2147483647 h 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02" h="60">
                  <a:moveTo>
                    <a:pt x="76" y="40"/>
                  </a:moveTo>
                  <a:lnTo>
                    <a:pt x="75" y="41"/>
                  </a:lnTo>
                  <a:lnTo>
                    <a:pt x="72" y="45"/>
                  </a:lnTo>
                  <a:lnTo>
                    <a:pt x="68" y="46"/>
                  </a:lnTo>
                  <a:lnTo>
                    <a:pt x="66" y="42"/>
                  </a:lnTo>
                  <a:lnTo>
                    <a:pt x="64" y="35"/>
                  </a:lnTo>
                  <a:lnTo>
                    <a:pt x="61" y="30"/>
                  </a:lnTo>
                  <a:lnTo>
                    <a:pt x="58" y="27"/>
                  </a:lnTo>
                  <a:lnTo>
                    <a:pt x="56" y="31"/>
                  </a:lnTo>
                  <a:lnTo>
                    <a:pt x="55" y="38"/>
                  </a:lnTo>
                  <a:lnTo>
                    <a:pt x="55" y="44"/>
                  </a:lnTo>
                  <a:lnTo>
                    <a:pt x="53" y="47"/>
                  </a:lnTo>
                  <a:lnTo>
                    <a:pt x="48" y="47"/>
                  </a:lnTo>
                  <a:lnTo>
                    <a:pt x="42" y="47"/>
                  </a:lnTo>
                  <a:lnTo>
                    <a:pt x="38" y="52"/>
                  </a:lnTo>
                  <a:lnTo>
                    <a:pt x="38" y="57"/>
                  </a:lnTo>
                  <a:lnTo>
                    <a:pt x="38" y="60"/>
                  </a:lnTo>
                  <a:lnTo>
                    <a:pt x="37" y="57"/>
                  </a:lnTo>
                  <a:lnTo>
                    <a:pt x="33" y="54"/>
                  </a:lnTo>
                  <a:lnTo>
                    <a:pt x="27" y="50"/>
                  </a:lnTo>
                  <a:lnTo>
                    <a:pt x="22" y="48"/>
                  </a:lnTo>
                  <a:lnTo>
                    <a:pt x="15" y="48"/>
                  </a:lnTo>
                  <a:lnTo>
                    <a:pt x="6" y="48"/>
                  </a:lnTo>
                  <a:lnTo>
                    <a:pt x="0" y="46"/>
                  </a:lnTo>
                  <a:lnTo>
                    <a:pt x="4" y="40"/>
                  </a:lnTo>
                  <a:lnTo>
                    <a:pt x="11" y="34"/>
                  </a:lnTo>
                  <a:lnTo>
                    <a:pt x="17" y="30"/>
                  </a:lnTo>
                  <a:lnTo>
                    <a:pt x="23" y="25"/>
                  </a:lnTo>
                  <a:lnTo>
                    <a:pt x="35" y="19"/>
                  </a:lnTo>
                  <a:lnTo>
                    <a:pt x="46" y="12"/>
                  </a:lnTo>
                  <a:lnTo>
                    <a:pt x="55" y="7"/>
                  </a:lnTo>
                  <a:lnTo>
                    <a:pt x="60" y="2"/>
                  </a:lnTo>
                  <a:lnTo>
                    <a:pt x="68" y="0"/>
                  </a:lnTo>
                  <a:lnTo>
                    <a:pt x="76" y="0"/>
                  </a:lnTo>
                  <a:lnTo>
                    <a:pt x="80" y="0"/>
                  </a:lnTo>
                  <a:lnTo>
                    <a:pt x="83" y="0"/>
                  </a:lnTo>
                  <a:lnTo>
                    <a:pt x="87" y="0"/>
                  </a:lnTo>
                  <a:lnTo>
                    <a:pt x="93" y="0"/>
                  </a:lnTo>
                  <a:lnTo>
                    <a:pt x="98" y="2"/>
                  </a:lnTo>
                  <a:lnTo>
                    <a:pt x="102" y="6"/>
                  </a:lnTo>
                  <a:lnTo>
                    <a:pt x="99" y="10"/>
                  </a:lnTo>
                  <a:lnTo>
                    <a:pt x="95" y="15"/>
                  </a:lnTo>
                  <a:lnTo>
                    <a:pt x="93" y="17"/>
                  </a:lnTo>
                  <a:lnTo>
                    <a:pt x="93" y="19"/>
                  </a:lnTo>
                  <a:lnTo>
                    <a:pt x="91" y="24"/>
                  </a:lnTo>
                  <a:lnTo>
                    <a:pt x="89" y="31"/>
                  </a:lnTo>
                  <a:lnTo>
                    <a:pt x="86" y="35"/>
                  </a:lnTo>
                  <a:lnTo>
                    <a:pt x="81" y="39"/>
                  </a:lnTo>
                  <a:lnTo>
                    <a:pt x="76" y="40"/>
                  </a:ln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223" name="Freeform 222"/>
            <p:cNvSpPr>
              <a:spLocks/>
            </p:cNvSpPr>
            <p:nvPr/>
          </p:nvSpPr>
          <p:spPr bwMode="auto">
            <a:xfrm>
              <a:off x="1749386" y="433388"/>
              <a:ext cx="92075" cy="80962"/>
            </a:xfrm>
            <a:custGeom>
              <a:avLst/>
              <a:gdLst>
                <a:gd name="T0" fmla="*/ 2147483647 w 86"/>
                <a:gd name="T1" fmla="*/ 2147483647 h 80"/>
                <a:gd name="T2" fmla="*/ 2147483647 w 86"/>
                <a:gd name="T3" fmla="*/ 0 h 80"/>
                <a:gd name="T4" fmla="*/ 2147483647 w 86"/>
                <a:gd name="T5" fmla="*/ 2147483647 h 80"/>
                <a:gd name="T6" fmla="*/ 2147483647 w 86"/>
                <a:gd name="T7" fmla="*/ 2147483647 h 80"/>
                <a:gd name="T8" fmla="*/ 2147483647 w 86"/>
                <a:gd name="T9" fmla="*/ 2147483647 h 80"/>
                <a:gd name="T10" fmla="*/ 2147483647 w 86"/>
                <a:gd name="T11" fmla="*/ 2147483647 h 80"/>
                <a:gd name="T12" fmla="*/ 2147483647 w 86"/>
                <a:gd name="T13" fmla="*/ 2147483647 h 80"/>
                <a:gd name="T14" fmla="*/ 2147483647 w 86"/>
                <a:gd name="T15" fmla="*/ 2147483647 h 80"/>
                <a:gd name="T16" fmla="*/ 2147483647 w 86"/>
                <a:gd name="T17" fmla="*/ 2147483647 h 80"/>
                <a:gd name="T18" fmla="*/ 2147483647 w 86"/>
                <a:gd name="T19" fmla="*/ 2147483647 h 80"/>
                <a:gd name="T20" fmla="*/ 2147483647 w 86"/>
                <a:gd name="T21" fmla="*/ 2147483647 h 80"/>
                <a:gd name="T22" fmla="*/ 2147483647 w 86"/>
                <a:gd name="T23" fmla="*/ 2147483647 h 80"/>
                <a:gd name="T24" fmla="*/ 2147483647 w 86"/>
                <a:gd name="T25" fmla="*/ 2147483647 h 80"/>
                <a:gd name="T26" fmla="*/ 2147483647 w 86"/>
                <a:gd name="T27" fmla="*/ 2147483647 h 80"/>
                <a:gd name="T28" fmla="*/ 2147483647 w 86"/>
                <a:gd name="T29" fmla="*/ 2147483647 h 80"/>
                <a:gd name="T30" fmla="*/ 2147483647 w 86"/>
                <a:gd name="T31" fmla="*/ 2147483647 h 80"/>
                <a:gd name="T32" fmla="*/ 2147483647 w 86"/>
                <a:gd name="T33" fmla="*/ 2147483647 h 80"/>
                <a:gd name="T34" fmla="*/ 2147483647 w 86"/>
                <a:gd name="T35" fmla="*/ 2147483647 h 80"/>
                <a:gd name="T36" fmla="*/ 2147483647 w 86"/>
                <a:gd name="T37" fmla="*/ 2147483647 h 80"/>
                <a:gd name="T38" fmla="*/ 2147483647 w 86"/>
                <a:gd name="T39" fmla="*/ 2147483647 h 80"/>
                <a:gd name="T40" fmla="*/ 2147483647 w 86"/>
                <a:gd name="T41" fmla="*/ 2147483647 h 80"/>
                <a:gd name="T42" fmla="*/ 2147483647 w 86"/>
                <a:gd name="T43" fmla="*/ 2147483647 h 80"/>
                <a:gd name="T44" fmla="*/ 2147483647 w 86"/>
                <a:gd name="T45" fmla="*/ 2147483647 h 80"/>
                <a:gd name="T46" fmla="*/ 2147483647 w 86"/>
                <a:gd name="T47" fmla="*/ 2147483647 h 80"/>
                <a:gd name="T48" fmla="*/ 2147483647 w 86"/>
                <a:gd name="T49" fmla="*/ 2147483647 h 80"/>
                <a:gd name="T50" fmla="*/ 2147483647 w 86"/>
                <a:gd name="T51" fmla="*/ 2147483647 h 80"/>
                <a:gd name="T52" fmla="*/ 2147483647 w 86"/>
                <a:gd name="T53" fmla="*/ 2147483647 h 80"/>
                <a:gd name="T54" fmla="*/ 2147483647 w 86"/>
                <a:gd name="T55" fmla="*/ 2147483647 h 80"/>
                <a:gd name="T56" fmla="*/ 2147483647 w 86"/>
                <a:gd name="T57" fmla="*/ 2147483647 h 80"/>
                <a:gd name="T58" fmla="*/ 2147483647 w 86"/>
                <a:gd name="T59" fmla="*/ 2147483647 h 80"/>
                <a:gd name="T60" fmla="*/ 2147483647 w 86"/>
                <a:gd name="T61" fmla="*/ 2147483647 h 80"/>
                <a:gd name="T62" fmla="*/ 2147483647 w 86"/>
                <a:gd name="T63" fmla="*/ 2147483647 h 80"/>
                <a:gd name="T64" fmla="*/ 2147483647 w 86"/>
                <a:gd name="T65" fmla="*/ 2147483647 h 80"/>
                <a:gd name="T66" fmla="*/ 2147483647 w 86"/>
                <a:gd name="T67" fmla="*/ 2147483647 h 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6" h="80">
                  <a:moveTo>
                    <a:pt x="20" y="16"/>
                  </a:moveTo>
                  <a:lnTo>
                    <a:pt x="17" y="12"/>
                  </a:lnTo>
                  <a:lnTo>
                    <a:pt x="10" y="5"/>
                  </a:lnTo>
                  <a:lnTo>
                    <a:pt x="3" y="0"/>
                  </a:lnTo>
                  <a:lnTo>
                    <a:pt x="0" y="2"/>
                  </a:lnTo>
                  <a:lnTo>
                    <a:pt x="1" y="9"/>
                  </a:lnTo>
                  <a:lnTo>
                    <a:pt x="2" y="15"/>
                  </a:lnTo>
                  <a:lnTo>
                    <a:pt x="3" y="22"/>
                  </a:lnTo>
                  <a:lnTo>
                    <a:pt x="4" y="27"/>
                  </a:lnTo>
                  <a:lnTo>
                    <a:pt x="5" y="33"/>
                  </a:lnTo>
                  <a:lnTo>
                    <a:pt x="8" y="38"/>
                  </a:lnTo>
                  <a:lnTo>
                    <a:pt x="11" y="41"/>
                  </a:lnTo>
                  <a:lnTo>
                    <a:pt x="15" y="42"/>
                  </a:lnTo>
                  <a:lnTo>
                    <a:pt x="18" y="42"/>
                  </a:lnTo>
                  <a:lnTo>
                    <a:pt x="22" y="42"/>
                  </a:lnTo>
                  <a:lnTo>
                    <a:pt x="24" y="43"/>
                  </a:lnTo>
                  <a:lnTo>
                    <a:pt x="23" y="47"/>
                  </a:lnTo>
                  <a:lnTo>
                    <a:pt x="20" y="52"/>
                  </a:lnTo>
                  <a:lnTo>
                    <a:pt x="22" y="54"/>
                  </a:lnTo>
                  <a:lnTo>
                    <a:pt x="24" y="54"/>
                  </a:lnTo>
                  <a:lnTo>
                    <a:pt x="31" y="54"/>
                  </a:lnTo>
                  <a:lnTo>
                    <a:pt x="38" y="53"/>
                  </a:lnTo>
                  <a:lnTo>
                    <a:pt x="41" y="53"/>
                  </a:lnTo>
                  <a:lnTo>
                    <a:pt x="42" y="54"/>
                  </a:lnTo>
                  <a:lnTo>
                    <a:pt x="42" y="58"/>
                  </a:lnTo>
                  <a:lnTo>
                    <a:pt x="40" y="65"/>
                  </a:lnTo>
                  <a:lnTo>
                    <a:pt x="38" y="73"/>
                  </a:lnTo>
                  <a:lnTo>
                    <a:pt x="38" y="79"/>
                  </a:lnTo>
                  <a:lnTo>
                    <a:pt x="43" y="80"/>
                  </a:lnTo>
                  <a:lnTo>
                    <a:pt x="54" y="77"/>
                  </a:lnTo>
                  <a:lnTo>
                    <a:pt x="64" y="72"/>
                  </a:lnTo>
                  <a:lnTo>
                    <a:pt x="72" y="66"/>
                  </a:lnTo>
                  <a:lnTo>
                    <a:pt x="76" y="64"/>
                  </a:lnTo>
                  <a:lnTo>
                    <a:pt x="75" y="62"/>
                  </a:lnTo>
                  <a:lnTo>
                    <a:pt x="72" y="57"/>
                  </a:lnTo>
                  <a:lnTo>
                    <a:pt x="72" y="54"/>
                  </a:lnTo>
                  <a:lnTo>
                    <a:pt x="75" y="54"/>
                  </a:lnTo>
                  <a:lnTo>
                    <a:pt x="79" y="56"/>
                  </a:lnTo>
                  <a:lnTo>
                    <a:pt x="84" y="58"/>
                  </a:lnTo>
                  <a:lnTo>
                    <a:pt x="86" y="57"/>
                  </a:lnTo>
                  <a:lnTo>
                    <a:pt x="83" y="50"/>
                  </a:lnTo>
                  <a:lnTo>
                    <a:pt x="77" y="42"/>
                  </a:lnTo>
                  <a:lnTo>
                    <a:pt x="72" y="39"/>
                  </a:lnTo>
                  <a:lnTo>
                    <a:pt x="71" y="37"/>
                  </a:lnTo>
                  <a:lnTo>
                    <a:pt x="72" y="31"/>
                  </a:lnTo>
                  <a:lnTo>
                    <a:pt x="76" y="22"/>
                  </a:lnTo>
                  <a:lnTo>
                    <a:pt x="77" y="15"/>
                  </a:lnTo>
                  <a:lnTo>
                    <a:pt x="76" y="9"/>
                  </a:lnTo>
                  <a:lnTo>
                    <a:pt x="71" y="7"/>
                  </a:lnTo>
                  <a:lnTo>
                    <a:pt x="65" y="8"/>
                  </a:lnTo>
                  <a:lnTo>
                    <a:pt x="64" y="10"/>
                  </a:lnTo>
                  <a:lnTo>
                    <a:pt x="63" y="12"/>
                  </a:lnTo>
                  <a:lnTo>
                    <a:pt x="60" y="11"/>
                  </a:lnTo>
                  <a:lnTo>
                    <a:pt x="55" y="8"/>
                  </a:lnTo>
                  <a:lnTo>
                    <a:pt x="50" y="3"/>
                  </a:lnTo>
                  <a:lnTo>
                    <a:pt x="47" y="2"/>
                  </a:lnTo>
                  <a:lnTo>
                    <a:pt x="45" y="3"/>
                  </a:lnTo>
                  <a:lnTo>
                    <a:pt x="45" y="7"/>
                  </a:lnTo>
                  <a:lnTo>
                    <a:pt x="47" y="11"/>
                  </a:lnTo>
                  <a:lnTo>
                    <a:pt x="48" y="13"/>
                  </a:lnTo>
                  <a:lnTo>
                    <a:pt x="47" y="16"/>
                  </a:lnTo>
                  <a:lnTo>
                    <a:pt x="43" y="15"/>
                  </a:lnTo>
                  <a:lnTo>
                    <a:pt x="39" y="11"/>
                  </a:lnTo>
                  <a:lnTo>
                    <a:pt x="35" y="9"/>
                  </a:lnTo>
                  <a:lnTo>
                    <a:pt x="32" y="11"/>
                  </a:lnTo>
                  <a:lnTo>
                    <a:pt x="28" y="15"/>
                  </a:lnTo>
                  <a:lnTo>
                    <a:pt x="25" y="16"/>
                  </a:lnTo>
                  <a:lnTo>
                    <a:pt x="22" y="16"/>
                  </a:lnTo>
                  <a:lnTo>
                    <a:pt x="20" y="16"/>
                  </a:ln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224" name="Freeform 223"/>
            <p:cNvSpPr>
              <a:spLocks/>
            </p:cNvSpPr>
            <p:nvPr/>
          </p:nvSpPr>
          <p:spPr bwMode="auto">
            <a:xfrm>
              <a:off x="1843049" y="482600"/>
              <a:ext cx="36512" cy="46038"/>
            </a:xfrm>
            <a:custGeom>
              <a:avLst/>
              <a:gdLst>
                <a:gd name="T0" fmla="*/ 2147483647 w 34"/>
                <a:gd name="T1" fmla="*/ 2147483647 h 46"/>
                <a:gd name="T2" fmla="*/ 2147483647 w 34"/>
                <a:gd name="T3" fmla="*/ 2147483647 h 46"/>
                <a:gd name="T4" fmla="*/ 2147483647 w 34"/>
                <a:gd name="T5" fmla="*/ 2147483647 h 46"/>
                <a:gd name="T6" fmla="*/ 2147483647 w 34"/>
                <a:gd name="T7" fmla="*/ 2147483647 h 46"/>
                <a:gd name="T8" fmla="*/ 2147483647 w 34"/>
                <a:gd name="T9" fmla="*/ 2147483647 h 46"/>
                <a:gd name="T10" fmla="*/ 2147483647 w 34"/>
                <a:gd name="T11" fmla="*/ 2147483647 h 46"/>
                <a:gd name="T12" fmla="*/ 2147483647 w 34"/>
                <a:gd name="T13" fmla="*/ 2147483647 h 46"/>
                <a:gd name="T14" fmla="*/ 0 w 34"/>
                <a:gd name="T15" fmla="*/ 2147483647 h 46"/>
                <a:gd name="T16" fmla="*/ 2147483647 w 34"/>
                <a:gd name="T17" fmla="*/ 2147483647 h 46"/>
                <a:gd name="T18" fmla="*/ 2147483647 w 34"/>
                <a:gd name="T19" fmla="*/ 2147483647 h 46"/>
                <a:gd name="T20" fmla="*/ 2147483647 w 34"/>
                <a:gd name="T21" fmla="*/ 2147483647 h 46"/>
                <a:gd name="T22" fmla="*/ 2147483647 w 34"/>
                <a:gd name="T23" fmla="*/ 2147483647 h 46"/>
                <a:gd name="T24" fmla="*/ 2147483647 w 34"/>
                <a:gd name="T25" fmla="*/ 2147483647 h 46"/>
                <a:gd name="T26" fmla="*/ 2147483647 w 34"/>
                <a:gd name="T27" fmla="*/ 2147483647 h 46"/>
                <a:gd name="T28" fmla="*/ 2147483647 w 34"/>
                <a:gd name="T29" fmla="*/ 2147483647 h 46"/>
                <a:gd name="T30" fmla="*/ 2147483647 w 34"/>
                <a:gd name="T31" fmla="*/ 2147483647 h 46"/>
                <a:gd name="T32" fmla="*/ 2147483647 w 34"/>
                <a:gd name="T33" fmla="*/ 2147483647 h 46"/>
                <a:gd name="T34" fmla="*/ 2147483647 w 34"/>
                <a:gd name="T35" fmla="*/ 2147483647 h 46"/>
                <a:gd name="T36" fmla="*/ 2147483647 w 34"/>
                <a:gd name="T37" fmla="*/ 2147483647 h 46"/>
                <a:gd name="T38" fmla="*/ 2147483647 w 34"/>
                <a:gd name="T39" fmla="*/ 2147483647 h 46"/>
                <a:gd name="T40" fmla="*/ 2147483647 w 34"/>
                <a:gd name="T41" fmla="*/ 2147483647 h 46"/>
                <a:gd name="T42" fmla="*/ 2147483647 w 34"/>
                <a:gd name="T43" fmla="*/ 2147483647 h 46"/>
                <a:gd name="T44" fmla="*/ 2147483647 w 34"/>
                <a:gd name="T45" fmla="*/ 2147483647 h 46"/>
                <a:gd name="T46" fmla="*/ 2147483647 w 34"/>
                <a:gd name="T47" fmla="*/ 2147483647 h 46"/>
                <a:gd name="T48" fmla="*/ 2147483647 w 34"/>
                <a:gd name="T49" fmla="*/ 0 h 46"/>
                <a:gd name="T50" fmla="*/ 2147483647 w 34"/>
                <a:gd name="T51" fmla="*/ 0 h 46"/>
                <a:gd name="T52" fmla="*/ 2147483647 w 34"/>
                <a:gd name="T53" fmla="*/ 0 h 46"/>
                <a:gd name="T54" fmla="*/ 2147483647 w 34"/>
                <a:gd name="T55" fmla="*/ 2147483647 h 46"/>
                <a:gd name="T56" fmla="*/ 2147483647 w 34"/>
                <a:gd name="T57" fmla="*/ 2147483647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4" h="46">
                  <a:moveTo>
                    <a:pt x="14" y="4"/>
                  </a:moveTo>
                  <a:lnTo>
                    <a:pt x="14" y="5"/>
                  </a:lnTo>
                  <a:lnTo>
                    <a:pt x="13" y="7"/>
                  </a:lnTo>
                  <a:lnTo>
                    <a:pt x="11" y="12"/>
                  </a:lnTo>
                  <a:lnTo>
                    <a:pt x="7" y="15"/>
                  </a:lnTo>
                  <a:lnTo>
                    <a:pt x="4" y="18"/>
                  </a:lnTo>
                  <a:lnTo>
                    <a:pt x="1" y="23"/>
                  </a:lnTo>
                  <a:lnTo>
                    <a:pt x="0" y="28"/>
                  </a:lnTo>
                  <a:lnTo>
                    <a:pt x="3" y="31"/>
                  </a:lnTo>
                  <a:lnTo>
                    <a:pt x="7" y="35"/>
                  </a:lnTo>
                  <a:lnTo>
                    <a:pt x="12" y="37"/>
                  </a:lnTo>
                  <a:lnTo>
                    <a:pt x="16" y="40"/>
                  </a:lnTo>
                  <a:lnTo>
                    <a:pt x="19" y="44"/>
                  </a:lnTo>
                  <a:lnTo>
                    <a:pt x="22" y="46"/>
                  </a:lnTo>
                  <a:lnTo>
                    <a:pt x="27" y="44"/>
                  </a:lnTo>
                  <a:lnTo>
                    <a:pt x="31" y="40"/>
                  </a:lnTo>
                  <a:lnTo>
                    <a:pt x="34" y="35"/>
                  </a:lnTo>
                  <a:lnTo>
                    <a:pt x="34" y="29"/>
                  </a:lnTo>
                  <a:lnTo>
                    <a:pt x="33" y="24"/>
                  </a:lnTo>
                  <a:lnTo>
                    <a:pt x="30" y="20"/>
                  </a:lnTo>
                  <a:lnTo>
                    <a:pt x="30" y="15"/>
                  </a:lnTo>
                  <a:lnTo>
                    <a:pt x="29" y="9"/>
                  </a:lnTo>
                  <a:lnTo>
                    <a:pt x="27" y="5"/>
                  </a:lnTo>
                  <a:lnTo>
                    <a:pt x="23" y="1"/>
                  </a:lnTo>
                  <a:lnTo>
                    <a:pt x="22" y="0"/>
                  </a:lnTo>
                  <a:lnTo>
                    <a:pt x="21" y="0"/>
                  </a:lnTo>
                  <a:lnTo>
                    <a:pt x="19" y="0"/>
                  </a:lnTo>
                  <a:lnTo>
                    <a:pt x="16" y="1"/>
                  </a:lnTo>
                  <a:lnTo>
                    <a:pt x="14" y="4"/>
                  </a:ln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225" name="Freeform 224"/>
            <p:cNvSpPr>
              <a:spLocks/>
            </p:cNvSpPr>
            <p:nvPr/>
          </p:nvSpPr>
          <p:spPr bwMode="auto">
            <a:xfrm>
              <a:off x="1833524" y="419100"/>
              <a:ext cx="214045" cy="103188"/>
            </a:xfrm>
            <a:custGeom>
              <a:avLst/>
              <a:gdLst>
                <a:gd name="T0" fmla="*/ 2147483647 w 202"/>
                <a:gd name="T1" fmla="*/ 2147483647 h 100"/>
                <a:gd name="T2" fmla="*/ 2147483647 w 202"/>
                <a:gd name="T3" fmla="*/ 2147483647 h 100"/>
                <a:gd name="T4" fmla="*/ 2147483647 w 202"/>
                <a:gd name="T5" fmla="*/ 2147483647 h 100"/>
                <a:gd name="T6" fmla="*/ 2147483647 w 202"/>
                <a:gd name="T7" fmla="*/ 2147483647 h 100"/>
                <a:gd name="T8" fmla="*/ 2147483647 w 202"/>
                <a:gd name="T9" fmla="*/ 2147483647 h 100"/>
                <a:gd name="T10" fmla="*/ 2147483647 w 202"/>
                <a:gd name="T11" fmla="*/ 2147483647 h 100"/>
                <a:gd name="T12" fmla="*/ 2147483647 w 202"/>
                <a:gd name="T13" fmla="*/ 2147483647 h 100"/>
                <a:gd name="T14" fmla="*/ 2147483647 w 202"/>
                <a:gd name="T15" fmla="*/ 2147483647 h 100"/>
                <a:gd name="T16" fmla="*/ 2147483647 w 202"/>
                <a:gd name="T17" fmla="*/ 2147483647 h 100"/>
                <a:gd name="T18" fmla="*/ 2147483647 w 202"/>
                <a:gd name="T19" fmla="*/ 2147483647 h 100"/>
                <a:gd name="T20" fmla="*/ 2147483647 w 202"/>
                <a:gd name="T21" fmla="*/ 2147483647 h 100"/>
                <a:gd name="T22" fmla="*/ 2147483647 w 202"/>
                <a:gd name="T23" fmla="*/ 2147483647 h 100"/>
                <a:gd name="T24" fmla="*/ 2147483647 w 202"/>
                <a:gd name="T25" fmla="*/ 2147483647 h 100"/>
                <a:gd name="T26" fmla="*/ 2147483647 w 202"/>
                <a:gd name="T27" fmla="*/ 2147483647 h 100"/>
                <a:gd name="T28" fmla="*/ 2147483647 w 202"/>
                <a:gd name="T29" fmla="*/ 2147483647 h 100"/>
                <a:gd name="T30" fmla="*/ 2147483647 w 202"/>
                <a:gd name="T31" fmla="*/ 2147483647 h 100"/>
                <a:gd name="T32" fmla="*/ 2147483647 w 202"/>
                <a:gd name="T33" fmla="*/ 2147483647 h 100"/>
                <a:gd name="T34" fmla="*/ 2147483647 w 202"/>
                <a:gd name="T35" fmla="*/ 2147483647 h 100"/>
                <a:gd name="T36" fmla="*/ 2147483647 w 202"/>
                <a:gd name="T37" fmla="*/ 2147483647 h 100"/>
                <a:gd name="T38" fmla="*/ 2147483647 w 202"/>
                <a:gd name="T39" fmla="*/ 2147483647 h 100"/>
                <a:gd name="T40" fmla="*/ 2147483647 w 202"/>
                <a:gd name="T41" fmla="*/ 2147483647 h 100"/>
                <a:gd name="T42" fmla="*/ 2147483647 w 202"/>
                <a:gd name="T43" fmla="*/ 2147483647 h 100"/>
                <a:gd name="T44" fmla="*/ 2147483647 w 202"/>
                <a:gd name="T45" fmla="*/ 2147483647 h 100"/>
                <a:gd name="T46" fmla="*/ 2147483647 w 202"/>
                <a:gd name="T47" fmla="*/ 2147483647 h 100"/>
                <a:gd name="T48" fmla="*/ 2147483647 w 202"/>
                <a:gd name="T49" fmla="*/ 2147483647 h 100"/>
                <a:gd name="T50" fmla="*/ 2147483647 w 202"/>
                <a:gd name="T51" fmla="*/ 2147483647 h 100"/>
                <a:gd name="T52" fmla="*/ 2147483647 w 202"/>
                <a:gd name="T53" fmla="*/ 2147483647 h 100"/>
                <a:gd name="T54" fmla="*/ 0 w 202"/>
                <a:gd name="T55" fmla="*/ 2147483647 h 100"/>
                <a:gd name="T56" fmla="*/ 2147483647 w 202"/>
                <a:gd name="T57" fmla="*/ 2147483647 h 100"/>
                <a:gd name="T58" fmla="*/ 2147483647 w 202"/>
                <a:gd name="T59" fmla="*/ 0 h 100"/>
                <a:gd name="T60" fmla="*/ 2147483647 w 202"/>
                <a:gd name="T61" fmla="*/ 2147483647 h 100"/>
                <a:gd name="T62" fmla="*/ 2147483647 w 202"/>
                <a:gd name="T63" fmla="*/ 2147483647 h 100"/>
                <a:gd name="T64" fmla="*/ 2147483647 w 202"/>
                <a:gd name="T65" fmla="*/ 2147483647 h 100"/>
                <a:gd name="T66" fmla="*/ 2147483647 w 202"/>
                <a:gd name="T67" fmla="*/ 2147483647 h 100"/>
                <a:gd name="T68" fmla="*/ 2147483647 w 202"/>
                <a:gd name="T69" fmla="*/ 2147483647 h 100"/>
                <a:gd name="T70" fmla="*/ 2147483647 w 202"/>
                <a:gd name="T71" fmla="*/ 2147483647 h 100"/>
                <a:gd name="T72" fmla="*/ 2147483647 w 202"/>
                <a:gd name="T73" fmla="*/ 2147483647 h 100"/>
                <a:gd name="T74" fmla="*/ 2147483647 w 202"/>
                <a:gd name="T75" fmla="*/ 2147483647 h 100"/>
                <a:gd name="T76" fmla="*/ 2147483647 w 202"/>
                <a:gd name="T77" fmla="*/ 2147483647 h 100"/>
                <a:gd name="T78" fmla="*/ 2147483647 w 202"/>
                <a:gd name="T79" fmla="*/ 2147483647 h 100"/>
                <a:gd name="T80" fmla="*/ 2147483647 w 202"/>
                <a:gd name="T81" fmla="*/ 2147483647 h 100"/>
                <a:gd name="T82" fmla="*/ 2147483647 w 202"/>
                <a:gd name="T83" fmla="*/ 2147483647 h 100"/>
                <a:gd name="T84" fmla="*/ 2147483647 w 202"/>
                <a:gd name="T85" fmla="*/ 2147483647 h 100"/>
                <a:gd name="T86" fmla="*/ 2147483647 w 202"/>
                <a:gd name="T87" fmla="*/ 2147483647 h 1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02" h="100">
                  <a:moveTo>
                    <a:pt x="166" y="28"/>
                  </a:moveTo>
                  <a:lnTo>
                    <a:pt x="169" y="29"/>
                  </a:lnTo>
                  <a:lnTo>
                    <a:pt x="176" y="30"/>
                  </a:lnTo>
                  <a:lnTo>
                    <a:pt x="184" y="33"/>
                  </a:lnTo>
                  <a:lnTo>
                    <a:pt x="191" y="37"/>
                  </a:lnTo>
                  <a:lnTo>
                    <a:pt x="196" y="41"/>
                  </a:lnTo>
                  <a:lnTo>
                    <a:pt x="198" y="46"/>
                  </a:lnTo>
                  <a:lnTo>
                    <a:pt x="201" y="52"/>
                  </a:lnTo>
                  <a:lnTo>
                    <a:pt x="201" y="60"/>
                  </a:lnTo>
                  <a:lnTo>
                    <a:pt x="201" y="67"/>
                  </a:lnTo>
                  <a:lnTo>
                    <a:pt x="202" y="69"/>
                  </a:lnTo>
                  <a:lnTo>
                    <a:pt x="201" y="73"/>
                  </a:lnTo>
                  <a:lnTo>
                    <a:pt x="196" y="76"/>
                  </a:lnTo>
                  <a:lnTo>
                    <a:pt x="190" y="81"/>
                  </a:lnTo>
                  <a:lnTo>
                    <a:pt x="186" y="84"/>
                  </a:lnTo>
                  <a:lnTo>
                    <a:pt x="180" y="85"/>
                  </a:lnTo>
                  <a:lnTo>
                    <a:pt x="172" y="85"/>
                  </a:lnTo>
                  <a:lnTo>
                    <a:pt x="166" y="84"/>
                  </a:lnTo>
                  <a:lnTo>
                    <a:pt x="163" y="83"/>
                  </a:lnTo>
                  <a:lnTo>
                    <a:pt x="160" y="84"/>
                  </a:lnTo>
                  <a:lnTo>
                    <a:pt x="156" y="88"/>
                  </a:lnTo>
                  <a:lnTo>
                    <a:pt x="152" y="90"/>
                  </a:lnTo>
                  <a:lnTo>
                    <a:pt x="148" y="91"/>
                  </a:lnTo>
                  <a:lnTo>
                    <a:pt x="142" y="92"/>
                  </a:lnTo>
                  <a:lnTo>
                    <a:pt x="136" y="92"/>
                  </a:lnTo>
                  <a:lnTo>
                    <a:pt x="130" y="93"/>
                  </a:lnTo>
                  <a:lnTo>
                    <a:pt x="125" y="93"/>
                  </a:lnTo>
                  <a:lnTo>
                    <a:pt x="120" y="94"/>
                  </a:lnTo>
                  <a:lnTo>
                    <a:pt x="116" y="96"/>
                  </a:lnTo>
                  <a:lnTo>
                    <a:pt x="111" y="98"/>
                  </a:lnTo>
                  <a:lnTo>
                    <a:pt x="106" y="99"/>
                  </a:lnTo>
                  <a:lnTo>
                    <a:pt x="100" y="100"/>
                  </a:lnTo>
                  <a:lnTo>
                    <a:pt x="92" y="100"/>
                  </a:lnTo>
                  <a:lnTo>
                    <a:pt x="84" y="99"/>
                  </a:lnTo>
                  <a:lnTo>
                    <a:pt x="77" y="99"/>
                  </a:lnTo>
                  <a:lnTo>
                    <a:pt x="73" y="97"/>
                  </a:lnTo>
                  <a:lnTo>
                    <a:pt x="68" y="93"/>
                  </a:lnTo>
                  <a:lnTo>
                    <a:pt x="63" y="90"/>
                  </a:lnTo>
                  <a:lnTo>
                    <a:pt x="58" y="85"/>
                  </a:lnTo>
                  <a:lnTo>
                    <a:pt x="53" y="79"/>
                  </a:lnTo>
                  <a:lnTo>
                    <a:pt x="52" y="71"/>
                  </a:lnTo>
                  <a:lnTo>
                    <a:pt x="53" y="61"/>
                  </a:lnTo>
                  <a:lnTo>
                    <a:pt x="53" y="54"/>
                  </a:lnTo>
                  <a:lnTo>
                    <a:pt x="53" y="48"/>
                  </a:lnTo>
                  <a:lnTo>
                    <a:pt x="51" y="44"/>
                  </a:lnTo>
                  <a:lnTo>
                    <a:pt x="49" y="39"/>
                  </a:lnTo>
                  <a:lnTo>
                    <a:pt x="46" y="35"/>
                  </a:lnTo>
                  <a:lnTo>
                    <a:pt x="42" y="32"/>
                  </a:lnTo>
                  <a:lnTo>
                    <a:pt x="36" y="32"/>
                  </a:lnTo>
                  <a:lnTo>
                    <a:pt x="30" y="33"/>
                  </a:lnTo>
                  <a:lnTo>
                    <a:pt x="28" y="35"/>
                  </a:lnTo>
                  <a:lnTo>
                    <a:pt x="24" y="35"/>
                  </a:lnTo>
                  <a:lnTo>
                    <a:pt x="20" y="31"/>
                  </a:lnTo>
                  <a:lnTo>
                    <a:pt x="12" y="25"/>
                  </a:lnTo>
                  <a:lnTo>
                    <a:pt x="5" y="22"/>
                  </a:lnTo>
                  <a:lnTo>
                    <a:pt x="0" y="16"/>
                  </a:lnTo>
                  <a:lnTo>
                    <a:pt x="1" y="9"/>
                  </a:lnTo>
                  <a:lnTo>
                    <a:pt x="7" y="3"/>
                  </a:lnTo>
                  <a:lnTo>
                    <a:pt x="13" y="0"/>
                  </a:lnTo>
                  <a:lnTo>
                    <a:pt x="19" y="0"/>
                  </a:lnTo>
                  <a:lnTo>
                    <a:pt x="24" y="1"/>
                  </a:lnTo>
                  <a:lnTo>
                    <a:pt x="30" y="6"/>
                  </a:lnTo>
                  <a:lnTo>
                    <a:pt x="34" y="12"/>
                  </a:lnTo>
                  <a:lnTo>
                    <a:pt x="37" y="17"/>
                  </a:lnTo>
                  <a:lnTo>
                    <a:pt x="43" y="21"/>
                  </a:lnTo>
                  <a:lnTo>
                    <a:pt x="49" y="20"/>
                  </a:lnTo>
                  <a:lnTo>
                    <a:pt x="52" y="16"/>
                  </a:lnTo>
                  <a:lnTo>
                    <a:pt x="54" y="13"/>
                  </a:lnTo>
                  <a:lnTo>
                    <a:pt x="59" y="12"/>
                  </a:lnTo>
                  <a:lnTo>
                    <a:pt x="63" y="13"/>
                  </a:lnTo>
                  <a:lnTo>
                    <a:pt x="67" y="13"/>
                  </a:lnTo>
                  <a:lnTo>
                    <a:pt x="69" y="16"/>
                  </a:lnTo>
                  <a:lnTo>
                    <a:pt x="70" y="21"/>
                  </a:lnTo>
                  <a:lnTo>
                    <a:pt x="73" y="29"/>
                  </a:lnTo>
                  <a:lnTo>
                    <a:pt x="80" y="36"/>
                  </a:lnTo>
                  <a:lnTo>
                    <a:pt x="85" y="43"/>
                  </a:lnTo>
                  <a:lnTo>
                    <a:pt x="88" y="50"/>
                  </a:lnTo>
                  <a:lnTo>
                    <a:pt x="91" y="53"/>
                  </a:lnTo>
                  <a:lnTo>
                    <a:pt x="100" y="52"/>
                  </a:lnTo>
                  <a:lnTo>
                    <a:pt x="111" y="51"/>
                  </a:lnTo>
                  <a:lnTo>
                    <a:pt x="119" y="52"/>
                  </a:lnTo>
                  <a:lnTo>
                    <a:pt x="123" y="53"/>
                  </a:lnTo>
                  <a:lnTo>
                    <a:pt x="128" y="51"/>
                  </a:lnTo>
                  <a:lnTo>
                    <a:pt x="133" y="46"/>
                  </a:lnTo>
                  <a:lnTo>
                    <a:pt x="138" y="41"/>
                  </a:lnTo>
                  <a:lnTo>
                    <a:pt x="143" y="37"/>
                  </a:lnTo>
                  <a:lnTo>
                    <a:pt x="149" y="32"/>
                  </a:lnTo>
                  <a:lnTo>
                    <a:pt x="154" y="29"/>
                  </a:lnTo>
                  <a:lnTo>
                    <a:pt x="166" y="28"/>
                  </a:ln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226" name="Freeform 225"/>
            <p:cNvSpPr>
              <a:spLocks/>
            </p:cNvSpPr>
            <p:nvPr/>
          </p:nvSpPr>
          <p:spPr bwMode="auto">
            <a:xfrm>
              <a:off x="1663661" y="354013"/>
              <a:ext cx="44450" cy="38100"/>
            </a:xfrm>
            <a:custGeom>
              <a:avLst/>
              <a:gdLst>
                <a:gd name="T0" fmla="*/ 2147483647 w 40"/>
                <a:gd name="T1" fmla="*/ 2147483647 h 37"/>
                <a:gd name="T2" fmla="*/ 2147483647 w 40"/>
                <a:gd name="T3" fmla="*/ 2147483647 h 37"/>
                <a:gd name="T4" fmla="*/ 2147483647 w 40"/>
                <a:gd name="T5" fmla="*/ 2147483647 h 37"/>
                <a:gd name="T6" fmla="*/ 2147483647 w 40"/>
                <a:gd name="T7" fmla="*/ 2147483647 h 37"/>
                <a:gd name="T8" fmla="*/ 2147483647 w 40"/>
                <a:gd name="T9" fmla="*/ 2147483647 h 37"/>
                <a:gd name="T10" fmla="*/ 2147483647 w 40"/>
                <a:gd name="T11" fmla="*/ 2147483647 h 37"/>
                <a:gd name="T12" fmla="*/ 2147483647 w 40"/>
                <a:gd name="T13" fmla="*/ 2147483647 h 37"/>
                <a:gd name="T14" fmla="*/ 2147483647 w 40"/>
                <a:gd name="T15" fmla="*/ 2147483647 h 37"/>
                <a:gd name="T16" fmla="*/ 2147483647 w 40"/>
                <a:gd name="T17" fmla="*/ 2147483647 h 37"/>
                <a:gd name="T18" fmla="*/ 2147483647 w 40"/>
                <a:gd name="T19" fmla="*/ 2147483647 h 37"/>
                <a:gd name="T20" fmla="*/ 2147483647 w 40"/>
                <a:gd name="T21" fmla="*/ 2147483647 h 37"/>
                <a:gd name="T22" fmla="*/ 2147483647 w 40"/>
                <a:gd name="T23" fmla="*/ 2147483647 h 37"/>
                <a:gd name="T24" fmla="*/ 2147483647 w 40"/>
                <a:gd name="T25" fmla="*/ 2147483647 h 37"/>
                <a:gd name="T26" fmla="*/ 2147483647 w 40"/>
                <a:gd name="T27" fmla="*/ 2147483647 h 37"/>
                <a:gd name="T28" fmla="*/ 0 w 40"/>
                <a:gd name="T29" fmla="*/ 2147483647 h 37"/>
                <a:gd name="T30" fmla="*/ 2147483647 w 40"/>
                <a:gd name="T31" fmla="*/ 2147483647 h 37"/>
                <a:gd name="T32" fmla="*/ 2147483647 w 40"/>
                <a:gd name="T33" fmla="*/ 2147483647 h 37"/>
                <a:gd name="T34" fmla="*/ 2147483647 w 40"/>
                <a:gd name="T35" fmla="*/ 2147483647 h 37"/>
                <a:gd name="T36" fmla="*/ 2147483647 w 40"/>
                <a:gd name="T37" fmla="*/ 2147483647 h 37"/>
                <a:gd name="T38" fmla="*/ 2147483647 w 40"/>
                <a:gd name="T39" fmla="*/ 0 h 37"/>
                <a:gd name="T40" fmla="*/ 2147483647 w 40"/>
                <a:gd name="T41" fmla="*/ 2147483647 h 37"/>
                <a:gd name="T42" fmla="*/ 2147483647 w 40"/>
                <a:gd name="T43" fmla="*/ 2147483647 h 37"/>
                <a:gd name="T44" fmla="*/ 2147483647 w 40"/>
                <a:gd name="T45" fmla="*/ 2147483647 h 37"/>
                <a:gd name="T46" fmla="*/ 2147483647 w 40"/>
                <a:gd name="T47" fmla="*/ 2147483647 h 37"/>
                <a:gd name="T48" fmla="*/ 2147483647 w 40"/>
                <a:gd name="T49" fmla="*/ 2147483647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7">
                  <a:moveTo>
                    <a:pt x="38" y="20"/>
                  </a:moveTo>
                  <a:lnTo>
                    <a:pt x="37" y="21"/>
                  </a:lnTo>
                  <a:lnTo>
                    <a:pt x="35" y="26"/>
                  </a:lnTo>
                  <a:lnTo>
                    <a:pt x="32" y="30"/>
                  </a:lnTo>
                  <a:lnTo>
                    <a:pt x="28" y="34"/>
                  </a:lnTo>
                  <a:lnTo>
                    <a:pt x="24" y="36"/>
                  </a:lnTo>
                  <a:lnTo>
                    <a:pt x="19" y="37"/>
                  </a:lnTo>
                  <a:lnTo>
                    <a:pt x="14" y="37"/>
                  </a:lnTo>
                  <a:lnTo>
                    <a:pt x="13" y="37"/>
                  </a:lnTo>
                  <a:lnTo>
                    <a:pt x="12" y="36"/>
                  </a:lnTo>
                  <a:lnTo>
                    <a:pt x="11" y="34"/>
                  </a:lnTo>
                  <a:lnTo>
                    <a:pt x="9" y="32"/>
                  </a:lnTo>
                  <a:lnTo>
                    <a:pt x="5" y="28"/>
                  </a:lnTo>
                  <a:lnTo>
                    <a:pt x="2" y="24"/>
                  </a:lnTo>
                  <a:lnTo>
                    <a:pt x="0" y="20"/>
                  </a:lnTo>
                  <a:lnTo>
                    <a:pt x="2" y="17"/>
                  </a:lnTo>
                  <a:lnTo>
                    <a:pt x="6" y="12"/>
                  </a:lnTo>
                  <a:lnTo>
                    <a:pt x="12" y="7"/>
                  </a:lnTo>
                  <a:lnTo>
                    <a:pt x="17" y="3"/>
                  </a:lnTo>
                  <a:lnTo>
                    <a:pt x="20" y="0"/>
                  </a:lnTo>
                  <a:lnTo>
                    <a:pt x="25" y="2"/>
                  </a:lnTo>
                  <a:lnTo>
                    <a:pt x="32" y="4"/>
                  </a:lnTo>
                  <a:lnTo>
                    <a:pt x="37" y="7"/>
                  </a:lnTo>
                  <a:lnTo>
                    <a:pt x="40" y="12"/>
                  </a:lnTo>
                  <a:lnTo>
                    <a:pt x="38" y="20"/>
                  </a:ln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227" name="Freeform 226"/>
            <p:cNvSpPr>
              <a:spLocks/>
            </p:cNvSpPr>
            <p:nvPr/>
          </p:nvSpPr>
          <p:spPr bwMode="auto">
            <a:xfrm flipV="1">
              <a:off x="1833524" y="112713"/>
              <a:ext cx="214045" cy="323850"/>
            </a:xfrm>
            <a:custGeom>
              <a:avLst/>
              <a:gdLst>
                <a:gd name="T0" fmla="*/ 2147483647 w 201"/>
                <a:gd name="T1" fmla="*/ 2147483647 h 319"/>
                <a:gd name="T2" fmla="*/ 2147483647 w 201"/>
                <a:gd name="T3" fmla="*/ 2147483647 h 319"/>
                <a:gd name="T4" fmla="*/ 2147483647 w 201"/>
                <a:gd name="T5" fmla="*/ 2147483647 h 319"/>
                <a:gd name="T6" fmla="*/ 2147483647 w 201"/>
                <a:gd name="T7" fmla="*/ 2147483647 h 319"/>
                <a:gd name="T8" fmla="*/ 2147483647 w 201"/>
                <a:gd name="T9" fmla="*/ 2147483647 h 319"/>
                <a:gd name="T10" fmla="*/ 2147483647 w 201"/>
                <a:gd name="T11" fmla="*/ 2147483647 h 319"/>
                <a:gd name="T12" fmla="*/ 2147483647 w 201"/>
                <a:gd name="T13" fmla="*/ 2147483647 h 319"/>
                <a:gd name="T14" fmla="*/ 2147483647 w 201"/>
                <a:gd name="T15" fmla="*/ 2147483647 h 319"/>
                <a:gd name="T16" fmla="*/ 2147483647 w 201"/>
                <a:gd name="T17" fmla="*/ 2147483647 h 319"/>
                <a:gd name="T18" fmla="*/ 2147483647 w 201"/>
                <a:gd name="T19" fmla="*/ 2147483647 h 319"/>
                <a:gd name="T20" fmla="*/ 2147483647 w 201"/>
                <a:gd name="T21" fmla="*/ 2147483647 h 319"/>
                <a:gd name="T22" fmla="*/ 2147483647 w 201"/>
                <a:gd name="T23" fmla="*/ 2147483647 h 319"/>
                <a:gd name="T24" fmla="*/ 2147483647 w 201"/>
                <a:gd name="T25" fmla="*/ 2147483647 h 319"/>
                <a:gd name="T26" fmla="*/ 2147483647 w 201"/>
                <a:gd name="T27" fmla="*/ 2147483647 h 319"/>
                <a:gd name="T28" fmla="*/ 2147483647 w 201"/>
                <a:gd name="T29" fmla="*/ 2147483647 h 319"/>
                <a:gd name="T30" fmla="*/ 2147483647 w 201"/>
                <a:gd name="T31" fmla="*/ 2147483647 h 319"/>
                <a:gd name="T32" fmla="*/ 2147483647 w 201"/>
                <a:gd name="T33" fmla="*/ 2147483647 h 319"/>
                <a:gd name="T34" fmla="*/ 2147483647 w 201"/>
                <a:gd name="T35" fmla="*/ 2147483647 h 319"/>
                <a:gd name="T36" fmla="*/ 2147483647 w 201"/>
                <a:gd name="T37" fmla="*/ 2147483647 h 319"/>
                <a:gd name="T38" fmla="*/ 2147483647 w 201"/>
                <a:gd name="T39" fmla="*/ 2147483647 h 319"/>
                <a:gd name="T40" fmla="*/ 2147483647 w 201"/>
                <a:gd name="T41" fmla="*/ 2147483647 h 319"/>
                <a:gd name="T42" fmla="*/ 2147483647 w 201"/>
                <a:gd name="T43" fmla="*/ 2147483647 h 319"/>
                <a:gd name="T44" fmla="*/ 2147483647 w 201"/>
                <a:gd name="T45" fmla="*/ 2147483647 h 319"/>
                <a:gd name="T46" fmla="*/ 2147483647 w 201"/>
                <a:gd name="T47" fmla="*/ 2147483647 h 319"/>
                <a:gd name="T48" fmla="*/ 2147483647 w 201"/>
                <a:gd name="T49" fmla="*/ 2147483647 h 319"/>
                <a:gd name="T50" fmla="*/ 2147483647 w 201"/>
                <a:gd name="T51" fmla="*/ 0 h 319"/>
                <a:gd name="T52" fmla="*/ 2147483647 w 201"/>
                <a:gd name="T53" fmla="*/ 2147483647 h 319"/>
                <a:gd name="T54" fmla="*/ 2147483647 w 201"/>
                <a:gd name="T55" fmla="*/ 2147483647 h 319"/>
                <a:gd name="T56" fmla="*/ 2147483647 w 201"/>
                <a:gd name="T57" fmla="*/ 2147483647 h 319"/>
                <a:gd name="T58" fmla="*/ 2147483647 w 201"/>
                <a:gd name="T59" fmla="*/ 2147483647 h 319"/>
                <a:gd name="T60" fmla="*/ 2147483647 w 201"/>
                <a:gd name="T61" fmla="*/ 2147483647 h 319"/>
                <a:gd name="T62" fmla="*/ 2147483647 w 201"/>
                <a:gd name="T63" fmla="*/ 2147483647 h 319"/>
                <a:gd name="T64" fmla="*/ 2147483647 w 201"/>
                <a:gd name="T65" fmla="*/ 2147483647 h 319"/>
                <a:gd name="T66" fmla="*/ 2147483647 w 201"/>
                <a:gd name="T67" fmla="*/ 2147483647 h 319"/>
                <a:gd name="T68" fmla="*/ 2147483647 w 201"/>
                <a:gd name="T69" fmla="*/ 2147483647 h 319"/>
                <a:gd name="T70" fmla="*/ 2147483647 w 201"/>
                <a:gd name="T71" fmla="*/ 2147483647 h 319"/>
                <a:gd name="T72" fmla="*/ 2147483647 w 201"/>
                <a:gd name="T73" fmla="*/ 2147483647 h 319"/>
                <a:gd name="T74" fmla="*/ 2147483647 w 201"/>
                <a:gd name="T75" fmla="*/ 2147483647 h 319"/>
                <a:gd name="T76" fmla="*/ 2147483647 w 201"/>
                <a:gd name="T77" fmla="*/ 2147483647 h 319"/>
                <a:gd name="T78" fmla="*/ 2147483647 w 201"/>
                <a:gd name="T79" fmla="*/ 2147483647 h 319"/>
                <a:gd name="T80" fmla="*/ 2147483647 w 201"/>
                <a:gd name="T81" fmla="*/ 2147483647 h 319"/>
                <a:gd name="T82" fmla="*/ 2147483647 w 201"/>
                <a:gd name="T83" fmla="*/ 2147483647 h 319"/>
                <a:gd name="T84" fmla="*/ 2147483647 w 201"/>
                <a:gd name="T85" fmla="*/ 2147483647 h 319"/>
                <a:gd name="T86" fmla="*/ 0 w 201"/>
                <a:gd name="T87" fmla="*/ 2147483647 h 319"/>
                <a:gd name="T88" fmla="*/ 2147483647 w 201"/>
                <a:gd name="T89" fmla="*/ 2147483647 h 319"/>
                <a:gd name="T90" fmla="*/ 2147483647 w 201"/>
                <a:gd name="T91" fmla="*/ 2147483647 h 319"/>
                <a:gd name="T92" fmla="*/ 2147483647 w 201"/>
                <a:gd name="T93" fmla="*/ 2147483647 h 319"/>
                <a:gd name="T94" fmla="*/ 2147483647 w 201"/>
                <a:gd name="T95" fmla="*/ 2147483647 h 319"/>
                <a:gd name="T96" fmla="*/ 2147483647 w 201"/>
                <a:gd name="T97" fmla="*/ 2147483647 h 319"/>
                <a:gd name="T98" fmla="*/ 2147483647 w 201"/>
                <a:gd name="T99" fmla="*/ 2147483647 h 319"/>
                <a:gd name="T100" fmla="*/ 2147483647 w 201"/>
                <a:gd name="T101" fmla="*/ 2147483647 h 319"/>
                <a:gd name="T102" fmla="*/ 2147483647 w 201"/>
                <a:gd name="T103" fmla="*/ 2147483647 h 319"/>
                <a:gd name="T104" fmla="*/ 2147483647 w 201"/>
                <a:gd name="T105" fmla="*/ 2147483647 h 319"/>
                <a:gd name="T106" fmla="*/ 2147483647 w 201"/>
                <a:gd name="T107" fmla="*/ 2147483647 h 319"/>
                <a:gd name="T108" fmla="*/ 2147483647 w 201"/>
                <a:gd name="T109" fmla="*/ 2147483647 h 319"/>
                <a:gd name="T110" fmla="*/ 2147483647 w 201"/>
                <a:gd name="T111" fmla="*/ 2147483647 h 3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1" h="319">
                  <a:moveTo>
                    <a:pt x="84" y="267"/>
                  </a:moveTo>
                  <a:lnTo>
                    <a:pt x="88" y="270"/>
                  </a:lnTo>
                  <a:lnTo>
                    <a:pt x="93" y="277"/>
                  </a:lnTo>
                  <a:lnTo>
                    <a:pt x="97" y="283"/>
                  </a:lnTo>
                  <a:lnTo>
                    <a:pt x="95" y="290"/>
                  </a:lnTo>
                  <a:lnTo>
                    <a:pt x="88" y="294"/>
                  </a:lnTo>
                  <a:lnTo>
                    <a:pt x="82" y="296"/>
                  </a:lnTo>
                  <a:lnTo>
                    <a:pt x="78" y="301"/>
                  </a:lnTo>
                  <a:lnTo>
                    <a:pt x="80" y="308"/>
                  </a:lnTo>
                  <a:lnTo>
                    <a:pt x="82" y="315"/>
                  </a:lnTo>
                  <a:lnTo>
                    <a:pt x="85" y="318"/>
                  </a:lnTo>
                  <a:lnTo>
                    <a:pt x="92" y="319"/>
                  </a:lnTo>
                  <a:lnTo>
                    <a:pt x="104" y="319"/>
                  </a:lnTo>
                  <a:lnTo>
                    <a:pt x="116" y="319"/>
                  </a:lnTo>
                  <a:lnTo>
                    <a:pt x="123" y="318"/>
                  </a:lnTo>
                  <a:lnTo>
                    <a:pt x="129" y="316"/>
                  </a:lnTo>
                  <a:lnTo>
                    <a:pt x="136" y="312"/>
                  </a:lnTo>
                  <a:lnTo>
                    <a:pt x="144" y="309"/>
                  </a:lnTo>
                  <a:lnTo>
                    <a:pt x="151" y="305"/>
                  </a:lnTo>
                  <a:lnTo>
                    <a:pt x="158" y="304"/>
                  </a:lnTo>
                  <a:lnTo>
                    <a:pt x="164" y="304"/>
                  </a:lnTo>
                  <a:lnTo>
                    <a:pt x="171" y="306"/>
                  </a:lnTo>
                  <a:lnTo>
                    <a:pt x="176" y="306"/>
                  </a:lnTo>
                  <a:lnTo>
                    <a:pt x="182" y="305"/>
                  </a:lnTo>
                  <a:lnTo>
                    <a:pt x="187" y="300"/>
                  </a:lnTo>
                  <a:lnTo>
                    <a:pt x="191" y="294"/>
                  </a:lnTo>
                  <a:lnTo>
                    <a:pt x="197" y="289"/>
                  </a:lnTo>
                  <a:lnTo>
                    <a:pt x="198" y="285"/>
                  </a:lnTo>
                  <a:lnTo>
                    <a:pt x="191" y="279"/>
                  </a:lnTo>
                  <a:lnTo>
                    <a:pt x="180" y="273"/>
                  </a:lnTo>
                  <a:lnTo>
                    <a:pt x="173" y="270"/>
                  </a:lnTo>
                  <a:lnTo>
                    <a:pt x="169" y="266"/>
                  </a:lnTo>
                  <a:lnTo>
                    <a:pt x="172" y="263"/>
                  </a:lnTo>
                  <a:lnTo>
                    <a:pt x="177" y="259"/>
                  </a:lnTo>
                  <a:lnTo>
                    <a:pt x="181" y="256"/>
                  </a:lnTo>
                  <a:lnTo>
                    <a:pt x="182" y="251"/>
                  </a:lnTo>
                  <a:lnTo>
                    <a:pt x="182" y="244"/>
                  </a:lnTo>
                  <a:lnTo>
                    <a:pt x="180" y="238"/>
                  </a:lnTo>
                  <a:lnTo>
                    <a:pt x="179" y="235"/>
                  </a:lnTo>
                  <a:lnTo>
                    <a:pt x="179" y="232"/>
                  </a:lnTo>
                  <a:lnTo>
                    <a:pt x="182" y="227"/>
                  </a:lnTo>
                  <a:lnTo>
                    <a:pt x="188" y="219"/>
                  </a:lnTo>
                  <a:lnTo>
                    <a:pt x="195" y="209"/>
                  </a:lnTo>
                  <a:lnTo>
                    <a:pt x="197" y="197"/>
                  </a:lnTo>
                  <a:lnTo>
                    <a:pt x="190" y="187"/>
                  </a:lnTo>
                  <a:lnTo>
                    <a:pt x="177" y="179"/>
                  </a:lnTo>
                  <a:lnTo>
                    <a:pt x="168" y="173"/>
                  </a:lnTo>
                  <a:lnTo>
                    <a:pt x="165" y="168"/>
                  </a:lnTo>
                  <a:lnTo>
                    <a:pt x="168" y="162"/>
                  </a:lnTo>
                  <a:lnTo>
                    <a:pt x="177" y="156"/>
                  </a:lnTo>
                  <a:lnTo>
                    <a:pt x="188" y="149"/>
                  </a:lnTo>
                  <a:lnTo>
                    <a:pt x="195" y="139"/>
                  </a:lnTo>
                  <a:lnTo>
                    <a:pt x="195" y="130"/>
                  </a:lnTo>
                  <a:lnTo>
                    <a:pt x="192" y="120"/>
                  </a:lnTo>
                  <a:lnTo>
                    <a:pt x="194" y="109"/>
                  </a:lnTo>
                  <a:lnTo>
                    <a:pt x="195" y="100"/>
                  </a:lnTo>
                  <a:lnTo>
                    <a:pt x="196" y="90"/>
                  </a:lnTo>
                  <a:lnTo>
                    <a:pt x="197" y="77"/>
                  </a:lnTo>
                  <a:lnTo>
                    <a:pt x="199" y="65"/>
                  </a:lnTo>
                  <a:lnTo>
                    <a:pt x="201" y="55"/>
                  </a:lnTo>
                  <a:lnTo>
                    <a:pt x="196" y="52"/>
                  </a:lnTo>
                  <a:lnTo>
                    <a:pt x="189" y="54"/>
                  </a:lnTo>
                  <a:lnTo>
                    <a:pt x="183" y="54"/>
                  </a:lnTo>
                  <a:lnTo>
                    <a:pt x="183" y="51"/>
                  </a:lnTo>
                  <a:lnTo>
                    <a:pt x="190" y="40"/>
                  </a:lnTo>
                  <a:lnTo>
                    <a:pt x="197" y="29"/>
                  </a:lnTo>
                  <a:lnTo>
                    <a:pt x="199" y="18"/>
                  </a:lnTo>
                  <a:lnTo>
                    <a:pt x="198" y="10"/>
                  </a:lnTo>
                  <a:lnTo>
                    <a:pt x="194" y="6"/>
                  </a:lnTo>
                  <a:lnTo>
                    <a:pt x="192" y="5"/>
                  </a:lnTo>
                  <a:lnTo>
                    <a:pt x="190" y="5"/>
                  </a:lnTo>
                  <a:lnTo>
                    <a:pt x="189" y="5"/>
                  </a:lnTo>
                  <a:lnTo>
                    <a:pt x="187" y="5"/>
                  </a:lnTo>
                  <a:lnTo>
                    <a:pt x="179" y="6"/>
                  </a:lnTo>
                  <a:lnTo>
                    <a:pt x="173" y="3"/>
                  </a:lnTo>
                  <a:lnTo>
                    <a:pt x="168" y="1"/>
                  </a:lnTo>
                  <a:lnTo>
                    <a:pt x="164" y="0"/>
                  </a:lnTo>
                  <a:lnTo>
                    <a:pt x="163" y="0"/>
                  </a:lnTo>
                  <a:lnTo>
                    <a:pt x="161" y="0"/>
                  </a:lnTo>
                  <a:lnTo>
                    <a:pt x="160" y="1"/>
                  </a:lnTo>
                  <a:lnTo>
                    <a:pt x="159" y="2"/>
                  </a:lnTo>
                  <a:lnTo>
                    <a:pt x="156" y="5"/>
                  </a:lnTo>
                  <a:lnTo>
                    <a:pt x="151" y="6"/>
                  </a:lnTo>
                  <a:lnTo>
                    <a:pt x="145" y="6"/>
                  </a:lnTo>
                  <a:lnTo>
                    <a:pt x="139" y="7"/>
                  </a:lnTo>
                  <a:lnTo>
                    <a:pt x="135" y="8"/>
                  </a:lnTo>
                  <a:lnTo>
                    <a:pt x="129" y="9"/>
                  </a:lnTo>
                  <a:lnTo>
                    <a:pt x="126" y="10"/>
                  </a:lnTo>
                  <a:lnTo>
                    <a:pt x="123" y="14"/>
                  </a:lnTo>
                  <a:lnTo>
                    <a:pt x="121" y="17"/>
                  </a:lnTo>
                  <a:lnTo>
                    <a:pt x="119" y="18"/>
                  </a:lnTo>
                  <a:lnTo>
                    <a:pt x="115" y="18"/>
                  </a:lnTo>
                  <a:lnTo>
                    <a:pt x="108" y="20"/>
                  </a:lnTo>
                  <a:lnTo>
                    <a:pt x="100" y="23"/>
                  </a:lnTo>
                  <a:lnTo>
                    <a:pt x="93" y="26"/>
                  </a:lnTo>
                  <a:lnTo>
                    <a:pt x="87" y="31"/>
                  </a:lnTo>
                  <a:lnTo>
                    <a:pt x="82" y="39"/>
                  </a:lnTo>
                  <a:lnTo>
                    <a:pt x="80" y="47"/>
                  </a:lnTo>
                  <a:lnTo>
                    <a:pt x="81" y="54"/>
                  </a:lnTo>
                  <a:lnTo>
                    <a:pt x="81" y="59"/>
                  </a:lnTo>
                  <a:lnTo>
                    <a:pt x="80" y="60"/>
                  </a:lnTo>
                  <a:lnTo>
                    <a:pt x="74" y="61"/>
                  </a:lnTo>
                  <a:lnTo>
                    <a:pt x="67" y="62"/>
                  </a:lnTo>
                  <a:lnTo>
                    <a:pt x="60" y="66"/>
                  </a:lnTo>
                  <a:lnTo>
                    <a:pt x="59" y="70"/>
                  </a:lnTo>
                  <a:lnTo>
                    <a:pt x="57" y="74"/>
                  </a:lnTo>
                  <a:lnTo>
                    <a:pt x="52" y="77"/>
                  </a:lnTo>
                  <a:lnTo>
                    <a:pt x="46" y="81"/>
                  </a:lnTo>
                  <a:lnTo>
                    <a:pt x="43" y="84"/>
                  </a:lnTo>
                  <a:lnTo>
                    <a:pt x="40" y="89"/>
                  </a:lnTo>
                  <a:lnTo>
                    <a:pt x="37" y="93"/>
                  </a:lnTo>
                  <a:lnTo>
                    <a:pt x="35" y="99"/>
                  </a:lnTo>
                  <a:lnTo>
                    <a:pt x="38" y="107"/>
                  </a:lnTo>
                  <a:lnTo>
                    <a:pt x="44" y="115"/>
                  </a:lnTo>
                  <a:lnTo>
                    <a:pt x="47" y="122"/>
                  </a:lnTo>
                  <a:lnTo>
                    <a:pt x="49" y="128"/>
                  </a:lnTo>
                  <a:lnTo>
                    <a:pt x="47" y="132"/>
                  </a:lnTo>
                  <a:lnTo>
                    <a:pt x="45" y="138"/>
                  </a:lnTo>
                  <a:lnTo>
                    <a:pt x="44" y="143"/>
                  </a:lnTo>
                  <a:lnTo>
                    <a:pt x="43" y="143"/>
                  </a:lnTo>
                  <a:lnTo>
                    <a:pt x="38" y="136"/>
                  </a:lnTo>
                  <a:lnTo>
                    <a:pt x="34" y="126"/>
                  </a:lnTo>
                  <a:lnTo>
                    <a:pt x="31" y="118"/>
                  </a:lnTo>
                  <a:lnTo>
                    <a:pt x="28" y="113"/>
                  </a:lnTo>
                  <a:lnTo>
                    <a:pt x="24" y="114"/>
                  </a:lnTo>
                  <a:lnTo>
                    <a:pt x="21" y="118"/>
                  </a:lnTo>
                  <a:lnTo>
                    <a:pt x="16" y="123"/>
                  </a:lnTo>
                  <a:lnTo>
                    <a:pt x="12" y="128"/>
                  </a:lnTo>
                  <a:lnTo>
                    <a:pt x="9" y="132"/>
                  </a:lnTo>
                  <a:lnTo>
                    <a:pt x="7" y="141"/>
                  </a:lnTo>
                  <a:lnTo>
                    <a:pt x="4" y="153"/>
                  </a:lnTo>
                  <a:lnTo>
                    <a:pt x="0" y="166"/>
                  </a:lnTo>
                  <a:lnTo>
                    <a:pt x="0" y="176"/>
                  </a:lnTo>
                  <a:lnTo>
                    <a:pt x="1" y="184"/>
                  </a:lnTo>
                  <a:lnTo>
                    <a:pt x="2" y="190"/>
                  </a:lnTo>
                  <a:lnTo>
                    <a:pt x="6" y="195"/>
                  </a:lnTo>
                  <a:lnTo>
                    <a:pt x="12" y="198"/>
                  </a:lnTo>
                  <a:lnTo>
                    <a:pt x="19" y="199"/>
                  </a:lnTo>
                  <a:lnTo>
                    <a:pt x="23" y="200"/>
                  </a:lnTo>
                  <a:lnTo>
                    <a:pt x="27" y="200"/>
                  </a:lnTo>
                  <a:lnTo>
                    <a:pt x="30" y="199"/>
                  </a:lnTo>
                  <a:lnTo>
                    <a:pt x="31" y="200"/>
                  </a:lnTo>
                  <a:lnTo>
                    <a:pt x="30" y="205"/>
                  </a:lnTo>
                  <a:lnTo>
                    <a:pt x="28" y="211"/>
                  </a:lnTo>
                  <a:lnTo>
                    <a:pt x="24" y="215"/>
                  </a:lnTo>
                  <a:lnTo>
                    <a:pt x="23" y="219"/>
                  </a:lnTo>
                  <a:lnTo>
                    <a:pt x="24" y="224"/>
                  </a:lnTo>
                  <a:lnTo>
                    <a:pt x="28" y="229"/>
                  </a:lnTo>
                  <a:lnTo>
                    <a:pt x="31" y="234"/>
                  </a:lnTo>
                  <a:lnTo>
                    <a:pt x="36" y="238"/>
                  </a:lnTo>
                  <a:lnTo>
                    <a:pt x="44" y="245"/>
                  </a:lnTo>
                  <a:lnTo>
                    <a:pt x="54" y="248"/>
                  </a:lnTo>
                  <a:lnTo>
                    <a:pt x="63" y="244"/>
                  </a:lnTo>
                  <a:lnTo>
                    <a:pt x="70" y="237"/>
                  </a:lnTo>
                  <a:lnTo>
                    <a:pt x="75" y="232"/>
                  </a:lnTo>
                  <a:lnTo>
                    <a:pt x="77" y="229"/>
                  </a:lnTo>
                  <a:lnTo>
                    <a:pt x="82" y="230"/>
                  </a:lnTo>
                  <a:lnTo>
                    <a:pt x="88" y="234"/>
                  </a:lnTo>
                  <a:lnTo>
                    <a:pt x="96" y="240"/>
                  </a:lnTo>
                  <a:lnTo>
                    <a:pt x="104" y="247"/>
                  </a:lnTo>
                  <a:lnTo>
                    <a:pt x="111" y="256"/>
                  </a:lnTo>
                  <a:lnTo>
                    <a:pt x="113" y="263"/>
                  </a:lnTo>
                  <a:lnTo>
                    <a:pt x="113" y="264"/>
                  </a:lnTo>
                  <a:lnTo>
                    <a:pt x="110" y="262"/>
                  </a:lnTo>
                  <a:lnTo>
                    <a:pt x="103" y="256"/>
                  </a:lnTo>
                  <a:lnTo>
                    <a:pt x="93" y="252"/>
                  </a:lnTo>
                  <a:lnTo>
                    <a:pt x="85" y="252"/>
                  </a:lnTo>
                  <a:lnTo>
                    <a:pt x="82" y="258"/>
                  </a:lnTo>
                  <a:lnTo>
                    <a:pt x="84" y="267"/>
                  </a:ln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228" name="Freeform 227"/>
            <p:cNvSpPr>
              <a:spLocks/>
            </p:cNvSpPr>
            <p:nvPr/>
          </p:nvSpPr>
          <p:spPr bwMode="auto">
            <a:xfrm>
              <a:off x="1838286" y="381000"/>
              <a:ext cx="36513" cy="17463"/>
            </a:xfrm>
            <a:custGeom>
              <a:avLst/>
              <a:gdLst>
                <a:gd name="T0" fmla="*/ 2147483647 w 34"/>
                <a:gd name="T1" fmla="*/ 0 h 18"/>
                <a:gd name="T2" fmla="*/ 2147483647 w 34"/>
                <a:gd name="T3" fmla="*/ 2147483647 h 18"/>
                <a:gd name="T4" fmla="*/ 2147483647 w 34"/>
                <a:gd name="T5" fmla="*/ 2147483647 h 18"/>
                <a:gd name="T6" fmla="*/ 2147483647 w 34"/>
                <a:gd name="T7" fmla="*/ 2147483647 h 18"/>
                <a:gd name="T8" fmla="*/ 2147483647 w 34"/>
                <a:gd name="T9" fmla="*/ 2147483647 h 18"/>
                <a:gd name="T10" fmla="*/ 2147483647 w 34"/>
                <a:gd name="T11" fmla="*/ 2147483647 h 18"/>
                <a:gd name="T12" fmla="*/ 2147483647 w 34"/>
                <a:gd name="T13" fmla="*/ 2147483647 h 18"/>
                <a:gd name="T14" fmla="*/ 2147483647 w 34"/>
                <a:gd name="T15" fmla="*/ 2147483647 h 18"/>
                <a:gd name="T16" fmla="*/ 2147483647 w 34"/>
                <a:gd name="T17" fmla="*/ 2147483647 h 18"/>
                <a:gd name="T18" fmla="*/ 2147483647 w 34"/>
                <a:gd name="T19" fmla="*/ 2147483647 h 18"/>
                <a:gd name="T20" fmla="*/ 0 w 34"/>
                <a:gd name="T21" fmla="*/ 2147483647 h 18"/>
                <a:gd name="T22" fmla="*/ 0 w 34"/>
                <a:gd name="T23" fmla="*/ 2147483647 h 18"/>
                <a:gd name="T24" fmla="*/ 2147483647 w 34"/>
                <a:gd name="T25" fmla="*/ 2147483647 h 18"/>
                <a:gd name="T26" fmla="*/ 2147483647 w 34"/>
                <a:gd name="T27" fmla="*/ 2147483647 h 18"/>
                <a:gd name="T28" fmla="*/ 2147483647 w 34"/>
                <a:gd name="T29" fmla="*/ 2147483647 h 18"/>
                <a:gd name="T30" fmla="*/ 2147483647 w 34"/>
                <a:gd name="T31" fmla="*/ 2147483647 h 18"/>
                <a:gd name="T32" fmla="*/ 2147483647 w 3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18">
                  <a:moveTo>
                    <a:pt x="31" y="0"/>
                  </a:moveTo>
                  <a:lnTo>
                    <a:pt x="32" y="1"/>
                  </a:lnTo>
                  <a:lnTo>
                    <a:pt x="34" y="3"/>
                  </a:lnTo>
                  <a:lnTo>
                    <a:pt x="34" y="6"/>
                  </a:lnTo>
                  <a:lnTo>
                    <a:pt x="30" y="10"/>
                  </a:lnTo>
                  <a:lnTo>
                    <a:pt x="24" y="14"/>
                  </a:lnTo>
                  <a:lnTo>
                    <a:pt x="22" y="16"/>
                  </a:lnTo>
                  <a:lnTo>
                    <a:pt x="19" y="18"/>
                  </a:lnTo>
                  <a:lnTo>
                    <a:pt x="12" y="18"/>
                  </a:lnTo>
                  <a:lnTo>
                    <a:pt x="4" y="16"/>
                  </a:lnTo>
                  <a:lnTo>
                    <a:pt x="0" y="13"/>
                  </a:lnTo>
                  <a:lnTo>
                    <a:pt x="0" y="9"/>
                  </a:lnTo>
                  <a:lnTo>
                    <a:pt x="4" y="7"/>
                  </a:lnTo>
                  <a:lnTo>
                    <a:pt x="14" y="4"/>
                  </a:lnTo>
                  <a:lnTo>
                    <a:pt x="22" y="2"/>
                  </a:lnTo>
                  <a:lnTo>
                    <a:pt x="29" y="1"/>
                  </a:lnTo>
                  <a:lnTo>
                    <a:pt x="31" y="0"/>
                  </a:ln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229" name="Freeform 228"/>
            <p:cNvSpPr>
              <a:spLocks/>
            </p:cNvSpPr>
            <p:nvPr/>
          </p:nvSpPr>
          <p:spPr bwMode="auto">
            <a:xfrm>
              <a:off x="1819236" y="334963"/>
              <a:ext cx="33338" cy="47625"/>
            </a:xfrm>
            <a:custGeom>
              <a:avLst/>
              <a:gdLst>
                <a:gd name="T0" fmla="*/ 2147483647 w 34"/>
                <a:gd name="T1" fmla="*/ 2147483647 h 46"/>
                <a:gd name="T2" fmla="*/ 2147483647 w 34"/>
                <a:gd name="T3" fmla="*/ 2147483647 h 46"/>
                <a:gd name="T4" fmla="*/ 2147483647 w 34"/>
                <a:gd name="T5" fmla="*/ 2147483647 h 46"/>
                <a:gd name="T6" fmla="*/ 2147483647 w 34"/>
                <a:gd name="T7" fmla="*/ 0 h 46"/>
                <a:gd name="T8" fmla="*/ 2147483647 w 34"/>
                <a:gd name="T9" fmla="*/ 0 h 46"/>
                <a:gd name="T10" fmla="*/ 2147483647 w 34"/>
                <a:gd name="T11" fmla="*/ 2147483647 h 46"/>
                <a:gd name="T12" fmla="*/ 0 w 34"/>
                <a:gd name="T13" fmla="*/ 2147483647 h 46"/>
                <a:gd name="T14" fmla="*/ 2147483647 w 34"/>
                <a:gd name="T15" fmla="*/ 2147483647 h 46"/>
                <a:gd name="T16" fmla="*/ 2147483647 w 34"/>
                <a:gd name="T17" fmla="*/ 2147483647 h 46"/>
                <a:gd name="T18" fmla="*/ 2147483647 w 34"/>
                <a:gd name="T19" fmla="*/ 2147483647 h 46"/>
                <a:gd name="T20" fmla="*/ 2147483647 w 34"/>
                <a:gd name="T21" fmla="*/ 2147483647 h 46"/>
                <a:gd name="T22" fmla="*/ 2147483647 w 34"/>
                <a:gd name="T23" fmla="*/ 2147483647 h 46"/>
                <a:gd name="T24" fmla="*/ 2147483647 w 34"/>
                <a:gd name="T25" fmla="*/ 2147483647 h 46"/>
                <a:gd name="T26" fmla="*/ 2147483647 w 34"/>
                <a:gd name="T27" fmla="*/ 2147483647 h 46"/>
                <a:gd name="T28" fmla="*/ 2147483647 w 34"/>
                <a:gd name="T29" fmla="*/ 2147483647 h 46"/>
                <a:gd name="T30" fmla="*/ 2147483647 w 34"/>
                <a:gd name="T31" fmla="*/ 2147483647 h 46"/>
                <a:gd name="T32" fmla="*/ 2147483647 w 34"/>
                <a:gd name="T33" fmla="*/ 2147483647 h 46"/>
                <a:gd name="T34" fmla="*/ 2147483647 w 34"/>
                <a:gd name="T35" fmla="*/ 2147483647 h 46"/>
                <a:gd name="T36" fmla="*/ 2147483647 w 34"/>
                <a:gd name="T37" fmla="*/ 2147483647 h 46"/>
                <a:gd name="T38" fmla="*/ 2147483647 w 34"/>
                <a:gd name="T39" fmla="*/ 2147483647 h 46"/>
                <a:gd name="T40" fmla="*/ 2147483647 w 34"/>
                <a:gd name="T41" fmla="*/ 2147483647 h 46"/>
                <a:gd name="T42" fmla="*/ 2147483647 w 34"/>
                <a:gd name="T43" fmla="*/ 2147483647 h 46"/>
                <a:gd name="T44" fmla="*/ 2147483647 w 34"/>
                <a:gd name="T45" fmla="*/ 2147483647 h 46"/>
                <a:gd name="T46" fmla="*/ 2147483647 w 34"/>
                <a:gd name="T47" fmla="*/ 2147483647 h 46"/>
                <a:gd name="T48" fmla="*/ 2147483647 w 34"/>
                <a:gd name="T49" fmla="*/ 2147483647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 h="46">
                  <a:moveTo>
                    <a:pt x="22" y="14"/>
                  </a:moveTo>
                  <a:lnTo>
                    <a:pt x="20" y="10"/>
                  </a:lnTo>
                  <a:lnTo>
                    <a:pt x="14" y="5"/>
                  </a:lnTo>
                  <a:lnTo>
                    <a:pt x="7" y="0"/>
                  </a:lnTo>
                  <a:lnTo>
                    <a:pt x="3" y="0"/>
                  </a:lnTo>
                  <a:lnTo>
                    <a:pt x="1" y="5"/>
                  </a:lnTo>
                  <a:lnTo>
                    <a:pt x="0" y="10"/>
                  </a:lnTo>
                  <a:lnTo>
                    <a:pt x="1" y="15"/>
                  </a:lnTo>
                  <a:lnTo>
                    <a:pt x="1" y="20"/>
                  </a:lnTo>
                  <a:lnTo>
                    <a:pt x="3" y="27"/>
                  </a:lnTo>
                  <a:lnTo>
                    <a:pt x="4" y="36"/>
                  </a:lnTo>
                  <a:lnTo>
                    <a:pt x="7" y="43"/>
                  </a:lnTo>
                  <a:lnTo>
                    <a:pt x="11" y="46"/>
                  </a:lnTo>
                  <a:lnTo>
                    <a:pt x="16" y="46"/>
                  </a:lnTo>
                  <a:lnTo>
                    <a:pt x="21" y="44"/>
                  </a:lnTo>
                  <a:lnTo>
                    <a:pt x="26" y="42"/>
                  </a:lnTo>
                  <a:lnTo>
                    <a:pt x="29" y="38"/>
                  </a:lnTo>
                  <a:lnTo>
                    <a:pt x="31" y="33"/>
                  </a:lnTo>
                  <a:lnTo>
                    <a:pt x="34" y="30"/>
                  </a:lnTo>
                  <a:lnTo>
                    <a:pt x="34" y="27"/>
                  </a:lnTo>
                  <a:lnTo>
                    <a:pt x="30" y="22"/>
                  </a:lnTo>
                  <a:lnTo>
                    <a:pt x="26" y="17"/>
                  </a:lnTo>
                  <a:lnTo>
                    <a:pt x="23" y="15"/>
                  </a:lnTo>
                  <a:lnTo>
                    <a:pt x="22" y="14"/>
                  </a:ln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230" name="Freeform 229"/>
            <p:cNvSpPr>
              <a:spLocks/>
            </p:cNvSpPr>
            <p:nvPr/>
          </p:nvSpPr>
          <p:spPr bwMode="auto">
            <a:xfrm>
              <a:off x="1752561" y="312738"/>
              <a:ext cx="60325" cy="68262"/>
            </a:xfrm>
            <a:custGeom>
              <a:avLst/>
              <a:gdLst>
                <a:gd name="T0" fmla="*/ 2147483647 w 58"/>
                <a:gd name="T1" fmla="*/ 2147483647 h 67"/>
                <a:gd name="T2" fmla="*/ 2147483647 w 58"/>
                <a:gd name="T3" fmla="*/ 2147483647 h 67"/>
                <a:gd name="T4" fmla="*/ 2147483647 w 58"/>
                <a:gd name="T5" fmla="*/ 2147483647 h 67"/>
                <a:gd name="T6" fmla="*/ 2147483647 w 58"/>
                <a:gd name="T7" fmla="*/ 2147483647 h 67"/>
                <a:gd name="T8" fmla="*/ 2147483647 w 58"/>
                <a:gd name="T9" fmla="*/ 2147483647 h 67"/>
                <a:gd name="T10" fmla="*/ 2147483647 w 58"/>
                <a:gd name="T11" fmla="*/ 2147483647 h 67"/>
                <a:gd name="T12" fmla="*/ 2147483647 w 58"/>
                <a:gd name="T13" fmla="*/ 2147483647 h 67"/>
                <a:gd name="T14" fmla="*/ 2147483647 w 58"/>
                <a:gd name="T15" fmla="*/ 2147483647 h 67"/>
                <a:gd name="T16" fmla="*/ 2147483647 w 58"/>
                <a:gd name="T17" fmla="*/ 2147483647 h 67"/>
                <a:gd name="T18" fmla="*/ 2147483647 w 58"/>
                <a:gd name="T19" fmla="*/ 2147483647 h 67"/>
                <a:gd name="T20" fmla="*/ 2147483647 w 58"/>
                <a:gd name="T21" fmla="*/ 2147483647 h 67"/>
                <a:gd name="T22" fmla="*/ 2147483647 w 58"/>
                <a:gd name="T23" fmla="*/ 2147483647 h 67"/>
                <a:gd name="T24" fmla="*/ 2147483647 w 58"/>
                <a:gd name="T25" fmla="*/ 2147483647 h 67"/>
                <a:gd name="T26" fmla="*/ 2147483647 w 58"/>
                <a:gd name="T27" fmla="*/ 2147483647 h 67"/>
                <a:gd name="T28" fmla="*/ 2147483647 w 58"/>
                <a:gd name="T29" fmla="*/ 2147483647 h 67"/>
                <a:gd name="T30" fmla="*/ 2147483647 w 58"/>
                <a:gd name="T31" fmla="*/ 2147483647 h 67"/>
                <a:gd name="T32" fmla="*/ 2147483647 w 58"/>
                <a:gd name="T33" fmla="*/ 2147483647 h 67"/>
                <a:gd name="T34" fmla="*/ 2147483647 w 58"/>
                <a:gd name="T35" fmla="*/ 2147483647 h 67"/>
                <a:gd name="T36" fmla="*/ 2147483647 w 58"/>
                <a:gd name="T37" fmla="*/ 2147483647 h 67"/>
                <a:gd name="T38" fmla="*/ 2147483647 w 58"/>
                <a:gd name="T39" fmla="*/ 2147483647 h 67"/>
                <a:gd name="T40" fmla="*/ 2147483647 w 58"/>
                <a:gd name="T41" fmla="*/ 2147483647 h 67"/>
                <a:gd name="T42" fmla="*/ 2147483647 w 58"/>
                <a:gd name="T43" fmla="*/ 2147483647 h 67"/>
                <a:gd name="T44" fmla="*/ 2147483647 w 58"/>
                <a:gd name="T45" fmla="*/ 2147483647 h 67"/>
                <a:gd name="T46" fmla="*/ 0 w 58"/>
                <a:gd name="T47" fmla="*/ 2147483647 h 67"/>
                <a:gd name="T48" fmla="*/ 2147483647 w 58"/>
                <a:gd name="T49" fmla="*/ 0 h 67"/>
                <a:gd name="T50" fmla="*/ 2147483647 w 58"/>
                <a:gd name="T51" fmla="*/ 0 h 67"/>
                <a:gd name="T52" fmla="*/ 2147483647 w 58"/>
                <a:gd name="T53" fmla="*/ 0 h 67"/>
                <a:gd name="T54" fmla="*/ 2147483647 w 58"/>
                <a:gd name="T55" fmla="*/ 2147483647 h 67"/>
                <a:gd name="T56" fmla="*/ 2147483647 w 58"/>
                <a:gd name="T57" fmla="*/ 2147483647 h 67"/>
                <a:gd name="T58" fmla="*/ 2147483647 w 58"/>
                <a:gd name="T59" fmla="*/ 2147483647 h 67"/>
                <a:gd name="T60" fmla="*/ 2147483647 w 58"/>
                <a:gd name="T61" fmla="*/ 2147483647 h 67"/>
                <a:gd name="T62" fmla="*/ 2147483647 w 58"/>
                <a:gd name="T63" fmla="*/ 2147483647 h 67"/>
                <a:gd name="T64" fmla="*/ 2147483647 w 58"/>
                <a:gd name="T65" fmla="*/ 2147483647 h 67"/>
                <a:gd name="T66" fmla="*/ 2147483647 w 58"/>
                <a:gd name="T67" fmla="*/ 2147483647 h 67"/>
                <a:gd name="T68" fmla="*/ 2147483647 w 58"/>
                <a:gd name="T69" fmla="*/ 2147483647 h 67"/>
                <a:gd name="T70" fmla="*/ 2147483647 w 58"/>
                <a:gd name="T71" fmla="*/ 2147483647 h 67"/>
                <a:gd name="T72" fmla="*/ 2147483647 w 58"/>
                <a:gd name="T73" fmla="*/ 2147483647 h 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8" h="67">
                  <a:moveTo>
                    <a:pt x="53" y="34"/>
                  </a:moveTo>
                  <a:lnTo>
                    <a:pt x="54" y="37"/>
                  </a:lnTo>
                  <a:lnTo>
                    <a:pt x="57" y="44"/>
                  </a:lnTo>
                  <a:lnTo>
                    <a:pt x="58" y="53"/>
                  </a:lnTo>
                  <a:lnTo>
                    <a:pt x="57" y="60"/>
                  </a:lnTo>
                  <a:lnTo>
                    <a:pt x="54" y="64"/>
                  </a:lnTo>
                  <a:lnTo>
                    <a:pt x="52" y="66"/>
                  </a:lnTo>
                  <a:lnTo>
                    <a:pt x="48" y="67"/>
                  </a:lnTo>
                  <a:lnTo>
                    <a:pt x="44" y="65"/>
                  </a:lnTo>
                  <a:lnTo>
                    <a:pt x="39" y="62"/>
                  </a:lnTo>
                  <a:lnTo>
                    <a:pt x="35" y="60"/>
                  </a:lnTo>
                  <a:lnTo>
                    <a:pt x="32" y="58"/>
                  </a:lnTo>
                  <a:lnTo>
                    <a:pt x="29" y="53"/>
                  </a:lnTo>
                  <a:lnTo>
                    <a:pt x="24" y="50"/>
                  </a:lnTo>
                  <a:lnTo>
                    <a:pt x="17" y="49"/>
                  </a:lnTo>
                  <a:lnTo>
                    <a:pt x="12" y="47"/>
                  </a:lnTo>
                  <a:lnTo>
                    <a:pt x="8" y="42"/>
                  </a:lnTo>
                  <a:lnTo>
                    <a:pt x="9" y="37"/>
                  </a:lnTo>
                  <a:lnTo>
                    <a:pt x="13" y="37"/>
                  </a:lnTo>
                  <a:lnTo>
                    <a:pt x="15" y="36"/>
                  </a:lnTo>
                  <a:lnTo>
                    <a:pt x="13" y="30"/>
                  </a:lnTo>
                  <a:lnTo>
                    <a:pt x="7" y="20"/>
                  </a:lnTo>
                  <a:lnTo>
                    <a:pt x="2" y="11"/>
                  </a:lnTo>
                  <a:lnTo>
                    <a:pt x="0" y="4"/>
                  </a:lnTo>
                  <a:lnTo>
                    <a:pt x="4" y="0"/>
                  </a:lnTo>
                  <a:lnTo>
                    <a:pt x="9" y="0"/>
                  </a:lnTo>
                  <a:lnTo>
                    <a:pt x="14" y="0"/>
                  </a:lnTo>
                  <a:lnTo>
                    <a:pt x="19" y="2"/>
                  </a:lnTo>
                  <a:lnTo>
                    <a:pt x="23" y="8"/>
                  </a:lnTo>
                  <a:lnTo>
                    <a:pt x="28" y="13"/>
                  </a:lnTo>
                  <a:lnTo>
                    <a:pt x="34" y="15"/>
                  </a:lnTo>
                  <a:lnTo>
                    <a:pt x="38" y="16"/>
                  </a:lnTo>
                  <a:lnTo>
                    <a:pt x="40" y="19"/>
                  </a:lnTo>
                  <a:lnTo>
                    <a:pt x="43" y="24"/>
                  </a:lnTo>
                  <a:lnTo>
                    <a:pt x="47" y="29"/>
                  </a:lnTo>
                  <a:lnTo>
                    <a:pt x="51" y="32"/>
                  </a:lnTo>
                  <a:lnTo>
                    <a:pt x="53" y="34"/>
                  </a:ln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231" name="Freeform 230"/>
            <p:cNvSpPr>
              <a:spLocks/>
            </p:cNvSpPr>
            <p:nvPr/>
          </p:nvSpPr>
          <p:spPr bwMode="auto">
            <a:xfrm>
              <a:off x="1509674" y="560388"/>
              <a:ext cx="269875" cy="234950"/>
            </a:xfrm>
            <a:custGeom>
              <a:avLst/>
              <a:gdLst>
                <a:gd name="T0" fmla="*/ 2147483647 w 249"/>
                <a:gd name="T1" fmla="*/ 2147483647 h 231"/>
                <a:gd name="T2" fmla="*/ 2147483647 w 249"/>
                <a:gd name="T3" fmla="*/ 2147483647 h 231"/>
                <a:gd name="T4" fmla="*/ 2147483647 w 249"/>
                <a:gd name="T5" fmla="*/ 2147483647 h 231"/>
                <a:gd name="T6" fmla="*/ 2147483647 w 249"/>
                <a:gd name="T7" fmla="*/ 2147483647 h 231"/>
                <a:gd name="T8" fmla="*/ 2147483647 w 249"/>
                <a:gd name="T9" fmla="*/ 2147483647 h 231"/>
                <a:gd name="T10" fmla="*/ 2147483647 w 249"/>
                <a:gd name="T11" fmla="*/ 2147483647 h 231"/>
                <a:gd name="T12" fmla="*/ 2147483647 w 249"/>
                <a:gd name="T13" fmla="*/ 2147483647 h 231"/>
                <a:gd name="T14" fmla="*/ 2147483647 w 249"/>
                <a:gd name="T15" fmla="*/ 2147483647 h 231"/>
                <a:gd name="T16" fmla="*/ 2147483647 w 249"/>
                <a:gd name="T17" fmla="*/ 2147483647 h 231"/>
                <a:gd name="T18" fmla="*/ 2147483647 w 249"/>
                <a:gd name="T19" fmla="*/ 2147483647 h 231"/>
                <a:gd name="T20" fmla="*/ 2147483647 w 249"/>
                <a:gd name="T21" fmla="*/ 2147483647 h 231"/>
                <a:gd name="T22" fmla="*/ 2147483647 w 249"/>
                <a:gd name="T23" fmla="*/ 2147483647 h 231"/>
                <a:gd name="T24" fmla="*/ 2147483647 w 249"/>
                <a:gd name="T25" fmla="*/ 2147483647 h 231"/>
                <a:gd name="T26" fmla="*/ 2147483647 w 249"/>
                <a:gd name="T27" fmla="*/ 2147483647 h 231"/>
                <a:gd name="T28" fmla="*/ 2147483647 w 249"/>
                <a:gd name="T29" fmla="*/ 2147483647 h 231"/>
                <a:gd name="T30" fmla="*/ 2147483647 w 249"/>
                <a:gd name="T31" fmla="*/ 2147483647 h 231"/>
                <a:gd name="T32" fmla="*/ 2147483647 w 249"/>
                <a:gd name="T33" fmla="*/ 2147483647 h 231"/>
                <a:gd name="T34" fmla="*/ 2147483647 w 249"/>
                <a:gd name="T35" fmla="*/ 2147483647 h 231"/>
                <a:gd name="T36" fmla="*/ 2147483647 w 249"/>
                <a:gd name="T37" fmla="*/ 2147483647 h 231"/>
                <a:gd name="T38" fmla="*/ 2147483647 w 249"/>
                <a:gd name="T39" fmla="*/ 2147483647 h 231"/>
                <a:gd name="T40" fmla="*/ 2147483647 w 249"/>
                <a:gd name="T41" fmla="*/ 2147483647 h 231"/>
                <a:gd name="T42" fmla="*/ 2147483647 w 249"/>
                <a:gd name="T43" fmla="*/ 2147483647 h 231"/>
                <a:gd name="T44" fmla="*/ 2147483647 w 249"/>
                <a:gd name="T45" fmla="*/ 2147483647 h 231"/>
                <a:gd name="T46" fmla="*/ 2147483647 w 249"/>
                <a:gd name="T47" fmla="*/ 2147483647 h 231"/>
                <a:gd name="T48" fmla="*/ 2147483647 w 249"/>
                <a:gd name="T49" fmla="*/ 2147483647 h 231"/>
                <a:gd name="T50" fmla="*/ 2147483647 w 249"/>
                <a:gd name="T51" fmla="*/ 2147483647 h 231"/>
                <a:gd name="T52" fmla="*/ 2147483647 w 249"/>
                <a:gd name="T53" fmla="*/ 2147483647 h 231"/>
                <a:gd name="T54" fmla="*/ 2147483647 w 249"/>
                <a:gd name="T55" fmla="*/ 2147483647 h 231"/>
                <a:gd name="T56" fmla="*/ 2147483647 w 249"/>
                <a:gd name="T57" fmla="*/ 2147483647 h 231"/>
                <a:gd name="T58" fmla="*/ 2147483647 w 249"/>
                <a:gd name="T59" fmla="*/ 2147483647 h 231"/>
                <a:gd name="T60" fmla="*/ 2147483647 w 249"/>
                <a:gd name="T61" fmla="*/ 2147483647 h 231"/>
                <a:gd name="T62" fmla="*/ 2147483647 w 249"/>
                <a:gd name="T63" fmla="*/ 2147483647 h 231"/>
                <a:gd name="T64" fmla="*/ 2147483647 w 249"/>
                <a:gd name="T65" fmla="*/ 2147483647 h 231"/>
                <a:gd name="T66" fmla="*/ 2147483647 w 249"/>
                <a:gd name="T67" fmla="*/ 2147483647 h 231"/>
                <a:gd name="T68" fmla="*/ 2147483647 w 249"/>
                <a:gd name="T69" fmla="*/ 2147483647 h 231"/>
                <a:gd name="T70" fmla="*/ 2147483647 w 249"/>
                <a:gd name="T71" fmla="*/ 2147483647 h 231"/>
                <a:gd name="T72" fmla="*/ 2147483647 w 249"/>
                <a:gd name="T73" fmla="*/ 2147483647 h 231"/>
                <a:gd name="T74" fmla="*/ 2147483647 w 249"/>
                <a:gd name="T75" fmla="*/ 2147483647 h 231"/>
                <a:gd name="T76" fmla="*/ 2147483647 w 249"/>
                <a:gd name="T77" fmla="*/ 2147483647 h 231"/>
                <a:gd name="T78" fmla="*/ 2147483647 w 249"/>
                <a:gd name="T79" fmla="*/ 2147483647 h 231"/>
                <a:gd name="T80" fmla="*/ 2147483647 w 249"/>
                <a:gd name="T81" fmla="*/ 2147483647 h 231"/>
                <a:gd name="T82" fmla="*/ 2147483647 w 249"/>
                <a:gd name="T83" fmla="*/ 2147483647 h 231"/>
                <a:gd name="T84" fmla="*/ 2147483647 w 249"/>
                <a:gd name="T85" fmla="*/ 2147483647 h 231"/>
                <a:gd name="T86" fmla="*/ 2147483647 w 249"/>
                <a:gd name="T87" fmla="*/ 2147483647 h 231"/>
                <a:gd name="T88" fmla="*/ 2147483647 w 249"/>
                <a:gd name="T89" fmla="*/ 2147483647 h 231"/>
                <a:gd name="T90" fmla="*/ 2147483647 w 249"/>
                <a:gd name="T91" fmla="*/ 2147483647 h 231"/>
                <a:gd name="T92" fmla="*/ 2147483647 w 249"/>
                <a:gd name="T93" fmla="*/ 2147483647 h 231"/>
                <a:gd name="T94" fmla="*/ 2147483647 w 249"/>
                <a:gd name="T95" fmla="*/ 2147483647 h 231"/>
                <a:gd name="T96" fmla="*/ 2147483647 w 249"/>
                <a:gd name="T97" fmla="*/ 2147483647 h 2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49" h="231">
                  <a:moveTo>
                    <a:pt x="239" y="162"/>
                  </a:moveTo>
                  <a:lnTo>
                    <a:pt x="241" y="164"/>
                  </a:lnTo>
                  <a:lnTo>
                    <a:pt x="246" y="168"/>
                  </a:lnTo>
                  <a:lnTo>
                    <a:pt x="249" y="175"/>
                  </a:lnTo>
                  <a:lnTo>
                    <a:pt x="248" y="182"/>
                  </a:lnTo>
                  <a:lnTo>
                    <a:pt x="244" y="187"/>
                  </a:lnTo>
                  <a:lnTo>
                    <a:pt x="239" y="188"/>
                  </a:lnTo>
                  <a:lnTo>
                    <a:pt x="236" y="187"/>
                  </a:lnTo>
                  <a:lnTo>
                    <a:pt x="232" y="187"/>
                  </a:lnTo>
                  <a:lnTo>
                    <a:pt x="229" y="187"/>
                  </a:lnTo>
                  <a:lnTo>
                    <a:pt x="226" y="187"/>
                  </a:lnTo>
                  <a:lnTo>
                    <a:pt x="226" y="189"/>
                  </a:lnTo>
                  <a:lnTo>
                    <a:pt x="228" y="195"/>
                  </a:lnTo>
                  <a:lnTo>
                    <a:pt x="230" y="204"/>
                  </a:lnTo>
                  <a:lnTo>
                    <a:pt x="232" y="213"/>
                  </a:lnTo>
                  <a:lnTo>
                    <a:pt x="231" y="220"/>
                  </a:lnTo>
                  <a:lnTo>
                    <a:pt x="224" y="225"/>
                  </a:lnTo>
                  <a:lnTo>
                    <a:pt x="216" y="227"/>
                  </a:lnTo>
                  <a:lnTo>
                    <a:pt x="211" y="230"/>
                  </a:lnTo>
                  <a:lnTo>
                    <a:pt x="205" y="231"/>
                  </a:lnTo>
                  <a:lnTo>
                    <a:pt x="195" y="225"/>
                  </a:lnTo>
                  <a:lnTo>
                    <a:pt x="190" y="220"/>
                  </a:lnTo>
                  <a:lnTo>
                    <a:pt x="184" y="215"/>
                  </a:lnTo>
                  <a:lnTo>
                    <a:pt x="178" y="210"/>
                  </a:lnTo>
                  <a:lnTo>
                    <a:pt x="173" y="205"/>
                  </a:lnTo>
                  <a:lnTo>
                    <a:pt x="170" y="202"/>
                  </a:lnTo>
                  <a:lnTo>
                    <a:pt x="165" y="198"/>
                  </a:lnTo>
                  <a:lnTo>
                    <a:pt x="163" y="196"/>
                  </a:lnTo>
                  <a:lnTo>
                    <a:pt x="161" y="195"/>
                  </a:lnTo>
                  <a:lnTo>
                    <a:pt x="158" y="194"/>
                  </a:lnTo>
                  <a:lnTo>
                    <a:pt x="157" y="194"/>
                  </a:lnTo>
                  <a:lnTo>
                    <a:pt x="154" y="196"/>
                  </a:lnTo>
                  <a:lnTo>
                    <a:pt x="146" y="202"/>
                  </a:lnTo>
                  <a:lnTo>
                    <a:pt x="140" y="206"/>
                  </a:lnTo>
                  <a:lnTo>
                    <a:pt x="132" y="210"/>
                  </a:lnTo>
                  <a:lnTo>
                    <a:pt x="123" y="213"/>
                  </a:lnTo>
                  <a:lnTo>
                    <a:pt x="114" y="216"/>
                  </a:lnTo>
                  <a:lnTo>
                    <a:pt x="104" y="219"/>
                  </a:lnTo>
                  <a:lnTo>
                    <a:pt x="95" y="220"/>
                  </a:lnTo>
                  <a:lnTo>
                    <a:pt x="89" y="221"/>
                  </a:lnTo>
                  <a:lnTo>
                    <a:pt x="85" y="223"/>
                  </a:lnTo>
                  <a:lnTo>
                    <a:pt x="81" y="223"/>
                  </a:lnTo>
                  <a:lnTo>
                    <a:pt x="78" y="223"/>
                  </a:lnTo>
                  <a:lnTo>
                    <a:pt x="73" y="221"/>
                  </a:lnTo>
                  <a:lnTo>
                    <a:pt x="67" y="219"/>
                  </a:lnTo>
                  <a:lnTo>
                    <a:pt x="62" y="218"/>
                  </a:lnTo>
                  <a:lnTo>
                    <a:pt x="57" y="216"/>
                  </a:lnTo>
                  <a:lnTo>
                    <a:pt x="52" y="215"/>
                  </a:lnTo>
                  <a:lnTo>
                    <a:pt x="49" y="215"/>
                  </a:lnTo>
                  <a:lnTo>
                    <a:pt x="46" y="213"/>
                  </a:lnTo>
                  <a:lnTo>
                    <a:pt x="44" y="210"/>
                  </a:lnTo>
                  <a:lnTo>
                    <a:pt x="44" y="204"/>
                  </a:lnTo>
                  <a:lnTo>
                    <a:pt x="43" y="197"/>
                  </a:lnTo>
                  <a:lnTo>
                    <a:pt x="40" y="188"/>
                  </a:lnTo>
                  <a:lnTo>
                    <a:pt x="33" y="180"/>
                  </a:lnTo>
                  <a:lnTo>
                    <a:pt x="25" y="173"/>
                  </a:lnTo>
                  <a:lnTo>
                    <a:pt x="16" y="167"/>
                  </a:lnTo>
                  <a:lnTo>
                    <a:pt x="9" y="164"/>
                  </a:lnTo>
                  <a:lnTo>
                    <a:pt x="3" y="162"/>
                  </a:lnTo>
                  <a:lnTo>
                    <a:pt x="1" y="157"/>
                  </a:lnTo>
                  <a:lnTo>
                    <a:pt x="0" y="151"/>
                  </a:lnTo>
                  <a:lnTo>
                    <a:pt x="0" y="143"/>
                  </a:lnTo>
                  <a:lnTo>
                    <a:pt x="0" y="136"/>
                  </a:lnTo>
                  <a:lnTo>
                    <a:pt x="1" y="130"/>
                  </a:lnTo>
                  <a:lnTo>
                    <a:pt x="5" y="129"/>
                  </a:lnTo>
                  <a:lnTo>
                    <a:pt x="12" y="129"/>
                  </a:lnTo>
                  <a:lnTo>
                    <a:pt x="20" y="128"/>
                  </a:lnTo>
                  <a:lnTo>
                    <a:pt x="27" y="129"/>
                  </a:lnTo>
                  <a:lnTo>
                    <a:pt x="36" y="132"/>
                  </a:lnTo>
                  <a:lnTo>
                    <a:pt x="42" y="135"/>
                  </a:lnTo>
                  <a:lnTo>
                    <a:pt x="49" y="138"/>
                  </a:lnTo>
                  <a:lnTo>
                    <a:pt x="57" y="142"/>
                  </a:lnTo>
                  <a:lnTo>
                    <a:pt x="65" y="147"/>
                  </a:lnTo>
                  <a:lnTo>
                    <a:pt x="72" y="149"/>
                  </a:lnTo>
                  <a:lnTo>
                    <a:pt x="79" y="151"/>
                  </a:lnTo>
                  <a:lnTo>
                    <a:pt x="82" y="151"/>
                  </a:lnTo>
                  <a:lnTo>
                    <a:pt x="85" y="149"/>
                  </a:lnTo>
                  <a:lnTo>
                    <a:pt x="86" y="141"/>
                  </a:lnTo>
                  <a:lnTo>
                    <a:pt x="86" y="133"/>
                  </a:lnTo>
                  <a:lnTo>
                    <a:pt x="81" y="126"/>
                  </a:lnTo>
                  <a:lnTo>
                    <a:pt x="69" y="121"/>
                  </a:lnTo>
                  <a:lnTo>
                    <a:pt x="56" y="118"/>
                  </a:lnTo>
                  <a:lnTo>
                    <a:pt x="50" y="117"/>
                  </a:lnTo>
                  <a:lnTo>
                    <a:pt x="44" y="117"/>
                  </a:lnTo>
                  <a:lnTo>
                    <a:pt x="35" y="115"/>
                  </a:lnTo>
                  <a:lnTo>
                    <a:pt x="24" y="115"/>
                  </a:lnTo>
                  <a:lnTo>
                    <a:pt x="17" y="115"/>
                  </a:lnTo>
                  <a:lnTo>
                    <a:pt x="12" y="114"/>
                  </a:lnTo>
                  <a:lnTo>
                    <a:pt x="8" y="111"/>
                  </a:lnTo>
                  <a:lnTo>
                    <a:pt x="3" y="104"/>
                  </a:lnTo>
                  <a:lnTo>
                    <a:pt x="2" y="96"/>
                  </a:lnTo>
                  <a:lnTo>
                    <a:pt x="2" y="90"/>
                  </a:lnTo>
                  <a:lnTo>
                    <a:pt x="4" y="86"/>
                  </a:lnTo>
                  <a:lnTo>
                    <a:pt x="11" y="84"/>
                  </a:lnTo>
                  <a:lnTo>
                    <a:pt x="20" y="86"/>
                  </a:lnTo>
                  <a:lnTo>
                    <a:pt x="28" y="84"/>
                  </a:lnTo>
                  <a:lnTo>
                    <a:pt x="29" y="79"/>
                  </a:lnTo>
                  <a:lnTo>
                    <a:pt x="26" y="73"/>
                  </a:lnTo>
                  <a:lnTo>
                    <a:pt x="23" y="71"/>
                  </a:lnTo>
                  <a:lnTo>
                    <a:pt x="19" y="68"/>
                  </a:lnTo>
                  <a:lnTo>
                    <a:pt x="13" y="62"/>
                  </a:lnTo>
                  <a:lnTo>
                    <a:pt x="8" y="54"/>
                  </a:lnTo>
                  <a:lnTo>
                    <a:pt x="3" y="49"/>
                  </a:lnTo>
                  <a:lnTo>
                    <a:pt x="3" y="44"/>
                  </a:lnTo>
                  <a:lnTo>
                    <a:pt x="8" y="39"/>
                  </a:lnTo>
                  <a:lnTo>
                    <a:pt x="14" y="37"/>
                  </a:lnTo>
                  <a:lnTo>
                    <a:pt x="19" y="35"/>
                  </a:lnTo>
                  <a:lnTo>
                    <a:pt x="21" y="33"/>
                  </a:lnTo>
                  <a:lnTo>
                    <a:pt x="24" y="27"/>
                  </a:lnTo>
                  <a:lnTo>
                    <a:pt x="25" y="21"/>
                  </a:lnTo>
                  <a:lnTo>
                    <a:pt x="25" y="18"/>
                  </a:lnTo>
                  <a:lnTo>
                    <a:pt x="28" y="15"/>
                  </a:lnTo>
                  <a:lnTo>
                    <a:pt x="33" y="14"/>
                  </a:lnTo>
                  <a:lnTo>
                    <a:pt x="40" y="13"/>
                  </a:lnTo>
                  <a:lnTo>
                    <a:pt x="46" y="9"/>
                  </a:lnTo>
                  <a:lnTo>
                    <a:pt x="51" y="7"/>
                  </a:lnTo>
                  <a:lnTo>
                    <a:pt x="61" y="5"/>
                  </a:lnTo>
                  <a:lnTo>
                    <a:pt x="72" y="3"/>
                  </a:lnTo>
                  <a:lnTo>
                    <a:pt x="81" y="0"/>
                  </a:lnTo>
                  <a:lnTo>
                    <a:pt x="88" y="3"/>
                  </a:lnTo>
                  <a:lnTo>
                    <a:pt x="88" y="9"/>
                  </a:lnTo>
                  <a:lnTo>
                    <a:pt x="85" y="18"/>
                  </a:lnTo>
                  <a:lnTo>
                    <a:pt x="81" y="23"/>
                  </a:lnTo>
                  <a:lnTo>
                    <a:pt x="82" y="27"/>
                  </a:lnTo>
                  <a:lnTo>
                    <a:pt x="88" y="26"/>
                  </a:lnTo>
                  <a:lnTo>
                    <a:pt x="95" y="23"/>
                  </a:lnTo>
                  <a:lnTo>
                    <a:pt x="100" y="24"/>
                  </a:lnTo>
                  <a:lnTo>
                    <a:pt x="102" y="27"/>
                  </a:lnTo>
                  <a:lnTo>
                    <a:pt x="104" y="34"/>
                  </a:lnTo>
                  <a:lnTo>
                    <a:pt x="110" y="41"/>
                  </a:lnTo>
                  <a:lnTo>
                    <a:pt x="117" y="46"/>
                  </a:lnTo>
                  <a:lnTo>
                    <a:pt x="124" y="47"/>
                  </a:lnTo>
                  <a:lnTo>
                    <a:pt x="127" y="45"/>
                  </a:lnTo>
                  <a:lnTo>
                    <a:pt x="127" y="38"/>
                  </a:lnTo>
                  <a:lnTo>
                    <a:pt x="126" y="31"/>
                  </a:lnTo>
                  <a:lnTo>
                    <a:pt x="125" y="27"/>
                  </a:lnTo>
                  <a:lnTo>
                    <a:pt x="129" y="27"/>
                  </a:lnTo>
                  <a:lnTo>
                    <a:pt x="134" y="33"/>
                  </a:lnTo>
                  <a:lnTo>
                    <a:pt x="140" y="39"/>
                  </a:lnTo>
                  <a:lnTo>
                    <a:pt x="145" y="47"/>
                  </a:lnTo>
                  <a:lnTo>
                    <a:pt x="146" y="58"/>
                  </a:lnTo>
                  <a:lnTo>
                    <a:pt x="147" y="69"/>
                  </a:lnTo>
                  <a:lnTo>
                    <a:pt x="148" y="80"/>
                  </a:lnTo>
                  <a:lnTo>
                    <a:pt x="152" y="83"/>
                  </a:lnTo>
                  <a:lnTo>
                    <a:pt x="155" y="75"/>
                  </a:lnTo>
                  <a:lnTo>
                    <a:pt x="158" y="64"/>
                  </a:lnTo>
                  <a:lnTo>
                    <a:pt x="161" y="57"/>
                  </a:lnTo>
                  <a:lnTo>
                    <a:pt x="162" y="51"/>
                  </a:lnTo>
                  <a:lnTo>
                    <a:pt x="160" y="46"/>
                  </a:lnTo>
                  <a:lnTo>
                    <a:pt x="157" y="39"/>
                  </a:lnTo>
                  <a:lnTo>
                    <a:pt x="156" y="33"/>
                  </a:lnTo>
                  <a:lnTo>
                    <a:pt x="157" y="27"/>
                  </a:lnTo>
                  <a:lnTo>
                    <a:pt x="160" y="22"/>
                  </a:lnTo>
                  <a:lnTo>
                    <a:pt x="164" y="20"/>
                  </a:lnTo>
                  <a:lnTo>
                    <a:pt x="169" y="21"/>
                  </a:lnTo>
                  <a:lnTo>
                    <a:pt x="173" y="23"/>
                  </a:lnTo>
                  <a:lnTo>
                    <a:pt x="179" y="26"/>
                  </a:lnTo>
                  <a:lnTo>
                    <a:pt x="181" y="24"/>
                  </a:lnTo>
                  <a:lnTo>
                    <a:pt x="183" y="22"/>
                  </a:lnTo>
                  <a:lnTo>
                    <a:pt x="181" y="19"/>
                  </a:lnTo>
                  <a:lnTo>
                    <a:pt x="181" y="18"/>
                  </a:lnTo>
                  <a:lnTo>
                    <a:pt x="179" y="15"/>
                  </a:lnTo>
                  <a:lnTo>
                    <a:pt x="175" y="11"/>
                  </a:lnTo>
                  <a:lnTo>
                    <a:pt x="172" y="7"/>
                  </a:lnTo>
                  <a:lnTo>
                    <a:pt x="179" y="5"/>
                  </a:lnTo>
                  <a:lnTo>
                    <a:pt x="185" y="5"/>
                  </a:lnTo>
                  <a:lnTo>
                    <a:pt x="192" y="5"/>
                  </a:lnTo>
                  <a:lnTo>
                    <a:pt x="198" y="5"/>
                  </a:lnTo>
                  <a:lnTo>
                    <a:pt x="203" y="6"/>
                  </a:lnTo>
                  <a:lnTo>
                    <a:pt x="208" y="8"/>
                  </a:lnTo>
                  <a:lnTo>
                    <a:pt x="211" y="11"/>
                  </a:lnTo>
                  <a:lnTo>
                    <a:pt x="213" y="15"/>
                  </a:lnTo>
                  <a:lnTo>
                    <a:pt x="211" y="21"/>
                  </a:lnTo>
                  <a:lnTo>
                    <a:pt x="207" y="31"/>
                  </a:lnTo>
                  <a:lnTo>
                    <a:pt x="203" y="37"/>
                  </a:lnTo>
                  <a:lnTo>
                    <a:pt x="199" y="39"/>
                  </a:lnTo>
                  <a:lnTo>
                    <a:pt x="195" y="42"/>
                  </a:lnTo>
                  <a:lnTo>
                    <a:pt x="192" y="45"/>
                  </a:lnTo>
                  <a:lnTo>
                    <a:pt x="193" y="52"/>
                  </a:lnTo>
                  <a:lnTo>
                    <a:pt x="195" y="60"/>
                  </a:lnTo>
                  <a:lnTo>
                    <a:pt x="196" y="69"/>
                  </a:lnTo>
                  <a:lnTo>
                    <a:pt x="198" y="79"/>
                  </a:lnTo>
                  <a:lnTo>
                    <a:pt x="199" y="89"/>
                  </a:lnTo>
                  <a:lnTo>
                    <a:pt x="201" y="98"/>
                  </a:lnTo>
                  <a:lnTo>
                    <a:pt x="201" y="105"/>
                  </a:lnTo>
                  <a:lnTo>
                    <a:pt x="200" y="110"/>
                  </a:lnTo>
                  <a:lnTo>
                    <a:pt x="199" y="112"/>
                  </a:lnTo>
                  <a:lnTo>
                    <a:pt x="198" y="115"/>
                  </a:lnTo>
                  <a:lnTo>
                    <a:pt x="198" y="122"/>
                  </a:lnTo>
                  <a:lnTo>
                    <a:pt x="201" y="130"/>
                  </a:lnTo>
                  <a:lnTo>
                    <a:pt x="205" y="136"/>
                  </a:lnTo>
                  <a:lnTo>
                    <a:pt x="209" y="141"/>
                  </a:lnTo>
                  <a:lnTo>
                    <a:pt x="216" y="147"/>
                  </a:lnTo>
                  <a:lnTo>
                    <a:pt x="224" y="153"/>
                  </a:lnTo>
                  <a:lnTo>
                    <a:pt x="231" y="158"/>
                  </a:lnTo>
                  <a:lnTo>
                    <a:pt x="237" y="160"/>
                  </a:lnTo>
                  <a:lnTo>
                    <a:pt x="239" y="162"/>
                  </a:ln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grpSp>
      <p:sp>
        <p:nvSpPr>
          <p:cNvPr id="12" name="ES"/>
          <p:cNvSpPr>
            <a:spLocks/>
          </p:cNvSpPr>
          <p:nvPr/>
        </p:nvSpPr>
        <p:spPr bwMode="auto">
          <a:xfrm rot="730076">
            <a:off x="4254969" y="3019037"/>
            <a:ext cx="304396" cy="236662"/>
          </a:xfrm>
          <a:custGeom>
            <a:avLst/>
            <a:gdLst>
              <a:gd name="T0" fmla="*/ 426164101 w 10000"/>
              <a:gd name="T1" fmla="*/ 33234648 h 10009"/>
              <a:gd name="T2" fmla="*/ 408082289 w 10000"/>
              <a:gd name="T3" fmla="*/ 32290934 h 10009"/>
              <a:gd name="T4" fmla="*/ 362807633 w 10000"/>
              <a:gd name="T5" fmla="*/ 28740862 h 10009"/>
              <a:gd name="T6" fmla="*/ 339258661 w 10000"/>
              <a:gd name="T7" fmla="*/ 30156419 h 10009"/>
              <a:gd name="T8" fmla="*/ 326642675 w 10000"/>
              <a:gd name="T9" fmla="*/ 30156419 h 10009"/>
              <a:gd name="T10" fmla="*/ 309215389 w 10000"/>
              <a:gd name="T11" fmla="*/ 16494176 h 10009"/>
              <a:gd name="T12" fmla="*/ 163298617 w 10000"/>
              <a:gd name="T13" fmla="*/ 202452 h 10009"/>
              <a:gd name="T14" fmla="*/ 87933914 w 10000"/>
              <a:gd name="T15" fmla="*/ 7685170 h 10009"/>
              <a:gd name="T16" fmla="*/ 62843529 w 10000"/>
              <a:gd name="T17" fmla="*/ 202452 h 10009"/>
              <a:gd name="T18" fmla="*/ 37659631 w 10000"/>
              <a:gd name="T19" fmla="*/ 7685170 h 10009"/>
              <a:gd name="T20" fmla="*/ 0 w 10000"/>
              <a:gd name="T21" fmla="*/ 22673701 h 10009"/>
              <a:gd name="T22" fmla="*/ 25137159 w 10000"/>
              <a:gd name="T23" fmla="*/ 60132717 h 10009"/>
              <a:gd name="T24" fmla="*/ 50274283 w 10000"/>
              <a:gd name="T25" fmla="*/ 45144977 h 10009"/>
              <a:gd name="T26" fmla="*/ 100501863 w 10000"/>
              <a:gd name="T27" fmla="*/ 52627695 h 10009"/>
              <a:gd name="T28" fmla="*/ 113117812 w 10000"/>
              <a:gd name="T29" fmla="*/ 60132717 h 10009"/>
              <a:gd name="T30" fmla="*/ 113117812 w 10000"/>
              <a:gd name="T31" fmla="*/ 60132717 h 10009"/>
              <a:gd name="T32" fmla="*/ 125592247 w 10000"/>
              <a:gd name="T33" fmla="*/ 67616225 h 10009"/>
              <a:gd name="T34" fmla="*/ 113117812 w 10000"/>
              <a:gd name="T35" fmla="*/ 90086683 h 10009"/>
              <a:gd name="T36" fmla="*/ 100501863 w 10000"/>
              <a:gd name="T37" fmla="*/ 127546490 h 10009"/>
              <a:gd name="T38" fmla="*/ 87933914 w 10000"/>
              <a:gd name="T39" fmla="*/ 150017738 h 10009"/>
              <a:gd name="T40" fmla="*/ 87933914 w 10000"/>
              <a:gd name="T41" fmla="*/ 164983174 h 10009"/>
              <a:gd name="T42" fmla="*/ 88027428 w 10000"/>
              <a:gd name="T43" fmla="*/ 168915820 h 10009"/>
              <a:gd name="T44" fmla="*/ 87933914 w 10000"/>
              <a:gd name="T45" fmla="*/ 172489014 h 10009"/>
              <a:gd name="T46" fmla="*/ 87933914 w 10000"/>
              <a:gd name="T47" fmla="*/ 179971704 h 10009"/>
              <a:gd name="T48" fmla="*/ 75364703 w 10000"/>
              <a:gd name="T49" fmla="*/ 202442981 h 10009"/>
              <a:gd name="T50" fmla="*/ 100501863 w 10000"/>
              <a:gd name="T51" fmla="*/ 202442981 h 10009"/>
              <a:gd name="T52" fmla="*/ 150776145 w 10000"/>
              <a:gd name="T53" fmla="*/ 224914229 h 10009"/>
              <a:gd name="T54" fmla="*/ 226140849 w 10000"/>
              <a:gd name="T55" fmla="*/ 209925699 h 10009"/>
              <a:gd name="T56" fmla="*/ 301505552 w 10000"/>
              <a:gd name="T57" fmla="*/ 202442981 h 10009"/>
              <a:gd name="T58" fmla="*/ 339258661 w 10000"/>
              <a:gd name="T59" fmla="*/ 172489014 h 10009"/>
              <a:gd name="T60" fmla="*/ 376916994 w 10000"/>
              <a:gd name="T61" fmla="*/ 142512716 h 10009"/>
              <a:gd name="T62" fmla="*/ 376916994 w 10000"/>
              <a:gd name="T63" fmla="*/ 127546490 h 10009"/>
              <a:gd name="T64" fmla="*/ 412193659 w 10000"/>
              <a:gd name="T65" fmla="*/ 87817472 h 10009"/>
              <a:gd name="T66" fmla="*/ 429341773 w 10000"/>
              <a:gd name="T67" fmla="*/ 83165896 h 10009"/>
              <a:gd name="T68" fmla="*/ 435368612 w 10000"/>
              <a:gd name="T69" fmla="*/ 80738868 h 10009"/>
              <a:gd name="T70" fmla="*/ 439900776 w 10000"/>
              <a:gd name="T71" fmla="*/ 78491989 h 10009"/>
              <a:gd name="T72" fmla="*/ 465785903 w 10000"/>
              <a:gd name="T73" fmla="*/ 63975302 h 10009"/>
              <a:gd name="T74" fmla="*/ 457094332 w 10000"/>
              <a:gd name="T75" fmla="*/ 39369538 h 10009"/>
              <a:gd name="T76" fmla="*/ 455739875 w 10000"/>
              <a:gd name="T77" fmla="*/ 35908735 h 10009"/>
              <a:gd name="T78" fmla="*/ 446722357 w 10000"/>
              <a:gd name="T79" fmla="*/ 35819466 h 10009"/>
              <a:gd name="T80" fmla="*/ 426164101 w 10000"/>
              <a:gd name="T81" fmla="*/ 33234648 h 100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9">
                <a:moveTo>
                  <a:pt x="9121" y="1479"/>
                </a:moveTo>
                <a:cubicBezTo>
                  <a:pt x="8949" y="1545"/>
                  <a:pt x="8960" y="1470"/>
                  <a:pt x="8734" y="1437"/>
                </a:cubicBezTo>
                <a:cubicBezTo>
                  <a:pt x="8508" y="1404"/>
                  <a:pt x="8010" y="1295"/>
                  <a:pt x="7765" y="1279"/>
                </a:cubicBezTo>
                <a:cubicBezTo>
                  <a:pt x="7520" y="1263"/>
                  <a:pt x="7390" y="1332"/>
                  <a:pt x="7261" y="1342"/>
                </a:cubicBezTo>
                <a:cubicBezTo>
                  <a:pt x="7132" y="1353"/>
                  <a:pt x="7098" y="1443"/>
                  <a:pt x="6991" y="1342"/>
                </a:cubicBezTo>
                <a:cubicBezTo>
                  <a:pt x="6884" y="1241"/>
                  <a:pt x="6742" y="937"/>
                  <a:pt x="6618" y="734"/>
                </a:cubicBezTo>
                <a:cubicBezTo>
                  <a:pt x="5577" y="492"/>
                  <a:pt x="4284" y="74"/>
                  <a:pt x="3495" y="9"/>
                </a:cubicBezTo>
                <a:cubicBezTo>
                  <a:pt x="2706" y="-56"/>
                  <a:pt x="2420" y="231"/>
                  <a:pt x="1882" y="342"/>
                </a:cubicBezTo>
                <a:lnTo>
                  <a:pt x="1345" y="9"/>
                </a:lnTo>
                <a:lnTo>
                  <a:pt x="806" y="342"/>
                </a:lnTo>
                <a:cubicBezTo>
                  <a:pt x="806" y="342"/>
                  <a:pt x="268" y="1009"/>
                  <a:pt x="0" y="1009"/>
                </a:cubicBezTo>
                <a:lnTo>
                  <a:pt x="538" y="2676"/>
                </a:lnTo>
                <a:lnTo>
                  <a:pt x="1076" y="2009"/>
                </a:lnTo>
                <a:lnTo>
                  <a:pt x="2151" y="2342"/>
                </a:lnTo>
                <a:lnTo>
                  <a:pt x="2421" y="2676"/>
                </a:lnTo>
                <a:lnTo>
                  <a:pt x="2688" y="3009"/>
                </a:lnTo>
                <a:cubicBezTo>
                  <a:pt x="2600" y="3342"/>
                  <a:pt x="2510" y="3676"/>
                  <a:pt x="2421" y="4009"/>
                </a:cubicBezTo>
                <a:cubicBezTo>
                  <a:pt x="2330" y="4565"/>
                  <a:pt x="2241" y="5120"/>
                  <a:pt x="2151" y="5676"/>
                </a:cubicBezTo>
                <a:cubicBezTo>
                  <a:pt x="2062" y="6009"/>
                  <a:pt x="1971" y="6343"/>
                  <a:pt x="1882" y="6676"/>
                </a:cubicBezTo>
                <a:lnTo>
                  <a:pt x="1882" y="7342"/>
                </a:lnTo>
                <a:cubicBezTo>
                  <a:pt x="1882" y="7482"/>
                  <a:pt x="1889" y="7241"/>
                  <a:pt x="1884" y="7517"/>
                </a:cubicBezTo>
                <a:cubicBezTo>
                  <a:pt x="1879" y="7793"/>
                  <a:pt x="1882" y="7594"/>
                  <a:pt x="1882" y="7676"/>
                </a:cubicBezTo>
                <a:lnTo>
                  <a:pt x="1882" y="8009"/>
                </a:lnTo>
                <a:cubicBezTo>
                  <a:pt x="1792" y="8342"/>
                  <a:pt x="1703" y="8676"/>
                  <a:pt x="1613" y="9009"/>
                </a:cubicBezTo>
                <a:lnTo>
                  <a:pt x="2151" y="9009"/>
                </a:lnTo>
                <a:lnTo>
                  <a:pt x="3227" y="10009"/>
                </a:lnTo>
                <a:lnTo>
                  <a:pt x="4840" y="9342"/>
                </a:lnTo>
                <a:lnTo>
                  <a:pt x="6453" y="9009"/>
                </a:lnTo>
                <a:lnTo>
                  <a:pt x="7261" y="7676"/>
                </a:lnTo>
                <a:lnTo>
                  <a:pt x="8067" y="6342"/>
                </a:lnTo>
                <a:cubicBezTo>
                  <a:pt x="8067" y="6120"/>
                  <a:pt x="7941" y="6082"/>
                  <a:pt x="8067" y="5676"/>
                </a:cubicBezTo>
                <a:cubicBezTo>
                  <a:pt x="8193" y="5270"/>
                  <a:pt x="8503" y="4112"/>
                  <a:pt x="8822" y="3908"/>
                </a:cubicBezTo>
                <a:cubicBezTo>
                  <a:pt x="9185" y="3676"/>
                  <a:pt x="9126" y="3756"/>
                  <a:pt x="9189" y="3701"/>
                </a:cubicBezTo>
                <a:cubicBezTo>
                  <a:pt x="9252" y="3646"/>
                  <a:pt x="9284" y="3569"/>
                  <a:pt x="9318" y="3593"/>
                </a:cubicBezTo>
                <a:cubicBezTo>
                  <a:pt x="9388" y="3534"/>
                  <a:pt x="9296" y="3577"/>
                  <a:pt x="9415" y="3493"/>
                </a:cubicBezTo>
                <a:cubicBezTo>
                  <a:pt x="9534" y="3409"/>
                  <a:pt x="9908" y="3137"/>
                  <a:pt x="9969" y="2847"/>
                </a:cubicBezTo>
                <a:cubicBezTo>
                  <a:pt x="10030" y="2557"/>
                  <a:pt x="10018" y="1949"/>
                  <a:pt x="9783" y="1752"/>
                </a:cubicBezTo>
                <a:cubicBezTo>
                  <a:pt x="9774" y="1701"/>
                  <a:pt x="9763" y="1649"/>
                  <a:pt x="9754" y="1598"/>
                </a:cubicBezTo>
                <a:cubicBezTo>
                  <a:pt x="9738" y="1593"/>
                  <a:pt x="9576" y="1599"/>
                  <a:pt x="9561" y="1594"/>
                </a:cubicBezTo>
                <a:lnTo>
                  <a:pt x="9121" y="1479"/>
                </a:lnTo>
                <a:close/>
              </a:path>
            </a:pathLst>
          </a:custGeom>
          <a:solidFill>
            <a:schemeClr val="accent1"/>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3" name="PT"/>
          <p:cNvSpPr>
            <a:spLocks/>
          </p:cNvSpPr>
          <p:nvPr/>
        </p:nvSpPr>
        <p:spPr bwMode="auto">
          <a:xfrm rot="926903">
            <a:off x="4263014" y="3035130"/>
            <a:ext cx="76434" cy="165591"/>
          </a:xfrm>
          <a:custGeom>
            <a:avLst/>
            <a:gdLst>
              <a:gd name="T0" fmla="*/ 5203165 w 10000"/>
              <a:gd name="T1" fmla="*/ 55889666 h 10437"/>
              <a:gd name="T2" fmla="*/ 5203165 w 10000"/>
              <a:gd name="T3" fmla="*/ 52637007 h 10437"/>
              <a:gd name="T4" fmla="*/ 5387551 w 10000"/>
              <a:gd name="T5" fmla="*/ 46351799 h 10437"/>
              <a:gd name="T6" fmla="*/ 5946543 w 10000"/>
              <a:gd name="T7" fmla="*/ 39611862 h 10437"/>
              <a:gd name="T8" fmla="*/ 5946543 w 10000"/>
              <a:gd name="T9" fmla="*/ 36359184 h 10437"/>
              <a:gd name="T10" fmla="*/ 6172444 w 10000"/>
              <a:gd name="T11" fmla="*/ 28565155 h 10437"/>
              <a:gd name="T12" fmla="*/ 6689840 w 10000"/>
              <a:gd name="T13" fmla="*/ 23334419 h 10437"/>
              <a:gd name="T14" fmla="*/ 6802098 w 10000"/>
              <a:gd name="T15" fmla="*/ 16987401 h 10437"/>
              <a:gd name="T16" fmla="*/ 7433136 w 10000"/>
              <a:gd name="T17" fmla="*/ 10309636 h 10437"/>
              <a:gd name="T18" fmla="*/ 6689840 w 10000"/>
              <a:gd name="T19" fmla="*/ 7056976 h 10437"/>
              <a:gd name="T20" fmla="*/ 5946543 w 10000"/>
              <a:gd name="T21" fmla="*/ 3252678 h 10437"/>
              <a:gd name="T22" fmla="*/ 3716573 w 10000"/>
              <a:gd name="T23" fmla="*/ 0 h 10437"/>
              <a:gd name="T24" fmla="*/ 2229971 w 10000"/>
              <a:gd name="T25" fmla="*/ 3252678 h 10437"/>
              <a:gd name="T26" fmla="*/ 1486593 w 10000"/>
              <a:gd name="T27" fmla="*/ 7056976 h 10437"/>
              <a:gd name="T28" fmla="*/ 918027 w 10000"/>
              <a:gd name="T29" fmla="*/ 9848023 h 10437"/>
              <a:gd name="T30" fmla="*/ 1486593 w 10000"/>
              <a:gd name="T31" fmla="*/ 20074877 h 10437"/>
              <a:gd name="T32" fmla="*/ 1486593 w 10000"/>
              <a:gd name="T33" fmla="*/ 33099660 h 10437"/>
              <a:gd name="T34" fmla="*/ 170224 w 10000"/>
              <a:gd name="T35" fmla="*/ 42768374 h 10437"/>
              <a:gd name="T36" fmla="*/ 0 w 10000"/>
              <a:gd name="T37" fmla="*/ 49377103 h 10437"/>
              <a:gd name="T38" fmla="*/ 483164 w 10000"/>
              <a:gd name="T39" fmla="*/ 53195128 h 10437"/>
              <a:gd name="T40" fmla="*/ 1486593 w 10000"/>
              <a:gd name="T41" fmla="*/ 52637007 h 10437"/>
              <a:gd name="T42" fmla="*/ 842208 w 10000"/>
              <a:gd name="T43" fmla="*/ 71650188 h 10437"/>
              <a:gd name="T44" fmla="*/ 4818903 w 10000"/>
              <a:gd name="T45" fmla="*/ 71926007 h 10437"/>
              <a:gd name="T46" fmla="*/ 5335475 w 10000"/>
              <a:gd name="T47" fmla="*/ 64986150 h 10437"/>
              <a:gd name="T48" fmla="*/ 5203165 w 10000"/>
              <a:gd name="T49" fmla="*/ 62401868 h 10437"/>
              <a:gd name="T50" fmla="*/ 5203165 w 10000"/>
              <a:gd name="T51" fmla="*/ 55889666 h 104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000" h="10437">
                <a:moveTo>
                  <a:pt x="7000" y="8110"/>
                </a:moveTo>
                <a:lnTo>
                  <a:pt x="7000" y="7638"/>
                </a:lnTo>
                <a:cubicBezTo>
                  <a:pt x="7083" y="7334"/>
                  <a:pt x="7165" y="7030"/>
                  <a:pt x="7248" y="6726"/>
                </a:cubicBezTo>
                <a:lnTo>
                  <a:pt x="8000" y="5748"/>
                </a:lnTo>
                <a:lnTo>
                  <a:pt x="8000" y="5276"/>
                </a:lnTo>
                <a:cubicBezTo>
                  <a:pt x="8101" y="4899"/>
                  <a:pt x="8203" y="4522"/>
                  <a:pt x="8304" y="4145"/>
                </a:cubicBezTo>
                <a:lnTo>
                  <a:pt x="9000" y="3386"/>
                </a:lnTo>
                <a:cubicBezTo>
                  <a:pt x="9050" y="3079"/>
                  <a:pt x="9101" y="2772"/>
                  <a:pt x="9151" y="2465"/>
                </a:cubicBezTo>
                <a:lnTo>
                  <a:pt x="10000" y="1496"/>
                </a:lnTo>
                <a:lnTo>
                  <a:pt x="9000" y="1024"/>
                </a:lnTo>
                <a:lnTo>
                  <a:pt x="8000" y="472"/>
                </a:lnTo>
                <a:lnTo>
                  <a:pt x="5000" y="0"/>
                </a:lnTo>
                <a:lnTo>
                  <a:pt x="3000" y="472"/>
                </a:lnTo>
                <a:lnTo>
                  <a:pt x="2000" y="1024"/>
                </a:lnTo>
                <a:lnTo>
                  <a:pt x="1235" y="1429"/>
                </a:lnTo>
                <a:lnTo>
                  <a:pt x="2000" y="2913"/>
                </a:lnTo>
                <a:lnTo>
                  <a:pt x="2000" y="4803"/>
                </a:lnTo>
                <a:lnTo>
                  <a:pt x="229" y="6206"/>
                </a:lnTo>
                <a:cubicBezTo>
                  <a:pt x="153" y="6526"/>
                  <a:pt x="76" y="6845"/>
                  <a:pt x="0" y="7165"/>
                </a:cubicBezTo>
                <a:lnTo>
                  <a:pt x="650" y="7719"/>
                </a:lnTo>
                <a:lnTo>
                  <a:pt x="2000" y="7638"/>
                </a:lnTo>
                <a:lnTo>
                  <a:pt x="1133" y="10397"/>
                </a:lnTo>
                <a:lnTo>
                  <a:pt x="6483" y="10437"/>
                </a:lnTo>
                <a:cubicBezTo>
                  <a:pt x="6656" y="10000"/>
                  <a:pt x="7005" y="9867"/>
                  <a:pt x="7178" y="9430"/>
                </a:cubicBezTo>
                <a:cubicBezTo>
                  <a:pt x="7119" y="9305"/>
                  <a:pt x="7059" y="9180"/>
                  <a:pt x="7000" y="9055"/>
                </a:cubicBezTo>
                <a:lnTo>
                  <a:pt x="7000" y="8110"/>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4" name="AT"/>
          <p:cNvSpPr>
            <a:spLocks/>
          </p:cNvSpPr>
          <p:nvPr/>
        </p:nvSpPr>
        <p:spPr bwMode="auto">
          <a:xfrm>
            <a:off x="4704808" y="2929194"/>
            <a:ext cx="160914" cy="71071"/>
          </a:xfrm>
          <a:custGeom>
            <a:avLst/>
            <a:gdLst>
              <a:gd name="T0" fmla="*/ 66415882 w 10000"/>
              <a:gd name="T1" fmla="*/ 3253953 h 10000"/>
              <a:gd name="T2" fmla="*/ 69306034 w 10000"/>
              <a:gd name="T3" fmla="*/ 2168926 h 10000"/>
              <a:gd name="T4" fmla="*/ 69306034 w 10000"/>
              <a:gd name="T5" fmla="*/ 2168926 h 10000"/>
              <a:gd name="T6" fmla="*/ 66415882 w 10000"/>
              <a:gd name="T7" fmla="*/ 1084463 h 10000"/>
              <a:gd name="T8" fmla="*/ 66415882 w 10000"/>
              <a:gd name="T9" fmla="*/ 542194 h 10000"/>
              <a:gd name="T10" fmla="*/ 63532969 w 10000"/>
              <a:gd name="T11" fmla="*/ 542194 h 10000"/>
              <a:gd name="T12" fmla="*/ 51979620 w 10000"/>
              <a:gd name="T13" fmla="*/ 0 h 10000"/>
              <a:gd name="T14" fmla="*/ 49089450 w 10000"/>
              <a:gd name="T15" fmla="*/ 542194 h 10000"/>
              <a:gd name="T16" fmla="*/ 40426253 w 10000"/>
              <a:gd name="T17" fmla="*/ 542194 h 10000"/>
              <a:gd name="T18" fmla="*/ 37542997 w 10000"/>
              <a:gd name="T19" fmla="*/ 1084463 h 10000"/>
              <a:gd name="T20" fmla="*/ 31763037 w 10000"/>
              <a:gd name="T21" fmla="*/ 1626657 h 10000"/>
              <a:gd name="T22" fmla="*/ 34653188 w 10000"/>
              <a:gd name="T23" fmla="*/ 2711120 h 10000"/>
              <a:gd name="T24" fmla="*/ 31763037 w 10000"/>
              <a:gd name="T25" fmla="*/ 3253953 h 10000"/>
              <a:gd name="T26" fmla="*/ 28879781 w 10000"/>
              <a:gd name="T27" fmla="*/ 3253953 h 10000"/>
              <a:gd name="T28" fmla="*/ 17326413 w 10000"/>
              <a:gd name="T29" fmla="*/ 3796155 h 10000"/>
              <a:gd name="T30" fmla="*/ 11553368 w 10000"/>
              <a:gd name="T31" fmla="*/ 3796155 h 10000"/>
              <a:gd name="T32" fmla="*/ 2890152 w 10000"/>
              <a:gd name="T33" fmla="*/ 3796155 h 10000"/>
              <a:gd name="T34" fmla="*/ 0 w 10000"/>
              <a:gd name="T35" fmla="*/ 3796155 h 10000"/>
              <a:gd name="T36" fmla="*/ 2890152 w 10000"/>
              <a:gd name="T37" fmla="*/ 4338416 h 10000"/>
              <a:gd name="T38" fmla="*/ 8663216 w 10000"/>
              <a:gd name="T39" fmla="*/ 5422879 h 10000"/>
              <a:gd name="T40" fmla="*/ 11553368 w 10000"/>
              <a:gd name="T41" fmla="*/ 5965081 h 10000"/>
              <a:gd name="T42" fmla="*/ 14436623 w 10000"/>
              <a:gd name="T43" fmla="*/ 5422879 h 10000"/>
              <a:gd name="T44" fmla="*/ 25989629 w 10000"/>
              <a:gd name="T45" fmla="*/ 5422879 h 10000"/>
              <a:gd name="T46" fmla="*/ 37542997 w 10000"/>
              <a:gd name="T47" fmla="*/ 5965081 h 10000"/>
              <a:gd name="T48" fmla="*/ 40426253 w 10000"/>
              <a:gd name="T49" fmla="*/ 5965081 h 10000"/>
              <a:gd name="T50" fmla="*/ 51979620 w 10000"/>
              <a:gd name="T51" fmla="*/ 5965081 h 10000"/>
              <a:gd name="T52" fmla="*/ 60642818 w 10000"/>
              <a:gd name="T53" fmla="*/ 4880618 h 10000"/>
              <a:gd name="T54" fmla="*/ 63532969 w 10000"/>
              <a:gd name="T55" fmla="*/ 4880618 h 10000"/>
              <a:gd name="T56" fmla="*/ 66415882 w 10000"/>
              <a:gd name="T57" fmla="*/ 3253953 h 100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000" h="10000">
                <a:moveTo>
                  <a:pt x="9583" y="5455"/>
                </a:moveTo>
                <a:lnTo>
                  <a:pt x="10000" y="3636"/>
                </a:lnTo>
                <a:lnTo>
                  <a:pt x="9583" y="1818"/>
                </a:lnTo>
                <a:lnTo>
                  <a:pt x="9583" y="909"/>
                </a:lnTo>
                <a:lnTo>
                  <a:pt x="9167" y="909"/>
                </a:lnTo>
                <a:lnTo>
                  <a:pt x="7500" y="0"/>
                </a:lnTo>
                <a:lnTo>
                  <a:pt x="7083" y="909"/>
                </a:lnTo>
                <a:lnTo>
                  <a:pt x="5833" y="909"/>
                </a:lnTo>
                <a:lnTo>
                  <a:pt x="5417" y="1818"/>
                </a:lnTo>
                <a:lnTo>
                  <a:pt x="4583" y="2727"/>
                </a:lnTo>
                <a:lnTo>
                  <a:pt x="5000" y="4545"/>
                </a:lnTo>
                <a:cubicBezTo>
                  <a:pt x="5000" y="4545"/>
                  <a:pt x="5000" y="5455"/>
                  <a:pt x="4583" y="5455"/>
                </a:cubicBezTo>
                <a:lnTo>
                  <a:pt x="4167" y="5455"/>
                </a:lnTo>
                <a:lnTo>
                  <a:pt x="2500" y="6364"/>
                </a:lnTo>
                <a:lnTo>
                  <a:pt x="1667" y="6364"/>
                </a:lnTo>
                <a:lnTo>
                  <a:pt x="417" y="6364"/>
                </a:lnTo>
                <a:lnTo>
                  <a:pt x="0" y="6364"/>
                </a:lnTo>
                <a:lnTo>
                  <a:pt x="417" y="7273"/>
                </a:lnTo>
                <a:lnTo>
                  <a:pt x="1250" y="9091"/>
                </a:lnTo>
                <a:lnTo>
                  <a:pt x="1667" y="10000"/>
                </a:lnTo>
                <a:lnTo>
                  <a:pt x="2083" y="9091"/>
                </a:lnTo>
                <a:lnTo>
                  <a:pt x="3750" y="9091"/>
                </a:lnTo>
                <a:lnTo>
                  <a:pt x="5417" y="10000"/>
                </a:lnTo>
                <a:lnTo>
                  <a:pt x="5833" y="10000"/>
                </a:lnTo>
                <a:lnTo>
                  <a:pt x="7500" y="10000"/>
                </a:lnTo>
                <a:lnTo>
                  <a:pt x="8750" y="8182"/>
                </a:lnTo>
                <a:lnTo>
                  <a:pt x="9167" y="8182"/>
                </a:lnTo>
                <a:cubicBezTo>
                  <a:pt x="9306" y="7273"/>
                  <a:pt x="9444" y="6364"/>
                  <a:pt x="9583" y="5455"/>
                </a:cubicBez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5" name="DE"/>
          <p:cNvSpPr>
            <a:spLocks/>
          </p:cNvSpPr>
          <p:nvPr/>
        </p:nvSpPr>
        <p:spPr bwMode="auto">
          <a:xfrm>
            <a:off x="4640442" y="2729392"/>
            <a:ext cx="168960" cy="246735"/>
          </a:xfrm>
          <a:custGeom>
            <a:avLst/>
            <a:gdLst>
              <a:gd name="T0" fmla="*/ 13625735 w 10045"/>
              <a:gd name="T1" fmla="*/ 64787162 h 10019"/>
              <a:gd name="T2" fmla="*/ 10899242 w 10045"/>
              <a:gd name="T3" fmla="*/ 77774169 h 10019"/>
              <a:gd name="T4" fmla="*/ 10899242 w 10045"/>
              <a:gd name="T5" fmla="*/ 97217726 h 10019"/>
              <a:gd name="T6" fmla="*/ 5453384 w 10045"/>
              <a:gd name="T7" fmla="*/ 110154586 h 10019"/>
              <a:gd name="T8" fmla="*/ 5453384 w 10045"/>
              <a:gd name="T9" fmla="*/ 129598143 h 10019"/>
              <a:gd name="T10" fmla="*/ 2726891 w 10045"/>
              <a:gd name="T11" fmla="*/ 142560514 h 10019"/>
              <a:gd name="T12" fmla="*/ 2726891 w 10045"/>
              <a:gd name="T13" fmla="*/ 142560514 h 10019"/>
              <a:gd name="T14" fmla="*/ 5453384 w 10045"/>
              <a:gd name="T15" fmla="*/ 155522856 h 10019"/>
              <a:gd name="T16" fmla="*/ 2726891 w 10045"/>
              <a:gd name="T17" fmla="*/ 168510738 h 10019"/>
              <a:gd name="T18" fmla="*/ 0 w 10045"/>
              <a:gd name="T19" fmla="*/ 181422934 h 10019"/>
              <a:gd name="T20" fmla="*/ 8172350 w 10045"/>
              <a:gd name="T21" fmla="*/ 187928784 h 10019"/>
              <a:gd name="T22" fmla="*/ 13625735 w 10045"/>
              <a:gd name="T23" fmla="*/ 194409970 h 10019"/>
              <a:gd name="T24" fmla="*/ 21806011 w 10045"/>
              <a:gd name="T25" fmla="*/ 200891126 h 10019"/>
              <a:gd name="T26" fmla="*/ 17625060 w 10045"/>
              <a:gd name="T27" fmla="*/ 207074818 h 10019"/>
              <a:gd name="T28" fmla="*/ 14605927 w 10045"/>
              <a:gd name="T29" fmla="*/ 233967698 h 10019"/>
              <a:gd name="T30" fmla="*/ 16384347 w 10045"/>
              <a:gd name="T31" fmla="*/ 241814806 h 10019"/>
              <a:gd name="T32" fmla="*/ 27251848 w 10045"/>
              <a:gd name="T33" fmla="*/ 239778240 h 10019"/>
              <a:gd name="T34" fmla="*/ 32705232 w 10045"/>
              <a:gd name="T35" fmla="*/ 246259425 h 10019"/>
              <a:gd name="T36" fmla="*/ 35273916 w 10045"/>
              <a:gd name="T37" fmla="*/ 248643631 h 10019"/>
              <a:gd name="T38" fmla="*/ 37210146 w 10045"/>
              <a:gd name="T39" fmla="*/ 248295991 h 10019"/>
              <a:gd name="T40" fmla="*/ 43604474 w 10045"/>
              <a:gd name="T41" fmla="*/ 246259425 h 10019"/>
              <a:gd name="T42" fmla="*/ 49057859 w 10045"/>
              <a:gd name="T43" fmla="*/ 246259425 h 10019"/>
              <a:gd name="T44" fmla="*/ 59956702 w 10045"/>
              <a:gd name="T45" fmla="*/ 239778240 h 10019"/>
              <a:gd name="T46" fmla="*/ 66019142 w 10045"/>
              <a:gd name="T47" fmla="*/ 239107596 h 10019"/>
              <a:gd name="T48" fmla="*/ 67947427 w 10045"/>
              <a:gd name="T49" fmla="*/ 232626411 h 10019"/>
              <a:gd name="T50" fmla="*/ 65694781 w 10045"/>
              <a:gd name="T51" fmla="*/ 220310047 h 10019"/>
              <a:gd name="T52" fmla="*/ 69567620 w 10045"/>
              <a:gd name="T53" fmla="*/ 215244085 h 10019"/>
              <a:gd name="T54" fmla="*/ 72768756 w 10045"/>
              <a:gd name="T55" fmla="*/ 210427190 h 10019"/>
              <a:gd name="T56" fmla="*/ 74357228 w 10045"/>
              <a:gd name="T57" fmla="*/ 208738264 h 10019"/>
              <a:gd name="T58" fmla="*/ 70200073 w 10045"/>
              <a:gd name="T59" fmla="*/ 199525204 h 10019"/>
              <a:gd name="T60" fmla="*/ 63956027 w 10045"/>
              <a:gd name="T61" fmla="*/ 180752290 h 10019"/>
              <a:gd name="T62" fmla="*/ 57862264 w 10045"/>
              <a:gd name="T63" fmla="*/ 167840094 h 10019"/>
              <a:gd name="T64" fmla="*/ 56099714 w 10045"/>
              <a:gd name="T65" fmla="*/ 161334244 h 10019"/>
              <a:gd name="T66" fmla="*/ 59956702 w 10045"/>
              <a:gd name="T67" fmla="*/ 155522856 h 10019"/>
              <a:gd name="T68" fmla="*/ 65410485 w 10045"/>
              <a:gd name="T69" fmla="*/ 149041671 h 10019"/>
              <a:gd name="T70" fmla="*/ 71812340 w 10045"/>
              <a:gd name="T71" fmla="*/ 143578797 h 10019"/>
              <a:gd name="T72" fmla="*/ 74214890 w 10045"/>
              <a:gd name="T73" fmla="*/ 138488199 h 10019"/>
              <a:gd name="T74" fmla="*/ 79036200 w 10045"/>
              <a:gd name="T75" fmla="*/ 142560514 h 10019"/>
              <a:gd name="T76" fmla="*/ 79036200 w 10045"/>
              <a:gd name="T77" fmla="*/ 136104810 h 10019"/>
              <a:gd name="T78" fmla="*/ 79036200 w 10045"/>
              <a:gd name="T79" fmla="*/ 116635772 h 10019"/>
              <a:gd name="T80" fmla="*/ 76309309 w 10045"/>
              <a:gd name="T81" fmla="*/ 90736540 h 10019"/>
              <a:gd name="T82" fmla="*/ 76309309 w 10045"/>
              <a:gd name="T83" fmla="*/ 71293012 h 10019"/>
              <a:gd name="T84" fmla="*/ 76309309 w 10045"/>
              <a:gd name="T85" fmla="*/ 64787162 h 10019"/>
              <a:gd name="T86" fmla="*/ 73582815 w 10045"/>
              <a:gd name="T87" fmla="*/ 45368270 h 10019"/>
              <a:gd name="T88" fmla="*/ 73582815 w 10045"/>
              <a:gd name="T89" fmla="*/ 32405899 h 10019"/>
              <a:gd name="T90" fmla="*/ 62683594 w 10045"/>
              <a:gd name="T91" fmla="*/ 19443557 h 10019"/>
              <a:gd name="T92" fmla="*/ 51784352 w 10045"/>
              <a:gd name="T93" fmla="*/ 32405899 h 10019"/>
              <a:gd name="T94" fmla="*/ 46330967 w 10045"/>
              <a:gd name="T95" fmla="*/ 25924713 h 10019"/>
              <a:gd name="T96" fmla="*/ 46330967 w 10045"/>
              <a:gd name="T97" fmla="*/ 12962371 h 10019"/>
              <a:gd name="T98" fmla="*/ 38158617 w 10045"/>
              <a:gd name="T99" fmla="*/ 6481186 h 10019"/>
              <a:gd name="T100" fmla="*/ 38158617 w 10045"/>
              <a:gd name="T101" fmla="*/ 6481186 h 10019"/>
              <a:gd name="T102" fmla="*/ 32705232 w 10045"/>
              <a:gd name="T103" fmla="*/ 0 h 10019"/>
              <a:gd name="T104" fmla="*/ 29978341 w 10045"/>
              <a:gd name="T105" fmla="*/ 6481186 h 10019"/>
              <a:gd name="T106" fmla="*/ 29978341 w 10045"/>
              <a:gd name="T107" fmla="*/ 6481186 h 10019"/>
              <a:gd name="T108" fmla="*/ 27251848 w 10045"/>
              <a:gd name="T109" fmla="*/ 32405899 h 10019"/>
              <a:gd name="T110" fmla="*/ 24524957 w 10045"/>
              <a:gd name="T111" fmla="*/ 45368270 h 10019"/>
              <a:gd name="T112" fmla="*/ 19079518 w 10045"/>
              <a:gd name="T113" fmla="*/ 45368270 h 10019"/>
              <a:gd name="T114" fmla="*/ 13625735 w 10045"/>
              <a:gd name="T115" fmla="*/ 45368270 h 10019"/>
              <a:gd name="T116" fmla="*/ 13625735 w 10045"/>
              <a:gd name="T117" fmla="*/ 51849456 h 10019"/>
              <a:gd name="T118" fmla="*/ 13625735 w 10045"/>
              <a:gd name="T119" fmla="*/ 64787162 h 100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045" h="10019">
                <a:moveTo>
                  <a:pt x="1724" y="2609"/>
                </a:moveTo>
                <a:lnTo>
                  <a:pt x="1379" y="3132"/>
                </a:lnTo>
                <a:lnTo>
                  <a:pt x="1379" y="3915"/>
                </a:lnTo>
                <a:lnTo>
                  <a:pt x="690" y="4436"/>
                </a:lnTo>
                <a:lnTo>
                  <a:pt x="690" y="5219"/>
                </a:lnTo>
                <a:lnTo>
                  <a:pt x="345" y="5741"/>
                </a:lnTo>
                <a:lnTo>
                  <a:pt x="690" y="6263"/>
                </a:lnTo>
                <a:lnTo>
                  <a:pt x="345" y="6786"/>
                </a:lnTo>
                <a:lnTo>
                  <a:pt x="0" y="7306"/>
                </a:lnTo>
                <a:lnTo>
                  <a:pt x="1034" y="7568"/>
                </a:lnTo>
                <a:lnTo>
                  <a:pt x="1724" y="7829"/>
                </a:lnTo>
                <a:cubicBezTo>
                  <a:pt x="2069" y="7916"/>
                  <a:pt x="2675" y="8005"/>
                  <a:pt x="2759" y="8090"/>
                </a:cubicBezTo>
                <a:cubicBezTo>
                  <a:pt x="2843" y="8175"/>
                  <a:pt x="2382" y="8117"/>
                  <a:pt x="2230" y="8339"/>
                </a:cubicBezTo>
                <a:cubicBezTo>
                  <a:pt x="2078" y="8560"/>
                  <a:pt x="1874" y="9189"/>
                  <a:pt x="1848" y="9422"/>
                </a:cubicBezTo>
                <a:cubicBezTo>
                  <a:pt x="1822" y="9656"/>
                  <a:pt x="1806" y="9700"/>
                  <a:pt x="2073" y="9738"/>
                </a:cubicBezTo>
                <a:cubicBezTo>
                  <a:pt x="2340" y="9777"/>
                  <a:pt x="3104" y="9626"/>
                  <a:pt x="3448" y="9656"/>
                </a:cubicBezTo>
                <a:cubicBezTo>
                  <a:pt x="3792" y="9686"/>
                  <a:pt x="3969" y="9858"/>
                  <a:pt x="4138" y="9917"/>
                </a:cubicBezTo>
                <a:cubicBezTo>
                  <a:pt x="4307" y="9976"/>
                  <a:pt x="4368" y="9999"/>
                  <a:pt x="4463" y="10013"/>
                </a:cubicBezTo>
                <a:cubicBezTo>
                  <a:pt x="4558" y="10027"/>
                  <a:pt x="4532" y="10015"/>
                  <a:pt x="4708" y="9999"/>
                </a:cubicBezTo>
                <a:cubicBezTo>
                  <a:pt x="4884" y="9983"/>
                  <a:pt x="5267" y="9931"/>
                  <a:pt x="5517" y="9917"/>
                </a:cubicBezTo>
                <a:cubicBezTo>
                  <a:pt x="5767" y="9903"/>
                  <a:pt x="5977" y="9917"/>
                  <a:pt x="6207" y="9917"/>
                </a:cubicBezTo>
                <a:cubicBezTo>
                  <a:pt x="6667" y="9830"/>
                  <a:pt x="7228" y="9704"/>
                  <a:pt x="7586" y="9656"/>
                </a:cubicBezTo>
                <a:cubicBezTo>
                  <a:pt x="7944" y="9608"/>
                  <a:pt x="8185" y="9677"/>
                  <a:pt x="8353" y="9629"/>
                </a:cubicBezTo>
                <a:cubicBezTo>
                  <a:pt x="8521" y="9581"/>
                  <a:pt x="8604" y="9494"/>
                  <a:pt x="8597" y="9368"/>
                </a:cubicBezTo>
                <a:cubicBezTo>
                  <a:pt x="8590" y="9242"/>
                  <a:pt x="8278" y="8989"/>
                  <a:pt x="8312" y="8872"/>
                </a:cubicBezTo>
                <a:cubicBezTo>
                  <a:pt x="8346" y="8755"/>
                  <a:pt x="8653" y="8734"/>
                  <a:pt x="8802" y="8668"/>
                </a:cubicBezTo>
                <a:cubicBezTo>
                  <a:pt x="8951" y="8602"/>
                  <a:pt x="9106" y="8518"/>
                  <a:pt x="9207" y="8474"/>
                </a:cubicBezTo>
                <a:cubicBezTo>
                  <a:pt x="9308" y="8430"/>
                  <a:pt x="9462" y="8479"/>
                  <a:pt x="9408" y="8406"/>
                </a:cubicBezTo>
                <a:cubicBezTo>
                  <a:pt x="9354" y="8333"/>
                  <a:pt x="9101" y="8223"/>
                  <a:pt x="8882" y="8035"/>
                </a:cubicBezTo>
                <a:cubicBezTo>
                  <a:pt x="8663" y="7847"/>
                  <a:pt x="8352" y="7492"/>
                  <a:pt x="8092" y="7279"/>
                </a:cubicBezTo>
                <a:cubicBezTo>
                  <a:pt x="7832" y="7066"/>
                  <a:pt x="7487" y="6889"/>
                  <a:pt x="7321" y="6759"/>
                </a:cubicBezTo>
                <a:cubicBezTo>
                  <a:pt x="7155" y="6629"/>
                  <a:pt x="7054" y="6580"/>
                  <a:pt x="7098" y="6497"/>
                </a:cubicBezTo>
                <a:cubicBezTo>
                  <a:pt x="7142" y="6414"/>
                  <a:pt x="7390" y="6345"/>
                  <a:pt x="7586" y="6263"/>
                </a:cubicBezTo>
                <a:cubicBezTo>
                  <a:pt x="7782" y="6181"/>
                  <a:pt x="8026" y="6082"/>
                  <a:pt x="8276" y="6002"/>
                </a:cubicBezTo>
                <a:cubicBezTo>
                  <a:pt x="8526" y="5922"/>
                  <a:pt x="8900" y="5853"/>
                  <a:pt x="9086" y="5782"/>
                </a:cubicBezTo>
                <a:cubicBezTo>
                  <a:pt x="9272" y="5711"/>
                  <a:pt x="9238" y="5584"/>
                  <a:pt x="9390" y="5577"/>
                </a:cubicBezTo>
                <a:cubicBezTo>
                  <a:pt x="9542" y="5570"/>
                  <a:pt x="9898" y="5757"/>
                  <a:pt x="10000" y="5741"/>
                </a:cubicBezTo>
                <a:cubicBezTo>
                  <a:pt x="10102" y="5725"/>
                  <a:pt x="10000" y="5568"/>
                  <a:pt x="10000" y="5481"/>
                </a:cubicBezTo>
                <a:lnTo>
                  <a:pt x="10000" y="4697"/>
                </a:lnTo>
                <a:cubicBezTo>
                  <a:pt x="9655" y="4697"/>
                  <a:pt x="9655" y="3654"/>
                  <a:pt x="9655" y="3654"/>
                </a:cubicBezTo>
                <a:lnTo>
                  <a:pt x="9655" y="2871"/>
                </a:lnTo>
                <a:lnTo>
                  <a:pt x="9655" y="2609"/>
                </a:lnTo>
                <a:lnTo>
                  <a:pt x="9310" y="1827"/>
                </a:lnTo>
                <a:lnTo>
                  <a:pt x="9310" y="1305"/>
                </a:lnTo>
                <a:lnTo>
                  <a:pt x="7931" y="783"/>
                </a:lnTo>
                <a:lnTo>
                  <a:pt x="6552" y="1305"/>
                </a:lnTo>
                <a:cubicBezTo>
                  <a:pt x="6552" y="1305"/>
                  <a:pt x="6207" y="1305"/>
                  <a:pt x="5862" y="1044"/>
                </a:cubicBezTo>
                <a:lnTo>
                  <a:pt x="5862" y="522"/>
                </a:lnTo>
                <a:lnTo>
                  <a:pt x="4828" y="261"/>
                </a:lnTo>
                <a:lnTo>
                  <a:pt x="4138" y="0"/>
                </a:lnTo>
                <a:lnTo>
                  <a:pt x="3793" y="261"/>
                </a:lnTo>
                <a:lnTo>
                  <a:pt x="3448" y="1305"/>
                </a:lnTo>
                <a:lnTo>
                  <a:pt x="3103" y="1827"/>
                </a:lnTo>
                <a:lnTo>
                  <a:pt x="2414" y="1827"/>
                </a:lnTo>
                <a:lnTo>
                  <a:pt x="1724" y="1827"/>
                </a:lnTo>
                <a:lnTo>
                  <a:pt x="1724" y="2088"/>
                </a:lnTo>
                <a:lnTo>
                  <a:pt x="1724" y="2609"/>
                </a:lnTo>
                <a:close/>
              </a:path>
            </a:pathLst>
          </a:custGeom>
          <a:solidFill>
            <a:schemeClr val="accent1"/>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6" name="NL"/>
          <p:cNvSpPr>
            <a:spLocks/>
          </p:cNvSpPr>
          <p:nvPr/>
        </p:nvSpPr>
        <p:spPr bwMode="auto">
          <a:xfrm>
            <a:off x="4618986" y="2780349"/>
            <a:ext cx="64366" cy="85821"/>
          </a:xfrm>
          <a:custGeom>
            <a:avLst/>
            <a:gdLst>
              <a:gd name="T0" fmla="*/ 2147483647 w 66"/>
              <a:gd name="T1" fmla="*/ 2147483647 h 90"/>
              <a:gd name="T2" fmla="*/ 2147483647 w 66"/>
              <a:gd name="T3" fmla="*/ 2147483647 h 90"/>
              <a:gd name="T4" fmla="*/ 2147483647 w 66"/>
              <a:gd name="T5" fmla="*/ 2147483647 h 90"/>
              <a:gd name="T6" fmla="*/ 2147483647 w 66"/>
              <a:gd name="T7" fmla="*/ 2147483647 h 90"/>
              <a:gd name="T8" fmla="*/ 2147483647 w 66"/>
              <a:gd name="T9" fmla="*/ 2147483647 h 90"/>
              <a:gd name="T10" fmla="*/ 2147483647 w 66"/>
              <a:gd name="T11" fmla="*/ 2147483647 h 90"/>
              <a:gd name="T12" fmla="*/ 2147483647 w 66"/>
              <a:gd name="T13" fmla="*/ 2147483647 h 90"/>
              <a:gd name="T14" fmla="*/ 2147483647 w 66"/>
              <a:gd name="T15" fmla="*/ 2147483647 h 90"/>
              <a:gd name="T16" fmla="*/ 2147483647 w 66"/>
              <a:gd name="T17" fmla="*/ 2147483647 h 90"/>
              <a:gd name="T18" fmla="*/ 2147483647 w 66"/>
              <a:gd name="T19" fmla="*/ 2147483647 h 90"/>
              <a:gd name="T20" fmla="*/ 2147483647 w 66"/>
              <a:gd name="T21" fmla="*/ 0 h 90"/>
              <a:gd name="T22" fmla="*/ 2147483647 w 66"/>
              <a:gd name="T23" fmla="*/ 2147483647 h 90"/>
              <a:gd name="T24" fmla="*/ 2147483647 w 66"/>
              <a:gd name="T25" fmla="*/ 2147483647 h 90"/>
              <a:gd name="T26" fmla="*/ 2147483647 w 66"/>
              <a:gd name="T27" fmla="*/ 2147483647 h 90"/>
              <a:gd name="T28" fmla="*/ 2147483647 w 66"/>
              <a:gd name="T29" fmla="*/ 2147483647 h 90"/>
              <a:gd name="T30" fmla="*/ 2147483647 w 66"/>
              <a:gd name="T31" fmla="*/ 2147483647 h 90"/>
              <a:gd name="T32" fmla="*/ 0 w 66"/>
              <a:gd name="T33" fmla="*/ 2147483647 h 90"/>
              <a:gd name="T34" fmla="*/ 2147483647 w 66"/>
              <a:gd name="T35" fmla="*/ 2147483647 h 90"/>
              <a:gd name="T36" fmla="*/ 2147483647 w 66"/>
              <a:gd name="T37" fmla="*/ 2147483647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6" h="90">
                <a:moveTo>
                  <a:pt x="18" y="72"/>
                </a:moveTo>
                <a:lnTo>
                  <a:pt x="30" y="78"/>
                </a:lnTo>
                <a:lnTo>
                  <a:pt x="36" y="84"/>
                </a:lnTo>
                <a:lnTo>
                  <a:pt x="42" y="90"/>
                </a:lnTo>
                <a:lnTo>
                  <a:pt x="48" y="78"/>
                </a:lnTo>
                <a:lnTo>
                  <a:pt x="48" y="60"/>
                </a:lnTo>
                <a:lnTo>
                  <a:pt x="60" y="48"/>
                </a:lnTo>
                <a:lnTo>
                  <a:pt x="60" y="30"/>
                </a:lnTo>
                <a:lnTo>
                  <a:pt x="66" y="18"/>
                </a:lnTo>
                <a:lnTo>
                  <a:pt x="66" y="6"/>
                </a:lnTo>
                <a:lnTo>
                  <a:pt x="66" y="0"/>
                </a:lnTo>
                <a:lnTo>
                  <a:pt x="54" y="6"/>
                </a:lnTo>
                <a:lnTo>
                  <a:pt x="36" y="12"/>
                </a:lnTo>
                <a:lnTo>
                  <a:pt x="36" y="30"/>
                </a:lnTo>
                <a:lnTo>
                  <a:pt x="24" y="18"/>
                </a:lnTo>
                <a:lnTo>
                  <a:pt x="12" y="54"/>
                </a:lnTo>
                <a:lnTo>
                  <a:pt x="0" y="66"/>
                </a:lnTo>
                <a:lnTo>
                  <a:pt x="6" y="72"/>
                </a:lnTo>
                <a:lnTo>
                  <a:pt x="18" y="72"/>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7" name="GR"/>
          <p:cNvSpPr>
            <a:spLocks/>
          </p:cNvSpPr>
          <p:nvPr/>
        </p:nvSpPr>
        <p:spPr bwMode="auto">
          <a:xfrm rot="20966185">
            <a:off x="4940816" y="3146428"/>
            <a:ext cx="134095" cy="136091"/>
          </a:xfrm>
          <a:custGeom>
            <a:avLst/>
            <a:gdLst>
              <a:gd name="T0" fmla="*/ 40259588 w 9874"/>
              <a:gd name="T1" fmla="*/ 3222024 h 10000"/>
              <a:gd name="T2" fmla="*/ 41079255 w 9874"/>
              <a:gd name="T3" fmla="*/ 2143737 h 10000"/>
              <a:gd name="T4" fmla="*/ 38370811 w 9874"/>
              <a:gd name="T5" fmla="*/ 2139192 h 10000"/>
              <a:gd name="T6" fmla="*/ 36665044 w 9874"/>
              <a:gd name="T7" fmla="*/ 0 h 10000"/>
              <a:gd name="T8" fmla="*/ 24138425 w 9874"/>
              <a:gd name="T9" fmla="*/ 1310622 h 10000"/>
              <a:gd name="T10" fmla="*/ 16179574 w 9874"/>
              <a:gd name="T11" fmla="*/ 4795722 h 10000"/>
              <a:gd name="T12" fmla="*/ 6935240 w 9874"/>
              <a:gd name="T13" fmla="*/ 6961386 h 10000"/>
              <a:gd name="T14" fmla="*/ 6935240 w 9874"/>
              <a:gd name="T15" fmla="*/ 9131056 h 10000"/>
              <a:gd name="T16" fmla="*/ 4622030 w 9874"/>
              <a:gd name="T17" fmla="*/ 13470920 h 10000"/>
              <a:gd name="T18" fmla="*/ 0 w 9874"/>
              <a:gd name="T19" fmla="*/ 17806517 h 10000"/>
              <a:gd name="T20" fmla="*/ 4622030 w 9874"/>
              <a:gd name="T21" fmla="*/ 24316313 h 10000"/>
              <a:gd name="T22" fmla="*/ 13866364 w 9874"/>
              <a:gd name="T23" fmla="*/ 26485983 h 10000"/>
              <a:gd name="T24" fmla="*/ 9244318 w 9874"/>
              <a:gd name="T25" fmla="*/ 30821579 h 10000"/>
              <a:gd name="T26" fmla="*/ 9244318 w 9874"/>
              <a:gd name="T27" fmla="*/ 39496761 h 10000"/>
              <a:gd name="T28" fmla="*/ 18492783 w 9874"/>
              <a:gd name="T29" fmla="*/ 43836625 h 10000"/>
              <a:gd name="T30" fmla="*/ 23110682 w 9874"/>
              <a:gd name="T31" fmla="*/ 39496761 h 10000"/>
              <a:gd name="T32" fmla="*/ 23110682 w 9874"/>
              <a:gd name="T33" fmla="*/ 35161443 h 10000"/>
              <a:gd name="T34" fmla="*/ 32354999 w 9874"/>
              <a:gd name="T35" fmla="*/ 30821579 h 10000"/>
              <a:gd name="T36" fmla="*/ 23110682 w 9874"/>
              <a:gd name="T37" fmla="*/ 22146381 h 10000"/>
              <a:gd name="T38" fmla="*/ 23110682 w 9874"/>
              <a:gd name="T39" fmla="*/ 17806517 h 10000"/>
              <a:gd name="T40" fmla="*/ 18492783 w 9874"/>
              <a:gd name="T41" fmla="*/ 11300988 h 10000"/>
              <a:gd name="T42" fmla="*/ 32354999 w 9874"/>
              <a:gd name="T43" fmla="*/ 9131056 h 10000"/>
              <a:gd name="T44" fmla="*/ 38075353 w 9874"/>
              <a:gd name="T45" fmla="*/ 7794223 h 10000"/>
              <a:gd name="T46" fmla="*/ 38187800 w 9874"/>
              <a:gd name="T47" fmla="*/ 4979936 h 10000"/>
              <a:gd name="T48" fmla="*/ 39161265 w 9874"/>
              <a:gd name="T49" fmla="*/ 3949787 h 10000"/>
              <a:gd name="T50" fmla="*/ 40259588 w 9874"/>
              <a:gd name="T51" fmla="*/ 3222024 h 100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874" h="10000">
                <a:moveTo>
                  <a:pt x="9677" y="735"/>
                </a:moveTo>
                <a:lnTo>
                  <a:pt x="9874" y="489"/>
                </a:lnTo>
                <a:lnTo>
                  <a:pt x="9223" y="488"/>
                </a:lnTo>
                <a:lnTo>
                  <a:pt x="8813" y="0"/>
                </a:lnTo>
                <a:lnTo>
                  <a:pt x="5802" y="299"/>
                </a:lnTo>
                <a:lnTo>
                  <a:pt x="3889" y="1094"/>
                </a:lnTo>
                <a:lnTo>
                  <a:pt x="1667" y="1588"/>
                </a:lnTo>
                <a:lnTo>
                  <a:pt x="1667" y="2083"/>
                </a:lnTo>
                <a:lnTo>
                  <a:pt x="1111" y="3073"/>
                </a:lnTo>
                <a:lnTo>
                  <a:pt x="0" y="4062"/>
                </a:lnTo>
                <a:lnTo>
                  <a:pt x="1111" y="5547"/>
                </a:lnTo>
                <a:lnTo>
                  <a:pt x="3333" y="6042"/>
                </a:lnTo>
                <a:lnTo>
                  <a:pt x="2222" y="7031"/>
                </a:lnTo>
                <a:lnTo>
                  <a:pt x="2222" y="9010"/>
                </a:lnTo>
                <a:lnTo>
                  <a:pt x="4445" y="10000"/>
                </a:lnTo>
                <a:lnTo>
                  <a:pt x="5555" y="9010"/>
                </a:lnTo>
                <a:lnTo>
                  <a:pt x="5555" y="8021"/>
                </a:lnTo>
                <a:lnTo>
                  <a:pt x="7777" y="7031"/>
                </a:lnTo>
                <a:lnTo>
                  <a:pt x="5555" y="5052"/>
                </a:lnTo>
                <a:lnTo>
                  <a:pt x="5555" y="4062"/>
                </a:lnTo>
                <a:lnTo>
                  <a:pt x="4445" y="2578"/>
                </a:lnTo>
                <a:lnTo>
                  <a:pt x="7777" y="2083"/>
                </a:lnTo>
                <a:lnTo>
                  <a:pt x="9152" y="1778"/>
                </a:lnTo>
                <a:lnTo>
                  <a:pt x="9179" y="1136"/>
                </a:lnTo>
                <a:lnTo>
                  <a:pt x="9413" y="901"/>
                </a:lnTo>
                <a:lnTo>
                  <a:pt x="9677" y="735"/>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8" name="RO"/>
          <p:cNvSpPr>
            <a:spLocks/>
          </p:cNvSpPr>
          <p:nvPr/>
        </p:nvSpPr>
        <p:spPr bwMode="auto">
          <a:xfrm>
            <a:off x="4932771" y="2931876"/>
            <a:ext cx="172983" cy="142141"/>
          </a:xfrm>
          <a:custGeom>
            <a:avLst/>
            <a:gdLst>
              <a:gd name="T0" fmla="*/ 76535066 w 10000"/>
              <a:gd name="T1" fmla="*/ 22574748 h 10000"/>
              <a:gd name="T2" fmla="*/ 83691327 w 10000"/>
              <a:gd name="T3" fmla="*/ 19197435 h 10000"/>
              <a:gd name="T4" fmla="*/ 82314503 w 10000"/>
              <a:gd name="T5" fmla="*/ 11073437 h 10000"/>
              <a:gd name="T6" fmla="*/ 61804450 w 10000"/>
              <a:gd name="T7" fmla="*/ 0 h 10000"/>
              <a:gd name="T8" fmla="*/ 47671854 w 10000"/>
              <a:gd name="T9" fmla="*/ 3400804 h 10000"/>
              <a:gd name="T10" fmla="*/ 21707381 w 10000"/>
              <a:gd name="T11" fmla="*/ 5317827 h 10000"/>
              <a:gd name="T12" fmla="*/ 18817447 w 10000"/>
              <a:gd name="T13" fmla="*/ 3400804 h 10000"/>
              <a:gd name="T14" fmla="*/ 10156903 w 10000"/>
              <a:gd name="T15" fmla="*/ 12985361 h 10000"/>
              <a:gd name="T16" fmla="*/ 4385841 w 10000"/>
              <a:gd name="T17" fmla="*/ 20657725 h 10000"/>
              <a:gd name="T18" fmla="*/ 4120806 w 10000"/>
              <a:gd name="T19" fmla="*/ 21894580 h 10000"/>
              <a:gd name="T20" fmla="*/ 3607896 w 10000"/>
              <a:gd name="T21" fmla="*/ 22912274 h 10000"/>
              <a:gd name="T22" fmla="*/ 17202 w 10000"/>
              <a:gd name="T23" fmla="*/ 24567662 h 10000"/>
              <a:gd name="T24" fmla="*/ 15295111 w 10000"/>
              <a:gd name="T25" fmla="*/ 39146671 h 10000"/>
              <a:gd name="T26" fmla="*/ 24579703 w 10000"/>
              <a:gd name="T27" fmla="*/ 41743575 h 10000"/>
              <a:gd name="T28" fmla="*/ 27136223 w 10000"/>
              <a:gd name="T29" fmla="*/ 45372897 h 10000"/>
              <a:gd name="T30" fmla="*/ 47774616 w 10000"/>
              <a:gd name="T31" fmla="*/ 47532320 h 10000"/>
              <a:gd name="T32" fmla="*/ 73653959 w 10000"/>
              <a:gd name="T33" fmla="*/ 43660615 h 10000"/>
              <a:gd name="T34" fmla="*/ 76535066 w 10000"/>
              <a:gd name="T35" fmla="*/ 32159304 h 10000"/>
              <a:gd name="T36" fmla="*/ 82314503 w 10000"/>
              <a:gd name="T37" fmla="*/ 30242282 h 10000"/>
              <a:gd name="T38" fmla="*/ 81374265 w 10000"/>
              <a:gd name="T39" fmla="*/ 27526155 h 10000"/>
              <a:gd name="T40" fmla="*/ 76535066 w 10000"/>
              <a:gd name="T41" fmla="*/ 22574748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00" h="10000">
                <a:moveTo>
                  <a:pt x="8952" y="4746"/>
                </a:moveTo>
                <a:cubicBezTo>
                  <a:pt x="8952" y="4746"/>
                  <a:pt x="9789" y="4438"/>
                  <a:pt x="9789" y="4036"/>
                </a:cubicBezTo>
                <a:cubicBezTo>
                  <a:pt x="10125" y="3229"/>
                  <a:pt x="10054" y="3000"/>
                  <a:pt x="9628" y="2328"/>
                </a:cubicBezTo>
                <a:cubicBezTo>
                  <a:pt x="9201" y="1655"/>
                  <a:pt x="8028" y="776"/>
                  <a:pt x="7229" y="0"/>
                </a:cubicBezTo>
                <a:cubicBezTo>
                  <a:pt x="6677" y="239"/>
                  <a:pt x="6358" y="529"/>
                  <a:pt x="5576" y="715"/>
                </a:cubicBezTo>
                <a:cubicBezTo>
                  <a:pt x="4794" y="901"/>
                  <a:pt x="3551" y="983"/>
                  <a:pt x="2539" y="1118"/>
                </a:cubicBezTo>
                <a:lnTo>
                  <a:pt x="2201" y="715"/>
                </a:lnTo>
                <a:lnTo>
                  <a:pt x="1188" y="2730"/>
                </a:lnTo>
                <a:cubicBezTo>
                  <a:pt x="963" y="3268"/>
                  <a:pt x="631" y="4031"/>
                  <a:pt x="513" y="4343"/>
                </a:cubicBezTo>
                <a:cubicBezTo>
                  <a:pt x="396" y="4654"/>
                  <a:pt x="496" y="4524"/>
                  <a:pt x="482" y="4603"/>
                </a:cubicBezTo>
                <a:cubicBezTo>
                  <a:pt x="467" y="4681"/>
                  <a:pt x="503" y="4723"/>
                  <a:pt x="422" y="4817"/>
                </a:cubicBezTo>
                <a:cubicBezTo>
                  <a:pt x="342" y="4911"/>
                  <a:pt x="-28" y="5153"/>
                  <a:pt x="2" y="5165"/>
                </a:cubicBezTo>
                <a:cubicBezTo>
                  <a:pt x="871" y="6361"/>
                  <a:pt x="1309" y="7628"/>
                  <a:pt x="1789" y="8230"/>
                </a:cubicBezTo>
                <a:cubicBezTo>
                  <a:pt x="2266" y="8832"/>
                  <a:pt x="2645" y="8558"/>
                  <a:pt x="2875" y="8776"/>
                </a:cubicBezTo>
                <a:cubicBezTo>
                  <a:pt x="3105" y="8994"/>
                  <a:pt x="2722" y="9336"/>
                  <a:pt x="3174" y="9539"/>
                </a:cubicBezTo>
                <a:cubicBezTo>
                  <a:pt x="3626" y="9742"/>
                  <a:pt x="4682" y="10053"/>
                  <a:pt x="5588" y="9993"/>
                </a:cubicBezTo>
                <a:cubicBezTo>
                  <a:pt x="6494" y="9933"/>
                  <a:pt x="8055" y="9717"/>
                  <a:pt x="8615" y="9179"/>
                </a:cubicBezTo>
                <a:cubicBezTo>
                  <a:pt x="9175" y="8641"/>
                  <a:pt x="8840" y="7567"/>
                  <a:pt x="8952" y="6761"/>
                </a:cubicBezTo>
                <a:lnTo>
                  <a:pt x="9628" y="6358"/>
                </a:lnTo>
                <a:cubicBezTo>
                  <a:pt x="9591" y="6168"/>
                  <a:pt x="9555" y="5977"/>
                  <a:pt x="9518" y="5787"/>
                </a:cubicBezTo>
                <a:cubicBezTo>
                  <a:pt x="9629" y="5384"/>
                  <a:pt x="8840" y="5149"/>
                  <a:pt x="8952" y="4746"/>
                </a:cubicBez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9" name="CZ"/>
          <p:cNvSpPr>
            <a:spLocks/>
          </p:cNvSpPr>
          <p:nvPr/>
        </p:nvSpPr>
        <p:spPr bwMode="auto">
          <a:xfrm>
            <a:off x="4758447" y="2866169"/>
            <a:ext cx="134095" cy="69730"/>
          </a:xfrm>
          <a:custGeom>
            <a:avLst/>
            <a:gdLst>
              <a:gd name="T0" fmla="*/ 35895344 w 10569"/>
              <a:gd name="T1" fmla="*/ 3260169 h 10092"/>
              <a:gd name="T2" fmla="*/ 26280492 w 10569"/>
              <a:gd name="T3" fmla="*/ 1833956 h 10092"/>
              <a:gd name="T4" fmla="*/ 20105975 w 10569"/>
              <a:gd name="T5" fmla="*/ 917244 h 10092"/>
              <a:gd name="T6" fmla="*/ 13931458 w 10569"/>
              <a:gd name="T7" fmla="*/ 0 h 10092"/>
              <a:gd name="T8" fmla="*/ 13931458 w 10569"/>
              <a:gd name="T9" fmla="*/ 458319 h 10092"/>
              <a:gd name="T10" fmla="*/ 10844432 w 10569"/>
              <a:gd name="T11" fmla="*/ 0 h 10092"/>
              <a:gd name="T12" fmla="*/ 9298989 w 10569"/>
              <a:gd name="T13" fmla="*/ 458319 h 10092"/>
              <a:gd name="T14" fmla="*/ 6211738 w 10569"/>
              <a:gd name="T15" fmla="*/ 917244 h 10092"/>
              <a:gd name="T16" fmla="*/ 3124487 w 10569"/>
              <a:gd name="T17" fmla="*/ 1375637 h 10092"/>
              <a:gd name="T18" fmla="*/ 37446 w 10569"/>
              <a:gd name="T19" fmla="*/ 1833956 h 10092"/>
              <a:gd name="T20" fmla="*/ 1582663 w 10569"/>
              <a:gd name="T21" fmla="*/ 2453523 h 10092"/>
              <a:gd name="T22" fmla="*/ 4489881 w 10569"/>
              <a:gd name="T23" fmla="*/ 3289878 h 10092"/>
              <a:gd name="T24" fmla="*/ 7757166 w 10569"/>
              <a:gd name="T25" fmla="*/ 4585157 h 10092"/>
              <a:gd name="T26" fmla="*/ 9298989 w 10569"/>
              <a:gd name="T27" fmla="*/ 5044081 h 10092"/>
              <a:gd name="T28" fmla="*/ 10925872 w 10569"/>
              <a:gd name="T29" fmla="*/ 5553050 h 10092"/>
              <a:gd name="T30" fmla="*/ 16641728 w 10569"/>
              <a:gd name="T31" fmla="*/ 5499121 h 10092"/>
              <a:gd name="T32" fmla="*/ 18812093 w 10569"/>
              <a:gd name="T33" fmla="*/ 5040196 h 10092"/>
              <a:gd name="T34" fmla="*/ 21742997 w 10569"/>
              <a:gd name="T35" fmla="*/ 5177763 h 10092"/>
              <a:gd name="T36" fmla="*/ 21916272 w 10569"/>
              <a:gd name="T37" fmla="*/ 5191006 h 10092"/>
              <a:gd name="T38" fmla="*/ 22833159 w 10569"/>
              <a:gd name="T39" fmla="*/ 5285081 h 10092"/>
              <a:gd name="T40" fmla="*/ 26351779 w 10569"/>
              <a:gd name="T41" fmla="*/ 5526089 h 10092"/>
              <a:gd name="T42" fmla="*/ 29727586 w 10569"/>
              <a:gd name="T43" fmla="*/ 5147523 h 10092"/>
              <a:gd name="T44" fmla="*/ 35290700 w 10569"/>
              <a:gd name="T45" fmla="*/ 5368719 h 100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569" h="10092">
                <a:moveTo>
                  <a:pt x="10569" y="5925"/>
                </a:moveTo>
                <a:cubicBezTo>
                  <a:pt x="10249" y="5077"/>
                  <a:pt x="8682" y="4197"/>
                  <a:pt x="7738" y="3333"/>
                </a:cubicBezTo>
                <a:lnTo>
                  <a:pt x="5920" y="1667"/>
                </a:lnTo>
                <a:lnTo>
                  <a:pt x="4102" y="0"/>
                </a:lnTo>
                <a:lnTo>
                  <a:pt x="4102" y="833"/>
                </a:lnTo>
                <a:lnTo>
                  <a:pt x="3193" y="0"/>
                </a:lnTo>
                <a:lnTo>
                  <a:pt x="2738" y="833"/>
                </a:lnTo>
                <a:lnTo>
                  <a:pt x="1829" y="1667"/>
                </a:lnTo>
                <a:lnTo>
                  <a:pt x="920" y="2500"/>
                </a:lnTo>
                <a:cubicBezTo>
                  <a:pt x="617" y="2778"/>
                  <a:pt x="87" y="3007"/>
                  <a:pt x="11" y="3333"/>
                </a:cubicBezTo>
                <a:cubicBezTo>
                  <a:pt x="-65" y="3659"/>
                  <a:pt x="248" y="4018"/>
                  <a:pt x="466" y="4459"/>
                </a:cubicBezTo>
                <a:cubicBezTo>
                  <a:pt x="684" y="4900"/>
                  <a:pt x="1019" y="5333"/>
                  <a:pt x="1322" y="5979"/>
                </a:cubicBezTo>
                <a:cubicBezTo>
                  <a:pt x="1625" y="6625"/>
                  <a:pt x="2048" y="7802"/>
                  <a:pt x="2284" y="8333"/>
                </a:cubicBezTo>
                <a:cubicBezTo>
                  <a:pt x="2520" y="8864"/>
                  <a:pt x="2583" y="8874"/>
                  <a:pt x="2738" y="9167"/>
                </a:cubicBezTo>
                <a:cubicBezTo>
                  <a:pt x="2893" y="9460"/>
                  <a:pt x="3217" y="10092"/>
                  <a:pt x="3217" y="10092"/>
                </a:cubicBezTo>
                <a:cubicBezTo>
                  <a:pt x="4581" y="10092"/>
                  <a:pt x="4900" y="9994"/>
                  <a:pt x="4900" y="9994"/>
                </a:cubicBezTo>
                <a:cubicBezTo>
                  <a:pt x="4785" y="9440"/>
                  <a:pt x="5654" y="9714"/>
                  <a:pt x="5539" y="9160"/>
                </a:cubicBezTo>
                <a:cubicBezTo>
                  <a:pt x="5853" y="9260"/>
                  <a:pt x="6250" y="9364"/>
                  <a:pt x="6402" y="9410"/>
                </a:cubicBezTo>
                <a:cubicBezTo>
                  <a:pt x="6554" y="9456"/>
                  <a:pt x="6377" y="9434"/>
                  <a:pt x="6453" y="9434"/>
                </a:cubicBezTo>
                <a:cubicBezTo>
                  <a:pt x="6529" y="9434"/>
                  <a:pt x="6505" y="9504"/>
                  <a:pt x="6723" y="9605"/>
                </a:cubicBezTo>
                <a:cubicBezTo>
                  <a:pt x="6941" y="9707"/>
                  <a:pt x="7421" y="10085"/>
                  <a:pt x="7759" y="10043"/>
                </a:cubicBezTo>
                <a:cubicBezTo>
                  <a:pt x="8097" y="10001"/>
                  <a:pt x="8436" y="9626"/>
                  <a:pt x="8753" y="9355"/>
                </a:cubicBezTo>
                <a:cubicBezTo>
                  <a:pt x="9070" y="9084"/>
                  <a:pt x="8347" y="9964"/>
                  <a:pt x="10391" y="9757"/>
                </a:cubicBezTo>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20" name="HU"/>
          <p:cNvSpPr>
            <a:spLocks/>
          </p:cNvSpPr>
          <p:nvPr/>
        </p:nvSpPr>
        <p:spPr bwMode="auto">
          <a:xfrm>
            <a:off x="4853654" y="2938581"/>
            <a:ext cx="116663" cy="80457"/>
          </a:xfrm>
          <a:custGeom>
            <a:avLst/>
            <a:gdLst>
              <a:gd name="T0" fmla="*/ 19546837 w 9980"/>
              <a:gd name="T1" fmla="*/ 0 h 10000"/>
              <a:gd name="T2" fmla="*/ 15929452 w 9980"/>
              <a:gd name="T3" fmla="*/ 1326499 h 10000"/>
              <a:gd name="T4" fmla="*/ 10695094 w 9980"/>
              <a:gd name="T5" fmla="*/ 1927289 h 10000"/>
              <a:gd name="T6" fmla="*/ 6765918 w 9980"/>
              <a:gd name="T7" fmla="*/ 2528164 h 10000"/>
              <a:gd name="T8" fmla="*/ 4147500 w 9980"/>
              <a:gd name="T9" fmla="*/ 2309784 h 10000"/>
              <a:gd name="T10" fmla="*/ 2839634 w 9980"/>
              <a:gd name="T11" fmla="*/ 1927289 h 10000"/>
              <a:gd name="T12" fmla="*/ 1529069 w 9980"/>
              <a:gd name="T13" fmla="*/ 3128039 h 10000"/>
              <a:gd name="T14" fmla="*/ 218517 w 9980"/>
              <a:gd name="T15" fmla="*/ 4930483 h 10000"/>
              <a:gd name="T16" fmla="*/ 58608 w 9980"/>
              <a:gd name="T17" fmla="*/ 5184610 h 10000"/>
              <a:gd name="T18" fmla="*/ 831183 w 9980"/>
              <a:gd name="T19" fmla="*/ 5914673 h 10000"/>
              <a:gd name="T20" fmla="*/ 4379234 w 9980"/>
              <a:gd name="T21" fmla="*/ 8205226 h 10000"/>
              <a:gd name="T22" fmla="*/ 9616277 w 9980"/>
              <a:gd name="T23" fmla="*/ 8732701 h 10000"/>
              <a:gd name="T24" fmla="*/ 11691362 w 9980"/>
              <a:gd name="T25" fmla="*/ 8224457 h 10000"/>
              <a:gd name="T26" fmla="*/ 16006632 w 9980"/>
              <a:gd name="T27" fmla="*/ 7478697 h 10000"/>
              <a:gd name="T28" fmla="*/ 16313055 w 9980"/>
              <a:gd name="T29" fmla="*/ 7478697 h 10000"/>
              <a:gd name="T30" fmla="*/ 19858435 w 9980"/>
              <a:gd name="T31" fmla="*/ 6732022 h 10000"/>
              <a:gd name="T32" fmla="*/ 22477047 w 9980"/>
              <a:gd name="T33" fmla="*/ 4329703 h 10000"/>
              <a:gd name="T34" fmla="*/ 26406029 w 9980"/>
              <a:gd name="T35" fmla="*/ 1326499 h 10000"/>
              <a:gd name="T36" fmla="*/ 25865368 w 9980"/>
              <a:gd name="T37" fmla="*/ 109147 h 10000"/>
              <a:gd name="T38" fmla="*/ 24315043 w 9980"/>
              <a:gd name="T39" fmla="*/ 289960 h 10000"/>
              <a:gd name="T40" fmla="*/ 19546837 w 9980"/>
              <a:gd name="T41" fmla="*/ 0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980" h="10000">
                <a:moveTo>
                  <a:pt x="7338" y="0"/>
                </a:moveTo>
                <a:cubicBezTo>
                  <a:pt x="6885" y="506"/>
                  <a:pt x="6535" y="1151"/>
                  <a:pt x="5980" y="1519"/>
                </a:cubicBezTo>
                <a:cubicBezTo>
                  <a:pt x="5426" y="1887"/>
                  <a:pt x="4670" y="1978"/>
                  <a:pt x="4015" y="2207"/>
                </a:cubicBezTo>
                <a:cubicBezTo>
                  <a:pt x="2540" y="2895"/>
                  <a:pt x="2950" y="2822"/>
                  <a:pt x="2540" y="2895"/>
                </a:cubicBezTo>
                <a:cubicBezTo>
                  <a:pt x="2130" y="2968"/>
                  <a:pt x="1557" y="2645"/>
                  <a:pt x="1557" y="2645"/>
                </a:cubicBezTo>
                <a:cubicBezTo>
                  <a:pt x="1066" y="1958"/>
                  <a:pt x="1230" y="2051"/>
                  <a:pt x="1066" y="2207"/>
                </a:cubicBezTo>
                <a:cubicBezTo>
                  <a:pt x="902" y="2363"/>
                  <a:pt x="574" y="3582"/>
                  <a:pt x="574" y="3582"/>
                </a:cubicBezTo>
                <a:cubicBezTo>
                  <a:pt x="409" y="4270"/>
                  <a:pt x="174" y="5254"/>
                  <a:pt x="82" y="5646"/>
                </a:cubicBezTo>
                <a:cubicBezTo>
                  <a:pt x="-10" y="6038"/>
                  <a:pt x="-16" y="5749"/>
                  <a:pt x="22" y="5937"/>
                </a:cubicBezTo>
                <a:cubicBezTo>
                  <a:pt x="60" y="6125"/>
                  <a:pt x="42" y="6197"/>
                  <a:pt x="312" y="6773"/>
                </a:cubicBezTo>
                <a:cubicBezTo>
                  <a:pt x="583" y="7349"/>
                  <a:pt x="1094" y="8858"/>
                  <a:pt x="1644" y="9396"/>
                </a:cubicBezTo>
                <a:cubicBezTo>
                  <a:pt x="2194" y="9934"/>
                  <a:pt x="3153" y="9997"/>
                  <a:pt x="3610" y="10000"/>
                </a:cubicBezTo>
                <a:cubicBezTo>
                  <a:pt x="4068" y="10003"/>
                  <a:pt x="3989" y="9657"/>
                  <a:pt x="4389" y="9418"/>
                </a:cubicBezTo>
                <a:cubicBezTo>
                  <a:pt x="4788" y="9179"/>
                  <a:pt x="5720" y="8707"/>
                  <a:pt x="6009" y="8564"/>
                </a:cubicBezTo>
                <a:cubicBezTo>
                  <a:pt x="6298" y="8421"/>
                  <a:pt x="5883" y="8706"/>
                  <a:pt x="6124" y="8564"/>
                </a:cubicBezTo>
                <a:cubicBezTo>
                  <a:pt x="6364" y="8422"/>
                  <a:pt x="7069" y="8310"/>
                  <a:pt x="7455" y="7709"/>
                </a:cubicBezTo>
                <a:cubicBezTo>
                  <a:pt x="7841" y="7109"/>
                  <a:pt x="8111" y="5875"/>
                  <a:pt x="8438" y="4958"/>
                </a:cubicBezTo>
                <a:cubicBezTo>
                  <a:pt x="8929" y="3812"/>
                  <a:pt x="9701" y="2324"/>
                  <a:pt x="9913" y="1519"/>
                </a:cubicBezTo>
                <a:cubicBezTo>
                  <a:pt x="10125" y="713"/>
                  <a:pt x="9778" y="589"/>
                  <a:pt x="9710" y="125"/>
                </a:cubicBezTo>
                <a:lnTo>
                  <a:pt x="9128" y="332"/>
                </a:lnTo>
                <a:lnTo>
                  <a:pt x="7338" y="0"/>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21" name="SK"/>
          <p:cNvSpPr>
            <a:spLocks/>
          </p:cNvSpPr>
          <p:nvPr/>
        </p:nvSpPr>
        <p:spPr bwMode="auto">
          <a:xfrm>
            <a:off x="4857676" y="2905056"/>
            <a:ext cx="112640" cy="59002"/>
          </a:xfrm>
          <a:custGeom>
            <a:avLst/>
            <a:gdLst>
              <a:gd name="T0" fmla="*/ 14753551 w 10000"/>
              <a:gd name="T1" fmla="*/ 221096 h 9595"/>
              <a:gd name="T2" fmla="*/ 11909822 w 10000"/>
              <a:gd name="T3" fmla="*/ 35191 h 9595"/>
              <a:gd name="T4" fmla="*/ 9391507 w 10000"/>
              <a:gd name="T5" fmla="*/ 37469 h 9595"/>
              <a:gd name="T6" fmla="*/ 6706745 w 10000"/>
              <a:gd name="T7" fmla="*/ 221096 h 9595"/>
              <a:gd name="T8" fmla="*/ 5366857 w 10000"/>
              <a:gd name="T9" fmla="*/ 1062251 h 9595"/>
              <a:gd name="T10" fmla="*/ 0 w 10000"/>
              <a:gd name="T11" fmla="*/ 1903829 h 9595"/>
              <a:gd name="T12" fmla="*/ 1342381 w 10000"/>
              <a:gd name="T13" fmla="*/ 2744978 h 9595"/>
              <a:gd name="T14" fmla="*/ 2325917 w 10000"/>
              <a:gd name="T15" fmla="*/ 3250351 h 9595"/>
              <a:gd name="T16" fmla="*/ 4794266 w 10000"/>
              <a:gd name="T17" fmla="*/ 3632346 h 9595"/>
              <a:gd name="T18" fmla="*/ 10529383 w 10000"/>
              <a:gd name="T19" fmla="*/ 3127344 h 9595"/>
              <a:gd name="T20" fmla="*/ 14824866 w 10000"/>
              <a:gd name="T21" fmla="*/ 2897184 h 9595"/>
              <a:gd name="T22" fmla="*/ 16939344 w 10000"/>
              <a:gd name="T23" fmla="*/ 2073784 h 9595"/>
              <a:gd name="T24" fmla="*/ 21890456 w 10000"/>
              <a:gd name="T25" fmla="*/ 2243747 h 9595"/>
              <a:gd name="T26" fmla="*/ 23289738 w 10000"/>
              <a:gd name="T27" fmla="*/ 1882630 h 9595"/>
              <a:gd name="T28" fmla="*/ 23370468 w 10000"/>
              <a:gd name="T29" fmla="*/ 1483201 h 9595"/>
              <a:gd name="T30" fmla="*/ 23726819 w 10000"/>
              <a:gd name="T31" fmla="*/ 815451 h 9595"/>
              <a:gd name="T32" fmla="*/ 20379494 w 10000"/>
              <a:gd name="T33" fmla="*/ 459583 h 9595"/>
              <a:gd name="T34" fmla="*/ 20120408 w 10000"/>
              <a:gd name="T35" fmla="*/ 221096 h 9595"/>
              <a:gd name="T36" fmla="*/ 14753551 w 10000"/>
              <a:gd name="T37" fmla="*/ 221096 h 95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000" h="9595">
                <a:moveTo>
                  <a:pt x="6210" y="584"/>
                </a:moveTo>
                <a:cubicBezTo>
                  <a:pt x="5554" y="325"/>
                  <a:pt x="5389" y="258"/>
                  <a:pt x="5013" y="93"/>
                </a:cubicBezTo>
                <a:cubicBezTo>
                  <a:pt x="4637" y="-72"/>
                  <a:pt x="4318" y="17"/>
                  <a:pt x="3953" y="99"/>
                </a:cubicBezTo>
                <a:lnTo>
                  <a:pt x="2823" y="584"/>
                </a:lnTo>
                <a:lnTo>
                  <a:pt x="2259" y="2806"/>
                </a:lnTo>
                <a:lnTo>
                  <a:pt x="0" y="5029"/>
                </a:lnTo>
                <a:lnTo>
                  <a:pt x="565" y="7251"/>
                </a:lnTo>
                <a:lnTo>
                  <a:pt x="979" y="8586"/>
                </a:lnTo>
                <a:lnTo>
                  <a:pt x="2018" y="9595"/>
                </a:lnTo>
                <a:lnTo>
                  <a:pt x="4432" y="8261"/>
                </a:lnTo>
                <a:lnTo>
                  <a:pt x="6240" y="7653"/>
                </a:lnTo>
                <a:lnTo>
                  <a:pt x="7130" y="5478"/>
                </a:lnTo>
                <a:lnTo>
                  <a:pt x="9214" y="5927"/>
                </a:lnTo>
                <a:lnTo>
                  <a:pt x="9803" y="4973"/>
                </a:lnTo>
                <a:cubicBezTo>
                  <a:pt x="9735" y="4622"/>
                  <a:pt x="9905" y="4270"/>
                  <a:pt x="9837" y="3918"/>
                </a:cubicBezTo>
                <a:cubicBezTo>
                  <a:pt x="9758" y="2807"/>
                  <a:pt x="10067" y="3265"/>
                  <a:pt x="9987" y="2154"/>
                </a:cubicBezTo>
                <a:cubicBezTo>
                  <a:pt x="9527" y="1653"/>
                  <a:pt x="9037" y="1714"/>
                  <a:pt x="8578" y="1214"/>
                </a:cubicBezTo>
                <a:cubicBezTo>
                  <a:pt x="8542" y="1004"/>
                  <a:pt x="8505" y="794"/>
                  <a:pt x="8469" y="584"/>
                </a:cubicBezTo>
                <a:lnTo>
                  <a:pt x="6210" y="584"/>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22" name="BG"/>
          <p:cNvSpPr>
            <a:spLocks/>
          </p:cNvSpPr>
          <p:nvPr/>
        </p:nvSpPr>
        <p:spPr bwMode="auto">
          <a:xfrm>
            <a:off x="4983727" y="3057926"/>
            <a:ext cx="148125" cy="119345"/>
          </a:xfrm>
          <a:custGeom>
            <a:avLst/>
            <a:gdLst>
              <a:gd name="T0" fmla="*/ 22159047 w 10000"/>
              <a:gd name="T1" fmla="*/ 1471825 h 10000"/>
              <a:gd name="T2" fmla="*/ 5539588 w 10000"/>
              <a:gd name="T3" fmla="*/ 1471825 h 10000"/>
              <a:gd name="T4" fmla="*/ 0 w 10000"/>
              <a:gd name="T5" fmla="*/ 0 h 10000"/>
              <a:gd name="T6" fmla="*/ 0 w 10000"/>
              <a:gd name="T7" fmla="*/ 2940641 h 10000"/>
              <a:gd name="T8" fmla="*/ 2772971 w 10000"/>
              <a:gd name="T9" fmla="*/ 7356103 h 10000"/>
              <a:gd name="T10" fmla="*/ 4138115 w 10000"/>
              <a:gd name="T11" fmla="*/ 12109724 h 10000"/>
              <a:gd name="T12" fmla="*/ 2772971 w 10000"/>
              <a:gd name="T13" fmla="*/ 14954558 h 10000"/>
              <a:gd name="T14" fmla="*/ 5539588 w 10000"/>
              <a:gd name="T15" fmla="*/ 17897996 h 10000"/>
              <a:gd name="T16" fmla="*/ 9738697 w 10000"/>
              <a:gd name="T17" fmla="*/ 21659295 h 10000"/>
              <a:gd name="T18" fmla="*/ 25047652 w 10000"/>
              <a:gd name="T19" fmla="*/ 18924256 h 10000"/>
              <a:gd name="T20" fmla="*/ 27107390 w 10000"/>
              <a:gd name="T21" fmla="*/ 19930961 h 10000"/>
              <a:gd name="T22" fmla="*/ 30532582 w 10000"/>
              <a:gd name="T23" fmla="*/ 19950516 h 10000"/>
              <a:gd name="T24" fmla="*/ 30471606 w 10000"/>
              <a:gd name="T25" fmla="*/ 20838638 h 10000"/>
              <a:gd name="T26" fmla="*/ 27698635 w 10000"/>
              <a:gd name="T27" fmla="*/ 22310463 h 10000"/>
              <a:gd name="T28" fmla="*/ 30471606 w 10000"/>
              <a:gd name="T29" fmla="*/ 28194755 h 10000"/>
              <a:gd name="T30" fmla="*/ 41551111 w 10000"/>
              <a:gd name="T31" fmla="*/ 23782288 h 10000"/>
              <a:gd name="T32" fmla="*/ 52630635 w 10000"/>
              <a:gd name="T33" fmla="*/ 23782288 h 10000"/>
              <a:gd name="T34" fmla="*/ 58170241 w 10000"/>
              <a:gd name="T35" fmla="*/ 19369822 h 10000"/>
              <a:gd name="T36" fmla="*/ 60943194 w 10000"/>
              <a:gd name="T37" fmla="*/ 19369822 h 10000"/>
              <a:gd name="T38" fmla="*/ 44324082 w 10000"/>
              <a:gd name="T39" fmla="*/ 16426171 h 10000"/>
              <a:gd name="T40" fmla="*/ 41551111 w 10000"/>
              <a:gd name="T41" fmla="*/ 8824933 h 10000"/>
              <a:gd name="T42" fmla="*/ 52630635 w 10000"/>
              <a:gd name="T43" fmla="*/ 2940641 h 10000"/>
              <a:gd name="T44" fmla="*/ 36011194 w 10000"/>
              <a:gd name="T45" fmla="*/ 0 h 10000"/>
              <a:gd name="T46" fmla="*/ 22159047 w 10000"/>
              <a:gd name="T47" fmla="*/ 1471825 h 1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000" h="10000">
                <a:moveTo>
                  <a:pt x="3636" y="522"/>
                </a:moveTo>
                <a:lnTo>
                  <a:pt x="909" y="522"/>
                </a:lnTo>
                <a:lnTo>
                  <a:pt x="0" y="0"/>
                </a:lnTo>
                <a:lnTo>
                  <a:pt x="0" y="1043"/>
                </a:lnTo>
                <a:lnTo>
                  <a:pt x="455" y="2609"/>
                </a:lnTo>
                <a:cubicBezTo>
                  <a:pt x="530" y="3171"/>
                  <a:pt x="604" y="3733"/>
                  <a:pt x="679" y="4295"/>
                </a:cubicBezTo>
                <a:cubicBezTo>
                  <a:pt x="604" y="4631"/>
                  <a:pt x="530" y="4968"/>
                  <a:pt x="455" y="5304"/>
                </a:cubicBezTo>
                <a:lnTo>
                  <a:pt x="909" y="6348"/>
                </a:lnTo>
                <a:lnTo>
                  <a:pt x="1598" y="7682"/>
                </a:lnTo>
                <a:cubicBezTo>
                  <a:pt x="2779" y="7328"/>
                  <a:pt x="2976" y="7157"/>
                  <a:pt x="4110" y="6712"/>
                </a:cubicBezTo>
                <a:lnTo>
                  <a:pt x="4448" y="7069"/>
                </a:lnTo>
                <a:lnTo>
                  <a:pt x="5010" y="7076"/>
                </a:lnTo>
                <a:cubicBezTo>
                  <a:pt x="5007" y="7181"/>
                  <a:pt x="5003" y="7286"/>
                  <a:pt x="5000" y="7391"/>
                </a:cubicBezTo>
                <a:lnTo>
                  <a:pt x="4545" y="7913"/>
                </a:lnTo>
                <a:lnTo>
                  <a:pt x="5000" y="10000"/>
                </a:lnTo>
                <a:lnTo>
                  <a:pt x="6818" y="8435"/>
                </a:lnTo>
                <a:lnTo>
                  <a:pt x="8636" y="8435"/>
                </a:lnTo>
                <a:lnTo>
                  <a:pt x="9545" y="6870"/>
                </a:lnTo>
                <a:lnTo>
                  <a:pt x="10000" y="6870"/>
                </a:lnTo>
                <a:lnTo>
                  <a:pt x="7273" y="5826"/>
                </a:lnTo>
                <a:cubicBezTo>
                  <a:pt x="7121" y="4927"/>
                  <a:pt x="6970" y="4029"/>
                  <a:pt x="6818" y="3130"/>
                </a:cubicBezTo>
                <a:lnTo>
                  <a:pt x="8636" y="1043"/>
                </a:lnTo>
                <a:lnTo>
                  <a:pt x="5909" y="0"/>
                </a:lnTo>
                <a:lnTo>
                  <a:pt x="3636" y="522"/>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23" name="CH"/>
          <p:cNvSpPr>
            <a:spLocks/>
          </p:cNvSpPr>
          <p:nvPr/>
        </p:nvSpPr>
        <p:spPr bwMode="auto">
          <a:xfrm>
            <a:off x="4640443" y="2961376"/>
            <a:ext cx="96549" cy="54980"/>
          </a:xfrm>
          <a:custGeom>
            <a:avLst/>
            <a:gdLst>
              <a:gd name="T0" fmla="*/ 11660715 w 10000"/>
              <a:gd name="T1" fmla="*/ 642479 h 11466"/>
              <a:gd name="T2" fmla="*/ 10601051 w 10000"/>
              <a:gd name="T3" fmla="*/ 411497 h 11466"/>
              <a:gd name="T4" fmla="*/ 8480157 w 10000"/>
              <a:gd name="T5" fmla="*/ 180516 h 11466"/>
              <a:gd name="T6" fmla="*/ 5403601 w 10000"/>
              <a:gd name="T7" fmla="*/ 359942 h 11466"/>
              <a:gd name="T8" fmla="*/ 4815962 w 10000"/>
              <a:gd name="T9" fmla="*/ 0 h 11466"/>
              <a:gd name="T10" fmla="*/ 3180420 w 10000"/>
              <a:gd name="T11" fmla="*/ 347017 h 11466"/>
              <a:gd name="T12" fmla="*/ 0 w 10000"/>
              <a:gd name="T13" fmla="*/ 1104441 h 11466"/>
              <a:gd name="T14" fmla="*/ 0 w 10000"/>
              <a:gd name="T15" fmla="*/ 1566369 h 11466"/>
              <a:gd name="T16" fmla="*/ 2120756 w 10000"/>
              <a:gd name="T17" fmla="*/ 1566369 h 11466"/>
              <a:gd name="T18" fmla="*/ 3128551 w 10000"/>
              <a:gd name="T19" fmla="*/ 2118686 h 11466"/>
              <a:gd name="T20" fmla="*/ 4240084 w 10000"/>
              <a:gd name="T21" fmla="*/ 2028332 h 11466"/>
              <a:gd name="T22" fmla="*/ 6583589 w 10000"/>
              <a:gd name="T23" fmla="*/ 1669485 h 11466"/>
              <a:gd name="T24" fmla="*/ 7800541 w 10000"/>
              <a:gd name="T25" fmla="*/ 1874785 h 11466"/>
              <a:gd name="T26" fmla="*/ 11660715 w 10000"/>
              <a:gd name="T27" fmla="*/ 1566369 h 11466"/>
              <a:gd name="T28" fmla="*/ 13781471 w 10000"/>
              <a:gd name="T29" fmla="*/ 1335388 h 11466"/>
              <a:gd name="T30" fmla="*/ 14841135 w 10000"/>
              <a:gd name="T31" fmla="*/ 1335388 h 11466"/>
              <a:gd name="T32" fmla="*/ 13781471 w 10000"/>
              <a:gd name="T33" fmla="*/ 1104441 h 11466"/>
              <a:gd name="T34" fmla="*/ 11660715 w 10000"/>
              <a:gd name="T35" fmla="*/ 642479 h 114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000" h="11466">
                <a:moveTo>
                  <a:pt x="7857" y="3477"/>
                </a:moveTo>
                <a:lnTo>
                  <a:pt x="7143" y="2227"/>
                </a:lnTo>
                <a:lnTo>
                  <a:pt x="5714" y="977"/>
                </a:lnTo>
                <a:lnTo>
                  <a:pt x="3641" y="1948"/>
                </a:lnTo>
                <a:cubicBezTo>
                  <a:pt x="3532" y="1206"/>
                  <a:pt x="3354" y="742"/>
                  <a:pt x="3245" y="0"/>
                </a:cubicBezTo>
                <a:lnTo>
                  <a:pt x="2143" y="1878"/>
                </a:lnTo>
                <a:lnTo>
                  <a:pt x="0" y="5977"/>
                </a:lnTo>
                <a:lnTo>
                  <a:pt x="0" y="8477"/>
                </a:lnTo>
                <a:lnTo>
                  <a:pt x="1429" y="8477"/>
                </a:lnTo>
                <a:lnTo>
                  <a:pt x="2108" y="11466"/>
                </a:lnTo>
                <a:lnTo>
                  <a:pt x="2857" y="10977"/>
                </a:lnTo>
                <a:lnTo>
                  <a:pt x="4436" y="9035"/>
                </a:lnTo>
                <a:lnTo>
                  <a:pt x="5256" y="10146"/>
                </a:lnTo>
                <a:lnTo>
                  <a:pt x="7857" y="8477"/>
                </a:lnTo>
                <a:lnTo>
                  <a:pt x="9286" y="7227"/>
                </a:lnTo>
                <a:lnTo>
                  <a:pt x="10000" y="7227"/>
                </a:lnTo>
                <a:lnTo>
                  <a:pt x="9286" y="5977"/>
                </a:lnTo>
                <a:lnTo>
                  <a:pt x="7857" y="3477"/>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24" name="BE"/>
          <p:cNvSpPr>
            <a:spLocks/>
          </p:cNvSpPr>
          <p:nvPr/>
        </p:nvSpPr>
        <p:spPr bwMode="auto">
          <a:xfrm>
            <a:off x="4598254" y="2838009"/>
            <a:ext cx="54257" cy="63025"/>
          </a:xfrm>
          <a:custGeom>
            <a:avLst/>
            <a:gdLst>
              <a:gd name="T0" fmla="*/ 853877 w 10056"/>
              <a:gd name="T1" fmla="*/ 1901050 h 10000"/>
              <a:gd name="T2" fmla="*/ 1199163 w 10056"/>
              <a:gd name="T3" fmla="*/ 2661744 h 10000"/>
              <a:gd name="T4" fmla="*/ 1890040 w 10056"/>
              <a:gd name="T5" fmla="*/ 3041860 h 10000"/>
              <a:gd name="T6" fmla="*/ 2519852 w 10056"/>
              <a:gd name="T7" fmla="*/ 3533440 h 10000"/>
              <a:gd name="T8" fmla="*/ 3168589 w 10056"/>
              <a:gd name="T9" fmla="*/ 4158958 h 10000"/>
              <a:gd name="T10" fmla="*/ 3574230 w 10056"/>
              <a:gd name="T11" fmla="*/ 3130881 h 10000"/>
              <a:gd name="T12" fmla="*/ 3333712 w 10056"/>
              <a:gd name="T13" fmla="*/ 2370194 h 10000"/>
              <a:gd name="T14" fmla="*/ 3594263 w 10056"/>
              <a:gd name="T15" fmla="*/ 1365000 h 10000"/>
              <a:gd name="T16" fmla="*/ 3087789 w 10056"/>
              <a:gd name="T17" fmla="*/ 984817 h 10000"/>
              <a:gd name="T18" fmla="*/ 2580612 w 10056"/>
              <a:gd name="T19" fmla="*/ 760247 h 10000"/>
              <a:gd name="T20" fmla="*/ 1890040 w 10056"/>
              <a:gd name="T21" fmla="*/ 380123 h 10000"/>
              <a:gd name="T22" fmla="*/ 1199163 w 10056"/>
              <a:gd name="T23" fmla="*/ 380123 h 10000"/>
              <a:gd name="T24" fmla="*/ 853877 w 10056"/>
              <a:gd name="T25" fmla="*/ 0 h 10000"/>
              <a:gd name="T26" fmla="*/ 163355 w 10056"/>
              <a:gd name="T27" fmla="*/ 380123 h 10000"/>
              <a:gd name="T28" fmla="*/ 0 w 10056"/>
              <a:gd name="T29" fmla="*/ 403835 h 10000"/>
              <a:gd name="T30" fmla="*/ 325253 w 10056"/>
              <a:gd name="T31" fmla="*/ 1431913 h 10000"/>
              <a:gd name="T32" fmla="*/ 853877 w 10056"/>
              <a:gd name="T33" fmla="*/ 1901050 h 100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56" h="10000">
                <a:moveTo>
                  <a:pt x="2389" y="4571"/>
                </a:moveTo>
                <a:lnTo>
                  <a:pt x="3355" y="6400"/>
                </a:lnTo>
                <a:lnTo>
                  <a:pt x="5288" y="7314"/>
                </a:lnTo>
                <a:lnTo>
                  <a:pt x="7050" y="8496"/>
                </a:lnTo>
                <a:lnTo>
                  <a:pt x="8865" y="10000"/>
                </a:lnTo>
                <a:cubicBezTo>
                  <a:pt x="8961" y="9105"/>
                  <a:pt x="9904" y="8423"/>
                  <a:pt x="10000" y="7528"/>
                </a:cubicBezTo>
                <a:lnTo>
                  <a:pt x="9327" y="5699"/>
                </a:lnTo>
                <a:cubicBezTo>
                  <a:pt x="9382" y="4965"/>
                  <a:pt x="10001" y="4016"/>
                  <a:pt x="10056" y="3282"/>
                </a:cubicBezTo>
                <a:lnTo>
                  <a:pt x="8639" y="2368"/>
                </a:lnTo>
                <a:lnTo>
                  <a:pt x="7220" y="1828"/>
                </a:lnTo>
                <a:lnTo>
                  <a:pt x="5288" y="914"/>
                </a:lnTo>
                <a:lnTo>
                  <a:pt x="3355" y="914"/>
                </a:lnTo>
                <a:lnTo>
                  <a:pt x="2389" y="0"/>
                </a:lnTo>
                <a:lnTo>
                  <a:pt x="457" y="914"/>
                </a:lnTo>
                <a:lnTo>
                  <a:pt x="0" y="971"/>
                </a:lnTo>
                <a:cubicBezTo>
                  <a:pt x="152" y="1866"/>
                  <a:pt x="757" y="2548"/>
                  <a:pt x="910" y="3443"/>
                </a:cubicBezTo>
                <a:lnTo>
                  <a:pt x="2389" y="4571"/>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25" name="SI"/>
          <p:cNvSpPr>
            <a:spLocks/>
          </p:cNvSpPr>
          <p:nvPr/>
        </p:nvSpPr>
        <p:spPr bwMode="auto">
          <a:xfrm rot="21133526">
            <a:off x="4787948" y="2986855"/>
            <a:ext cx="75093" cy="40229"/>
          </a:xfrm>
          <a:custGeom>
            <a:avLst/>
            <a:gdLst>
              <a:gd name="T0" fmla="*/ 0 w 1912593"/>
              <a:gd name="T1" fmla="*/ 14 h 1229193"/>
              <a:gd name="T2" fmla="*/ 8 w 1912593"/>
              <a:gd name="T3" fmla="*/ 68 h 1229193"/>
              <a:gd name="T4" fmla="*/ 110 w 1912593"/>
              <a:gd name="T5" fmla="*/ 72 h 1229193"/>
              <a:gd name="T6" fmla="*/ 190 w 1912593"/>
              <a:gd name="T7" fmla="*/ 19 h 1229193"/>
              <a:gd name="T8" fmla="*/ 178 w 1912593"/>
              <a:gd name="T9" fmla="*/ 0 h 1229193"/>
              <a:gd name="T10" fmla="*/ 112 w 1912593"/>
              <a:gd name="T11" fmla="*/ 15 h 1229193"/>
              <a:gd name="T12" fmla="*/ 15 w 1912593"/>
              <a:gd name="T13" fmla="*/ 14 h 1229193"/>
              <a:gd name="T14" fmla="*/ 13 w 1912593"/>
              <a:gd name="T15" fmla="*/ 14 h 1229193"/>
              <a:gd name="T16" fmla="*/ 0 w 1912593"/>
              <a:gd name="T17" fmla="*/ 14 h 1229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12593" h="1229193">
                <a:moveTo>
                  <a:pt x="0" y="233280"/>
                </a:moveTo>
                <a:lnTo>
                  <a:pt x="83793" y="1154242"/>
                </a:lnTo>
                <a:lnTo>
                  <a:pt x="1103124" y="1229193"/>
                </a:lnTo>
                <a:lnTo>
                  <a:pt x="1912593" y="314793"/>
                </a:lnTo>
                <a:lnTo>
                  <a:pt x="1792672" y="0"/>
                </a:lnTo>
                <a:lnTo>
                  <a:pt x="1124055" y="252554"/>
                </a:lnTo>
                <a:cubicBezTo>
                  <a:pt x="892871" y="224853"/>
                  <a:pt x="379360" y="273001"/>
                  <a:pt x="148176" y="245300"/>
                </a:cubicBezTo>
                <a:lnTo>
                  <a:pt x="128763" y="242675"/>
                </a:lnTo>
                <a:lnTo>
                  <a:pt x="0" y="233280"/>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26" name="HR"/>
          <p:cNvSpPr>
            <a:spLocks/>
          </p:cNvSpPr>
          <p:nvPr/>
        </p:nvSpPr>
        <p:spPr bwMode="auto">
          <a:xfrm>
            <a:off x="4791969" y="2994900"/>
            <a:ext cx="120686" cy="126050"/>
          </a:xfrm>
          <a:custGeom>
            <a:avLst/>
            <a:gdLst>
              <a:gd name="T0" fmla="*/ 121 w 3644175"/>
              <a:gd name="T1" fmla="*/ 0 h 3780713"/>
              <a:gd name="T2" fmla="*/ 68 w 3644175"/>
              <a:gd name="T3" fmla="*/ 59 h 3780713"/>
              <a:gd name="T4" fmla="*/ 6 w 3644175"/>
              <a:gd name="T5" fmla="*/ 61 h 3780713"/>
              <a:gd name="T6" fmla="*/ 0 w 3644175"/>
              <a:gd name="T7" fmla="*/ 79 h 3780713"/>
              <a:gd name="T8" fmla="*/ 15 w 3644175"/>
              <a:gd name="T9" fmla="*/ 112 h 3780713"/>
              <a:gd name="T10" fmla="*/ 29 w 3644175"/>
              <a:gd name="T11" fmla="*/ 93 h 3780713"/>
              <a:gd name="T12" fmla="*/ 38 w 3644175"/>
              <a:gd name="T13" fmla="*/ 83 h 3780713"/>
              <a:gd name="T14" fmla="*/ 54 w 3644175"/>
              <a:gd name="T15" fmla="*/ 99 h 3780713"/>
              <a:gd name="T16" fmla="*/ 68 w 3644175"/>
              <a:gd name="T17" fmla="*/ 147 h 3780713"/>
              <a:gd name="T18" fmla="*/ 97 w 3644175"/>
              <a:gd name="T19" fmla="*/ 180 h 3780713"/>
              <a:gd name="T20" fmla="*/ 193 w 3644175"/>
              <a:gd name="T21" fmla="*/ 231 h 3780713"/>
              <a:gd name="T22" fmla="*/ 87 w 3644175"/>
              <a:gd name="T23" fmla="*/ 102 h 3780713"/>
              <a:gd name="T24" fmla="*/ 93 w 3644175"/>
              <a:gd name="T25" fmla="*/ 83 h 3780713"/>
              <a:gd name="T26" fmla="*/ 105 w 3644175"/>
              <a:gd name="T27" fmla="*/ 93 h 3780713"/>
              <a:gd name="T28" fmla="*/ 219 w 3644175"/>
              <a:gd name="T29" fmla="*/ 99 h 3780713"/>
              <a:gd name="T30" fmla="*/ 204 w 3644175"/>
              <a:gd name="T31" fmla="*/ 37 h 3780713"/>
              <a:gd name="T32" fmla="*/ 190 w 3644175"/>
              <a:gd name="T33" fmla="*/ 46 h 3780713"/>
              <a:gd name="T34" fmla="*/ 149 w 3644175"/>
              <a:gd name="T35" fmla="*/ 39 h 3780713"/>
              <a:gd name="T36" fmla="*/ 125 w 3644175"/>
              <a:gd name="T37" fmla="*/ 8 h 3780713"/>
              <a:gd name="T38" fmla="*/ 121 w 3644175"/>
              <a:gd name="T39" fmla="*/ 0 h 37807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44175" h="3780713">
                <a:moveTo>
                  <a:pt x="2018109" y="0"/>
                </a:moveTo>
                <a:lnTo>
                  <a:pt x="1131347" y="970851"/>
                </a:lnTo>
                <a:lnTo>
                  <a:pt x="106496" y="992543"/>
                </a:lnTo>
                <a:lnTo>
                  <a:pt x="0" y="1285960"/>
                </a:lnTo>
                <a:lnTo>
                  <a:pt x="250657" y="1838746"/>
                </a:lnTo>
                <a:lnTo>
                  <a:pt x="476240" y="1522355"/>
                </a:lnTo>
                <a:lnTo>
                  <a:pt x="637449" y="1360281"/>
                </a:lnTo>
                <a:lnTo>
                  <a:pt x="900975" y="1622129"/>
                </a:lnTo>
                <a:lnTo>
                  <a:pt x="1125827" y="2401618"/>
                </a:lnTo>
                <a:lnTo>
                  <a:pt x="1614428" y="2951232"/>
                </a:lnTo>
                <a:cubicBezTo>
                  <a:pt x="2156362" y="3074631"/>
                  <a:pt x="2677783" y="3504219"/>
                  <a:pt x="3209460" y="3780713"/>
                </a:cubicBezTo>
                <a:lnTo>
                  <a:pt x="1455611" y="1667100"/>
                </a:lnTo>
                <a:lnTo>
                  <a:pt x="1543203" y="1366330"/>
                </a:lnTo>
                <a:lnTo>
                  <a:pt x="1755414" y="1517198"/>
                </a:lnTo>
                <a:lnTo>
                  <a:pt x="3644175" y="1622129"/>
                </a:lnTo>
                <a:lnTo>
                  <a:pt x="3394079" y="610450"/>
                </a:lnTo>
                <a:lnTo>
                  <a:pt x="3170007" y="750786"/>
                </a:lnTo>
                <a:lnTo>
                  <a:pt x="2480463" y="641709"/>
                </a:lnTo>
                <a:lnTo>
                  <a:pt x="2078068" y="137463"/>
                </a:lnTo>
                <a:lnTo>
                  <a:pt x="2018109" y="0"/>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27" name="BA"/>
          <p:cNvSpPr>
            <a:spLocks/>
          </p:cNvSpPr>
          <p:nvPr/>
        </p:nvSpPr>
        <p:spPr bwMode="auto">
          <a:xfrm>
            <a:off x="4841586" y="3039152"/>
            <a:ext cx="83139" cy="83139"/>
          </a:xfrm>
          <a:custGeom>
            <a:avLst/>
            <a:gdLst>
              <a:gd name="T0" fmla="*/ 147 w 2398426"/>
              <a:gd name="T1" fmla="*/ 17 h 2488994"/>
              <a:gd name="T2" fmla="*/ 18 w 2398426"/>
              <a:gd name="T3" fmla="*/ 9 h 2488994"/>
              <a:gd name="T4" fmla="*/ 5 w 2398426"/>
              <a:gd name="T5" fmla="*/ 0 h 2488994"/>
              <a:gd name="T6" fmla="*/ 0 w 2398426"/>
              <a:gd name="T7" fmla="*/ 20 h 2488994"/>
              <a:gd name="T8" fmla="*/ 117 w 2398426"/>
              <a:gd name="T9" fmla="*/ 153 h 2488994"/>
              <a:gd name="T10" fmla="*/ 151 w 2398426"/>
              <a:gd name="T11" fmla="*/ 95 h 2488994"/>
              <a:gd name="T12" fmla="*/ 166 w 2398426"/>
              <a:gd name="T13" fmla="*/ 88 h 2488994"/>
              <a:gd name="T14" fmla="*/ 147 w 2398426"/>
              <a:gd name="T15" fmla="*/ 17 h 24889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98426" h="2488994">
                <a:moveTo>
                  <a:pt x="2113613" y="269822"/>
                </a:moveTo>
                <a:lnTo>
                  <a:pt x="254833" y="149901"/>
                </a:lnTo>
                <a:lnTo>
                  <a:pt x="74951" y="0"/>
                </a:lnTo>
                <a:lnTo>
                  <a:pt x="0" y="329783"/>
                </a:lnTo>
                <a:lnTo>
                  <a:pt x="1691048" y="2488994"/>
                </a:lnTo>
                <a:lnTo>
                  <a:pt x="2177788" y="1556144"/>
                </a:lnTo>
                <a:lnTo>
                  <a:pt x="2398426" y="1439055"/>
                </a:lnTo>
                <a:lnTo>
                  <a:pt x="2113613" y="269822"/>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28" name="ME"/>
          <p:cNvSpPr>
            <a:spLocks/>
          </p:cNvSpPr>
          <p:nvPr/>
        </p:nvSpPr>
        <p:spPr bwMode="auto">
          <a:xfrm rot="286500">
            <a:off x="4901928" y="3090107"/>
            <a:ext cx="37547" cy="49616"/>
          </a:xfrm>
          <a:custGeom>
            <a:avLst/>
            <a:gdLst>
              <a:gd name="T0" fmla="*/ 20 w 1259245"/>
              <a:gd name="T1" fmla="*/ 0 h 1506961"/>
              <a:gd name="T2" fmla="*/ 0 w 1259245"/>
              <a:gd name="T3" fmla="*/ 58 h 1506961"/>
              <a:gd name="T4" fmla="*/ 27 w 1259245"/>
              <a:gd name="T5" fmla="*/ 90 h 1506961"/>
              <a:gd name="T6" fmla="*/ 56 w 1259245"/>
              <a:gd name="T7" fmla="*/ 34 h 1506961"/>
              <a:gd name="T8" fmla="*/ 20 w 1259245"/>
              <a:gd name="T9" fmla="*/ 0 h 15069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9245" h="1506961">
                <a:moveTo>
                  <a:pt x="459998" y="0"/>
                </a:moveTo>
                <a:lnTo>
                  <a:pt x="0" y="967315"/>
                </a:lnTo>
                <a:lnTo>
                  <a:pt x="599606" y="1506961"/>
                </a:lnTo>
                <a:lnTo>
                  <a:pt x="1259243" y="571259"/>
                </a:lnTo>
                <a:lnTo>
                  <a:pt x="459998" y="0"/>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29" name="KO"/>
          <p:cNvSpPr>
            <a:spLocks/>
          </p:cNvSpPr>
          <p:nvPr/>
        </p:nvSpPr>
        <p:spPr bwMode="auto">
          <a:xfrm>
            <a:off x="4936792" y="3099496"/>
            <a:ext cx="33524" cy="41569"/>
          </a:xfrm>
          <a:custGeom>
            <a:avLst/>
            <a:gdLst>
              <a:gd name="T0" fmla="*/ 22 w 1097536"/>
              <a:gd name="T1" fmla="*/ 0 h 1184223"/>
              <a:gd name="T2" fmla="*/ 0 w 1097536"/>
              <a:gd name="T3" fmla="*/ 30 h 1184223"/>
              <a:gd name="T4" fmla="*/ 21 w 1097536"/>
              <a:gd name="T5" fmla="*/ 86 h 1184223"/>
              <a:gd name="T6" fmla="*/ 50 w 1097536"/>
              <a:gd name="T7" fmla="*/ 60 h 1184223"/>
              <a:gd name="T8" fmla="*/ 51 w 1097536"/>
              <a:gd name="T9" fmla="*/ 37 h 1184223"/>
              <a:gd name="T10" fmla="*/ 22 w 1097536"/>
              <a:gd name="T11" fmla="*/ 0 h 1184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7536" h="1184223">
                <a:moveTo>
                  <a:pt x="482939" y="0"/>
                </a:moveTo>
                <a:lnTo>
                  <a:pt x="0" y="416160"/>
                </a:lnTo>
                <a:lnTo>
                  <a:pt x="452959" y="1184223"/>
                </a:lnTo>
                <a:lnTo>
                  <a:pt x="1067555" y="824459"/>
                </a:lnTo>
                <a:lnTo>
                  <a:pt x="1097536" y="509666"/>
                </a:lnTo>
                <a:lnTo>
                  <a:pt x="482939" y="0"/>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31" name="MK"/>
          <p:cNvSpPr>
            <a:spLocks/>
          </p:cNvSpPr>
          <p:nvPr/>
        </p:nvSpPr>
        <p:spPr bwMode="auto">
          <a:xfrm>
            <a:off x="4951544" y="3122290"/>
            <a:ext cx="54979" cy="50956"/>
          </a:xfrm>
          <a:custGeom>
            <a:avLst/>
            <a:gdLst>
              <a:gd name="T0" fmla="*/ 0 w 1852882"/>
              <a:gd name="T1" fmla="*/ 31 h 1521018"/>
              <a:gd name="T2" fmla="*/ 0 w 1852882"/>
              <a:gd name="T3" fmla="*/ 75 h 1521018"/>
              <a:gd name="T4" fmla="*/ 19 w 1852882"/>
              <a:gd name="T5" fmla="*/ 94 h 1521018"/>
              <a:gd name="T6" fmla="*/ 37 w 1852882"/>
              <a:gd name="T7" fmla="*/ 86 h 1521018"/>
              <a:gd name="T8" fmla="*/ 77 w 1852882"/>
              <a:gd name="T9" fmla="*/ 59 h 1521018"/>
              <a:gd name="T10" fmla="*/ 81 w 1852882"/>
              <a:gd name="T11" fmla="*/ 46 h 1521018"/>
              <a:gd name="T12" fmla="*/ 77 w 1852882"/>
              <a:gd name="T13" fmla="*/ 23 h 1521018"/>
              <a:gd name="T14" fmla="*/ 68 w 1852882"/>
              <a:gd name="T15" fmla="*/ 19 h 1521018"/>
              <a:gd name="T16" fmla="*/ 60 w 1852882"/>
              <a:gd name="T17" fmla="*/ 0 h 1521018"/>
              <a:gd name="T18" fmla="*/ 28 w 1852882"/>
              <a:gd name="T19" fmla="*/ 11 h 1521018"/>
              <a:gd name="T20" fmla="*/ 0 w 1852882"/>
              <a:gd name="T21" fmla="*/ 31 h 15210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52882" h="1521018">
                <a:moveTo>
                  <a:pt x="0" y="507061"/>
                </a:moveTo>
                <a:lnTo>
                  <a:pt x="0" y="1211599"/>
                </a:lnTo>
                <a:lnTo>
                  <a:pt x="435424" y="1521018"/>
                </a:lnTo>
                <a:lnTo>
                  <a:pt x="839449" y="1391481"/>
                </a:lnTo>
                <a:lnTo>
                  <a:pt x="1763339" y="952692"/>
                </a:lnTo>
                <a:lnTo>
                  <a:pt x="1852882" y="743963"/>
                </a:lnTo>
                <a:lnTo>
                  <a:pt x="1756379" y="372784"/>
                </a:lnTo>
                <a:lnTo>
                  <a:pt x="1563372" y="307281"/>
                </a:lnTo>
                <a:lnTo>
                  <a:pt x="1370668" y="0"/>
                </a:lnTo>
                <a:lnTo>
                  <a:pt x="644577" y="177278"/>
                </a:lnTo>
                <a:lnTo>
                  <a:pt x="0" y="507061"/>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32" name="AL"/>
          <p:cNvSpPr>
            <a:spLocks/>
          </p:cNvSpPr>
          <p:nvPr/>
        </p:nvSpPr>
        <p:spPr bwMode="auto">
          <a:xfrm>
            <a:off x="4918019" y="3114245"/>
            <a:ext cx="45592" cy="90498"/>
          </a:xfrm>
          <a:custGeom>
            <a:avLst/>
            <a:gdLst>
              <a:gd name="T0" fmla="*/ 0 w 444747"/>
              <a:gd name="T1" fmla="*/ 425 h 900169"/>
              <a:gd name="T2" fmla="*/ 177 w 444747"/>
              <a:gd name="T3" fmla="*/ 533 h 900169"/>
              <a:gd name="T4" fmla="*/ 177 w 444747"/>
              <a:gd name="T5" fmla="*/ 1275 h 900169"/>
              <a:gd name="T6" fmla="*/ 467 w 444747"/>
              <a:gd name="T7" fmla="*/ 1604 h 900169"/>
              <a:gd name="T8" fmla="*/ 580 w 444747"/>
              <a:gd name="T9" fmla="*/ 1490 h 900169"/>
              <a:gd name="T10" fmla="*/ 681 w 444747"/>
              <a:gd name="T11" fmla="*/ 1218 h 900169"/>
              <a:gd name="T12" fmla="*/ 643 w 444747"/>
              <a:gd name="T13" fmla="*/ 1084 h 900169"/>
              <a:gd name="T14" fmla="*/ 788 w 444747"/>
              <a:gd name="T15" fmla="*/ 1027 h 900169"/>
              <a:gd name="T16" fmla="*/ 580 w 444747"/>
              <a:gd name="T17" fmla="*/ 850 h 900169"/>
              <a:gd name="T18" fmla="*/ 580 w 444747"/>
              <a:gd name="T19" fmla="*/ 476 h 900169"/>
              <a:gd name="T20" fmla="*/ 328 w 444747"/>
              <a:gd name="T21" fmla="*/ 0 h 900169"/>
              <a:gd name="T22" fmla="*/ 0 w 444747"/>
              <a:gd name="T23" fmla="*/ 425 h 9001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747" h="900169">
                <a:moveTo>
                  <a:pt x="0" y="238385"/>
                </a:moveTo>
                <a:lnTo>
                  <a:pt x="99623" y="298870"/>
                </a:lnTo>
                <a:lnTo>
                  <a:pt x="99623" y="715154"/>
                </a:lnTo>
                <a:lnTo>
                  <a:pt x="263290" y="900169"/>
                </a:lnTo>
                <a:lnTo>
                  <a:pt x="327333" y="836125"/>
                </a:lnTo>
                <a:lnTo>
                  <a:pt x="384261" y="683132"/>
                </a:lnTo>
                <a:lnTo>
                  <a:pt x="362913" y="608414"/>
                </a:lnTo>
                <a:lnTo>
                  <a:pt x="444747" y="576393"/>
                </a:lnTo>
                <a:lnTo>
                  <a:pt x="327333" y="476769"/>
                </a:lnTo>
                <a:lnTo>
                  <a:pt x="327333" y="266849"/>
                </a:lnTo>
                <a:lnTo>
                  <a:pt x="185014" y="0"/>
                </a:lnTo>
                <a:lnTo>
                  <a:pt x="0" y="238385"/>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33" name="IE"/>
          <p:cNvSpPr>
            <a:spLocks/>
          </p:cNvSpPr>
          <p:nvPr/>
        </p:nvSpPr>
        <p:spPr bwMode="auto">
          <a:xfrm>
            <a:off x="4276425" y="2703914"/>
            <a:ext cx="92525" cy="138119"/>
          </a:xfrm>
          <a:custGeom>
            <a:avLst/>
            <a:gdLst>
              <a:gd name="T0" fmla="*/ 2147483647 w 84"/>
              <a:gd name="T1" fmla="*/ 2147483647 h 126"/>
              <a:gd name="T2" fmla="*/ 0 w 84"/>
              <a:gd name="T3" fmla="*/ 2147483647 h 126"/>
              <a:gd name="T4" fmla="*/ 0 w 84"/>
              <a:gd name="T5" fmla="*/ 2147483647 h 126"/>
              <a:gd name="T6" fmla="*/ 2147483647 w 84"/>
              <a:gd name="T7" fmla="*/ 2147483647 h 126"/>
              <a:gd name="T8" fmla="*/ 2147483647 w 84"/>
              <a:gd name="T9" fmla="*/ 2147483647 h 126"/>
              <a:gd name="T10" fmla="*/ 2147483647 w 84"/>
              <a:gd name="T11" fmla="*/ 2147483647 h 126"/>
              <a:gd name="T12" fmla="*/ 2147483647 w 84"/>
              <a:gd name="T13" fmla="*/ 2147483647 h 126"/>
              <a:gd name="T14" fmla="*/ 2147483647 w 84"/>
              <a:gd name="T15" fmla="*/ 2147483647 h 126"/>
              <a:gd name="T16" fmla="*/ 2147483647 w 84"/>
              <a:gd name="T17" fmla="*/ 2147483647 h 126"/>
              <a:gd name="T18" fmla="*/ 2147483647 w 84"/>
              <a:gd name="T19" fmla="*/ 2147483647 h 126"/>
              <a:gd name="T20" fmla="*/ 2147483647 w 84"/>
              <a:gd name="T21" fmla="*/ 2147483647 h 126"/>
              <a:gd name="T22" fmla="*/ 2147483647 w 84"/>
              <a:gd name="T23" fmla="*/ 0 h 126"/>
              <a:gd name="T24" fmla="*/ 2147483647 w 84"/>
              <a:gd name="T25" fmla="*/ 2147483647 h 126"/>
              <a:gd name="T26" fmla="*/ 2147483647 w 84"/>
              <a:gd name="T27" fmla="*/ 2147483647 h 126"/>
              <a:gd name="T28" fmla="*/ 2147483647 w 84"/>
              <a:gd name="T29" fmla="*/ 2147483647 h 126"/>
              <a:gd name="T30" fmla="*/ 2147483647 w 84"/>
              <a:gd name="T31" fmla="*/ 2147483647 h 126"/>
              <a:gd name="T32" fmla="*/ 2147483647 w 84"/>
              <a:gd name="T33" fmla="*/ 2147483647 h 126"/>
              <a:gd name="T34" fmla="*/ 2147483647 w 84"/>
              <a:gd name="T35" fmla="*/ 2147483647 h 126"/>
              <a:gd name="T36" fmla="*/ 2147483647 w 84"/>
              <a:gd name="T37" fmla="*/ 2147483647 h 126"/>
              <a:gd name="T38" fmla="*/ 2147483647 w 84"/>
              <a:gd name="T39" fmla="*/ 2147483647 h 126"/>
              <a:gd name="T40" fmla="*/ 2147483647 w 84"/>
              <a:gd name="T41" fmla="*/ 2147483647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4" h="126">
                <a:moveTo>
                  <a:pt x="18" y="126"/>
                </a:moveTo>
                <a:lnTo>
                  <a:pt x="0" y="114"/>
                </a:lnTo>
                <a:lnTo>
                  <a:pt x="0" y="102"/>
                </a:lnTo>
                <a:lnTo>
                  <a:pt x="6" y="96"/>
                </a:lnTo>
                <a:lnTo>
                  <a:pt x="12" y="84"/>
                </a:lnTo>
                <a:lnTo>
                  <a:pt x="12" y="66"/>
                </a:lnTo>
                <a:lnTo>
                  <a:pt x="6" y="60"/>
                </a:lnTo>
                <a:lnTo>
                  <a:pt x="12" y="54"/>
                </a:lnTo>
                <a:lnTo>
                  <a:pt x="6" y="36"/>
                </a:lnTo>
                <a:lnTo>
                  <a:pt x="30" y="30"/>
                </a:lnTo>
                <a:lnTo>
                  <a:pt x="30" y="18"/>
                </a:lnTo>
                <a:lnTo>
                  <a:pt x="54" y="0"/>
                </a:lnTo>
                <a:lnTo>
                  <a:pt x="60" y="6"/>
                </a:lnTo>
                <a:lnTo>
                  <a:pt x="72" y="6"/>
                </a:lnTo>
                <a:lnTo>
                  <a:pt x="78" y="18"/>
                </a:lnTo>
                <a:lnTo>
                  <a:pt x="84" y="30"/>
                </a:lnTo>
                <a:lnTo>
                  <a:pt x="72" y="42"/>
                </a:lnTo>
                <a:lnTo>
                  <a:pt x="78" y="66"/>
                </a:lnTo>
                <a:lnTo>
                  <a:pt x="72" y="96"/>
                </a:lnTo>
                <a:lnTo>
                  <a:pt x="54" y="102"/>
                </a:lnTo>
                <a:lnTo>
                  <a:pt x="18" y="126"/>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34" name="MG"/>
          <p:cNvSpPr>
            <a:spLocks/>
          </p:cNvSpPr>
          <p:nvPr/>
        </p:nvSpPr>
        <p:spPr bwMode="auto">
          <a:xfrm>
            <a:off x="5378587" y="4337126"/>
            <a:ext cx="140801" cy="292328"/>
          </a:xfrm>
          <a:custGeom>
            <a:avLst/>
            <a:gdLst>
              <a:gd name="T0" fmla="*/ 2147483647 w 126"/>
              <a:gd name="T1" fmla="*/ 2147483647 h 265"/>
              <a:gd name="T2" fmla="*/ 0 w 126"/>
              <a:gd name="T3" fmla="*/ 2147483647 h 265"/>
              <a:gd name="T4" fmla="*/ 2147483647 w 126"/>
              <a:gd name="T5" fmla="*/ 2147483647 h 265"/>
              <a:gd name="T6" fmla="*/ 2147483647 w 126"/>
              <a:gd name="T7" fmla="*/ 2147483647 h 265"/>
              <a:gd name="T8" fmla="*/ 2147483647 w 126"/>
              <a:gd name="T9" fmla="*/ 2147483647 h 265"/>
              <a:gd name="T10" fmla="*/ 2147483647 w 126"/>
              <a:gd name="T11" fmla="*/ 2147483647 h 265"/>
              <a:gd name="T12" fmla="*/ 2147483647 w 126"/>
              <a:gd name="T13" fmla="*/ 2147483647 h 265"/>
              <a:gd name="T14" fmla="*/ 2147483647 w 126"/>
              <a:gd name="T15" fmla="*/ 2147483647 h 265"/>
              <a:gd name="T16" fmla="*/ 2147483647 w 126"/>
              <a:gd name="T17" fmla="*/ 0 h 265"/>
              <a:gd name="T18" fmla="*/ 2147483647 w 126"/>
              <a:gd name="T19" fmla="*/ 2147483647 h 265"/>
              <a:gd name="T20" fmla="*/ 2147483647 w 126"/>
              <a:gd name="T21" fmla="*/ 2147483647 h 265"/>
              <a:gd name="T22" fmla="*/ 2147483647 w 126"/>
              <a:gd name="T23" fmla="*/ 2147483647 h 265"/>
              <a:gd name="T24" fmla="*/ 2147483647 w 126"/>
              <a:gd name="T25" fmla="*/ 2147483647 h 265"/>
              <a:gd name="T26" fmla="*/ 2147483647 w 126"/>
              <a:gd name="T27" fmla="*/ 2147483647 h 265"/>
              <a:gd name="T28" fmla="*/ 2147483647 w 126"/>
              <a:gd name="T29" fmla="*/ 2147483647 h 265"/>
              <a:gd name="T30" fmla="*/ 2147483647 w 126"/>
              <a:gd name="T31" fmla="*/ 2147483647 h 265"/>
              <a:gd name="T32" fmla="*/ 2147483647 w 126"/>
              <a:gd name="T33" fmla="*/ 2147483647 h 2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6" h="265">
                <a:moveTo>
                  <a:pt x="6" y="217"/>
                </a:moveTo>
                <a:lnTo>
                  <a:pt x="0" y="193"/>
                </a:lnTo>
                <a:lnTo>
                  <a:pt x="12" y="169"/>
                </a:lnTo>
                <a:lnTo>
                  <a:pt x="24" y="139"/>
                </a:lnTo>
                <a:lnTo>
                  <a:pt x="12" y="91"/>
                </a:lnTo>
                <a:lnTo>
                  <a:pt x="30" y="78"/>
                </a:lnTo>
                <a:lnTo>
                  <a:pt x="54" y="60"/>
                </a:lnTo>
                <a:lnTo>
                  <a:pt x="78" y="24"/>
                </a:lnTo>
                <a:lnTo>
                  <a:pt x="108" y="0"/>
                </a:lnTo>
                <a:lnTo>
                  <a:pt x="126" y="24"/>
                </a:lnTo>
                <a:lnTo>
                  <a:pt x="126" y="66"/>
                </a:lnTo>
                <a:lnTo>
                  <a:pt x="126" y="91"/>
                </a:lnTo>
                <a:lnTo>
                  <a:pt x="78" y="253"/>
                </a:lnTo>
                <a:lnTo>
                  <a:pt x="54" y="259"/>
                </a:lnTo>
                <a:lnTo>
                  <a:pt x="30" y="265"/>
                </a:lnTo>
                <a:lnTo>
                  <a:pt x="6" y="247"/>
                </a:lnTo>
                <a:lnTo>
                  <a:pt x="6" y="217"/>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grpSp>
        <p:nvGrpSpPr>
          <p:cNvPr id="35" name="NZ"/>
          <p:cNvGrpSpPr/>
          <p:nvPr/>
        </p:nvGrpSpPr>
        <p:grpSpPr>
          <a:xfrm>
            <a:off x="7954354" y="4854734"/>
            <a:ext cx="237348" cy="328534"/>
            <a:chOff x="8336776" y="4001967"/>
            <a:chExt cx="280987" cy="388938"/>
          </a:xfrm>
          <a:solidFill>
            <a:schemeClr val="bg2"/>
          </a:solidFill>
        </p:grpSpPr>
        <p:sp>
          <p:nvSpPr>
            <p:cNvPr id="213" name="Freeform 212"/>
            <p:cNvSpPr>
              <a:spLocks/>
            </p:cNvSpPr>
            <p:nvPr/>
          </p:nvSpPr>
          <p:spPr bwMode="auto">
            <a:xfrm>
              <a:off x="8336776" y="4186117"/>
              <a:ext cx="179387" cy="204788"/>
            </a:xfrm>
            <a:custGeom>
              <a:avLst/>
              <a:gdLst>
                <a:gd name="T0" fmla="*/ 0 w 138"/>
                <a:gd name="T1" fmla="*/ 2147483647 h 157"/>
                <a:gd name="T2" fmla="*/ 2147483647 w 138"/>
                <a:gd name="T3" fmla="*/ 2147483647 h 157"/>
                <a:gd name="T4" fmla="*/ 2147483647 w 138"/>
                <a:gd name="T5" fmla="*/ 2147483647 h 157"/>
                <a:gd name="T6" fmla="*/ 2147483647 w 138"/>
                <a:gd name="T7" fmla="*/ 2147483647 h 157"/>
                <a:gd name="T8" fmla="*/ 2147483647 w 138"/>
                <a:gd name="T9" fmla="*/ 2147483647 h 157"/>
                <a:gd name="T10" fmla="*/ 2147483647 w 138"/>
                <a:gd name="T11" fmla="*/ 2147483647 h 157"/>
                <a:gd name="T12" fmla="*/ 2147483647 w 138"/>
                <a:gd name="T13" fmla="*/ 0 h 157"/>
                <a:gd name="T14" fmla="*/ 2147483647 w 138"/>
                <a:gd name="T15" fmla="*/ 2147483647 h 157"/>
                <a:gd name="T16" fmla="*/ 2147483647 w 138"/>
                <a:gd name="T17" fmla="*/ 2147483647 h 157"/>
                <a:gd name="T18" fmla="*/ 2147483647 w 138"/>
                <a:gd name="T19" fmla="*/ 2147483647 h 157"/>
                <a:gd name="T20" fmla="*/ 2147483647 w 138"/>
                <a:gd name="T21" fmla="*/ 2147483647 h 157"/>
                <a:gd name="T22" fmla="*/ 2147483647 w 138"/>
                <a:gd name="T23" fmla="*/ 2147483647 h 157"/>
                <a:gd name="T24" fmla="*/ 2147483647 w 138"/>
                <a:gd name="T25" fmla="*/ 2147483647 h 157"/>
                <a:gd name="T26" fmla="*/ 2147483647 w 138"/>
                <a:gd name="T27" fmla="*/ 2147483647 h 157"/>
                <a:gd name="T28" fmla="*/ 2147483647 w 138"/>
                <a:gd name="T29" fmla="*/ 2147483647 h 157"/>
                <a:gd name="T30" fmla="*/ 2147483647 w 138"/>
                <a:gd name="T31" fmla="*/ 2147483647 h 157"/>
                <a:gd name="T32" fmla="*/ 2147483647 w 138"/>
                <a:gd name="T33" fmla="*/ 2147483647 h 157"/>
                <a:gd name="T34" fmla="*/ 0 w 138"/>
                <a:gd name="T35" fmla="*/ 2147483647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8" h="157">
                  <a:moveTo>
                    <a:pt x="0" y="133"/>
                  </a:moveTo>
                  <a:lnTo>
                    <a:pt x="18" y="97"/>
                  </a:lnTo>
                  <a:lnTo>
                    <a:pt x="30" y="79"/>
                  </a:lnTo>
                  <a:lnTo>
                    <a:pt x="66" y="60"/>
                  </a:lnTo>
                  <a:lnTo>
                    <a:pt x="78" y="54"/>
                  </a:lnTo>
                  <a:lnTo>
                    <a:pt x="90" y="30"/>
                  </a:lnTo>
                  <a:lnTo>
                    <a:pt x="102" y="0"/>
                  </a:lnTo>
                  <a:lnTo>
                    <a:pt x="114" y="12"/>
                  </a:lnTo>
                  <a:lnTo>
                    <a:pt x="138" y="18"/>
                  </a:lnTo>
                  <a:lnTo>
                    <a:pt x="138" y="36"/>
                  </a:lnTo>
                  <a:lnTo>
                    <a:pt x="114" y="54"/>
                  </a:lnTo>
                  <a:lnTo>
                    <a:pt x="102" y="67"/>
                  </a:lnTo>
                  <a:lnTo>
                    <a:pt x="78" y="91"/>
                  </a:lnTo>
                  <a:lnTo>
                    <a:pt x="72" y="115"/>
                  </a:lnTo>
                  <a:lnTo>
                    <a:pt x="66" y="151"/>
                  </a:lnTo>
                  <a:lnTo>
                    <a:pt x="36" y="157"/>
                  </a:lnTo>
                  <a:lnTo>
                    <a:pt x="18" y="151"/>
                  </a:lnTo>
                  <a:lnTo>
                    <a:pt x="0" y="133"/>
                  </a:ln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214" name="Freeform 213"/>
            <p:cNvSpPr>
              <a:spLocks/>
            </p:cNvSpPr>
            <p:nvPr/>
          </p:nvSpPr>
          <p:spPr bwMode="auto">
            <a:xfrm>
              <a:off x="8492351" y="4001967"/>
              <a:ext cx="125412" cy="201613"/>
            </a:xfrm>
            <a:custGeom>
              <a:avLst/>
              <a:gdLst>
                <a:gd name="T0" fmla="*/ 2147483647 w 96"/>
                <a:gd name="T1" fmla="*/ 2147483647 h 156"/>
                <a:gd name="T2" fmla="*/ 2147483647 w 96"/>
                <a:gd name="T3" fmla="*/ 2147483647 h 156"/>
                <a:gd name="T4" fmla="*/ 2147483647 w 96"/>
                <a:gd name="T5" fmla="*/ 2147483647 h 156"/>
                <a:gd name="T6" fmla="*/ 0 w 96"/>
                <a:gd name="T7" fmla="*/ 0 h 156"/>
                <a:gd name="T8" fmla="*/ 2147483647 w 96"/>
                <a:gd name="T9" fmla="*/ 2147483647 h 156"/>
                <a:gd name="T10" fmla="*/ 2147483647 w 96"/>
                <a:gd name="T11" fmla="*/ 2147483647 h 156"/>
                <a:gd name="T12" fmla="*/ 2147483647 w 96"/>
                <a:gd name="T13" fmla="*/ 2147483647 h 156"/>
                <a:gd name="T14" fmla="*/ 2147483647 w 96"/>
                <a:gd name="T15" fmla="*/ 2147483647 h 156"/>
                <a:gd name="T16" fmla="*/ 2147483647 w 96"/>
                <a:gd name="T17" fmla="*/ 2147483647 h 156"/>
                <a:gd name="T18" fmla="*/ 2147483647 w 96"/>
                <a:gd name="T19" fmla="*/ 2147483647 h 156"/>
                <a:gd name="T20" fmla="*/ 2147483647 w 96"/>
                <a:gd name="T21" fmla="*/ 2147483647 h 156"/>
                <a:gd name="T22" fmla="*/ 2147483647 w 96"/>
                <a:gd name="T23" fmla="*/ 2147483647 h 156"/>
                <a:gd name="T24" fmla="*/ 2147483647 w 96"/>
                <a:gd name="T25" fmla="*/ 2147483647 h 156"/>
                <a:gd name="T26" fmla="*/ 2147483647 w 96"/>
                <a:gd name="T27" fmla="*/ 2147483647 h 156"/>
                <a:gd name="T28" fmla="*/ 2147483647 w 96"/>
                <a:gd name="T29" fmla="*/ 2147483647 h 156"/>
                <a:gd name="T30" fmla="*/ 2147483647 w 96"/>
                <a:gd name="T31" fmla="*/ 2147483647 h 156"/>
                <a:gd name="T32" fmla="*/ 2147483647 w 96"/>
                <a:gd name="T33" fmla="*/ 2147483647 h 156"/>
                <a:gd name="T34" fmla="*/ 2147483647 w 96"/>
                <a:gd name="T35" fmla="*/ 2147483647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6" h="156">
                  <a:moveTo>
                    <a:pt x="6" y="108"/>
                  </a:moveTo>
                  <a:lnTo>
                    <a:pt x="24" y="78"/>
                  </a:lnTo>
                  <a:lnTo>
                    <a:pt x="24" y="54"/>
                  </a:lnTo>
                  <a:lnTo>
                    <a:pt x="0" y="0"/>
                  </a:lnTo>
                  <a:lnTo>
                    <a:pt x="30" y="12"/>
                  </a:lnTo>
                  <a:lnTo>
                    <a:pt x="30" y="42"/>
                  </a:lnTo>
                  <a:lnTo>
                    <a:pt x="42" y="60"/>
                  </a:lnTo>
                  <a:lnTo>
                    <a:pt x="60" y="78"/>
                  </a:lnTo>
                  <a:lnTo>
                    <a:pt x="84" y="66"/>
                  </a:lnTo>
                  <a:lnTo>
                    <a:pt x="96" y="78"/>
                  </a:lnTo>
                  <a:lnTo>
                    <a:pt x="90" y="90"/>
                  </a:lnTo>
                  <a:lnTo>
                    <a:pt x="78" y="102"/>
                  </a:lnTo>
                  <a:lnTo>
                    <a:pt x="66" y="114"/>
                  </a:lnTo>
                  <a:lnTo>
                    <a:pt x="60" y="132"/>
                  </a:lnTo>
                  <a:lnTo>
                    <a:pt x="42" y="156"/>
                  </a:lnTo>
                  <a:lnTo>
                    <a:pt x="24" y="144"/>
                  </a:lnTo>
                  <a:lnTo>
                    <a:pt x="30" y="126"/>
                  </a:lnTo>
                  <a:lnTo>
                    <a:pt x="6" y="108"/>
                  </a:ln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6" name="AU"/>
          <p:cNvGrpSpPr/>
          <p:nvPr/>
        </p:nvGrpSpPr>
        <p:grpSpPr>
          <a:xfrm>
            <a:off x="6839403" y="4325058"/>
            <a:ext cx="829328" cy="772389"/>
            <a:chOff x="7016830" y="3374905"/>
            <a:chExt cx="986290" cy="914400"/>
          </a:xfrm>
          <a:solidFill>
            <a:schemeClr val="accent1"/>
          </a:solidFill>
        </p:grpSpPr>
        <p:sp>
          <p:nvSpPr>
            <p:cNvPr id="211" name="Freeform 210"/>
            <p:cNvSpPr>
              <a:spLocks/>
            </p:cNvSpPr>
            <p:nvPr/>
          </p:nvSpPr>
          <p:spPr bwMode="auto">
            <a:xfrm>
              <a:off x="7016830" y="3374905"/>
              <a:ext cx="986290" cy="750887"/>
            </a:xfrm>
            <a:custGeom>
              <a:avLst/>
              <a:gdLst>
                <a:gd name="T0" fmla="*/ 2147483647 w 757"/>
                <a:gd name="T1" fmla="*/ 2147483647 h 577"/>
                <a:gd name="T2" fmla="*/ 2147483647 w 757"/>
                <a:gd name="T3" fmla="*/ 2147483647 h 577"/>
                <a:gd name="T4" fmla="*/ 0 w 757"/>
                <a:gd name="T5" fmla="*/ 2147483647 h 577"/>
                <a:gd name="T6" fmla="*/ 2147483647 w 757"/>
                <a:gd name="T7" fmla="*/ 2147483647 h 577"/>
                <a:gd name="T8" fmla="*/ 2147483647 w 757"/>
                <a:gd name="T9" fmla="*/ 2147483647 h 577"/>
                <a:gd name="T10" fmla="*/ 2147483647 w 757"/>
                <a:gd name="T11" fmla="*/ 2147483647 h 577"/>
                <a:gd name="T12" fmla="*/ 2147483647 w 757"/>
                <a:gd name="T13" fmla="*/ 2147483647 h 577"/>
                <a:gd name="T14" fmla="*/ 2147483647 w 757"/>
                <a:gd name="T15" fmla="*/ 2147483647 h 577"/>
                <a:gd name="T16" fmla="*/ 2147483647 w 757"/>
                <a:gd name="T17" fmla="*/ 2147483647 h 577"/>
                <a:gd name="T18" fmla="*/ 2147483647 w 757"/>
                <a:gd name="T19" fmla="*/ 2147483647 h 577"/>
                <a:gd name="T20" fmla="*/ 2147483647 w 757"/>
                <a:gd name="T21" fmla="*/ 0 h 577"/>
                <a:gd name="T22" fmla="*/ 2147483647 w 757"/>
                <a:gd name="T23" fmla="*/ 2147483647 h 577"/>
                <a:gd name="T24" fmla="*/ 2147483647 w 757"/>
                <a:gd name="T25" fmla="*/ 2147483647 h 577"/>
                <a:gd name="T26" fmla="*/ 2147483647 w 757"/>
                <a:gd name="T27" fmla="*/ 2147483647 h 577"/>
                <a:gd name="T28" fmla="*/ 2147483647 w 757"/>
                <a:gd name="T29" fmla="*/ 2147483647 h 577"/>
                <a:gd name="T30" fmla="*/ 2147483647 w 757"/>
                <a:gd name="T31" fmla="*/ 2147483647 h 577"/>
                <a:gd name="T32" fmla="*/ 2147483647 w 757"/>
                <a:gd name="T33" fmla="*/ 2147483647 h 577"/>
                <a:gd name="T34" fmla="*/ 2147483647 w 757"/>
                <a:gd name="T35" fmla="*/ 2147483647 h 577"/>
                <a:gd name="T36" fmla="*/ 2147483647 w 757"/>
                <a:gd name="T37" fmla="*/ 2147483647 h 577"/>
                <a:gd name="T38" fmla="*/ 2147483647 w 757"/>
                <a:gd name="T39" fmla="*/ 2147483647 h 577"/>
                <a:gd name="T40" fmla="*/ 2147483647 w 757"/>
                <a:gd name="T41" fmla="*/ 2147483647 h 577"/>
                <a:gd name="T42" fmla="*/ 2147483647 w 757"/>
                <a:gd name="T43" fmla="*/ 2147483647 h 577"/>
                <a:gd name="T44" fmla="*/ 2147483647 w 757"/>
                <a:gd name="T45" fmla="*/ 2147483647 h 577"/>
                <a:gd name="T46" fmla="*/ 2147483647 w 757"/>
                <a:gd name="T47" fmla="*/ 2147483647 h 577"/>
                <a:gd name="T48" fmla="*/ 2147483647 w 757"/>
                <a:gd name="T49" fmla="*/ 2147483647 h 577"/>
                <a:gd name="T50" fmla="*/ 2147483647 w 757"/>
                <a:gd name="T51" fmla="*/ 2147483647 h 577"/>
                <a:gd name="T52" fmla="*/ 2147483647 w 757"/>
                <a:gd name="T53" fmla="*/ 2147483647 h 577"/>
                <a:gd name="T54" fmla="*/ 2147483647 w 757"/>
                <a:gd name="T55" fmla="*/ 2147483647 h 577"/>
                <a:gd name="T56" fmla="*/ 2147483647 w 757"/>
                <a:gd name="T57" fmla="*/ 2147483647 h 577"/>
                <a:gd name="T58" fmla="*/ 2147483647 w 757"/>
                <a:gd name="T59" fmla="*/ 2147483647 h 577"/>
                <a:gd name="T60" fmla="*/ 2147483647 w 757"/>
                <a:gd name="T61" fmla="*/ 2147483647 h 577"/>
                <a:gd name="T62" fmla="*/ 2147483647 w 757"/>
                <a:gd name="T63" fmla="*/ 2147483647 h 577"/>
                <a:gd name="T64" fmla="*/ 2147483647 w 757"/>
                <a:gd name="T65" fmla="*/ 2147483647 h 577"/>
                <a:gd name="T66" fmla="*/ 2147483647 w 757"/>
                <a:gd name="T67" fmla="*/ 2147483647 h 577"/>
                <a:gd name="T68" fmla="*/ 2147483647 w 757"/>
                <a:gd name="T69" fmla="*/ 2147483647 h 577"/>
                <a:gd name="T70" fmla="*/ 2147483647 w 757"/>
                <a:gd name="T71" fmla="*/ 2147483647 h 5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57" h="577">
                  <a:moveTo>
                    <a:pt x="30" y="463"/>
                  </a:moveTo>
                  <a:lnTo>
                    <a:pt x="36" y="415"/>
                  </a:lnTo>
                  <a:lnTo>
                    <a:pt x="30" y="385"/>
                  </a:lnTo>
                  <a:lnTo>
                    <a:pt x="6" y="307"/>
                  </a:lnTo>
                  <a:lnTo>
                    <a:pt x="6" y="283"/>
                  </a:lnTo>
                  <a:lnTo>
                    <a:pt x="0" y="247"/>
                  </a:lnTo>
                  <a:lnTo>
                    <a:pt x="6" y="217"/>
                  </a:lnTo>
                  <a:lnTo>
                    <a:pt x="30" y="193"/>
                  </a:lnTo>
                  <a:lnTo>
                    <a:pt x="78" y="175"/>
                  </a:lnTo>
                  <a:lnTo>
                    <a:pt x="114" y="151"/>
                  </a:lnTo>
                  <a:lnTo>
                    <a:pt x="144" y="145"/>
                  </a:lnTo>
                  <a:lnTo>
                    <a:pt x="156" y="109"/>
                  </a:lnTo>
                  <a:lnTo>
                    <a:pt x="180" y="97"/>
                  </a:lnTo>
                  <a:lnTo>
                    <a:pt x="204" y="90"/>
                  </a:lnTo>
                  <a:lnTo>
                    <a:pt x="240" y="60"/>
                  </a:lnTo>
                  <a:lnTo>
                    <a:pt x="264" y="48"/>
                  </a:lnTo>
                  <a:lnTo>
                    <a:pt x="282" y="60"/>
                  </a:lnTo>
                  <a:lnTo>
                    <a:pt x="300" y="66"/>
                  </a:lnTo>
                  <a:lnTo>
                    <a:pt x="312" y="42"/>
                  </a:lnTo>
                  <a:lnTo>
                    <a:pt x="330" y="24"/>
                  </a:lnTo>
                  <a:lnTo>
                    <a:pt x="360" y="18"/>
                  </a:lnTo>
                  <a:lnTo>
                    <a:pt x="372" y="0"/>
                  </a:lnTo>
                  <a:lnTo>
                    <a:pt x="396" y="6"/>
                  </a:lnTo>
                  <a:lnTo>
                    <a:pt x="438" y="12"/>
                  </a:lnTo>
                  <a:lnTo>
                    <a:pt x="432" y="36"/>
                  </a:lnTo>
                  <a:lnTo>
                    <a:pt x="420" y="66"/>
                  </a:lnTo>
                  <a:lnTo>
                    <a:pt x="438" y="78"/>
                  </a:lnTo>
                  <a:lnTo>
                    <a:pt x="468" y="78"/>
                  </a:lnTo>
                  <a:lnTo>
                    <a:pt x="492" y="115"/>
                  </a:lnTo>
                  <a:lnTo>
                    <a:pt x="510" y="109"/>
                  </a:lnTo>
                  <a:lnTo>
                    <a:pt x="540" y="90"/>
                  </a:lnTo>
                  <a:lnTo>
                    <a:pt x="540" y="30"/>
                  </a:lnTo>
                  <a:lnTo>
                    <a:pt x="564" y="0"/>
                  </a:lnTo>
                  <a:lnTo>
                    <a:pt x="576" y="42"/>
                  </a:lnTo>
                  <a:lnTo>
                    <a:pt x="582" y="54"/>
                  </a:lnTo>
                  <a:lnTo>
                    <a:pt x="594" y="60"/>
                  </a:lnTo>
                  <a:lnTo>
                    <a:pt x="612" y="121"/>
                  </a:lnTo>
                  <a:lnTo>
                    <a:pt x="642" y="151"/>
                  </a:lnTo>
                  <a:lnTo>
                    <a:pt x="678" y="163"/>
                  </a:lnTo>
                  <a:lnTo>
                    <a:pt x="690" y="199"/>
                  </a:lnTo>
                  <a:lnTo>
                    <a:pt x="708" y="211"/>
                  </a:lnTo>
                  <a:lnTo>
                    <a:pt x="714" y="241"/>
                  </a:lnTo>
                  <a:lnTo>
                    <a:pt x="751" y="265"/>
                  </a:lnTo>
                  <a:lnTo>
                    <a:pt x="751" y="289"/>
                  </a:lnTo>
                  <a:lnTo>
                    <a:pt x="757" y="325"/>
                  </a:lnTo>
                  <a:lnTo>
                    <a:pt x="757" y="379"/>
                  </a:lnTo>
                  <a:lnTo>
                    <a:pt x="714" y="469"/>
                  </a:lnTo>
                  <a:lnTo>
                    <a:pt x="696" y="523"/>
                  </a:lnTo>
                  <a:lnTo>
                    <a:pt x="696" y="547"/>
                  </a:lnTo>
                  <a:lnTo>
                    <a:pt x="684" y="547"/>
                  </a:lnTo>
                  <a:lnTo>
                    <a:pt x="660" y="559"/>
                  </a:lnTo>
                  <a:lnTo>
                    <a:pt x="636" y="577"/>
                  </a:lnTo>
                  <a:lnTo>
                    <a:pt x="618" y="577"/>
                  </a:lnTo>
                  <a:lnTo>
                    <a:pt x="594" y="559"/>
                  </a:lnTo>
                  <a:lnTo>
                    <a:pt x="576" y="571"/>
                  </a:lnTo>
                  <a:lnTo>
                    <a:pt x="534" y="553"/>
                  </a:lnTo>
                  <a:lnTo>
                    <a:pt x="498" y="535"/>
                  </a:lnTo>
                  <a:lnTo>
                    <a:pt x="480" y="505"/>
                  </a:lnTo>
                  <a:lnTo>
                    <a:pt x="468" y="481"/>
                  </a:lnTo>
                  <a:lnTo>
                    <a:pt x="444" y="487"/>
                  </a:lnTo>
                  <a:lnTo>
                    <a:pt x="420" y="463"/>
                  </a:lnTo>
                  <a:lnTo>
                    <a:pt x="378" y="421"/>
                  </a:lnTo>
                  <a:lnTo>
                    <a:pt x="312" y="409"/>
                  </a:lnTo>
                  <a:lnTo>
                    <a:pt x="264" y="415"/>
                  </a:lnTo>
                  <a:lnTo>
                    <a:pt x="204" y="433"/>
                  </a:lnTo>
                  <a:lnTo>
                    <a:pt x="198" y="451"/>
                  </a:lnTo>
                  <a:lnTo>
                    <a:pt x="162" y="457"/>
                  </a:lnTo>
                  <a:lnTo>
                    <a:pt x="138" y="457"/>
                  </a:lnTo>
                  <a:lnTo>
                    <a:pt x="120" y="475"/>
                  </a:lnTo>
                  <a:lnTo>
                    <a:pt x="84" y="487"/>
                  </a:lnTo>
                  <a:lnTo>
                    <a:pt x="60" y="487"/>
                  </a:lnTo>
                  <a:lnTo>
                    <a:pt x="30" y="463"/>
                  </a:lnTo>
                  <a:close/>
                </a:path>
              </a:pathLst>
            </a:custGeom>
            <a:grpFill/>
            <a:ln w="9525" cap="flat" cmpd="sng">
              <a:solidFill>
                <a:schemeClr val="bg1"/>
              </a:solidFill>
              <a:prstDash val="solid"/>
              <a:round/>
              <a:headEnd type="none" w="med" len="med"/>
              <a:tailEnd type="none" w="med" len="me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212" name="Freeform 211"/>
            <p:cNvSpPr>
              <a:spLocks/>
            </p:cNvSpPr>
            <p:nvPr/>
          </p:nvSpPr>
          <p:spPr bwMode="auto">
            <a:xfrm>
              <a:off x="7790395" y="4170242"/>
              <a:ext cx="87313" cy="119063"/>
            </a:xfrm>
            <a:custGeom>
              <a:avLst/>
              <a:gdLst>
                <a:gd name="T0" fmla="*/ 0 w 66"/>
                <a:gd name="T1" fmla="*/ 2147483647 h 91"/>
                <a:gd name="T2" fmla="*/ 2147483647 w 66"/>
                <a:gd name="T3" fmla="*/ 2147483647 h 91"/>
                <a:gd name="T4" fmla="*/ 2147483647 w 66"/>
                <a:gd name="T5" fmla="*/ 2147483647 h 91"/>
                <a:gd name="T6" fmla="*/ 2147483647 w 66"/>
                <a:gd name="T7" fmla="*/ 2147483647 h 91"/>
                <a:gd name="T8" fmla="*/ 2147483647 w 66"/>
                <a:gd name="T9" fmla="*/ 2147483647 h 91"/>
                <a:gd name="T10" fmla="*/ 2147483647 w 66"/>
                <a:gd name="T11" fmla="*/ 2147483647 h 91"/>
                <a:gd name="T12" fmla="*/ 2147483647 w 66"/>
                <a:gd name="T13" fmla="*/ 0 h 91"/>
                <a:gd name="T14" fmla="*/ 2147483647 w 66"/>
                <a:gd name="T15" fmla="*/ 2147483647 h 91"/>
                <a:gd name="T16" fmla="*/ 0 w 66"/>
                <a:gd name="T17" fmla="*/ 2147483647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91">
                  <a:moveTo>
                    <a:pt x="0" y="18"/>
                  </a:moveTo>
                  <a:lnTo>
                    <a:pt x="12" y="48"/>
                  </a:lnTo>
                  <a:lnTo>
                    <a:pt x="18" y="72"/>
                  </a:lnTo>
                  <a:lnTo>
                    <a:pt x="36" y="91"/>
                  </a:lnTo>
                  <a:lnTo>
                    <a:pt x="48" y="66"/>
                  </a:lnTo>
                  <a:lnTo>
                    <a:pt x="66" y="30"/>
                  </a:lnTo>
                  <a:lnTo>
                    <a:pt x="66" y="0"/>
                  </a:lnTo>
                  <a:lnTo>
                    <a:pt x="42" y="12"/>
                  </a:lnTo>
                  <a:lnTo>
                    <a:pt x="0" y="18"/>
                  </a:ln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grpSp>
      <p:sp>
        <p:nvSpPr>
          <p:cNvPr id="37" name="CU"/>
          <p:cNvSpPr>
            <a:spLocks/>
          </p:cNvSpPr>
          <p:nvPr/>
        </p:nvSpPr>
        <p:spPr bwMode="auto">
          <a:xfrm>
            <a:off x="2625191" y="3605653"/>
            <a:ext cx="233326" cy="65706"/>
          </a:xfrm>
          <a:custGeom>
            <a:avLst/>
            <a:gdLst>
              <a:gd name="T0" fmla="*/ 2147483647 w 35"/>
              <a:gd name="T1" fmla="*/ 2147483647 h 10"/>
              <a:gd name="T2" fmla="*/ 2147483647 w 35"/>
              <a:gd name="T3" fmla="*/ 0 h 10"/>
              <a:gd name="T4" fmla="*/ 2147483647 w 35"/>
              <a:gd name="T5" fmla="*/ 0 h 10"/>
              <a:gd name="T6" fmla="*/ 2147483647 w 35"/>
              <a:gd name="T7" fmla="*/ 2147483647 h 10"/>
              <a:gd name="T8" fmla="*/ 2147483647 w 35"/>
              <a:gd name="T9" fmla="*/ 2147483647 h 10"/>
              <a:gd name="T10" fmla="*/ 2147483647 w 35"/>
              <a:gd name="T11" fmla="*/ 2147483647 h 10"/>
              <a:gd name="T12" fmla="*/ 2147483647 w 35"/>
              <a:gd name="T13" fmla="*/ 2147483647 h 10"/>
              <a:gd name="T14" fmla="*/ 2147483647 w 35"/>
              <a:gd name="T15" fmla="*/ 2147483647 h 10"/>
              <a:gd name="T16" fmla="*/ 2147483647 w 35"/>
              <a:gd name="T17" fmla="*/ 2147483647 h 10"/>
              <a:gd name="T18" fmla="*/ 2147483647 w 35"/>
              <a:gd name="T19" fmla="*/ 2147483647 h 10"/>
              <a:gd name="T20" fmla="*/ 2147483647 w 35"/>
              <a:gd name="T21" fmla="*/ 2147483647 h 10"/>
              <a:gd name="T22" fmla="*/ 2147483647 w 35"/>
              <a:gd name="T23" fmla="*/ 2147483647 h 10"/>
              <a:gd name="T24" fmla="*/ 2147483647 w 35"/>
              <a:gd name="T25" fmla="*/ 2147483647 h 10"/>
              <a:gd name="T26" fmla="*/ 2147483647 w 35"/>
              <a:gd name="T27" fmla="*/ 2147483647 h 10"/>
              <a:gd name="T28" fmla="*/ 0 w 35"/>
              <a:gd name="T29" fmla="*/ 2147483647 h 10"/>
              <a:gd name="T30" fmla="*/ 2147483647 w 35"/>
              <a:gd name="T31" fmla="*/ 2147483647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10">
                <a:moveTo>
                  <a:pt x="2" y="1"/>
                </a:moveTo>
                <a:cubicBezTo>
                  <a:pt x="8" y="0"/>
                  <a:pt x="8" y="0"/>
                  <a:pt x="8" y="0"/>
                </a:cubicBezTo>
                <a:cubicBezTo>
                  <a:pt x="19" y="0"/>
                  <a:pt x="19" y="0"/>
                  <a:pt x="19" y="0"/>
                </a:cubicBezTo>
                <a:cubicBezTo>
                  <a:pt x="26" y="3"/>
                  <a:pt x="26" y="3"/>
                  <a:pt x="26" y="3"/>
                </a:cubicBezTo>
                <a:cubicBezTo>
                  <a:pt x="26" y="3"/>
                  <a:pt x="27" y="5"/>
                  <a:pt x="28" y="6"/>
                </a:cubicBezTo>
                <a:cubicBezTo>
                  <a:pt x="30" y="7"/>
                  <a:pt x="33" y="7"/>
                  <a:pt x="33" y="7"/>
                </a:cubicBezTo>
                <a:cubicBezTo>
                  <a:pt x="35" y="9"/>
                  <a:pt x="35" y="9"/>
                  <a:pt x="35" y="9"/>
                </a:cubicBezTo>
                <a:cubicBezTo>
                  <a:pt x="35" y="9"/>
                  <a:pt x="35" y="10"/>
                  <a:pt x="33" y="10"/>
                </a:cubicBezTo>
                <a:cubicBezTo>
                  <a:pt x="31" y="10"/>
                  <a:pt x="25" y="10"/>
                  <a:pt x="25" y="10"/>
                </a:cubicBezTo>
                <a:cubicBezTo>
                  <a:pt x="23" y="8"/>
                  <a:pt x="23" y="8"/>
                  <a:pt x="23" y="8"/>
                </a:cubicBezTo>
                <a:cubicBezTo>
                  <a:pt x="21" y="5"/>
                  <a:pt x="21" y="5"/>
                  <a:pt x="21" y="5"/>
                </a:cubicBezTo>
                <a:cubicBezTo>
                  <a:pt x="15" y="4"/>
                  <a:pt x="15" y="4"/>
                  <a:pt x="15" y="4"/>
                </a:cubicBezTo>
                <a:cubicBezTo>
                  <a:pt x="9" y="4"/>
                  <a:pt x="9" y="4"/>
                  <a:pt x="9" y="4"/>
                </a:cubicBezTo>
                <a:cubicBezTo>
                  <a:pt x="5" y="4"/>
                  <a:pt x="5" y="4"/>
                  <a:pt x="5" y="4"/>
                </a:cubicBezTo>
                <a:cubicBezTo>
                  <a:pt x="0" y="3"/>
                  <a:pt x="0" y="3"/>
                  <a:pt x="0" y="3"/>
                </a:cubicBezTo>
                <a:lnTo>
                  <a:pt x="2" y="1"/>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38" name="HTDO"/>
          <p:cNvSpPr>
            <a:spLocks/>
          </p:cNvSpPr>
          <p:nvPr/>
        </p:nvSpPr>
        <p:spPr bwMode="auto">
          <a:xfrm>
            <a:off x="2858518" y="3678064"/>
            <a:ext cx="144823" cy="38200"/>
          </a:xfrm>
          <a:custGeom>
            <a:avLst/>
            <a:gdLst>
              <a:gd name="T0" fmla="*/ 2147483647 w 132"/>
              <a:gd name="T1" fmla="*/ 0 h 36"/>
              <a:gd name="T2" fmla="*/ 2147483647 w 132"/>
              <a:gd name="T3" fmla="*/ 2147483647 h 36"/>
              <a:gd name="T4" fmla="*/ 0 w 132"/>
              <a:gd name="T5" fmla="*/ 2147483647 h 36"/>
              <a:gd name="T6" fmla="*/ 2147483647 w 132"/>
              <a:gd name="T7" fmla="*/ 2147483647 h 36"/>
              <a:gd name="T8" fmla="*/ 2147483647 w 132"/>
              <a:gd name="T9" fmla="*/ 2147483647 h 36"/>
              <a:gd name="T10" fmla="*/ 2147483647 w 132"/>
              <a:gd name="T11" fmla="*/ 2147483647 h 36"/>
              <a:gd name="T12" fmla="*/ 2147483647 w 132"/>
              <a:gd name="T13" fmla="*/ 2147483647 h 36"/>
              <a:gd name="T14" fmla="*/ 2147483647 w 132"/>
              <a:gd name="T15" fmla="*/ 2147483647 h 36"/>
              <a:gd name="T16" fmla="*/ 2147483647 w 132"/>
              <a:gd name="T17" fmla="*/ 2147483647 h 36"/>
              <a:gd name="T18" fmla="*/ 2147483647 w 132"/>
              <a:gd name="T19" fmla="*/ 0 h 36"/>
              <a:gd name="T20" fmla="*/ 2147483647 w 132"/>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2" h="36">
                <a:moveTo>
                  <a:pt x="24" y="0"/>
                </a:moveTo>
                <a:lnTo>
                  <a:pt x="24" y="12"/>
                </a:lnTo>
                <a:lnTo>
                  <a:pt x="0" y="18"/>
                </a:lnTo>
                <a:lnTo>
                  <a:pt x="30" y="30"/>
                </a:lnTo>
                <a:lnTo>
                  <a:pt x="42" y="36"/>
                </a:lnTo>
                <a:lnTo>
                  <a:pt x="66" y="36"/>
                </a:lnTo>
                <a:lnTo>
                  <a:pt x="84" y="24"/>
                </a:lnTo>
                <a:lnTo>
                  <a:pt x="132" y="30"/>
                </a:lnTo>
                <a:lnTo>
                  <a:pt x="108" y="18"/>
                </a:lnTo>
                <a:lnTo>
                  <a:pt x="72" y="0"/>
                </a:lnTo>
                <a:lnTo>
                  <a:pt x="24" y="0"/>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grpSp>
        <p:nvGrpSpPr>
          <p:cNvPr id="39" name="IT"/>
          <p:cNvGrpSpPr/>
          <p:nvPr/>
        </p:nvGrpSpPr>
        <p:grpSpPr>
          <a:xfrm>
            <a:off x="4647147" y="2989536"/>
            <a:ext cx="262827" cy="286276"/>
            <a:chOff x="4421507" y="1793836"/>
            <a:chExt cx="311150" cy="336998"/>
          </a:xfrm>
          <a:solidFill>
            <a:schemeClr val="bg2"/>
          </a:solidFill>
        </p:grpSpPr>
        <p:sp>
          <p:nvSpPr>
            <p:cNvPr id="208" name="Freeform 207"/>
            <p:cNvSpPr>
              <a:spLocks/>
            </p:cNvSpPr>
            <p:nvPr/>
          </p:nvSpPr>
          <p:spPr bwMode="auto">
            <a:xfrm>
              <a:off x="4421507" y="1793836"/>
              <a:ext cx="311150" cy="311598"/>
            </a:xfrm>
            <a:custGeom>
              <a:avLst/>
              <a:gdLst>
                <a:gd name="T0" fmla="*/ 2147483647 w 154"/>
                <a:gd name="T1" fmla="*/ 2147483647 h 154"/>
                <a:gd name="T2" fmla="*/ 2147483647 w 154"/>
                <a:gd name="T3" fmla="*/ 0 h 154"/>
                <a:gd name="T4" fmla="*/ 2147483647 w 154"/>
                <a:gd name="T5" fmla="*/ 0 h 154"/>
                <a:gd name="T6" fmla="*/ 2147483647 w 154"/>
                <a:gd name="T7" fmla="*/ 2147483647 h 154"/>
                <a:gd name="T8" fmla="*/ 2147483647 w 154"/>
                <a:gd name="T9" fmla="*/ 2147483647 h 154"/>
                <a:gd name="T10" fmla="*/ 2147483647 w 154"/>
                <a:gd name="T11" fmla="*/ 2147483647 h 154"/>
                <a:gd name="T12" fmla="*/ 2147483647 w 154"/>
                <a:gd name="T13" fmla="*/ 2147483647 h 154"/>
                <a:gd name="T14" fmla="*/ 2147483647 w 154"/>
                <a:gd name="T15" fmla="*/ 2147483647 h 154"/>
                <a:gd name="T16" fmla="*/ 2147483647 w 154"/>
                <a:gd name="T17" fmla="*/ 2147483647 h 154"/>
                <a:gd name="T18" fmla="*/ 2147483647 w 154"/>
                <a:gd name="T19" fmla="*/ 2147483647 h 154"/>
                <a:gd name="T20" fmla="*/ 2147483647 w 154"/>
                <a:gd name="T21" fmla="*/ 2147483647 h 154"/>
                <a:gd name="T22" fmla="*/ 0 w 154"/>
                <a:gd name="T23" fmla="*/ 2147483647 h 154"/>
                <a:gd name="T24" fmla="*/ 2147483647 w 154"/>
                <a:gd name="T25" fmla="*/ 2147483647 h 154"/>
                <a:gd name="T26" fmla="*/ 2147483647 w 154"/>
                <a:gd name="T27" fmla="*/ 2147483647 h 154"/>
                <a:gd name="T28" fmla="*/ 2147483647 w 154"/>
                <a:gd name="T29" fmla="*/ 2147483647 h 154"/>
                <a:gd name="T30" fmla="*/ 2147483647 w 154"/>
                <a:gd name="T31" fmla="*/ 2147483647 h 154"/>
                <a:gd name="T32" fmla="*/ 2147483647 w 154"/>
                <a:gd name="T33" fmla="*/ 2147483647 h 154"/>
                <a:gd name="T34" fmla="*/ 2147483647 w 154"/>
                <a:gd name="T35" fmla="*/ 2147483647 h 154"/>
                <a:gd name="T36" fmla="*/ 2147483647 w 154"/>
                <a:gd name="T37" fmla="*/ 2147483647 h 154"/>
                <a:gd name="T38" fmla="*/ 2147483647 w 154"/>
                <a:gd name="T39" fmla="*/ 2147483647 h 154"/>
                <a:gd name="T40" fmla="*/ 2147483647 w 154"/>
                <a:gd name="T41" fmla="*/ 2147483647 h 154"/>
                <a:gd name="T42" fmla="*/ 2147483647 w 154"/>
                <a:gd name="T43" fmla="*/ 2147483647 h 154"/>
                <a:gd name="T44" fmla="*/ 2147483647 w 154"/>
                <a:gd name="T45" fmla="*/ 2147483647 h 154"/>
                <a:gd name="T46" fmla="*/ 2147483647 w 154"/>
                <a:gd name="T47" fmla="*/ 2147483647 h 154"/>
                <a:gd name="T48" fmla="*/ 2147483647 w 154"/>
                <a:gd name="T49" fmla="*/ 2147483647 h 154"/>
                <a:gd name="T50" fmla="*/ 2147483647 w 154"/>
                <a:gd name="T51" fmla="*/ 2147483647 h 154"/>
                <a:gd name="T52" fmla="*/ 2147483647 w 154"/>
                <a:gd name="T53" fmla="*/ 2147483647 h 154"/>
                <a:gd name="T54" fmla="*/ 2147483647 w 154"/>
                <a:gd name="T55" fmla="*/ 2147483647 h 154"/>
                <a:gd name="T56" fmla="*/ 2147483647 w 154"/>
                <a:gd name="T57" fmla="*/ 2147483647 h 154"/>
                <a:gd name="T58" fmla="*/ 2147483647 w 154"/>
                <a:gd name="T59" fmla="*/ 2147483647 h 154"/>
                <a:gd name="T60" fmla="*/ 2147483647 w 154"/>
                <a:gd name="T61" fmla="*/ 2147483647 h 154"/>
                <a:gd name="T62" fmla="*/ 2147483647 w 154"/>
                <a:gd name="T63" fmla="*/ 2147483647 h 154"/>
                <a:gd name="T64" fmla="*/ 2147483647 w 154"/>
                <a:gd name="T65" fmla="*/ 2147483647 h 154"/>
                <a:gd name="T66" fmla="*/ 2147483647 w 154"/>
                <a:gd name="T67" fmla="*/ 2147483647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54">
                  <a:moveTo>
                    <a:pt x="87" y="4"/>
                  </a:moveTo>
                  <a:lnTo>
                    <a:pt x="71" y="0"/>
                  </a:lnTo>
                  <a:lnTo>
                    <a:pt x="54" y="0"/>
                  </a:lnTo>
                  <a:lnTo>
                    <a:pt x="50" y="4"/>
                  </a:lnTo>
                  <a:lnTo>
                    <a:pt x="46" y="4"/>
                  </a:lnTo>
                  <a:lnTo>
                    <a:pt x="37" y="8"/>
                  </a:lnTo>
                  <a:lnTo>
                    <a:pt x="25" y="12"/>
                  </a:lnTo>
                  <a:lnTo>
                    <a:pt x="21" y="8"/>
                  </a:lnTo>
                  <a:lnTo>
                    <a:pt x="8" y="16"/>
                  </a:lnTo>
                  <a:lnTo>
                    <a:pt x="4" y="16"/>
                  </a:lnTo>
                  <a:lnTo>
                    <a:pt x="4" y="25"/>
                  </a:lnTo>
                  <a:lnTo>
                    <a:pt x="0" y="33"/>
                  </a:lnTo>
                  <a:lnTo>
                    <a:pt x="4" y="45"/>
                  </a:lnTo>
                  <a:lnTo>
                    <a:pt x="12" y="54"/>
                  </a:lnTo>
                  <a:lnTo>
                    <a:pt x="21" y="45"/>
                  </a:lnTo>
                  <a:lnTo>
                    <a:pt x="42" y="54"/>
                  </a:lnTo>
                  <a:lnTo>
                    <a:pt x="54" y="78"/>
                  </a:lnTo>
                  <a:lnTo>
                    <a:pt x="67" y="95"/>
                  </a:lnTo>
                  <a:lnTo>
                    <a:pt x="96" y="112"/>
                  </a:lnTo>
                  <a:lnTo>
                    <a:pt x="114" y="126"/>
                  </a:lnTo>
                  <a:lnTo>
                    <a:pt x="106" y="154"/>
                  </a:lnTo>
                  <a:lnTo>
                    <a:pt x="133" y="133"/>
                  </a:lnTo>
                  <a:lnTo>
                    <a:pt x="133" y="120"/>
                  </a:lnTo>
                  <a:lnTo>
                    <a:pt x="146" y="124"/>
                  </a:lnTo>
                  <a:lnTo>
                    <a:pt x="154" y="124"/>
                  </a:lnTo>
                  <a:lnTo>
                    <a:pt x="133" y="104"/>
                  </a:lnTo>
                  <a:lnTo>
                    <a:pt x="117" y="91"/>
                  </a:lnTo>
                  <a:lnTo>
                    <a:pt x="104" y="87"/>
                  </a:lnTo>
                  <a:lnTo>
                    <a:pt x="87" y="58"/>
                  </a:lnTo>
                  <a:lnTo>
                    <a:pt x="79" y="41"/>
                  </a:lnTo>
                  <a:lnTo>
                    <a:pt x="83" y="25"/>
                  </a:lnTo>
                  <a:lnTo>
                    <a:pt x="87" y="25"/>
                  </a:lnTo>
                  <a:lnTo>
                    <a:pt x="87" y="16"/>
                  </a:lnTo>
                  <a:lnTo>
                    <a:pt x="87" y="4"/>
                  </a:ln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209" name="Freeform 208"/>
            <p:cNvSpPr>
              <a:spLocks/>
            </p:cNvSpPr>
            <p:nvPr/>
          </p:nvSpPr>
          <p:spPr bwMode="auto">
            <a:xfrm>
              <a:off x="4537395" y="2084797"/>
              <a:ext cx="77787" cy="46037"/>
            </a:xfrm>
            <a:custGeom>
              <a:avLst/>
              <a:gdLst>
                <a:gd name="T0" fmla="*/ 0 w 60"/>
                <a:gd name="T1" fmla="*/ 2147483647 h 36"/>
                <a:gd name="T2" fmla="*/ 2147483647 w 60"/>
                <a:gd name="T3" fmla="*/ 0 h 36"/>
                <a:gd name="T4" fmla="*/ 2147483647 w 60"/>
                <a:gd name="T5" fmla="*/ 2147483647 h 36"/>
                <a:gd name="T6" fmla="*/ 2147483647 w 60"/>
                <a:gd name="T7" fmla="*/ 2147483647 h 36"/>
                <a:gd name="T8" fmla="*/ 2147483647 w 60"/>
                <a:gd name="T9" fmla="*/ 2147483647 h 36"/>
                <a:gd name="T10" fmla="*/ 2147483647 w 60"/>
                <a:gd name="T11" fmla="*/ 2147483647 h 36"/>
                <a:gd name="T12" fmla="*/ 0 w 60"/>
                <a:gd name="T13" fmla="*/ 2147483647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36">
                  <a:moveTo>
                    <a:pt x="0" y="12"/>
                  </a:moveTo>
                  <a:lnTo>
                    <a:pt x="36" y="0"/>
                  </a:lnTo>
                  <a:lnTo>
                    <a:pt x="60" y="6"/>
                  </a:lnTo>
                  <a:lnTo>
                    <a:pt x="60" y="18"/>
                  </a:lnTo>
                  <a:lnTo>
                    <a:pt x="54" y="36"/>
                  </a:lnTo>
                  <a:lnTo>
                    <a:pt x="30" y="24"/>
                  </a:lnTo>
                  <a:lnTo>
                    <a:pt x="0" y="12"/>
                  </a:ln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210" name="Freeform 209"/>
            <p:cNvSpPr>
              <a:spLocks/>
            </p:cNvSpPr>
            <p:nvPr/>
          </p:nvSpPr>
          <p:spPr bwMode="auto">
            <a:xfrm>
              <a:off x="4450082" y="2000211"/>
              <a:ext cx="31750" cy="57598"/>
            </a:xfrm>
            <a:custGeom>
              <a:avLst/>
              <a:gdLst>
                <a:gd name="T0" fmla="*/ 0 w 24"/>
                <a:gd name="T1" fmla="*/ 2147483647 h 48"/>
                <a:gd name="T2" fmla="*/ 2147483647 w 24"/>
                <a:gd name="T3" fmla="*/ 2147483647 h 48"/>
                <a:gd name="T4" fmla="*/ 2147483647 w 24"/>
                <a:gd name="T5" fmla="*/ 0 h 48"/>
                <a:gd name="T6" fmla="*/ 2147483647 w 24"/>
                <a:gd name="T7" fmla="*/ 2147483647 h 48"/>
                <a:gd name="T8" fmla="*/ 2147483647 w 24"/>
                <a:gd name="T9" fmla="*/ 2147483647 h 48"/>
                <a:gd name="T10" fmla="*/ 0 w 24"/>
                <a:gd name="T11" fmla="*/ 2147483647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48">
                  <a:moveTo>
                    <a:pt x="0" y="48"/>
                  </a:moveTo>
                  <a:lnTo>
                    <a:pt x="6" y="6"/>
                  </a:lnTo>
                  <a:lnTo>
                    <a:pt x="18" y="0"/>
                  </a:lnTo>
                  <a:lnTo>
                    <a:pt x="24" y="24"/>
                  </a:lnTo>
                  <a:lnTo>
                    <a:pt x="24" y="48"/>
                  </a:lnTo>
                  <a:lnTo>
                    <a:pt x="0" y="48"/>
                  </a:ln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0" name="FR"/>
          <p:cNvGrpSpPr/>
          <p:nvPr/>
        </p:nvGrpSpPr>
        <p:grpSpPr>
          <a:xfrm>
            <a:off x="4434656" y="2840691"/>
            <a:ext cx="263446" cy="309761"/>
            <a:chOff x="4169949" y="1617623"/>
            <a:chExt cx="315436" cy="366713"/>
          </a:xfrm>
          <a:solidFill>
            <a:schemeClr val="bg2"/>
          </a:solidFill>
        </p:grpSpPr>
        <p:sp>
          <p:nvSpPr>
            <p:cNvPr id="206" name="Freeform 205"/>
            <p:cNvSpPr>
              <a:spLocks/>
            </p:cNvSpPr>
            <p:nvPr/>
          </p:nvSpPr>
          <p:spPr bwMode="auto">
            <a:xfrm rot="471028">
              <a:off x="4169949" y="1617623"/>
              <a:ext cx="301149" cy="293688"/>
            </a:xfrm>
            <a:custGeom>
              <a:avLst/>
              <a:gdLst>
                <a:gd name="T0" fmla="*/ 255899615 w 10043"/>
                <a:gd name="T1" fmla="*/ 182500249 h 10000"/>
                <a:gd name="T2" fmla="*/ 260305209 w 10043"/>
                <a:gd name="T3" fmla="*/ 166367556 h 10000"/>
                <a:gd name="T4" fmla="*/ 260305209 w 10043"/>
                <a:gd name="T5" fmla="*/ 154066199 h 10000"/>
                <a:gd name="T6" fmla="*/ 260305209 w 10043"/>
                <a:gd name="T7" fmla="*/ 154066199 h 10000"/>
                <a:gd name="T8" fmla="*/ 253121605 w 10043"/>
                <a:gd name="T9" fmla="*/ 141738968 h 10000"/>
                <a:gd name="T10" fmla="*/ 238753485 w 10043"/>
                <a:gd name="T11" fmla="*/ 141738968 h 10000"/>
                <a:gd name="T12" fmla="*/ 241222933 w 10043"/>
                <a:gd name="T13" fmla="*/ 133621726 h 10000"/>
                <a:gd name="T14" fmla="*/ 260305209 w 10043"/>
                <a:gd name="T15" fmla="*/ 110920025 h 10000"/>
                <a:gd name="T16" fmla="*/ 267461165 w 10043"/>
                <a:gd name="T17" fmla="*/ 104731402 h 10000"/>
                <a:gd name="T18" fmla="*/ 267461165 w 10043"/>
                <a:gd name="T19" fmla="*/ 104731402 h 10000"/>
                <a:gd name="T20" fmla="*/ 267461165 w 10043"/>
                <a:gd name="T21" fmla="*/ 80101963 h 10000"/>
                <a:gd name="T22" fmla="*/ 281829285 w 10043"/>
                <a:gd name="T23" fmla="*/ 67774732 h 10000"/>
                <a:gd name="T24" fmla="*/ 260305209 w 10043"/>
                <a:gd name="T25" fmla="*/ 61611131 h 10000"/>
                <a:gd name="T26" fmla="*/ 245938000 w 10043"/>
                <a:gd name="T27" fmla="*/ 55447501 h 10000"/>
                <a:gd name="T28" fmla="*/ 224385365 w 10043"/>
                <a:gd name="T29" fmla="*/ 49283901 h 10000"/>
                <a:gd name="T30" fmla="*/ 217230320 w 10043"/>
                <a:gd name="T31" fmla="*/ 43120271 h 10000"/>
                <a:gd name="T32" fmla="*/ 202862230 w 10043"/>
                <a:gd name="T33" fmla="*/ 36956670 h 10000"/>
                <a:gd name="T34" fmla="*/ 188494111 w 10043"/>
                <a:gd name="T35" fmla="*/ 30818062 h 10000"/>
                <a:gd name="T36" fmla="*/ 181310506 w 10043"/>
                <a:gd name="T37" fmla="*/ 18490831 h 10000"/>
                <a:gd name="T38" fmla="*/ 166970035 w 10043"/>
                <a:gd name="T39" fmla="*/ 12327231 h 10000"/>
                <a:gd name="T40" fmla="*/ 159786430 w 10043"/>
                <a:gd name="T41" fmla="*/ 0 h 10000"/>
                <a:gd name="T42" fmla="*/ 145418311 w 10043"/>
                <a:gd name="T43" fmla="*/ 6163601 h 10000"/>
                <a:gd name="T44" fmla="*/ 131078750 w 10043"/>
                <a:gd name="T45" fmla="*/ 30818062 h 10000"/>
                <a:gd name="T46" fmla="*/ 123895176 w 10043"/>
                <a:gd name="T47" fmla="*/ 36956670 h 10000"/>
                <a:gd name="T48" fmla="*/ 109162285 w 10043"/>
                <a:gd name="T49" fmla="*/ 53063489 h 10000"/>
                <a:gd name="T50" fmla="*/ 83597386 w 10043"/>
                <a:gd name="T51" fmla="*/ 51592024 h 10000"/>
                <a:gd name="T52" fmla="*/ 77368031 w 10043"/>
                <a:gd name="T53" fmla="*/ 41826487 h 10000"/>
                <a:gd name="T54" fmla="*/ 65890306 w 10043"/>
                <a:gd name="T55" fmla="*/ 41116643 h 10000"/>
                <a:gd name="T56" fmla="*/ 65665568 w 10043"/>
                <a:gd name="T57" fmla="*/ 56943989 h 10000"/>
                <a:gd name="T58" fmla="*/ 66451256 w 10043"/>
                <a:gd name="T59" fmla="*/ 73938362 h 10000"/>
                <a:gd name="T60" fmla="*/ 44928091 w 10043"/>
                <a:gd name="T61" fmla="*/ 73938362 h 10000"/>
                <a:gd name="T62" fmla="*/ 36172200 w 10043"/>
                <a:gd name="T63" fmla="*/ 63336167 h 10000"/>
                <a:gd name="T64" fmla="*/ 19194631 w 10043"/>
                <a:gd name="T65" fmla="*/ 66582741 h 10000"/>
                <a:gd name="T66" fmla="*/ 925690 w 10043"/>
                <a:gd name="T67" fmla="*/ 69550693 h 10000"/>
                <a:gd name="T68" fmla="*/ 2638009 w 10043"/>
                <a:gd name="T69" fmla="*/ 82460982 h 10000"/>
                <a:gd name="T70" fmla="*/ 2946572 w 10043"/>
                <a:gd name="T71" fmla="*/ 94356932 h 10000"/>
                <a:gd name="T72" fmla="*/ 23375486 w 10043"/>
                <a:gd name="T73" fmla="*/ 110920025 h 10000"/>
                <a:gd name="T74" fmla="*/ 44928091 w 10043"/>
                <a:gd name="T75" fmla="*/ 110920025 h 10000"/>
                <a:gd name="T76" fmla="*/ 52083136 w 10043"/>
                <a:gd name="T77" fmla="*/ 117083655 h 10000"/>
                <a:gd name="T78" fmla="*/ 52083136 w 10043"/>
                <a:gd name="T79" fmla="*/ 123248137 h 10000"/>
                <a:gd name="T80" fmla="*/ 59267651 w 10043"/>
                <a:gd name="T81" fmla="*/ 135575338 h 10000"/>
                <a:gd name="T82" fmla="*/ 66451256 w 10043"/>
                <a:gd name="T83" fmla="*/ 154066199 h 10000"/>
                <a:gd name="T84" fmla="*/ 73635771 w 10043"/>
                <a:gd name="T85" fmla="*/ 160203926 h 10000"/>
                <a:gd name="T86" fmla="*/ 73635771 w 10043"/>
                <a:gd name="T87" fmla="*/ 178695638 h 10000"/>
                <a:gd name="T88" fmla="*/ 61399977 w 10043"/>
                <a:gd name="T89" fmla="*/ 216438071 h 10000"/>
                <a:gd name="T90" fmla="*/ 59436212 w 10043"/>
                <a:gd name="T91" fmla="*/ 223312396 h 10000"/>
                <a:gd name="T92" fmla="*/ 70604463 w 10043"/>
                <a:gd name="T93" fmla="*/ 240002274 h 10000"/>
                <a:gd name="T94" fmla="*/ 80819376 w 10043"/>
                <a:gd name="T95" fmla="*/ 240306770 h 10000"/>
                <a:gd name="T96" fmla="*/ 95158936 w 10043"/>
                <a:gd name="T97" fmla="*/ 240306770 h 10000"/>
                <a:gd name="T98" fmla="*/ 116710630 w 10043"/>
                <a:gd name="T99" fmla="*/ 246470371 h 10000"/>
                <a:gd name="T100" fmla="*/ 131078750 w 10043"/>
                <a:gd name="T101" fmla="*/ 246470371 h 10000"/>
                <a:gd name="T102" fmla="*/ 152602826 w 10043"/>
                <a:gd name="T103" fmla="*/ 252634001 h 10000"/>
                <a:gd name="T104" fmla="*/ 166970035 w 10043"/>
                <a:gd name="T105" fmla="*/ 252634001 h 10000"/>
                <a:gd name="T106" fmla="*/ 178897235 w 10043"/>
                <a:gd name="T107" fmla="*/ 238759387 h 10000"/>
                <a:gd name="T108" fmla="*/ 192759672 w 10043"/>
                <a:gd name="T109" fmla="*/ 238454920 h 10000"/>
                <a:gd name="T110" fmla="*/ 225115787 w 10043"/>
                <a:gd name="T111" fmla="*/ 244136373 h 10000"/>
                <a:gd name="T112" fmla="*/ 243243814 w 10043"/>
                <a:gd name="T113" fmla="*/ 247129348 h 10000"/>
                <a:gd name="T114" fmla="*/ 271221984 w 10043"/>
                <a:gd name="T115" fmla="*/ 226685755 h 10000"/>
                <a:gd name="T116" fmla="*/ 254776805 w 10043"/>
                <a:gd name="T117" fmla="*/ 205226942 h 10000"/>
                <a:gd name="T118" fmla="*/ 250933102 w 10043"/>
                <a:gd name="T119" fmla="*/ 198758875 h 10000"/>
                <a:gd name="T120" fmla="*/ 255899615 w 10043"/>
                <a:gd name="T121" fmla="*/ 182500249 h 100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0043" h="10000">
                  <a:moveTo>
                    <a:pt x="9119" y="7195"/>
                  </a:moveTo>
                  <a:cubicBezTo>
                    <a:pt x="9204" y="7033"/>
                    <a:pt x="9249" y="6746"/>
                    <a:pt x="9276" y="6559"/>
                  </a:cubicBezTo>
                  <a:cubicBezTo>
                    <a:pt x="9302" y="6372"/>
                    <a:pt x="9276" y="6235"/>
                    <a:pt x="9276" y="6074"/>
                  </a:cubicBezTo>
                  <a:cubicBezTo>
                    <a:pt x="9191" y="5911"/>
                    <a:pt x="9105" y="5750"/>
                    <a:pt x="9020" y="5588"/>
                  </a:cubicBezTo>
                  <a:cubicBezTo>
                    <a:pt x="8849" y="5588"/>
                    <a:pt x="8579" y="5641"/>
                    <a:pt x="8508" y="5588"/>
                  </a:cubicBezTo>
                  <a:cubicBezTo>
                    <a:pt x="8437" y="5534"/>
                    <a:pt x="8566" y="5375"/>
                    <a:pt x="8596" y="5268"/>
                  </a:cubicBezTo>
                  <a:cubicBezTo>
                    <a:pt x="8822" y="4969"/>
                    <a:pt x="9120" y="4562"/>
                    <a:pt x="9276" y="4373"/>
                  </a:cubicBezTo>
                  <a:cubicBezTo>
                    <a:pt x="9431" y="4183"/>
                    <a:pt x="9446" y="4210"/>
                    <a:pt x="9531" y="4129"/>
                  </a:cubicBezTo>
                  <a:lnTo>
                    <a:pt x="9531" y="3158"/>
                  </a:lnTo>
                  <a:lnTo>
                    <a:pt x="10043" y="2672"/>
                  </a:lnTo>
                  <a:lnTo>
                    <a:pt x="9276" y="2429"/>
                  </a:lnTo>
                  <a:lnTo>
                    <a:pt x="8764" y="2186"/>
                  </a:lnTo>
                  <a:lnTo>
                    <a:pt x="7996" y="1943"/>
                  </a:lnTo>
                  <a:lnTo>
                    <a:pt x="7741" y="1700"/>
                  </a:lnTo>
                  <a:lnTo>
                    <a:pt x="7229" y="1457"/>
                  </a:lnTo>
                  <a:lnTo>
                    <a:pt x="6717" y="1215"/>
                  </a:lnTo>
                  <a:lnTo>
                    <a:pt x="6461" y="729"/>
                  </a:lnTo>
                  <a:lnTo>
                    <a:pt x="5950" y="486"/>
                  </a:lnTo>
                  <a:lnTo>
                    <a:pt x="5694" y="0"/>
                  </a:lnTo>
                  <a:lnTo>
                    <a:pt x="5182" y="243"/>
                  </a:lnTo>
                  <a:lnTo>
                    <a:pt x="4671" y="1215"/>
                  </a:lnTo>
                  <a:cubicBezTo>
                    <a:pt x="4586" y="1296"/>
                    <a:pt x="4545" y="1311"/>
                    <a:pt x="4415" y="1457"/>
                  </a:cubicBezTo>
                  <a:cubicBezTo>
                    <a:pt x="4285" y="1603"/>
                    <a:pt x="4129" y="1996"/>
                    <a:pt x="3890" y="2092"/>
                  </a:cubicBezTo>
                  <a:cubicBezTo>
                    <a:pt x="3651" y="2188"/>
                    <a:pt x="3168" y="2108"/>
                    <a:pt x="2979" y="2034"/>
                  </a:cubicBezTo>
                  <a:cubicBezTo>
                    <a:pt x="2790" y="1960"/>
                    <a:pt x="2862" y="1718"/>
                    <a:pt x="2757" y="1649"/>
                  </a:cubicBezTo>
                  <a:cubicBezTo>
                    <a:pt x="2652" y="1580"/>
                    <a:pt x="2418" y="1522"/>
                    <a:pt x="2348" y="1621"/>
                  </a:cubicBezTo>
                  <a:cubicBezTo>
                    <a:pt x="2279" y="1720"/>
                    <a:pt x="2337" y="2029"/>
                    <a:pt x="2340" y="2245"/>
                  </a:cubicBezTo>
                  <a:cubicBezTo>
                    <a:pt x="2343" y="2461"/>
                    <a:pt x="2491" y="2803"/>
                    <a:pt x="2368" y="2915"/>
                  </a:cubicBezTo>
                  <a:cubicBezTo>
                    <a:pt x="2245" y="3027"/>
                    <a:pt x="1781" y="2985"/>
                    <a:pt x="1601" y="2915"/>
                  </a:cubicBezTo>
                  <a:cubicBezTo>
                    <a:pt x="1421" y="2845"/>
                    <a:pt x="1442" y="2545"/>
                    <a:pt x="1289" y="2497"/>
                  </a:cubicBezTo>
                  <a:cubicBezTo>
                    <a:pt x="1136" y="2449"/>
                    <a:pt x="893" y="2584"/>
                    <a:pt x="684" y="2625"/>
                  </a:cubicBezTo>
                  <a:cubicBezTo>
                    <a:pt x="475" y="2666"/>
                    <a:pt x="131" y="2638"/>
                    <a:pt x="33" y="2742"/>
                  </a:cubicBezTo>
                  <a:cubicBezTo>
                    <a:pt x="-65" y="2846"/>
                    <a:pt x="82" y="3088"/>
                    <a:pt x="94" y="3251"/>
                  </a:cubicBezTo>
                  <a:cubicBezTo>
                    <a:pt x="106" y="3414"/>
                    <a:pt x="-17" y="3533"/>
                    <a:pt x="105" y="3720"/>
                  </a:cubicBezTo>
                  <a:cubicBezTo>
                    <a:pt x="228" y="3907"/>
                    <a:pt x="584" y="4264"/>
                    <a:pt x="833" y="4373"/>
                  </a:cubicBezTo>
                  <a:cubicBezTo>
                    <a:pt x="1082" y="4481"/>
                    <a:pt x="1345" y="4373"/>
                    <a:pt x="1601" y="4373"/>
                  </a:cubicBezTo>
                  <a:lnTo>
                    <a:pt x="1856" y="4616"/>
                  </a:lnTo>
                  <a:lnTo>
                    <a:pt x="1856" y="4859"/>
                  </a:lnTo>
                  <a:lnTo>
                    <a:pt x="2112" y="5345"/>
                  </a:lnTo>
                  <a:cubicBezTo>
                    <a:pt x="2197" y="5588"/>
                    <a:pt x="2283" y="5831"/>
                    <a:pt x="2368" y="6074"/>
                  </a:cubicBezTo>
                  <a:lnTo>
                    <a:pt x="2624" y="6316"/>
                  </a:lnTo>
                  <a:cubicBezTo>
                    <a:pt x="2624" y="6559"/>
                    <a:pt x="2696" y="6675"/>
                    <a:pt x="2624" y="7045"/>
                  </a:cubicBezTo>
                  <a:cubicBezTo>
                    <a:pt x="2551" y="7414"/>
                    <a:pt x="2272" y="8240"/>
                    <a:pt x="2188" y="8533"/>
                  </a:cubicBezTo>
                  <a:cubicBezTo>
                    <a:pt x="2104" y="8826"/>
                    <a:pt x="2064" y="8649"/>
                    <a:pt x="2118" y="8804"/>
                  </a:cubicBezTo>
                  <a:cubicBezTo>
                    <a:pt x="2173" y="8958"/>
                    <a:pt x="2390" y="9351"/>
                    <a:pt x="2516" y="9462"/>
                  </a:cubicBezTo>
                  <a:cubicBezTo>
                    <a:pt x="2643" y="9574"/>
                    <a:pt x="2734" y="9472"/>
                    <a:pt x="2880" y="9474"/>
                  </a:cubicBezTo>
                  <a:cubicBezTo>
                    <a:pt x="3025" y="9476"/>
                    <a:pt x="3220" y="9474"/>
                    <a:pt x="3391" y="9474"/>
                  </a:cubicBezTo>
                  <a:lnTo>
                    <a:pt x="4159" y="9717"/>
                  </a:lnTo>
                  <a:lnTo>
                    <a:pt x="4671" y="9717"/>
                  </a:lnTo>
                  <a:lnTo>
                    <a:pt x="5438" y="9960"/>
                  </a:lnTo>
                  <a:cubicBezTo>
                    <a:pt x="5609" y="9960"/>
                    <a:pt x="5793" y="10051"/>
                    <a:pt x="5950" y="9960"/>
                  </a:cubicBezTo>
                  <a:cubicBezTo>
                    <a:pt x="6106" y="9870"/>
                    <a:pt x="6222" y="9506"/>
                    <a:pt x="6375" y="9413"/>
                  </a:cubicBezTo>
                  <a:cubicBezTo>
                    <a:pt x="6529" y="9321"/>
                    <a:pt x="6594" y="9367"/>
                    <a:pt x="6869" y="9401"/>
                  </a:cubicBezTo>
                  <a:cubicBezTo>
                    <a:pt x="7143" y="9436"/>
                    <a:pt x="7722" y="9569"/>
                    <a:pt x="8022" y="9625"/>
                  </a:cubicBezTo>
                  <a:cubicBezTo>
                    <a:pt x="8322" y="9682"/>
                    <a:pt x="8393" y="9858"/>
                    <a:pt x="8668" y="9743"/>
                  </a:cubicBezTo>
                  <a:cubicBezTo>
                    <a:pt x="8942" y="9628"/>
                    <a:pt x="9580" y="8937"/>
                    <a:pt x="9665" y="8937"/>
                  </a:cubicBezTo>
                  <a:lnTo>
                    <a:pt x="9079" y="8091"/>
                  </a:lnTo>
                  <a:cubicBezTo>
                    <a:pt x="9008" y="7886"/>
                    <a:pt x="8985" y="7957"/>
                    <a:pt x="8942" y="7836"/>
                  </a:cubicBezTo>
                  <a:cubicBezTo>
                    <a:pt x="8899" y="7714"/>
                    <a:pt x="9114" y="7387"/>
                    <a:pt x="9119" y="7195"/>
                  </a:cubicBez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207" name="Freeform 206"/>
            <p:cNvSpPr>
              <a:spLocks/>
            </p:cNvSpPr>
            <p:nvPr/>
          </p:nvSpPr>
          <p:spPr bwMode="auto">
            <a:xfrm>
              <a:off x="4445698" y="1936711"/>
              <a:ext cx="39687" cy="47625"/>
            </a:xfrm>
            <a:custGeom>
              <a:avLst/>
              <a:gdLst>
                <a:gd name="T0" fmla="*/ 0 w 30"/>
                <a:gd name="T1" fmla="*/ 2147483647 h 37"/>
                <a:gd name="T2" fmla="*/ 2147483647 w 30"/>
                <a:gd name="T3" fmla="*/ 0 h 37"/>
                <a:gd name="T4" fmla="*/ 2147483647 w 30"/>
                <a:gd name="T5" fmla="*/ 2147483647 h 37"/>
                <a:gd name="T6" fmla="*/ 2147483647 w 30"/>
                <a:gd name="T7" fmla="*/ 2147483647 h 37"/>
                <a:gd name="T8" fmla="*/ 0 w 30"/>
                <a:gd name="T9" fmla="*/ 2147483647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7">
                  <a:moveTo>
                    <a:pt x="0" y="12"/>
                  </a:moveTo>
                  <a:lnTo>
                    <a:pt x="24" y="0"/>
                  </a:lnTo>
                  <a:lnTo>
                    <a:pt x="30" y="24"/>
                  </a:lnTo>
                  <a:lnTo>
                    <a:pt x="24" y="37"/>
                  </a:lnTo>
                  <a:lnTo>
                    <a:pt x="0" y="12"/>
                  </a:ln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grpSp>
      <p:sp>
        <p:nvSpPr>
          <p:cNvPr id="41" name="Freeform 40"/>
          <p:cNvSpPr>
            <a:spLocks/>
          </p:cNvSpPr>
          <p:nvPr/>
        </p:nvSpPr>
        <p:spPr bwMode="auto">
          <a:xfrm>
            <a:off x="5332994" y="3257040"/>
            <a:ext cx="33524" cy="6705"/>
          </a:xfrm>
          <a:custGeom>
            <a:avLst/>
            <a:gdLst>
              <a:gd name="T0" fmla="*/ 2147483647 w 30"/>
              <a:gd name="T1" fmla="*/ 0 h 6"/>
              <a:gd name="T2" fmla="*/ 2147483647 w 30"/>
              <a:gd name="T3" fmla="*/ 0 h 6"/>
              <a:gd name="T4" fmla="*/ 0 w 30"/>
              <a:gd name="T5" fmla="*/ 2147483647 h 6"/>
              <a:gd name="T6" fmla="*/ 2147483647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24" y="0"/>
                </a:moveTo>
                <a:lnTo>
                  <a:pt x="30" y="0"/>
                </a:lnTo>
                <a:lnTo>
                  <a:pt x="0" y="6"/>
                </a:lnTo>
                <a:lnTo>
                  <a:pt x="24" y="0"/>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42" name="Rectangle 41"/>
          <p:cNvSpPr>
            <a:spLocks noChangeArrowheads="1"/>
          </p:cNvSpPr>
          <p:nvPr/>
        </p:nvSpPr>
        <p:spPr bwMode="auto">
          <a:xfrm>
            <a:off x="5214990" y="3450790"/>
            <a:ext cx="0" cy="2682"/>
          </a:xfrm>
          <a:prstGeom prst="rect">
            <a:avLst/>
          </a:prstGeom>
          <a:solidFill>
            <a:schemeClr val="bg2"/>
          </a:solidFill>
          <a:ln w="9525">
            <a:solidFill>
              <a:schemeClr val="bg1"/>
            </a:solid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a:ea typeface="+mn-ea"/>
              <a:cs typeface="+mn-cs"/>
            </a:endParaRPr>
          </a:p>
        </p:txBody>
      </p:sp>
      <p:sp>
        <p:nvSpPr>
          <p:cNvPr id="43" name="TR"/>
          <p:cNvSpPr>
            <a:spLocks/>
          </p:cNvSpPr>
          <p:nvPr/>
        </p:nvSpPr>
        <p:spPr bwMode="auto">
          <a:xfrm>
            <a:off x="5002500" y="3133018"/>
            <a:ext cx="409611" cy="149500"/>
          </a:xfrm>
          <a:custGeom>
            <a:avLst/>
            <a:gdLst>
              <a:gd name="T0" fmla="*/ 635446347 w 10616"/>
              <a:gd name="T1" fmla="*/ 50199597 h 10000"/>
              <a:gd name="T2" fmla="*/ 669215180 w 10616"/>
              <a:gd name="T3" fmla="*/ 52704822 h 10000"/>
              <a:gd name="T4" fmla="*/ 854898495 w 10616"/>
              <a:gd name="T5" fmla="*/ 50199597 h 10000"/>
              <a:gd name="T6" fmla="*/ 939372103 w 10616"/>
              <a:gd name="T7" fmla="*/ 47688273 h 10000"/>
              <a:gd name="T8" fmla="*/ 1023746879 w 10616"/>
              <a:gd name="T9" fmla="*/ 45177253 h 10000"/>
              <a:gd name="T10" fmla="*/ 1057515666 w 10616"/>
              <a:gd name="T11" fmla="*/ 47688273 h 10000"/>
              <a:gd name="T12" fmla="*/ 1040680689 w 10616"/>
              <a:gd name="T13" fmla="*/ 40160704 h 10000"/>
              <a:gd name="T14" fmla="*/ 1040680689 w 10616"/>
              <a:gd name="T15" fmla="*/ 22588788 h 10000"/>
              <a:gd name="T16" fmla="*/ 1057515666 w 10616"/>
              <a:gd name="T17" fmla="*/ 20077464 h 10000"/>
              <a:gd name="T18" fmla="*/ 989975913 w 10616"/>
              <a:gd name="T19" fmla="*/ 7527551 h 10000"/>
              <a:gd name="T20" fmla="*/ 956207080 w 10616"/>
              <a:gd name="T21" fmla="*/ 2511001 h 10000"/>
              <a:gd name="T22" fmla="*/ 905603316 w 10616"/>
              <a:gd name="T23" fmla="*/ 2511001 h 10000"/>
              <a:gd name="T24" fmla="*/ 888667328 w 10616"/>
              <a:gd name="T25" fmla="*/ 0 h 10000"/>
              <a:gd name="T26" fmla="*/ 888667328 w 10616"/>
              <a:gd name="T27" fmla="*/ 0 h 10000"/>
              <a:gd name="T28" fmla="*/ 821129708 w 10616"/>
              <a:gd name="T29" fmla="*/ 7527551 h 10000"/>
              <a:gd name="T30" fmla="*/ 736754932 w 10616"/>
              <a:gd name="T31" fmla="*/ 7527551 h 10000"/>
              <a:gd name="T32" fmla="*/ 719818944 w 10616"/>
              <a:gd name="T33" fmla="*/ 7527551 h 10000"/>
              <a:gd name="T34" fmla="*/ 719818944 w 10616"/>
              <a:gd name="T35" fmla="*/ 7527551 h 10000"/>
              <a:gd name="T36" fmla="*/ 652281324 w 10616"/>
              <a:gd name="T37" fmla="*/ 2511001 h 10000"/>
              <a:gd name="T38" fmla="*/ 601675381 w 10616"/>
              <a:gd name="T39" fmla="*/ 0 h 10000"/>
              <a:gd name="T40" fmla="*/ 466598009 w 10616"/>
              <a:gd name="T41" fmla="*/ 0 h 10000"/>
              <a:gd name="T42" fmla="*/ 432829176 w 10616"/>
              <a:gd name="T43" fmla="*/ 0 h 10000"/>
              <a:gd name="T44" fmla="*/ 382124400 w 10616"/>
              <a:gd name="T45" fmla="*/ 2511001 h 10000"/>
              <a:gd name="T46" fmla="*/ 348355567 w 10616"/>
              <a:gd name="T47" fmla="*/ 7527551 h 10000"/>
              <a:gd name="T48" fmla="*/ 263980838 w 10616"/>
              <a:gd name="T49" fmla="*/ 10038893 h 10000"/>
              <a:gd name="T50" fmla="*/ 247044849 w 10616"/>
              <a:gd name="T51" fmla="*/ 7527551 h 10000"/>
              <a:gd name="T52" fmla="*/ 230209872 w 10616"/>
              <a:gd name="T53" fmla="*/ 7527551 h 10000"/>
              <a:gd name="T54" fmla="*/ 196441039 w 10616"/>
              <a:gd name="T55" fmla="*/ 15060914 h 10000"/>
              <a:gd name="T56" fmla="*/ 128901287 w 10616"/>
              <a:gd name="T57" fmla="*/ 15060914 h 10000"/>
              <a:gd name="T58" fmla="*/ 76702938 w 10616"/>
              <a:gd name="T59" fmla="*/ 14304686 h 10000"/>
              <a:gd name="T60" fmla="*/ 20421611 w 10616"/>
              <a:gd name="T61" fmla="*/ 17993477 h 10000"/>
              <a:gd name="T62" fmla="*/ 0 w 10616"/>
              <a:gd name="T63" fmla="*/ 19667490 h 10000"/>
              <a:gd name="T64" fmla="*/ 69531848 w 10616"/>
              <a:gd name="T65" fmla="*/ 33181506 h 10000"/>
              <a:gd name="T66" fmla="*/ 128901287 w 10616"/>
              <a:gd name="T67" fmla="*/ 42666252 h 10000"/>
              <a:gd name="T68" fmla="*/ 162672253 w 10616"/>
              <a:gd name="T69" fmla="*/ 50199597 h 10000"/>
              <a:gd name="T70" fmla="*/ 314584602 w 10616"/>
              <a:gd name="T71" fmla="*/ 52704822 h 10000"/>
              <a:gd name="T72" fmla="*/ 331520590 w 10616"/>
              <a:gd name="T73" fmla="*/ 52704822 h 10000"/>
              <a:gd name="T74" fmla="*/ 449664153 w 10616"/>
              <a:gd name="T75" fmla="*/ 57727148 h 10000"/>
              <a:gd name="T76" fmla="*/ 517201773 w 10616"/>
              <a:gd name="T77" fmla="*/ 52704822 h 10000"/>
              <a:gd name="T78" fmla="*/ 584741571 w 10616"/>
              <a:gd name="T79" fmla="*/ 57727148 h 10000"/>
              <a:gd name="T80" fmla="*/ 584741571 w 10616"/>
              <a:gd name="T81" fmla="*/ 57727148 h 10000"/>
              <a:gd name="T82" fmla="*/ 584741571 w 10616"/>
              <a:gd name="T83" fmla="*/ 57727148 h 10000"/>
              <a:gd name="T84" fmla="*/ 635446347 w 10616"/>
              <a:gd name="T85" fmla="*/ 50199597 h 100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616" h="10000">
                <a:moveTo>
                  <a:pt x="6379" y="8696"/>
                </a:moveTo>
                <a:lnTo>
                  <a:pt x="6718" y="9130"/>
                </a:lnTo>
                <a:lnTo>
                  <a:pt x="8582" y="8696"/>
                </a:lnTo>
                <a:lnTo>
                  <a:pt x="9430" y="8261"/>
                </a:lnTo>
                <a:lnTo>
                  <a:pt x="10277" y="7826"/>
                </a:lnTo>
                <a:lnTo>
                  <a:pt x="10616" y="8261"/>
                </a:lnTo>
                <a:cubicBezTo>
                  <a:pt x="10560" y="7826"/>
                  <a:pt x="10503" y="7392"/>
                  <a:pt x="10447" y="6957"/>
                </a:cubicBezTo>
                <a:lnTo>
                  <a:pt x="10447" y="3913"/>
                </a:lnTo>
                <a:cubicBezTo>
                  <a:pt x="10503" y="3768"/>
                  <a:pt x="10560" y="3623"/>
                  <a:pt x="10616" y="3478"/>
                </a:cubicBezTo>
                <a:lnTo>
                  <a:pt x="9938" y="1304"/>
                </a:lnTo>
                <a:lnTo>
                  <a:pt x="9599" y="435"/>
                </a:lnTo>
                <a:lnTo>
                  <a:pt x="9091" y="435"/>
                </a:lnTo>
                <a:cubicBezTo>
                  <a:pt x="9034" y="290"/>
                  <a:pt x="8978" y="145"/>
                  <a:pt x="8921" y="0"/>
                </a:cubicBezTo>
                <a:lnTo>
                  <a:pt x="8243" y="1304"/>
                </a:lnTo>
                <a:lnTo>
                  <a:pt x="7396" y="1304"/>
                </a:lnTo>
                <a:lnTo>
                  <a:pt x="7226" y="1304"/>
                </a:lnTo>
                <a:lnTo>
                  <a:pt x="6548" y="435"/>
                </a:lnTo>
                <a:lnTo>
                  <a:pt x="6040" y="0"/>
                </a:lnTo>
                <a:lnTo>
                  <a:pt x="4684" y="0"/>
                </a:lnTo>
                <a:lnTo>
                  <a:pt x="4345" y="0"/>
                </a:lnTo>
                <a:lnTo>
                  <a:pt x="3836" y="435"/>
                </a:lnTo>
                <a:lnTo>
                  <a:pt x="3497" y="1304"/>
                </a:lnTo>
                <a:lnTo>
                  <a:pt x="2650" y="1739"/>
                </a:lnTo>
                <a:cubicBezTo>
                  <a:pt x="2593" y="1594"/>
                  <a:pt x="2537" y="1449"/>
                  <a:pt x="2480" y="1304"/>
                </a:cubicBezTo>
                <a:lnTo>
                  <a:pt x="2311" y="1304"/>
                </a:lnTo>
                <a:lnTo>
                  <a:pt x="1972" y="2609"/>
                </a:lnTo>
                <a:cubicBezTo>
                  <a:pt x="1746" y="2609"/>
                  <a:pt x="1494" y="2631"/>
                  <a:pt x="1294" y="2609"/>
                </a:cubicBezTo>
                <a:cubicBezTo>
                  <a:pt x="1094" y="2587"/>
                  <a:pt x="883" y="2261"/>
                  <a:pt x="770" y="2478"/>
                </a:cubicBezTo>
                <a:cubicBezTo>
                  <a:pt x="657" y="2695"/>
                  <a:pt x="333" y="2962"/>
                  <a:pt x="205" y="3117"/>
                </a:cubicBezTo>
                <a:cubicBezTo>
                  <a:pt x="77" y="3272"/>
                  <a:pt x="0" y="3266"/>
                  <a:pt x="0" y="3407"/>
                </a:cubicBezTo>
                <a:cubicBezTo>
                  <a:pt x="113" y="3701"/>
                  <a:pt x="482" y="5084"/>
                  <a:pt x="698" y="5748"/>
                </a:cubicBezTo>
                <a:cubicBezTo>
                  <a:pt x="914" y="6412"/>
                  <a:pt x="1138" y="6900"/>
                  <a:pt x="1294" y="7391"/>
                </a:cubicBezTo>
                <a:cubicBezTo>
                  <a:pt x="1450" y="7882"/>
                  <a:pt x="1520" y="8261"/>
                  <a:pt x="1633" y="8696"/>
                </a:cubicBezTo>
                <a:lnTo>
                  <a:pt x="3158" y="9130"/>
                </a:lnTo>
                <a:lnTo>
                  <a:pt x="3328" y="9130"/>
                </a:lnTo>
                <a:lnTo>
                  <a:pt x="4514" y="10000"/>
                </a:lnTo>
                <a:lnTo>
                  <a:pt x="5192" y="9130"/>
                </a:lnTo>
                <a:lnTo>
                  <a:pt x="5870" y="10000"/>
                </a:lnTo>
                <a:lnTo>
                  <a:pt x="6379" y="8696"/>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44" name="Freeform 43"/>
          <p:cNvSpPr>
            <a:spLocks/>
          </p:cNvSpPr>
          <p:nvPr/>
        </p:nvSpPr>
        <p:spPr bwMode="auto">
          <a:xfrm>
            <a:off x="5205605" y="3257040"/>
            <a:ext cx="152869" cy="121339"/>
          </a:xfrm>
          <a:custGeom>
            <a:avLst/>
            <a:gdLst>
              <a:gd name="T0" fmla="*/ 2147483647 w 139"/>
              <a:gd name="T1" fmla="*/ 2147483647 h 114"/>
              <a:gd name="T2" fmla="*/ 2147483647 w 139"/>
              <a:gd name="T3" fmla="*/ 2147483647 h 114"/>
              <a:gd name="T4" fmla="*/ 2147483647 w 139"/>
              <a:gd name="T5" fmla="*/ 2147483647 h 114"/>
              <a:gd name="T6" fmla="*/ 2147483647 w 139"/>
              <a:gd name="T7" fmla="*/ 2147483647 h 114"/>
              <a:gd name="T8" fmla="*/ 2147483647 w 139"/>
              <a:gd name="T9" fmla="*/ 2147483647 h 114"/>
              <a:gd name="T10" fmla="*/ 2147483647 w 139"/>
              <a:gd name="T11" fmla="*/ 2147483647 h 114"/>
              <a:gd name="T12" fmla="*/ 2147483647 w 139"/>
              <a:gd name="T13" fmla="*/ 0 h 114"/>
              <a:gd name="T14" fmla="*/ 2147483647 w 139"/>
              <a:gd name="T15" fmla="*/ 2147483647 h 114"/>
              <a:gd name="T16" fmla="*/ 2147483647 w 139"/>
              <a:gd name="T17" fmla="*/ 2147483647 h 114"/>
              <a:gd name="T18" fmla="*/ 2147483647 w 139"/>
              <a:gd name="T19" fmla="*/ 2147483647 h 114"/>
              <a:gd name="T20" fmla="*/ 2147483647 w 139"/>
              <a:gd name="T21" fmla="*/ 2147483647 h 114"/>
              <a:gd name="T22" fmla="*/ 2147483647 w 139"/>
              <a:gd name="T23" fmla="*/ 2147483647 h 114"/>
              <a:gd name="T24" fmla="*/ 2147483647 w 139"/>
              <a:gd name="T25" fmla="*/ 2147483647 h 114"/>
              <a:gd name="T26" fmla="*/ 0 w 139"/>
              <a:gd name="T27" fmla="*/ 2147483647 h 114"/>
              <a:gd name="T28" fmla="*/ 2147483647 w 139"/>
              <a:gd name="T29" fmla="*/ 2147483647 h 114"/>
              <a:gd name="T30" fmla="*/ 2147483647 w 139"/>
              <a:gd name="T31" fmla="*/ 2147483647 h 1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9" h="114">
                <a:moveTo>
                  <a:pt x="25" y="114"/>
                </a:moveTo>
                <a:lnTo>
                  <a:pt x="61" y="96"/>
                </a:lnTo>
                <a:lnTo>
                  <a:pt x="73" y="90"/>
                </a:lnTo>
                <a:lnTo>
                  <a:pt x="115" y="66"/>
                </a:lnTo>
                <a:lnTo>
                  <a:pt x="127" y="24"/>
                </a:lnTo>
                <a:lnTo>
                  <a:pt x="139" y="6"/>
                </a:lnTo>
                <a:lnTo>
                  <a:pt x="139" y="0"/>
                </a:lnTo>
                <a:lnTo>
                  <a:pt x="115" y="6"/>
                </a:lnTo>
                <a:lnTo>
                  <a:pt x="49" y="12"/>
                </a:lnTo>
                <a:lnTo>
                  <a:pt x="37" y="6"/>
                </a:lnTo>
                <a:lnTo>
                  <a:pt x="19" y="24"/>
                </a:lnTo>
                <a:lnTo>
                  <a:pt x="25" y="48"/>
                </a:lnTo>
                <a:lnTo>
                  <a:pt x="0" y="102"/>
                </a:lnTo>
                <a:lnTo>
                  <a:pt x="13" y="102"/>
                </a:lnTo>
                <a:lnTo>
                  <a:pt x="25" y="114"/>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45" name="JO"/>
          <p:cNvSpPr>
            <a:spLocks/>
          </p:cNvSpPr>
          <p:nvPr/>
        </p:nvSpPr>
        <p:spPr bwMode="auto">
          <a:xfrm>
            <a:off x="5185489" y="3352901"/>
            <a:ext cx="107276" cy="97889"/>
          </a:xfrm>
          <a:custGeom>
            <a:avLst/>
            <a:gdLst>
              <a:gd name="T0" fmla="*/ 2147483647 w 97"/>
              <a:gd name="T1" fmla="*/ 2147483647 h 90"/>
              <a:gd name="T2" fmla="*/ 2147483647 w 97"/>
              <a:gd name="T3" fmla="*/ 0 h 90"/>
              <a:gd name="T4" fmla="*/ 2147483647 w 97"/>
              <a:gd name="T5" fmla="*/ 2147483647 h 90"/>
              <a:gd name="T6" fmla="*/ 2147483647 w 97"/>
              <a:gd name="T7" fmla="*/ 2147483647 h 90"/>
              <a:gd name="T8" fmla="*/ 2147483647 w 97"/>
              <a:gd name="T9" fmla="*/ 2147483647 h 90"/>
              <a:gd name="T10" fmla="*/ 2147483647 w 97"/>
              <a:gd name="T11" fmla="*/ 2147483647 h 90"/>
              <a:gd name="T12" fmla="*/ 2147483647 w 97"/>
              <a:gd name="T13" fmla="*/ 2147483647 h 90"/>
              <a:gd name="T14" fmla="*/ 0 w 97"/>
              <a:gd name="T15" fmla="*/ 2147483647 h 90"/>
              <a:gd name="T16" fmla="*/ 2147483647 w 97"/>
              <a:gd name="T17" fmla="*/ 2147483647 h 90"/>
              <a:gd name="T18" fmla="*/ 2147483647 w 97"/>
              <a:gd name="T19" fmla="*/ 2147483647 h 90"/>
              <a:gd name="T20" fmla="*/ 2147483647 w 97"/>
              <a:gd name="T21" fmla="*/ 2147483647 h 90"/>
              <a:gd name="T22" fmla="*/ 2147483647 w 97"/>
              <a:gd name="T23" fmla="*/ 2147483647 h 90"/>
              <a:gd name="T24" fmla="*/ 2147483647 w 97"/>
              <a:gd name="T25" fmla="*/ 2147483647 h 90"/>
              <a:gd name="T26" fmla="*/ 2147483647 w 97"/>
              <a:gd name="T27" fmla="*/ 2147483647 h 90"/>
              <a:gd name="T28" fmla="*/ 2147483647 w 97"/>
              <a:gd name="T29" fmla="*/ 2147483647 h 90"/>
              <a:gd name="T30" fmla="*/ 2147483647 w 97"/>
              <a:gd name="T31" fmla="*/ 2147483647 h 90"/>
              <a:gd name="T32" fmla="*/ 2147483647 w 97"/>
              <a:gd name="T33" fmla="*/ 2147483647 h 90"/>
              <a:gd name="T34" fmla="*/ 2147483647 w 97"/>
              <a:gd name="T35" fmla="*/ 2147483647 h 90"/>
              <a:gd name="T36" fmla="*/ 2147483647 w 97"/>
              <a:gd name="T37" fmla="*/ 2147483647 h 90"/>
              <a:gd name="T38" fmla="*/ 2147483647 w 97"/>
              <a:gd name="T39" fmla="*/ 2147483647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46" name="Freeform 45"/>
          <p:cNvSpPr>
            <a:spLocks/>
          </p:cNvSpPr>
          <p:nvPr/>
        </p:nvSpPr>
        <p:spPr bwMode="auto">
          <a:xfrm>
            <a:off x="5314220" y="3481632"/>
            <a:ext cx="107276" cy="95860"/>
          </a:xfrm>
          <a:custGeom>
            <a:avLst/>
            <a:gdLst>
              <a:gd name="T0" fmla="*/ 2147483647 w 97"/>
              <a:gd name="T1" fmla="*/ 2147483647 h 90"/>
              <a:gd name="T2" fmla="*/ 2147483647 w 97"/>
              <a:gd name="T3" fmla="*/ 0 h 90"/>
              <a:gd name="T4" fmla="*/ 2147483647 w 97"/>
              <a:gd name="T5" fmla="*/ 2147483647 h 90"/>
              <a:gd name="T6" fmla="*/ 2147483647 w 97"/>
              <a:gd name="T7" fmla="*/ 2147483647 h 90"/>
              <a:gd name="T8" fmla="*/ 2147483647 w 97"/>
              <a:gd name="T9" fmla="*/ 2147483647 h 90"/>
              <a:gd name="T10" fmla="*/ 2147483647 w 97"/>
              <a:gd name="T11" fmla="*/ 2147483647 h 90"/>
              <a:gd name="T12" fmla="*/ 2147483647 w 97"/>
              <a:gd name="T13" fmla="*/ 2147483647 h 90"/>
              <a:gd name="T14" fmla="*/ 0 w 97"/>
              <a:gd name="T15" fmla="*/ 2147483647 h 90"/>
              <a:gd name="T16" fmla="*/ 2147483647 w 97"/>
              <a:gd name="T17" fmla="*/ 2147483647 h 90"/>
              <a:gd name="T18" fmla="*/ 2147483647 w 97"/>
              <a:gd name="T19" fmla="*/ 2147483647 h 90"/>
              <a:gd name="T20" fmla="*/ 2147483647 w 97"/>
              <a:gd name="T21" fmla="*/ 2147483647 h 90"/>
              <a:gd name="T22" fmla="*/ 2147483647 w 97"/>
              <a:gd name="T23" fmla="*/ 2147483647 h 90"/>
              <a:gd name="T24" fmla="*/ 2147483647 w 97"/>
              <a:gd name="T25" fmla="*/ 2147483647 h 90"/>
              <a:gd name="T26" fmla="*/ 2147483647 w 97"/>
              <a:gd name="T27" fmla="*/ 2147483647 h 90"/>
              <a:gd name="T28" fmla="*/ 2147483647 w 97"/>
              <a:gd name="T29" fmla="*/ 2147483647 h 90"/>
              <a:gd name="T30" fmla="*/ 2147483647 w 97"/>
              <a:gd name="T31" fmla="*/ 2147483647 h 90"/>
              <a:gd name="T32" fmla="*/ 2147483647 w 97"/>
              <a:gd name="T33" fmla="*/ 2147483647 h 90"/>
              <a:gd name="T34" fmla="*/ 2147483647 w 97"/>
              <a:gd name="T35" fmla="*/ 2147483647 h 90"/>
              <a:gd name="T36" fmla="*/ 2147483647 w 97"/>
              <a:gd name="T37" fmla="*/ 2147483647 h 90"/>
              <a:gd name="T38" fmla="*/ 2147483647 w 97"/>
              <a:gd name="T39" fmla="*/ 2147483647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47" name="AE"/>
          <p:cNvSpPr>
            <a:spLocks/>
          </p:cNvSpPr>
          <p:nvPr/>
        </p:nvSpPr>
        <p:spPr bwMode="auto">
          <a:xfrm>
            <a:off x="5556934" y="3535923"/>
            <a:ext cx="94485" cy="65706"/>
          </a:xfrm>
          <a:custGeom>
            <a:avLst/>
            <a:gdLst>
              <a:gd name="T0" fmla="*/ 2147483647 w 90"/>
              <a:gd name="T1" fmla="*/ 2147483647 h 60"/>
              <a:gd name="T2" fmla="*/ 2147483647 w 90"/>
              <a:gd name="T3" fmla="*/ 2147483647 h 60"/>
              <a:gd name="T4" fmla="*/ 2147483647 w 90"/>
              <a:gd name="T5" fmla="*/ 2147483647 h 60"/>
              <a:gd name="T6" fmla="*/ 2147483647 w 90"/>
              <a:gd name="T7" fmla="*/ 2147483647 h 60"/>
              <a:gd name="T8" fmla="*/ 2147483647 w 90"/>
              <a:gd name="T9" fmla="*/ 0 h 60"/>
              <a:gd name="T10" fmla="*/ 2147483647 w 90"/>
              <a:gd name="T11" fmla="*/ 2147483647 h 60"/>
              <a:gd name="T12" fmla="*/ 2147483647 w 90"/>
              <a:gd name="T13" fmla="*/ 2147483647 h 60"/>
              <a:gd name="T14" fmla="*/ 0 w 90"/>
              <a:gd name="T15" fmla="*/ 2147483647 h 60"/>
              <a:gd name="T16" fmla="*/ 2147483647 w 90"/>
              <a:gd name="T17" fmla="*/ 2147483647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 h="60">
                <a:moveTo>
                  <a:pt x="18" y="48"/>
                </a:moveTo>
                <a:lnTo>
                  <a:pt x="66" y="60"/>
                </a:lnTo>
                <a:lnTo>
                  <a:pt x="78" y="30"/>
                </a:lnTo>
                <a:lnTo>
                  <a:pt x="90" y="24"/>
                </a:lnTo>
                <a:lnTo>
                  <a:pt x="84" y="0"/>
                </a:lnTo>
                <a:lnTo>
                  <a:pt x="30" y="18"/>
                </a:lnTo>
                <a:lnTo>
                  <a:pt x="6" y="6"/>
                </a:lnTo>
                <a:lnTo>
                  <a:pt x="0" y="24"/>
                </a:lnTo>
                <a:lnTo>
                  <a:pt x="18" y="48"/>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48" name="OM"/>
          <p:cNvSpPr>
            <a:spLocks/>
          </p:cNvSpPr>
          <p:nvPr/>
        </p:nvSpPr>
        <p:spPr bwMode="auto">
          <a:xfrm>
            <a:off x="5571683" y="3561402"/>
            <a:ext cx="152146" cy="181683"/>
          </a:xfrm>
          <a:custGeom>
            <a:avLst/>
            <a:gdLst>
              <a:gd name="T0" fmla="*/ 2147483647 w 24"/>
              <a:gd name="T1" fmla="*/ 2147483647 h 28"/>
              <a:gd name="T2" fmla="*/ 2147483647 w 24"/>
              <a:gd name="T3" fmla="*/ 2147483647 h 28"/>
              <a:gd name="T4" fmla="*/ 2147483647 w 24"/>
              <a:gd name="T5" fmla="*/ 2147483647 h 28"/>
              <a:gd name="T6" fmla="*/ 2147483647 w 24"/>
              <a:gd name="T7" fmla="*/ 2147483647 h 28"/>
              <a:gd name="T8" fmla="*/ 0 w 24"/>
              <a:gd name="T9" fmla="*/ 2147483647 h 28"/>
              <a:gd name="T10" fmla="*/ 2147483647 w 24"/>
              <a:gd name="T11" fmla="*/ 2147483647 h 28"/>
              <a:gd name="T12" fmla="*/ 2147483647 w 24"/>
              <a:gd name="T13" fmla="*/ 2147483647 h 28"/>
              <a:gd name="T14" fmla="*/ 2147483647 w 24"/>
              <a:gd name="T15" fmla="*/ 2147483647 h 28"/>
              <a:gd name="T16" fmla="*/ 2147483647 w 24"/>
              <a:gd name="T17" fmla="*/ 2147483647 h 28"/>
              <a:gd name="T18" fmla="*/ 2147483647 w 24"/>
              <a:gd name="T19" fmla="*/ 2147483647 h 28"/>
              <a:gd name="T20" fmla="*/ 2147483647 w 24"/>
              <a:gd name="T21" fmla="*/ 2147483647 h 28"/>
              <a:gd name="T22" fmla="*/ 2147483647 w 24"/>
              <a:gd name="T23" fmla="*/ 2147483647 h 28"/>
              <a:gd name="T24" fmla="*/ 2147483647 w 24"/>
              <a:gd name="T25" fmla="*/ 0 h 28"/>
              <a:gd name="T26" fmla="*/ 2147483647 w 24"/>
              <a:gd name="T27" fmla="*/ 0 h 28"/>
              <a:gd name="T28" fmla="*/ 2147483647 w 24"/>
              <a:gd name="T29" fmla="*/ 2147483647 h 28"/>
              <a:gd name="T30" fmla="*/ 2147483647 w 24"/>
              <a:gd name="T31" fmla="*/ 2147483647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 h="28">
                <a:moveTo>
                  <a:pt x="9" y="6"/>
                </a:moveTo>
                <a:cubicBezTo>
                  <a:pt x="10" y="6"/>
                  <a:pt x="10" y="6"/>
                  <a:pt x="10" y="6"/>
                </a:cubicBezTo>
                <a:cubicBezTo>
                  <a:pt x="9" y="13"/>
                  <a:pt x="9" y="13"/>
                  <a:pt x="9" y="13"/>
                </a:cubicBezTo>
                <a:cubicBezTo>
                  <a:pt x="4" y="17"/>
                  <a:pt x="4" y="17"/>
                  <a:pt x="4" y="17"/>
                </a:cubicBezTo>
                <a:cubicBezTo>
                  <a:pt x="4" y="17"/>
                  <a:pt x="3" y="18"/>
                  <a:pt x="0" y="18"/>
                </a:cubicBezTo>
                <a:cubicBezTo>
                  <a:pt x="1" y="21"/>
                  <a:pt x="1" y="21"/>
                  <a:pt x="1" y="21"/>
                </a:cubicBezTo>
                <a:cubicBezTo>
                  <a:pt x="4" y="28"/>
                  <a:pt x="4" y="28"/>
                  <a:pt x="4" y="28"/>
                </a:cubicBezTo>
                <a:cubicBezTo>
                  <a:pt x="11" y="23"/>
                  <a:pt x="11" y="23"/>
                  <a:pt x="11" y="23"/>
                </a:cubicBezTo>
                <a:cubicBezTo>
                  <a:pt x="17" y="15"/>
                  <a:pt x="17" y="15"/>
                  <a:pt x="17" y="15"/>
                </a:cubicBezTo>
                <a:cubicBezTo>
                  <a:pt x="20" y="11"/>
                  <a:pt x="20" y="11"/>
                  <a:pt x="20" y="11"/>
                </a:cubicBezTo>
                <a:cubicBezTo>
                  <a:pt x="24" y="7"/>
                  <a:pt x="24" y="7"/>
                  <a:pt x="24" y="7"/>
                </a:cubicBezTo>
                <a:cubicBezTo>
                  <a:pt x="16" y="1"/>
                  <a:pt x="16" y="1"/>
                  <a:pt x="16" y="1"/>
                </a:cubicBezTo>
                <a:cubicBezTo>
                  <a:pt x="13" y="0"/>
                  <a:pt x="13" y="0"/>
                  <a:pt x="13" y="0"/>
                </a:cubicBezTo>
                <a:cubicBezTo>
                  <a:pt x="13" y="0"/>
                  <a:pt x="13" y="0"/>
                  <a:pt x="13" y="0"/>
                </a:cubicBezTo>
                <a:cubicBezTo>
                  <a:pt x="11" y="1"/>
                  <a:pt x="11" y="1"/>
                  <a:pt x="11" y="1"/>
                </a:cubicBezTo>
                <a:lnTo>
                  <a:pt x="9" y="6"/>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49" name="YE"/>
          <p:cNvSpPr>
            <a:spLocks/>
          </p:cNvSpPr>
          <p:nvPr/>
        </p:nvSpPr>
        <p:spPr bwMode="auto">
          <a:xfrm>
            <a:off x="5373222" y="3679406"/>
            <a:ext cx="223940" cy="137431"/>
          </a:xfrm>
          <a:custGeom>
            <a:avLst/>
            <a:gdLst>
              <a:gd name="T0" fmla="*/ 2147483647 w 34"/>
              <a:gd name="T1" fmla="*/ 0 h 21"/>
              <a:gd name="T2" fmla="*/ 2147483647 w 34"/>
              <a:gd name="T3" fmla="*/ 2147483647 h 21"/>
              <a:gd name="T4" fmla="*/ 2147483647 w 34"/>
              <a:gd name="T5" fmla="*/ 2147483647 h 21"/>
              <a:gd name="T6" fmla="*/ 2147483647 w 34"/>
              <a:gd name="T7" fmla="*/ 2147483647 h 21"/>
              <a:gd name="T8" fmla="*/ 0 w 34"/>
              <a:gd name="T9" fmla="*/ 2147483647 h 21"/>
              <a:gd name="T10" fmla="*/ 2147483647 w 34"/>
              <a:gd name="T11" fmla="*/ 2147483647 h 21"/>
              <a:gd name="T12" fmla="*/ 2147483647 w 34"/>
              <a:gd name="T13" fmla="*/ 2147483647 h 21"/>
              <a:gd name="T14" fmla="*/ 2147483647 w 34"/>
              <a:gd name="T15" fmla="*/ 2147483647 h 21"/>
              <a:gd name="T16" fmla="*/ 2147483647 w 34"/>
              <a:gd name="T17" fmla="*/ 2147483647 h 21"/>
              <a:gd name="T18" fmla="*/ 2147483647 w 34"/>
              <a:gd name="T19" fmla="*/ 2147483647 h 21"/>
              <a:gd name="T20" fmla="*/ 2147483647 w 34"/>
              <a:gd name="T21" fmla="*/ 2147483647 h 21"/>
              <a:gd name="T22" fmla="*/ 2147483647 w 34"/>
              <a:gd name="T23" fmla="*/ 2147483647 h 21"/>
              <a:gd name="T24" fmla="*/ 2147483647 w 34"/>
              <a:gd name="T25" fmla="*/ 2147483647 h 21"/>
              <a:gd name="T26" fmla="*/ 2147483647 w 34"/>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21">
                <a:moveTo>
                  <a:pt x="30" y="0"/>
                </a:moveTo>
                <a:cubicBezTo>
                  <a:pt x="25" y="2"/>
                  <a:pt x="18" y="3"/>
                  <a:pt x="18" y="4"/>
                </a:cubicBezTo>
                <a:cubicBezTo>
                  <a:pt x="16" y="5"/>
                  <a:pt x="14" y="7"/>
                  <a:pt x="14" y="7"/>
                </a:cubicBezTo>
                <a:cubicBezTo>
                  <a:pt x="3" y="7"/>
                  <a:pt x="3" y="7"/>
                  <a:pt x="3" y="7"/>
                </a:cubicBezTo>
                <a:cubicBezTo>
                  <a:pt x="0" y="8"/>
                  <a:pt x="0" y="8"/>
                  <a:pt x="0" y="8"/>
                </a:cubicBezTo>
                <a:cubicBezTo>
                  <a:pt x="1" y="12"/>
                  <a:pt x="1" y="12"/>
                  <a:pt x="1" y="12"/>
                </a:cubicBezTo>
                <a:cubicBezTo>
                  <a:pt x="5" y="21"/>
                  <a:pt x="5" y="21"/>
                  <a:pt x="5" y="21"/>
                </a:cubicBezTo>
                <a:cubicBezTo>
                  <a:pt x="12" y="19"/>
                  <a:pt x="12" y="19"/>
                  <a:pt x="12" y="19"/>
                </a:cubicBezTo>
                <a:cubicBezTo>
                  <a:pt x="15" y="19"/>
                  <a:pt x="15" y="19"/>
                  <a:pt x="15" y="19"/>
                </a:cubicBezTo>
                <a:cubicBezTo>
                  <a:pt x="19" y="15"/>
                  <a:pt x="19" y="15"/>
                  <a:pt x="19" y="15"/>
                </a:cubicBezTo>
                <a:cubicBezTo>
                  <a:pt x="25" y="13"/>
                  <a:pt x="25" y="13"/>
                  <a:pt x="25" y="13"/>
                </a:cubicBezTo>
                <a:cubicBezTo>
                  <a:pt x="34" y="10"/>
                  <a:pt x="34" y="10"/>
                  <a:pt x="34" y="10"/>
                </a:cubicBezTo>
                <a:cubicBezTo>
                  <a:pt x="31" y="3"/>
                  <a:pt x="31" y="3"/>
                  <a:pt x="31" y="3"/>
                </a:cubicBezTo>
                <a:lnTo>
                  <a:pt x="30" y="0"/>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grpSp>
        <p:nvGrpSpPr>
          <p:cNvPr id="50" name="SA"/>
          <p:cNvGrpSpPr/>
          <p:nvPr/>
        </p:nvGrpSpPr>
        <p:grpSpPr>
          <a:xfrm>
            <a:off x="5214991" y="3378379"/>
            <a:ext cx="416315" cy="352637"/>
            <a:chOff x="5093754" y="2254170"/>
            <a:chExt cx="497341" cy="414111"/>
          </a:xfrm>
          <a:solidFill>
            <a:schemeClr val="bg2"/>
          </a:solidFill>
        </p:grpSpPr>
        <p:sp>
          <p:nvSpPr>
            <p:cNvPr id="204" name="Freeform 203"/>
            <p:cNvSpPr>
              <a:spLocks/>
            </p:cNvSpPr>
            <p:nvPr/>
          </p:nvSpPr>
          <p:spPr bwMode="auto">
            <a:xfrm>
              <a:off x="5093754" y="2254170"/>
              <a:ext cx="489403" cy="414111"/>
            </a:xfrm>
            <a:custGeom>
              <a:avLst/>
              <a:gdLst>
                <a:gd name="T0" fmla="*/ 2147483647 w 63"/>
                <a:gd name="T1" fmla="*/ 2147483647 h 54"/>
                <a:gd name="T2" fmla="*/ 2147483647 w 63"/>
                <a:gd name="T3" fmla="*/ 2147483647 h 54"/>
                <a:gd name="T4" fmla="*/ 2147483647 w 63"/>
                <a:gd name="T5" fmla="*/ 2147483647 h 54"/>
                <a:gd name="T6" fmla="*/ 2147483647 w 63"/>
                <a:gd name="T7" fmla="*/ 2147483647 h 54"/>
                <a:gd name="T8" fmla="*/ 2147483647 w 63"/>
                <a:gd name="T9" fmla="*/ 2147483647 h 54"/>
                <a:gd name="T10" fmla="*/ 2147483647 w 63"/>
                <a:gd name="T11" fmla="*/ 2147483647 h 54"/>
                <a:gd name="T12" fmla="*/ 2147483647 w 63"/>
                <a:gd name="T13" fmla="*/ 2147483647 h 54"/>
                <a:gd name="T14" fmla="*/ 2147483647 w 63"/>
                <a:gd name="T15" fmla="*/ 2147483647 h 54"/>
                <a:gd name="T16" fmla="*/ 2147483647 w 63"/>
                <a:gd name="T17" fmla="*/ 2147483647 h 54"/>
                <a:gd name="T18" fmla="*/ 2147483647 w 63"/>
                <a:gd name="T19" fmla="*/ 2147483647 h 54"/>
                <a:gd name="T20" fmla="*/ 2147483647 w 63"/>
                <a:gd name="T21" fmla="*/ 2147483647 h 54"/>
                <a:gd name="T22" fmla="*/ 2147483647 w 63"/>
                <a:gd name="T23" fmla="*/ 2147483647 h 54"/>
                <a:gd name="T24" fmla="*/ 2147483647 w 63"/>
                <a:gd name="T25" fmla="*/ 2147483647 h 54"/>
                <a:gd name="T26" fmla="*/ 2147483647 w 63"/>
                <a:gd name="T27" fmla="*/ 2147483647 h 54"/>
                <a:gd name="T28" fmla="*/ 2147483647 w 63"/>
                <a:gd name="T29" fmla="*/ 0 h 54"/>
                <a:gd name="T30" fmla="*/ 2147483647 w 63"/>
                <a:gd name="T31" fmla="*/ 0 h 54"/>
                <a:gd name="T32" fmla="*/ 2147483647 w 63"/>
                <a:gd name="T33" fmla="*/ 2147483647 h 54"/>
                <a:gd name="T34" fmla="*/ 2147483647 w 63"/>
                <a:gd name="T35" fmla="*/ 2147483647 h 54"/>
                <a:gd name="T36" fmla="*/ 2147483647 w 63"/>
                <a:gd name="T37" fmla="*/ 2147483647 h 54"/>
                <a:gd name="T38" fmla="*/ 2147483647 w 63"/>
                <a:gd name="T39" fmla="*/ 2147483647 h 54"/>
                <a:gd name="T40" fmla="*/ 2147483647 w 63"/>
                <a:gd name="T41" fmla="*/ 2147483647 h 54"/>
                <a:gd name="T42" fmla="*/ 2147483647 w 63"/>
                <a:gd name="T43" fmla="*/ 2147483647 h 54"/>
                <a:gd name="T44" fmla="*/ 0 w 63"/>
                <a:gd name="T45" fmla="*/ 2147483647 h 54"/>
                <a:gd name="T46" fmla="*/ 2147483647 w 63"/>
                <a:gd name="T47" fmla="*/ 2147483647 h 54"/>
                <a:gd name="T48" fmla="*/ 2147483647 w 63"/>
                <a:gd name="T49" fmla="*/ 2147483647 h 54"/>
                <a:gd name="T50" fmla="*/ 2147483647 w 63"/>
                <a:gd name="T51" fmla="*/ 2147483647 h 54"/>
                <a:gd name="T52" fmla="*/ 2147483647 w 63"/>
                <a:gd name="T53" fmla="*/ 2147483647 h 54"/>
                <a:gd name="T54" fmla="*/ 2147483647 w 63"/>
                <a:gd name="T55" fmla="*/ 2147483647 h 54"/>
                <a:gd name="T56" fmla="*/ 2147483647 w 63"/>
                <a:gd name="T57" fmla="*/ 2147483647 h 54"/>
                <a:gd name="T58" fmla="*/ 2147483647 w 63"/>
                <a:gd name="T59" fmla="*/ 2147483647 h 54"/>
                <a:gd name="T60" fmla="*/ 2147483647 w 63"/>
                <a:gd name="T61" fmla="*/ 2147483647 h 54"/>
                <a:gd name="T62" fmla="*/ 2147483647 w 63"/>
                <a:gd name="T63" fmla="*/ 2147483647 h 54"/>
                <a:gd name="T64" fmla="*/ 2147483647 w 63"/>
                <a:gd name="T65" fmla="*/ 2147483647 h 54"/>
                <a:gd name="T66" fmla="*/ 2147483647 w 63"/>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3" h="54">
                  <a:moveTo>
                    <a:pt x="63" y="34"/>
                  </a:moveTo>
                  <a:cubicBezTo>
                    <a:pt x="55" y="32"/>
                    <a:pt x="55" y="32"/>
                    <a:pt x="55" y="32"/>
                  </a:cubicBezTo>
                  <a:cubicBezTo>
                    <a:pt x="52" y="28"/>
                    <a:pt x="52" y="28"/>
                    <a:pt x="52" y="28"/>
                  </a:cubicBezTo>
                  <a:cubicBezTo>
                    <a:pt x="53" y="25"/>
                    <a:pt x="53" y="25"/>
                    <a:pt x="53" y="25"/>
                  </a:cubicBezTo>
                  <a:cubicBezTo>
                    <a:pt x="52" y="25"/>
                    <a:pt x="52" y="25"/>
                    <a:pt x="52" y="25"/>
                  </a:cubicBezTo>
                  <a:cubicBezTo>
                    <a:pt x="48" y="23"/>
                    <a:pt x="48" y="23"/>
                    <a:pt x="48" y="23"/>
                  </a:cubicBezTo>
                  <a:cubicBezTo>
                    <a:pt x="46" y="17"/>
                    <a:pt x="46" y="17"/>
                    <a:pt x="46" y="17"/>
                  </a:cubicBezTo>
                  <a:cubicBezTo>
                    <a:pt x="42" y="13"/>
                    <a:pt x="42" y="13"/>
                    <a:pt x="42" y="13"/>
                  </a:cubicBezTo>
                  <a:cubicBezTo>
                    <a:pt x="42" y="12"/>
                    <a:pt x="42" y="12"/>
                    <a:pt x="42" y="12"/>
                  </a:cubicBezTo>
                  <a:cubicBezTo>
                    <a:pt x="39" y="12"/>
                    <a:pt x="39" y="12"/>
                    <a:pt x="39" y="12"/>
                  </a:cubicBezTo>
                  <a:cubicBezTo>
                    <a:pt x="36" y="10"/>
                    <a:pt x="36" y="10"/>
                    <a:pt x="36" y="10"/>
                  </a:cubicBezTo>
                  <a:cubicBezTo>
                    <a:pt x="28" y="9"/>
                    <a:pt x="28" y="9"/>
                    <a:pt x="28" y="9"/>
                  </a:cubicBezTo>
                  <a:cubicBezTo>
                    <a:pt x="25" y="6"/>
                    <a:pt x="25" y="6"/>
                    <a:pt x="25" y="6"/>
                  </a:cubicBezTo>
                  <a:cubicBezTo>
                    <a:pt x="15" y="1"/>
                    <a:pt x="15" y="1"/>
                    <a:pt x="15" y="1"/>
                  </a:cubicBezTo>
                  <a:cubicBezTo>
                    <a:pt x="11" y="0"/>
                    <a:pt x="11" y="0"/>
                    <a:pt x="11" y="0"/>
                  </a:cubicBezTo>
                  <a:cubicBezTo>
                    <a:pt x="12" y="0"/>
                    <a:pt x="12" y="0"/>
                    <a:pt x="12" y="0"/>
                  </a:cubicBezTo>
                  <a:cubicBezTo>
                    <a:pt x="10" y="1"/>
                    <a:pt x="10" y="1"/>
                    <a:pt x="10" y="1"/>
                  </a:cubicBezTo>
                  <a:cubicBezTo>
                    <a:pt x="6" y="2"/>
                    <a:pt x="6" y="2"/>
                    <a:pt x="6" y="2"/>
                  </a:cubicBezTo>
                  <a:cubicBezTo>
                    <a:pt x="8" y="7"/>
                    <a:pt x="8" y="7"/>
                    <a:pt x="8" y="7"/>
                  </a:cubicBezTo>
                  <a:cubicBezTo>
                    <a:pt x="7" y="9"/>
                    <a:pt x="7" y="9"/>
                    <a:pt x="7" y="9"/>
                  </a:cubicBezTo>
                  <a:cubicBezTo>
                    <a:pt x="4" y="9"/>
                    <a:pt x="4" y="9"/>
                    <a:pt x="4" y="9"/>
                  </a:cubicBezTo>
                  <a:cubicBezTo>
                    <a:pt x="2" y="11"/>
                    <a:pt x="2" y="11"/>
                    <a:pt x="2" y="11"/>
                  </a:cubicBezTo>
                  <a:cubicBezTo>
                    <a:pt x="0" y="11"/>
                    <a:pt x="0" y="11"/>
                    <a:pt x="0" y="11"/>
                  </a:cubicBezTo>
                  <a:cubicBezTo>
                    <a:pt x="2" y="15"/>
                    <a:pt x="2" y="15"/>
                    <a:pt x="2" y="15"/>
                  </a:cubicBezTo>
                  <a:cubicBezTo>
                    <a:pt x="9" y="29"/>
                    <a:pt x="9" y="29"/>
                    <a:pt x="9" y="29"/>
                  </a:cubicBezTo>
                  <a:cubicBezTo>
                    <a:pt x="13" y="33"/>
                    <a:pt x="13" y="33"/>
                    <a:pt x="13" y="33"/>
                  </a:cubicBezTo>
                  <a:cubicBezTo>
                    <a:pt x="15" y="39"/>
                    <a:pt x="15" y="39"/>
                    <a:pt x="15" y="39"/>
                  </a:cubicBezTo>
                  <a:cubicBezTo>
                    <a:pt x="17" y="46"/>
                    <a:pt x="17" y="46"/>
                    <a:pt x="17" y="46"/>
                  </a:cubicBezTo>
                  <a:cubicBezTo>
                    <a:pt x="24" y="53"/>
                    <a:pt x="24" y="53"/>
                    <a:pt x="24" y="53"/>
                  </a:cubicBezTo>
                  <a:cubicBezTo>
                    <a:pt x="24" y="54"/>
                    <a:pt x="24" y="54"/>
                    <a:pt x="24" y="54"/>
                  </a:cubicBezTo>
                  <a:cubicBezTo>
                    <a:pt x="27" y="53"/>
                    <a:pt x="27" y="53"/>
                    <a:pt x="27" y="53"/>
                  </a:cubicBezTo>
                  <a:cubicBezTo>
                    <a:pt x="38" y="53"/>
                    <a:pt x="38" y="53"/>
                    <a:pt x="38" y="53"/>
                  </a:cubicBezTo>
                  <a:cubicBezTo>
                    <a:pt x="38" y="53"/>
                    <a:pt x="40" y="51"/>
                    <a:pt x="42" y="50"/>
                  </a:cubicBezTo>
                  <a:cubicBezTo>
                    <a:pt x="42" y="49"/>
                    <a:pt x="49" y="48"/>
                    <a:pt x="54" y="46"/>
                  </a:cubicBezTo>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205" name="Freeform 204"/>
            <p:cNvSpPr>
              <a:spLocks/>
            </p:cNvSpPr>
            <p:nvPr/>
          </p:nvSpPr>
          <p:spPr bwMode="auto">
            <a:xfrm>
              <a:off x="5516029" y="2500122"/>
              <a:ext cx="75066" cy="108741"/>
            </a:xfrm>
            <a:custGeom>
              <a:avLst/>
              <a:gdLst>
                <a:gd name="T0" fmla="*/ 0 w 10"/>
                <a:gd name="T1" fmla="*/ 2147483647 h 12"/>
                <a:gd name="T2" fmla="*/ 2147483647 w 10"/>
                <a:gd name="T3" fmla="*/ 2147483647 h 12"/>
                <a:gd name="T4" fmla="*/ 2147483647 w 10"/>
                <a:gd name="T5" fmla="*/ 2147483647 h 12"/>
                <a:gd name="T6" fmla="*/ 2147483647 w 10"/>
                <a:gd name="T7" fmla="*/ 0 h 12"/>
                <a:gd name="T8" fmla="*/ 2147483647 w 10"/>
                <a:gd name="T9" fmla="*/ 0 h 12"/>
                <a:gd name="T10" fmla="*/ 0 60000 65536"/>
                <a:gd name="T11" fmla="*/ 0 60000 65536"/>
                <a:gd name="T12" fmla="*/ 0 60000 65536"/>
                <a:gd name="T13" fmla="*/ 0 60000 65536"/>
                <a:gd name="T14" fmla="*/ 0 60000 65536"/>
                <a:gd name="connsiteX0" fmla="*/ 0 w 10000"/>
                <a:gd name="connsiteY0" fmla="*/ 11810 h 11810"/>
                <a:gd name="connsiteX1" fmla="*/ 4000 w 10000"/>
                <a:gd name="connsiteY1" fmla="*/ 10977 h 11810"/>
                <a:gd name="connsiteX2" fmla="*/ 9000 w 10000"/>
                <a:gd name="connsiteY2" fmla="*/ 7643 h 11810"/>
                <a:gd name="connsiteX3" fmla="*/ 10000 w 10000"/>
                <a:gd name="connsiteY3" fmla="*/ 1810 h 11810"/>
                <a:gd name="connsiteX4" fmla="*/ 1387 w 10000"/>
                <a:gd name="connsiteY4" fmla="*/ 0 h 11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1810">
                  <a:moveTo>
                    <a:pt x="0" y="11810"/>
                  </a:moveTo>
                  <a:cubicBezTo>
                    <a:pt x="3000" y="11810"/>
                    <a:pt x="4000" y="10977"/>
                    <a:pt x="4000" y="10977"/>
                  </a:cubicBezTo>
                  <a:lnTo>
                    <a:pt x="9000" y="7643"/>
                  </a:lnTo>
                  <a:lnTo>
                    <a:pt x="10000" y="1810"/>
                  </a:lnTo>
                  <a:cubicBezTo>
                    <a:pt x="9000" y="1810"/>
                    <a:pt x="1387" y="0"/>
                    <a:pt x="1387" y="0"/>
                  </a:cubicBezTo>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grpSp>
      <p:sp>
        <p:nvSpPr>
          <p:cNvPr id="51" name="IQ"/>
          <p:cNvSpPr>
            <a:spLocks/>
          </p:cNvSpPr>
          <p:nvPr/>
        </p:nvSpPr>
        <p:spPr bwMode="auto">
          <a:xfrm>
            <a:off x="5286062" y="3248994"/>
            <a:ext cx="210529" cy="209842"/>
          </a:xfrm>
          <a:custGeom>
            <a:avLst/>
            <a:gdLst>
              <a:gd name="T0" fmla="*/ 2147483647 w 192"/>
              <a:gd name="T1" fmla="*/ 2147483647 h 192"/>
              <a:gd name="T2" fmla="*/ 2147483647 w 192"/>
              <a:gd name="T3" fmla="*/ 2147483647 h 192"/>
              <a:gd name="T4" fmla="*/ 2147483647 w 192"/>
              <a:gd name="T5" fmla="*/ 2147483647 h 192"/>
              <a:gd name="T6" fmla="*/ 2147483647 w 192"/>
              <a:gd name="T7" fmla="*/ 2147483647 h 192"/>
              <a:gd name="T8" fmla="*/ 2147483647 w 192"/>
              <a:gd name="T9" fmla="*/ 2147483647 h 192"/>
              <a:gd name="T10" fmla="*/ 2147483647 w 192"/>
              <a:gd name="T11" fmla="*/ 0 h 192"/>
              <a:gd name="T12" fmla="*/ 2147483647 w 192"/>
              <a:gd name="T13" fmla="*/ 2147483647 h 192"/>
              <a:gd name="T14" fmla="*/ 2147483647 w 192"/>
              <a:gd name="T15" fmla="*/ 2147483647 h 192"/>
              <a:gd name="T16" fmla="*/ 2147483647 w 192"/>
              <a:gd name="T17" fmla="*/ 2147483647 h 192"/>
              <a:gd name="T18" fmla="*/ 2147483647 w 192"/>
              <a:gd name="T19" fmla="*/ 2147483647 h 192"/>
              <a:gd name="T20" fmla="*/ 2147483647 w 192"/>
              <a:gd name="T21" fmla="*/ 2147483647 h 192"/>
              <a:gd name="T22" fmla="*/ 0 w 192"/>
              <a:gd name="T23" fmla="*/ 2147483647 h 192"/>
              <a:gd name="T24" fmla="*/ 0 w 192"/>
              <a:gd name="T25" fmla="*/ 2147483647 h 192"/>
              <a:gd name="T26" fmla="*/ 2147483647 w 192"/>
              <a:gd name="T27" fmla="*/ 2147483647 h 192"/>
              <a:gd name="T28" fmla="*/ 2147483647 w 192"/>
              <a:gd name="T29" fmla="*/ 2147483647 h 192"/>
              <a:gd name="T30" fmla="*/ 2147483647 w 192"/>
              <a:gd name="T31" fmla="*/ 2147483647 h 192"/>
              <a:gd name="T32" fmla="*/ 2147483647 w 192"/>
              <a:gd name="T33" fmla="*/ 2147483647 h 192"/>
              <a:gd name="T34" fmla="*/ 2147483647 w 192"/>
              <a:gd name="T35" fmla="*/ 2147483647 h 192"/>
              <a:gd name="T36" fmla="*/ 2147483647 w 192"/>
              <a:gd name="T37" fmla="*/ 2147483647 h 192"/>
              <a:gd name="T38" fmla="*/ 2147483647 w 192"/>
              <a:gd name="T39" fmla="*/ 2147483647 h 192"/>
              <a:gd name="T40" fmla="*/ 2147483647 w 192"/>
              <a:gd name="T41" fmla="*/ 2147483647 h 192"/>
              <a:gd name="T42" fmla="*/ 2147483647 w 192"/>
              <a:gd name="T43" fmla="*/ 2147483647 h 192"/>
              <a:gd name="T44" fmla="*/ 2147483647 w 192"/>
              <a:gd name="T45" fmla="*/ 2147483647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2" h="192">
                <a:moveTo>
                  <a:pt x="168" y="120"/>
                </a:moveTo>
                <a:lnTo>
                  <a:pt x="132" y="90"/>
                </a:lnTo>
                <a:lnTo>
                  <a:pt x="132" y="66"/>
                </a:lnTo>
                <a:lnTo>
                  <a:pt x="138" y="42"/>
                </a:lnTo>
                <a:lnTo>
                  <a:pt x="114" y="6"/>
                </a:lnTo>
                <a:lnTo>
                  <a:pt x="102" y="0"/>
                </a:lnTo>
                <a:lnTo>
                  <a:pt x="72" y="6"/>
                </a:lnTo>
                <a:lnTo>
                  <a:pt x="66" y="6"/>
                </a:lnTo>
                <a:lnTo>
                  <a:pt x="66" y="12"/>
                </a:lnTo>
                <a:lnTo>
                  <a:pt x="54" y="30"/>
                </a:lnTo>
                <a:lnTo>
                  <a:pt x="42" y="72"/>
                </a:lnTo>
                <a:lnTo>
                  <a:pt x="0" y="96"/>
                </a:lnTo>
                <a:lnTo>
                  <a:pt x="0" y="120"/>
                </a:lnTo>
                <a:lnTo>
                  <a:pt x="24" y="126"/>
                </a:lnTo>
                <a:lnTo>
                  <a:pt x="84" y="156"/>
                </a:lnTo>
                <a:lnTo>
                  <a:pt x="102" y="174"/>
                </a:lnTo>
                <a:lnTo>
                  <a:pt x="150" y="180"/>
                </a:lnTo>
                <a:lnTo>
                  <a:pt x="168" y="192"/>
                </a:lnTo>
                <a:lnTo>
                  <a:pt x="186" y="192"/>
                </a:lnTo>
                <a:lnTo>
                  <a:pt x="180" y="180"/>
                </a:lnTo>
                <a:lnTo>
                  <a:pt x="192" y="174"/>
                </a:lnTo>
                <a:lnTo>
                  <a:pt x="180" y="150"/>
                </a:lnTo>
                <a:lnTo>
                  <a:pt x="168" y="120"/>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52" name="IR"/>
          <p:cNvSpPr>
            <a:spLocks/>
          </p:cNvSpPr>
          <p:nvPr/>
        </p:nvSpPr>
        <p:spPr bwMode="auto">
          <a:xfrm>
            <a:off x="5406747" y="3174063"/>
            <a:ext cx="390836" cy="373929"/>
          </a:xfrm>
          <a:custGeom>
            <a:avLst/>
            <a:gdLst>
              <a:gd name="T0" fmla="*/ 2147483647 w 60"/>
              <a:gd name="T1" fmla="*/ 2147483647 h 55"/>
              <a:gd name="T2" fmla="*/ 2147483647 w 60"/>
              <a:gd name="T3" fmla="*/ 2147483647 h 55"/>
              <a:gd name="T4" fmla="*/ 2147483647 w 60"/>
              <a:gd name="T5" fmla="*/ 2147483647 h 55"/>
              <a:gd name="T6" fmla="*/ 2147483647 w 60"/>
              <a:gd name="T7" fmla="*/ 2147483647 h 55"/>
              <a:gd name="T8" fmla="*/ 2147483647 w 60"/>
              <a:gd name="T9" fmla="*/ 2147483647 h 55"/>
              <a:gd name="T10" fmla="*/ 2147483647 w 60"/>
              <a:gd name="T11" fmla="*/ 2147483647 h 55"/>
              <a:gd name="T12" fmla="*/ 2147483647 w 60"/>
              <a:gd name="T13" fmla="*/ 2147483647 h 55"/>
              <a:gd name="T14" fmla="*/ 2147483647 w 60"/>
              <a:gd name="T15" fmla="*/ 2147483647 h 55"/>
              <a:gd name="T16" fmla="*/ 2147483647 w 60"/>
              <a:gd name="T17" fmla="*/ 2147483647 h 55"/>
              <a:gd name="T18" fmla="*/ 2147483647 w 60"/>
              <a:gd name="T19" fmla="*/ 2147483647 h 55"/>
              <a:gd name="T20" fmla="*/ 2147483647 w 60"/>
              <a:gd name="T21" fmla="*/ 2147483647 h 55"/>
              <a:gd name="T22" fmla="*/ 2147483647 w 60"/>
              <a:gd name="T23" fmla="*/ 2147483647 h 55"/>
              <a:gd name="T24" fmla="*/ 2147483647 w 60"/>
              <a:gd name="T25" fmla="*/ 2147483647 h 55"/>
              <a:gd name="T26" fmla="*/ 2147483647 w 60"/>
              <a:gd name="T27" fmla="*/ 2147483647 h 55"/>
              <a:gd name="T28" fmla="*/ 2147483647 w 60"/>
              <a:gd name="T29" fmla="*/ 2147483647 h 55"/>
              <a:gd name="T30" fmla="*/ 2147483647 w 60"/>
              <a:gd name="T31" fmla="*/ 2147483647 h 55"/>
              <a:gd name="T32" fmla="*/ 2147483647 w 60"/>
              <a:gd name="T33" fmla="*/ 2147483647 h 55"/>
              <a:gd name="T34" fmla="*/ 2147483647 w 60"/>
              <a:gd name="T35" fmla="*/ 2147483647 h 55"/>
              <a:gd name="T36" fmla="*/ 2147483647 w 60"/>
              <a:gd name="T37" fmla="*/ 2147483647 h 55"/>
              <a:gd name="T38" fmla="*/ 2147483647 w 60"/>
              <a:gd name="T39" fmla="*/ 2147483647 h 55"/>
              <a:gd name="T40" fmla="*/ 2147483647 w 60"/>
              <a:gd name="T41" fmla="*/ 0 h 55"/>
              <a:gd name="T42" fmla="*/ 2147483647 w 60"/>
              <a:gd name="T43" fmla="*/ 2147483647 h 55"/>
              <a:gd name="T44" fmla="*/ 2147483647 w 60"/>
              <a:gd name="T45" fmla="*/ 2147483647 h 55"/>
              <a:gd name="T46" fmla="*/ 0 w 60"/>
              <a:gd name="T47" fmla="*/ 0 h 55"/>
              <a:gd name="T48" fmla="*/ 0 w 60"/>
              <a:gd name="T49" fmla="*/ 0 h 55"/>
              <a:gd name="T50" fmla="*/ 0 w 60"/>
              <a:gd name="T51" fmla="*/ 2147483647 h 55"/>
              <a:gd name="T52" fmla="*/ 2147483647 w 60"/>
              <a:gd name="T53" fmla="*/ 2147483647 h 55"/>
              <a:gd name="T54" fmla="*/ 2147483647 w 60"/>
              <a:gd name="T55" fmla="*/ 2147483647 h 55"/>
              <a:gd name="T56" fmla="*/ 2147483647 w 60"/>
              <a:gd name="T57" fmla="*/ 2147483647 h 55"/>
              <a:gd name="T58" fmla="*/ 2147483647 w 60"/>
              <a:gd name="T59" fmla="*/ 2147483647 h 55"/>
              <a:gd name="T60" fmla="*/ 2147483647 w 60"/>
              <a:gd name="T61" fmla="*/ 2147483647 h 55"/>
              <a:gd name="T62" fmla="*/ 2147483647 w 60"/>
              <a:gd name="T63" fmla="*/ 2147483647 h 55"/>
              <a:gd name="T64" fmla="*/ 2147483647 w 60"/>
              <a:gd name="T65" fmla="*/ 2147483647 h 55"/>
              <a:gd name="T66" fmla="*/ 2147483647 w 60"/>
              <a:gd name="T67" fmla="*/ 2147483647 h 55"/>
              <a:gd name="T68" fmla="*/ 2147483647 w 60"/>
              <a:gd name="T69" fmla="*/ 2147483647 h 55"/>
              <a:gd name="T70" fmla="*/ 2147483647 w 60"/>
              <a:gd name="T71" fmla="*/ 2147483647 h 55"/>
              <a:gd name="T72" fmla="*/ 2147483647 w 60"/>
              <a:gd name="T73" fmla="*/ 2147483647 h 55"/>
              <a:gd name="T74" fmla="*/ 2147483647 w 60"/>
              <a:gd name="T75" fmla="*/ 2147483647 h 55"/>
              <a:gd name="T76" fmla="*/ 2147483647 w 60"/>
              <a:gd name="T77" fmla="*/ 2147483647 h 55"/>
              <a:gd name="T78" fmla="*/ 2147483647 w 60"/>
              <a:gd name="T79" fmla="*/ 2147483647 h 55"/>
              <a:gd name="T80" fmla="*/ 2147483647 w 60"/>
              <a:gd name="T81" fmla="*/ 2147483647 h 55"/>
              <a:gd name="T82" fmla="*/ 2147483647 w 60"/>
              <a:gd name="T83" fmla="*/ 2147483647 h 55"/>
              <a:gd name="T84" fmla="*/ 2147483647 w 60"/>
              <a:gd name="T85" fmla="*/ 2147483647 h 55"/>
              <a:gd name="T86" fmla="*/ 2147483647 w 60"/>
              <a:gd name="T87" fmla="*/ 2147483647 h 55"/>
              <a:gd name="T88" fmla="*/ 2147483647 w 60"/>
              <a:gd name="T89" fmla="*/ 2147483647 h 55"/>
              <a:gd name="T90" fmla="*/ 2147483647 w 60"/>
              <a:gd name="T91" fmla="*/ 2147483647 h 55"/>
              <a:gd name="T92" fmla="*/ 2147483647 w 60"/>
              <a:gd name="T93" fmla="*/ 2147483647 h 55"/>
              <a:gd name="T94" fmla="*/ 2147483647 w 60"/>
              <a:gd name="T95" fmla="*/ 2147483647 h 55"/>
              <a:gd name="T96" fmla="*/ 2147483647 w 60"/>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connsiteX0" fmla="*/ 8833 w 10000"/>
              <a:gd name="connsiteY0" fmla="*/ 7136 h 10227"/>
              <a:gd name="connsiteX1" fmla="*/ 8833 w 10000"/>
              <a:gd name="connsiteY1" fmla="*/ 7136 h 10227"/>
              <a:gd name="connsiteX2" fmla="*/ 9167 w 10000"/>
              <a:gd name="connsiteY2" fmla="*/ 6045 h 10227"/>
              <a:gd name="connsiteX3" fmla="*/ 8500 w 10000"/>
              <a:gd name="connsiteY3" fmla="*/ 5682 h 10227"/>
              <a:gd name="connsiteX4" fmla="*/ 8500 w 10000"/>
              <a:gd name="connsiteY4" fmla="*/ 4772 h 10227"/>
              <a:gd name="connsiteX5" fmla="*/ 8667 w 10000"/>
              <a:gd name="connsiteY5" fmla="*/ 4045 h 10227"/>
              <a:gd name="connsiteX6" fmla="*/ 8833 w 10000"/>
              <a:gd name="connsiteY6" fmla="*/ 2409 h 10227"/>
              <a:gd name="connsiteX7" fmla="*/ 8167 w 10000"/>
              <a:gd name="connsiteY7" fmla="*/ 2227 h 10227"/>
              <a:gd name="connsiteX8" fmla="*/ 7500 w 10000"/>
              <a:gd name="connsiteY8" fmla="*/ 1682 h 10227"/>
              <a:gd name="connsiteX9" fmla="*/ 6667 w 10000"/>
              <a:gd name="connsiteY9" fmla="*/ 1136 h 10227"/>
              <a:gd name="connsiteX10" fmla="*/ 6000 w 10000"/>
              <a:gd name="connsiteY10" fmla="*/ 1318 h 10227"/>
              <a:gd name="connsiteX11" fmla="*/ 5167 w 10000"/>
              <a:gd name="connsiteY11" fmla="*/ 1682 h 10227"/>
              <a:gd name="connsiteX12" fmla="*/ 5000 w 10000"/>
              <a:gd name="connsiteY12" fmla="*/ 2045 h 10227"/>
              <a:gd name="connsiteX13" fmla="*/ 4333 w 10000"/>
              <a:gd name="connsiteY13" fmla="*/ 2227 h 10227"/>
              <a:gd name="connsiteX14" fmla="*/ 3667 w 10000"/>
              <a:gd name="connsiteY14" fmla="*/ 2227 h 10227"/>
              <a:gd name="connsiteX15" fmla="*/ 3167 w 10000"/>
              <a:gd name="connsiteY15" fmla="*/ 1863 h 10227"/>
              <a:gd name="connsiteX16" fmla="*/ 2500 w 10000"/>
              <a:gd name="connsiteY16" fmla="*/ 1863 h 10227"/>
              <a:gd name="connsiteX17" fmla="*/ 2500 w 10000"/>
              <a:gd name="connsiteY17" fmla="*/ 1318 h 10227"/>
              <a:gd name="connsiteX18" fmla="*/ 2000 w 10000"/>
              <a:gd name="connsiteY18" fmla="*/ 954 h 10227"/>
              <a:gd name="connsiteX19" fmla="*/ 2000 w 10000"/>
              <a:gd name="connsiteY19" fmla="*/ 591 h 10227"/>
              <a:gd name="connsiteX20" fmla="*/ 1667 w 10000"/>
              <a:gd name="connsiteY20" fmla="*/ 0 h 10227"/>
              <a:gd name="connsiteX21" fmla="*/ 1000 w 10000"/>
              <a:gd name="connsiteY21" fmla="*/ 772 h 10227"/>
              <a:gd name="connsiteX22" fmla="*/ 500 w 10000"/>
              <a:gd name="connsiteY22" fmla="*/ 591 h 10227"/>
              <a:gd name="connsiteX23" fmla="*/ 0 w 10000"/>
              <a:gd name="connsiteY23" fmla="*/ 227 h 10227"/>
              <a:gd name="connsiteX24" fmla="*/ 0 w 10000"/>
              <a:gd name="connsiteY24" fmla="*/ 227 h 10227"/>
              <a:gd name="connsiteX25" fmla="*/ 0 w 10000"/>
              <a:gd name="connsiteY25" fmla="*/ 1500 h 10227"/>
              <a:gd name="connsiteX26" fmla="*/ 167 w 10000"/>
              <a:gd name="connsiteY26" fmla="*/ 2045 h 10227"/>
              <a:gd name="connsiteX27" fmla="*/ 167 w 10000"/>
              <a:gd name="connsiteY27" fmla="*/ 2045 h 10227"/>
              <a:gd name="connsiteX28" fmla="*/ 833 w 10000"/>
              <a:gd name="connsiteY28" fmla="*/ 3136 h 10227"/>
              <a:gd name="connsiteX29" fmla="*/ 667 w 10000"/>
              <a:gd name="connsiteY29" fmla="*/ 3863 h 10227"/>
              <a:gd name="connsiteX30" fmla="*/ 667 w 10000"/>
              <a:gd name="connsiteY30" fmla="*/ 4591 h 10227"/>
              <a:gd name="connsiteX31" fmla="*/ 1667 w 10000"/>
              <a:gd name="connsiteY31" fmla="*/ 5500 h 10227"/>
              <a:gd name="connsiteX32" fmla="*/ 2000 w 10000"/>
              <a:gd name="connsiteY32" fmla="*/ 6409 h 10227"/>
              <a:gd name="connsiteX33" fmla="*/ 2333 w 10000"/>
              <a:gd name="connsiteY33" fmla="*/ 7136 h 10227"/>
              <a:gd name="connsiteX34" fmla="*/ 2500 w 10000"/>
              <a:gd name="connsiteY34" fmla="*/ 6772 h 10227"/>
              <a:gd name="connsiteX35" fmla="*/ 3167 w 10000"/>
              <a:gd name="connsiteY35" fmla="*/ 7318 h 10227"/>
              <a:gd name="connsiteX36" fmla="*/ 3833 w 10000"/>
              <a:gd name="connsiteY36" fmla="*/ 8227 h 10227"/>
              <a:gd name="connsiteX37" fmla="*/ 4667 w 10000"/>
              <a:gd name="connsiteY37" fmla="*/ 8954 h 10227"/>
              <a:gd name="connsiteX38" fmla="*/ 5667 w 10000"/>
              <a:gd name="connsiteY38" fmla="*/ 9136 h 10227"/>
              <a:gd name="connsiteX39" fmla="*/ 6500 w 10000"/>
              <a:gd name="connsiteY39" fmla="*/ 8954 h 10227"/>
              <a:gd name="connsiteX40" fmla="*/ 7000 w 10000"/>
              <a:gd name="connsiteY40" fmla="*/ 9682 h 10227"/>
              <a:gd name="connsiteX41" fmla="*/ 8833 w 10000"/>
              <a:gd name="connsiteY41" fmla="*/ 10227 h 10227"/>
              <a:gd name="connsiteX42" fmla="*/ 9167 w 10000"/>
              <a:gd name="connsiteY42" fmla="*/ 10227 h 10227"/>
              <a:gd name="connsiteX43" fmla="*/ 9167 w 10000"/>
              <a:gd name="connsiteY43" fmla="*/ 9500 h 10227"/>
              <a:gd name="connsiteX44" fmla="*/ 10000 w 10000"/>
              <a:gd name="connsiteY44" fmla="*/ 9136 h 10227"/>
              <a:gd name="connsiteX45" fmla="*/ 9833 w 10000"/>
              <a:gd name="connsiteY45" fmla="*/ 8591 h 10227"/>
              <a:gd name="connsiteX46" fmla="*/ 9667 w 10000"/>
              <a:gd name="connsiteY46" fmla="*/ 8227 h 10227"/>
              <a:gd name="connsiteX47" fmla="*/ 9000 w 10000"/>
              <a:gd name="connsiteY47" fmla="*/ 7500 h 10227"/>
              <a:gd name="connsiteX48" fmla="*/ 8833 w 10000"/>
              <a:gd name="connsiteY48" fmla="*/ 7136 h 10227"/>
              <a:gd name="connsiteX0" fmla="*/ 8833 w 10000"/>
              <a:gd name="connsiteY0" fmla="*/ 7360 h 10451"/>
              <a:gd name="connsiteX1" fmla="*/ 8833 w 10000"/>
              <a:gd name="connsiteY1" fmla="*/ 7360 h 10451"/>
              <a:gd name="connsiteX2" fmla="*/ 9167 w 10000"/>
              <a:gd name="connsiteY2" fmla="*/ 6269 h 10451"/>
              <a:gd name="connsiteX3" fmla="*/ 8500 w 10000"/>
              <a:gd name="connsiteY3" fmla="*/ 5906 h 10451"/>
              <a:gd name="connsiteX4" fmla="*/ 8500 w 10000"/>
              <a:gd name="connsiteY4" fmla="*/ 4996 h 10451"/>
              <a:gd name="connsiteX5" fmla="*/ 8667 w 10000"/>
              <a:gd name="connsiteY5" fmla="*/ 4269 h 10451"/>
              <a:gd name="connsiteX6" fmla="*/ 8833 w 10000"/>
              <a:gd name="connsiteY6" fmla="*/ 2633 h 10451"/>
              <a:gd name="connsiteX7" fmla="*/ 8167 w 10000"/>
              <a:gd name="connsiteY7" fmla="*/ 2451 h 10451"/>
              <a:gd name="connsiteX8" fmla="*/ 7500 w 10000"/>
              <a:gd name="connsiteY8" fmla="*/ 1906 h 10451"/>
              <a:gd name="connsiteX9" fmla="*/ 6667 w 10000"/>
              <a:gd name="connsiteY9" fmla="*/ 1360 h 10451"/>
              <a:gd name="connsiteX10" fmla="*/ 6000 w 10000"/>
              <a:gd name="connsiteY10" fmla="*/ 1542 h 10451"/>
              <a:gd name="connsiteX11" fmla="*/ 5167 w 10000"/>
              <a:gd name="connsiteY11" fmla="*/ 1906 h 10451"/>
              <a:gd name="connsiteX12" fmla="*/ 5000 w 10000"/>
              <a:gd name="connsiteY12" fmla="*/ 2269 h 10451"/>
              <a:gd name="connsiteX13" fmla="*/ 4333 w 10000"/>
              <a:gd name="connsiteY13" fmla="*/ 2451 h 10451"/>
              <a:gd name="connsiteX14" fmla="*/ 3667 w 10000"/>
              <a:gd name="connsiteY14" fmla="*/ 2451 h 10451"/>
              <a:gd name="connsiteX15" fmla="*/ 3167 w 10000"/>
              <a:gd name="connsiteY15" fmla="*/ 2087 h 10451"/>
              <a:gd name="connsiteX16" fmla="*/ 2500 w 10000"/>
              <a:gd name="connsiteY16" fmla="*/ 2087 h 10451"/>
              <a:gd name="connsiteX17" fmla="*/ 2500 w 10000"/>
              <a:gd name="connsiteY17" fmla="*/ 1542 h 10451"/>
              <a:gd name="connsiteX18" fmla="*/ 2000 w 10000"/>
              <a:gd name="connsiteY18" fmla="*/ 1178 h 10451"/>
              <a:gd name="connsiteX19" fmla="*/ 2000 w 10000"/>
              <a:gd name="connsiteY19" fmla="*/ 815 h 10451"/>
              <a:gd name="connsiteX20" fmla="*/ 1667 w 10000"/>
              <a:gd name="connsiteY20" fmla="*/ 224 h 10451"/>
              <a:gd name="connsiteX21" fmla="*/ 1204 w 10000"/>
              <a:gd name="connsiteY21" fmla="*/ 30 h 10451"/>
              <a:gd name="connsiteX22" fmla="*/ 500 w 10000"/>
              <a:gd name="connsiteY22" fmla="*/ 815 h 10451"/>
              <a:gd name="connsiteX23" fmla="*/ 0 w 10000"/>
              <a:gd name="connsiteY23" fmla="*/ 451 h 10451"/>
              <a:gd name="connsiteX24" fmla="*/ 0 w 10000"/>
              <a:gd name="connsiteY24" fmla="*/ 451 h 10451"/>
              <a:gd name="connsiteX25" fmla="*/ 0 w 10000"/>
              <a:gd name="connsiteY25" fmla="*/ 1724 h 10451"/>
              <a:gd name="connsiteX26" fmla="*/ 167 w 10000"/>
              <a:gd name="connsiteY26" fmla="*/ 2269 h 10451"/>
              <a:gd name="connsiteX27" fmla="*/ 167 w 10000"/>
              <a:gd name="connsiteY27" fmla="*/ 2269 h 10451"/>
              <a:gd name="connsiteX28" fmla="*/ 833 w 10000"/>
              <a:gd name="connsiteY28" fmla="*/ 3360 h 10451"/>
              <a:gd name="connsiteX29" fmla="*/ 667 w 10000"/>
              <a:gd name="connsiteY29" fmla="*/ 4087 h 10451"/>
              <a:gd name="connsiteX30" fmla="*/ 667 w 10000"/>
              <a:gd name="connsiteY30" fmla="*/ 4815 h 10451"/>
              <a:gd name="connsiteX31" fmla="*/ 1667 w 10000"/>
              <a:gd name="connsiteY31" fmla="*/ 5724 h 10451"/>
              <a:gd name="connsiteX32" fmla="*/ 2000 w 10000"/>
              <a:gd name="connsiteY32" fmla="*/ 6633 h 10451"/>
              <a:gd name="connsiteX33" fmla="*/ 2333 w 10000"/>
              <a:gd name="connsiteY33" fmla="*/ 7360 h 10451"/>
              <a:gd name="connsiteX34" fmla="*/ 2500 w 10000"/>
              <a:gd name="connsiteY34" fmla="*/ 6996 h 10451"/>
              <a:gd name="connsiteX35" fmla="*/ 3167 w 10000"/>
              <a:gd name="connsiteY35" fmla="*/ 7542 h 10451"/>
              <a:gd name="connsiteX36" fmla="*/ 3833 w 10000"/>
              <a:gd name="connsiteY36" fmla="*/ 8451 h 10451"/>
              <a:gd name="connsiteX37" fmla="*/ 4667 w 10000"/>
              <a:gd name="connsiteY37" fmla="*/ 9178 h 10451"/>
              <a:gd name="connsiteX38" fmla="*/ 5667 w 10000"/>
              <a:gd name="connsiteY38" fmla="*/ 9360 h 10451"/>
              <a:gd name="connsiteX39" fmla="*/ 6500 w 10000"/>
              <a:gd name="connsiteY39" fmla="*/ 9178 h 10451"/>
              <a:gd name="connsiteX40" fmla="*/ 7000 w 10000"/>
              <a:gd name="connsiteY40" fmla="*/ 9906 h 10451"/>
              <a:gd name="connsiteX41" fmla="*/ 8833 w 10000"/>
              <a:gd name="connsiteY41" fmla="*/ 10451 h 10451"/>
              <a:gd name="connsiteX42" fmla="*/ 9167 w 10000"/>
              <a:gd name="connsiteY42" fmla="*/ 10451 h 10451"/>
              <a:gd name="connsiteX43" fmla="*/ 9167 w 10000"/>
              <a:gd name="connsiteY43" fmla="*/ 9724 h 10451"/>
              <a:gd name="connsiteX44" fmla="*/ 10000 w 10000"/>
              <a:gd name="connsiteY44" fmla="*/ 9360 h 10451"/>
              <a:gd name="connsiteX45" fmla="*/ 9833 w 10000"/>
              <a:gd name="connsiteY45" fmla="*/ 8815 h 10451"/>
              <a:gd name="connsiteX46" fmla="*/ 9667 w 10000"/>
              <a:gd name="connsiteY46" fmla="*/ 8451 h 10451"/>
              <a:gd name="connsiteX47" fmla="*/ 9000 w 10000"/>
              <a:gd name="connsiteY47" fmla="*/ 7724 h 10451"/>
              <a:gd name="connsiteX48" fmla="*/ 8833 w 10000"/>
              <a:gd name="connsiteY48" fmla="*/ 7360 h 10451"/>
              <a:gd name="connsiteX0" fmla="*/ 8833 w 10000"/>
              <a:gd name="connsiteY0" fmla="*/ 7337 h 10428"/>
              <a:gd name="connsiteX1" fmla="*/ 8833 w 10000"/>
              <a:gd name="connsiteY1" fmla="*/ 7337 h 10428"/>
              <a:gd name="connsiteX2" fmla="*/ 9167 w 10000"/>
              <a:gd name="connsiteY2" fmla="*/ 6246 h 10428"/>
              <a:gd name="connsiteX3" fmla="*/ 8500 w 10000"/>
              <a:gd name="connsiteY3" fmla="*/ 5883 h 10428"/>
              <a:gd name="connsiteX4" fmla="*/ 8500 w 10000"/>
              <a:gd name="connsiteY4" fmla="*/ 4973 h 10428"/>
              <a:gd name="connsiteX5" fmla="*/ 8667 w 10000"/>
              <a:gd name="connsiteY5" fmla="*/ 4246 h 10428"/>
              <a:gd name="connsiteX6" fmla="*/ 8833 w 10000"/>
              <a:gd name="connsiteY6" fmla="*/ 2610 h 10428"/>
              <a:gd name="connsiteX7" fmla="*/ 8167 w 10000"/>
              <a:gd name="connsiteY7" fmla="*/ 2428 h 10428"/>
              <a:gd name="connsiteX8" fmla="*/ 7500 w 10000"/>
              <a:gd name="connsiteY8" fmla="*/ 1883 h 10428"/>
              <a:gd name="connsiteX9" fmla="*/ 6667 w 10000"/>
              <a:gd name="connsiteY9" fmla="*/ 1337 h 10428"/>
              <a:gd name="connsiteX10" fmla="*/ 6000 w 10000"/>
              <a:gd name="connsiteY10" fmla="*/ 1519 h 10428"/>
              <a:gd name="connsiteX11" fmla="*/ 5167 w 10000"/>
              <a:gd name="connsiteY11" fmla="*/ 1883 h 10428"/>
              <a:gd name="connsiteX12" fmla="*/ 5000 w 10000"/>
              <a:gd name="connsiteY12" fmla="*/ 2246 h 10428"/>
              <a:gd name="connsiteX13" fmla="*/ 4333 w 10000"/>
              <a:gd name="connsiteY13" fmla="*/ 2428 h 10428"/>
              <a:gd name="connsiteX14" fmla="*/ 3667 w 10000"/>
              <a:gd name="connsiteY14" fmla="*/ 2428 h 10428"/>
              <a:gd name="connsiteX15" fmla="*/ 3167 w 10000"/>
              <a:gd name="connsiteY15" fmla="*/ 2064 h 10428"/>
              <a:gd name="connsiteX16" fmla="*/ 2500 w 10000"/>
              <a:gd name="connsiteY16" fmla="*/ 2064 h 10428"/>
              <a:gd name="connsiteX17" fmla="*/ 2500 w 10000"/>
              <a:gd name="connsiteY17" fmla="*/ 1519 h 10428"/>
              <a:gd name="connsiteX18" fmla="*/ 2000 w 10000"/>
              <a:gd name="connsiteY18" fmla="*/ 1155 h 10428"/>
              <a:gd name="connsiteX19" fmla="*/ 2000 w 10000"/>
              <a:gd name="connsiteY19" fmla="*/ 792 h 10428"/>
              <a:gd name="connsiteX20" fmla="*/ 1667 w 10000"/>
              <a:gd name="connsiteY20" fmla="*/ 201 h 10428"/>
              <a:gd name="connsiteX21" fmla="*/ 1204 w 10000"/>
              <a:gd name="connsiteY21" fmla="*/ 7 h 10428"/>
              <a:gd name="connsiteX22" fmla="*/ 755 w 10000"/>
              <a:gd name="connsiteY22" fmla="*/ 394 h 10428"/>
              <a:gd name="connsiteX23" fmla="*/ 0 w 10000"/>
              <a:gd name="connsiteY23" fmla="*/ 428 h 10428"/>
              <a:gd name="connsiteX24" fmla="*/ 0 w 10000"/>
              <a:gd name="connsiteY24" fmla="*/ 428 h 10428"/>
              <a:gd name="connsiteX25" fmla="*/ 0 w 10000"/>
              <a:gd name="connsiteY25" fmla="*/ 1701 h 10428"/>
              <a:gd name="connsiteX26" fmla="*/ 167 w 10000"/>
              <a:gd name="connsiteY26" fmla="*/ 2246 h 10428"/>
              <a:gd name="connsiteX27" fmla="*/ 167 w 10000"/>
              <a:gd name="connsiteY27" fmla="*/ 2246 h 10428"/>
              <a:gd name="connsiteX28" fmla="*/ 833 w 10000"/>
              <a:gd name="connsiteY28" fmla="*/ 3337 h 10428"/>
              <a:gd name="connsiteX29" fmla="*/ 667 w 10000"/>
              <a:gd name="connsiteY29" fmla="*/ 4064 h 10428"/>
              <a:gd name="connsiteX30" fmla="*/ 667 w 10000"/>
              <a:gd name="connsiteY30" fmla="*/ 4792 h 10428"/>
              <a:gd name="connsiteX31" fmla="*/ 1667 w 10000"/>
              <a:gd name="connsiteY31" fmla="*/ 5701 h 10428"/>
              <a:gd name="connsiteX32" fmla="*/ 2000 w 10000"/>
              <a:gd name="connsiteY32" fmla="*/ 6610 h 10428"/>
              <a:gd name="connsiteX33" fmla="*/ 2333 w 10000"/>
              <a:gd name="connsiteY33" fmla="*/ 7337 h 10428"/>
              <a:gd name="connsiteX34" fmla="*/ 2500 w 10000"/>
              <a:gd name="connsiteY34" fmla="*/ 6973 h 10428"/>
              <a:gd name="connsiteX35" fmla="*/ 3167 w 10000"/>
              <a:gd name="connsiteY35" fmla="*/ 7519 h 10428"/>
              <a:gd name="connsiteX36" fmla="*/ 3833 w 10000"/>
              <a:gd name="connsiteY36" fmla="*/ 8428 h 10428"/>
              <a:gd name="connsiteX37" fmla="*/ 4667 w 10000"/>
              <a:gd name="connsiteY37" fmla="*/ 9155 h 10428"/>
              <a:gd name="connsiteX38" fmla="*/ 5667 w 10000"/>
              <a:gd name="connsiteY38" fmla="*/ 9337 h 10428"/>
              <a:gd name="connsiteX39" fmla="*/ 6500 w 10000"/>
              <a:gd name="connsiteY39" fmla="*/ 9155 h 10428"/>
              <a:gd name="connsiteX40" fmla="*/ 7000 w 10000"/>
              <a:gd name="connsiteY40" fmla="*/ 9883 h 10428"/>
              <a:gd name="connsiteX41" fmla="*/ 8833 w 10000"/>
              <a:gd name="connsiteY41" fmla="*/ 10428 h 10428"/>
              <a:gd name="connsiteX42" fmla="*/ 9167 w 10000"/>
              <a:gd name="connsiteY42" fmla="*/ 10428 h 10428"/>
              <a:gd name="connsiteX43" fmla="*/ 9167 w 10000"/>
              <a:gd name="connsiteY43" fmla="*/ 9701 h 10428"/>
              <a:gd name="connsiteX44" fmla="*/ 10000 w 10000"/>
              <a:gd name="connsiteY44" fmla="*/ 9337 h 10428"/>
              <a:gd name="connsiteX45" fmla="*/ 9833 w 10000"/>
              <a:gd name="connsiteY45" fmla="*/ 8792 h 10428"/>
              <a:gd name="connsiteX46" fmla="*/ 9667 w 10000"/>
              <a:gd name="connsiteY46" fmla="*/ 8428 h 10428"/>
              <a:gd name="connsiteX47" fmla="*/ 9000 w 10000"/>
              <a:gd name="connsiteY47" fmla="*/ 7701 h 10428"/>
              <a:gd name="connsiteX48" fmla="*/ 8833 w 10000"/>
              <a:gd name="connsiteY48" fmla="*/ 7337 h 10428"/>
              <a:gd name="connsiteX0" fmla="*/ 8833 w 10000"/>
              <a:gd name="connsiteY0" fmla="*/ 7334 h 10425"/>
              <a:gd name="connsiteX1" fmla="*/ 8833 w 10000"/>
              <a:gd name="connsiteY1" fmla="*/ 7334 h 10425"/>
              <a:gd name="connsiteX2" fmla="*/ 9167 w 10000"/>
              <a:gd name="connsiteY2" fmla="*/ 6243 h 10425"/>
              <a:gd name="connsiteX3" fmla="*/ 8500 w 10000"/>
              <a:gd name="connsiteY3" fmla="*/ 5880 h 10425"/>
              <a:gd name="connsiteX4" fmla="*/ 8500 w 10000"/>
              <a:gd name="connsiteY4" fmla="*/ 4970 h 10425"/>
              <a:gd name="connsiteX5" fmla="*/ 8667 w 10000"/>
              <a:gd name="connsiteY5" fmla="*/ 4243 h 10425"/>
              <a:gd name="connsiteX6" fmla="*/ 8833 w 10000"/>
              <a:gd name="connsiteY6" fmla="*/ 2607 h 10425"/>
              <a:gd name="connsiteX7" fmla="*/ 8167 w 10000"/>
              <a:gd name="connsiteY7" fmla="*/ 2425 h 10425"/>
              <a:gd name="connsiteX8" fmla="*/ 7500 w 10000"/>
              <a:gd name="connsiteY8" fmla="*/ 1880 h 10425"/>
              <a:gd name="connsiteX9" fmla="*/ 6667 w 10000"/>
              <a:gd name="connsiteY9" fmla="*/ 1334 h 10425"/>
              <a:gd name="connsiteX10" fmla="*/ 6000 w 10000"/>
              <a:gd name="connsiteY10" fmla="*/ 1516 h 10425"/>
              <a:gd name="connsiteX11" fmla="*/ 5167 w 10000"/>
              <a:gd name="connsiteY11" fmla="*/ 1880 h 10425"/>
              <a:gd name="connsiteX12" fmla="*/ 5000 w 10000"/>
              <a:gd name="connsiteY12" fmla="*/ 2243 h 10425"/>
              <a:gd name="connsiteX13" fmla="*/ 4333 w 10000"/>
              <a:gd name="connsiteY13" fmla="*/ 2425 h 10425"/>
              <a:gd name="connsiteX14" fmla="*/ 3667 w 10000"/>
              <a:gd name="connsiteY14" fmla="*/ 2425 h 10425"/>
              <a:gd name="connsiteX15" fmla="*/ 3167 w 10000"/>
              <a:gd name="connsiteY15" fmla="*/ 2061 h 10425"/>
              <a:gd name="connsiteX16" fmla="*/ 2500 w 10000"/>
              <a:gd name="connsiteY16" fmla="*/ 2061 h 10425"/>
              <a:gd name="connsiteX17" fmla="*/ 2500 w 10000"/>
              <a:gd name="connsiteY17" fmla="*/ 1516 h 10425"/>
              <a:gd name="connsiteX18" fmla="*/ 2000 w 10000"/>
              <a:gd name="connsiteY18" fmla="*/ 1152 h 10425"/>
              <a:gd name="connsiteX19" fmla="*/ 2000 w 10000"/>
              <a:gd name="connsiteY19" fmla="*/ 789 h 10425"/>
              <a:gd name="connsiteX20" fmla="*/ 1667 w 10000"/>
              <a:gd name="connsiteY20" fmla="*/ 198 h 10425"/>
              <a:gd name="connsiteX21" fmla="*/ 1204 w 10000"/>
              <a:gd name="connsiteY21" fmla="*/ 4 h 10425"/>
              <a:gd name="connsiteX22" fmla="*/ 908 w 10000"/>
              <a:gd name="connsiteY22" fmla="*/ 334 h 10425"/>
              <a:gd name="connsiteX23" fmla="*/ 0 w 10000"/>
              <a:gd name="connsiteY23" fmla="*/ 425 h 10425"/>
              <a:gd name="connsiteX24" fmla="*/ 0 w 10000"/>
              <a:gd name="connsiteY24" fmla="*/ 425 h 10425"/>
              <a:gd name="connsiteX25" fmla="*/ 0 w 10000"/>
              <a:gd name="connsiteY25" fmla="*/ 1698 h 10425"/>
              <a:gd name="connsiteX26" fmla="*/ 167 w 10000"/>
              <a:gd name="connsiteY26" fmla="*/ 2243 h 10425"/>
              <a:gd name="connsiteX27" fmla="*/ 167 w 10000"/>
              <a:gd name="connsiteY27" fmla="*/ 2243 h 10425"/>
              <a:gd name="connsiteX28" fmla="*/ 833 w 10000"/>
              <a:gd name="connsiteY28" fmla="*/ 3334 h 10425"/>
              <a:gd name="connsiteX29" fmla="*/ 667 w 10000"/>
              <a:gd name="connsiteY29" fmla="*/ 4061 h 10425"/>
              <a:gd name="connsiteX30" fmla="*/ 667 w 10000"/>
              <a:gd name="connsiteY30" fmla="*/ 4789 h 10425"/>
              <a:gd name="connsiteX31" fmla="*/ 1667 w 10000"/>
              <a:gd name="connsiteY31" fmla="*/ 5698 h 10425"/>
              <a:gd name="connsiteX32" fmla="*/ 2000 w 10000"/>
              <a:gd name="connsiteY32" fmla="*/ 6607 h 10425"/>
              <a:gd name="connsiteX33" fmla="*/ 2333 w 10000"/>
              <a:gd name="connsiteY33" fmla="*/ 7334 h 10425"/>
              <a:gd name="connsiteX34" fmla="*/ 2500 w 10000"/>
              <a:gd name="connsiteY34" fmla="*/ 6970 h 10425"/>
              <a:gd name="connsiteX35" fmla="*/ 3167 w 10000"/>
              <a:gd name="connsiteY35" fmla="*/ 7516 h 10425"/>
              <a:gd name="connsiteX36" fmla="*/ 3833 w 10000"/>
              <a:gd name="connsiteY36" fmla="*/ 8425 h 10425"/>
              <a:gd name="connsiteX37" fmla="*/ 4667 w 10000"/>
              <a:gd name="connsiteY37" fmla="*/ 9152 h 10425"/>
              <a:gd name="connsiteX38" fmla="*/ 5667 w 10000"/>
              <a:gd name="connsiteY38" fmla="*/ 9334 h 10425"/>
              <a:gd name="connsiteX39" fmla="*/ 6500 w 10000"/>
              <a:gd name="connsiteY39" fmla="*/ 9152 h 10425"/>
              <a:gd name="connsiteX40" fmla="*/ 7000 w 10000"/>
              <a:gd name="connsiteY40" fmla="*/ 9880 h 10425"/>
              <a:gd name="connsiteX41" fmla="*/ 8833 w 10000"/>
              <a:gd name="connsiteY41" fmla="*/ 10425 h 10425"/>
              <a:gd name="connsiteX42" fmla="*/ 9167 w 10000"/>
              <a:gd name="connsiteY42" fmla="*/ 10425 h 10425"/>
              <a:gd name="connsiteX43" fmla="*/ 9167 w 10000"/>
              <a:gd name="connsiteY43" fmla="*/ 9698 h 10425"/>
              <a:gd name="connsiteX44" fmla="*/ 10000 w 10000"/>
              <a:gd name="connsiteY44" fmla="*/ 9334 h 10425"/>
              <a:gd name="connsiteX45" fmla="*/ 9833 w 10000"/>
              <a:gd name="connsiteY45" fmla="*/ 8789 h 10425"/>
              <a:gd name="connsiteX46" fmla="*/ 9667 w 10000"/>
              <a:gd name="connsiteY46" fmla="*/ 8425 h 10425"/>
              <a:gd name="connsiteX47" fmla="*/ 9000 w 10000"/>
              <a:gd name="connsiteY47" fmla="*/ 7698 h 10425"/>
              <a:gd name="connsiteX48" fmla="*/ 8833 w 10000"/>
              <a:gd name="connsiteY48" fmla="*/ 7334 h 10425"/>
              <a:gd name="connsiteX0" fmla="*/ 8833 w 10000"/>
              <a:gd name="connsiteY0" fmla="*/ 7349 h 10440"/>
              <a:gd name="connsiteX1" fmla="*/ 8833 w 10000"/>
              <a:gd name="connsiteY1" fmla="*/ 7349 h 10440"/>
              <a:gd name="connsiteX2" fmla="*/ 9167 w 10000"/>
              <a:gd name="connsiteY2" fmla="*/ 6258 h 10440"/>
              <a:gd name="connsiteX3" fmla="*/ 8500 w 10000"/>
              <a:gd name="connsiteY3" fmla="*/ 5895 h 10440"/>
              <a:gd name="connsiteX4" fmla="*/ 8500 w 10000"/>
              <a:gd name="connsiteY4" fmla="*/ 4985 h 10440"/>
              <a:gd name="connsiteX5" fmla="*/ 8667 w 10000"/>
              <a:gd name="connsiteY5" fmla="*/ 4258 h 10440"/>
              <a:gd name="connsiteX6" fmla="*/ 8833 w 10000"/>
              <a:gd name="connsiteY6" fmla="*/ 2622 h 10440"/>
              <a:gd name="connsiteX7" fmla="*/ 8167 w 10000"/>
              <a:gd name="connsiteY7" fmla="*/ 2440 h 10440"/>
              <a:gd name="connsiteX8" fmla="*/ 7500 w 10000"/>
              <a:gd name="connsiteY8" fmla="*/ 1895 h 10440"/>
              <a:gd name="connsiteX9" fmla="*/ 6667 w 10000"/>
              <a:gd name="connsiteY9" fmla="*/ 1349 h 10440"/>
              <a:gd name="connsiteX10" fmla="*/ 6000 w 10000"/>
              <a:gd name="connsiteY10" fmla="*/ 1531 h 10440"/>
              <a:gd name="connsiteX11" fmla="*/ 5167 w 10000"/>
              <a:gd name="connsiteY11" fmla="*/ 1895 h 10440"/>
              <a:gd name="connsiteX12" fmla="*/ 5000 w 10000"/>
              <a:gd name="connsiteY12" fmla="*/ 2258 h 10440"/>
              <a:gd name="connsiteX13" fmla="*/ 4333 w 10000"/>
              <a:gd name="connsiteY13" fmla="*/ 2440 h 10440"/>
              <a:gd name="connsiteX14" fmla="*/ 3667 w 10000"/>
              <a:gd name="connsiteY14" fmla="*/ 2440 h 10440"/>
              <a:gd name="connsiteX15" fmla="*/ 3167 w 10000"/>
              <a:gd name="connsiteY15" fmla="*/ 2076 h 10440"/>
              <a:gd name="connsiteX16" fmla="*/ 2500 w 10000"/>
              <a:gd name="connsiteY16" fmla="*/ 2076 h 10440"/>
              <a:gd name="connsiteX17" fmla="*/ 2500 w 10000"/>
              <a:gd name="connsiteY17" fmla="*/ 1531 h 10440"/>
              <a:gd name="connsiteX18" fmla="*/ 2000 w 10000"/>
              <a:gd name="connsiteY18" fmla="*/ 1167 h 10440"/>
              <a:gd name="connsiteX19" fmla="*/ 2000 w 10000"/>
              <a:gd name="connsiteY19" fmla="*/ 804 h 10440"/>
              <a:gd name="connsiteX20" fmla="*/ 1667 w 10000"/>
              <a:gd name="connsiteY20" fmla="*/ 213 h 10440"/>
              <a:gd name="connsiteX21" fmla="*/ 1204 w 10000"/>
              <a:gd name="connsiteY21" fmla="*/ 19 h 10440"/>
              <a:gd name="connsiteX22" fmla="*/ 959 w 10000"/>
              <a:gd name="connsiteY22" fmla="*/ 633 h 10440"/>
              <a:gd name="connsiteX23" fmla="*/ 0 w 10000"/>
              <a:gd name="connsiteY23" fmla="*/ 440 h 10440"/>
              <a:gd name="connsiteX24" fmla="*/ 0 w 10000"/>
              <a:gd name="connsiteY24" fmla="*/ 440 h 10440"/>
              <a:gd name="connsiteX25" fmla="*/ 0 w 10000"/>
              <a:gd name="connsiteY25" fmla="*/ 1713 h 10440"/>
              <a:gd name="connsiteX26" fmla="*/ 167 w 10000"/>
              <a:gd name="connsiteY26" fmla="*/ 2258 h 10440"/>
              <a:gd name="connsiteX27" fmla="*/ 167 w 10000"/>
              <a:gd name="connsiteY27" fmla="*/ 2258 h 10440"/>
              <a:gd name="connsiteX28" fmla="*/ 833 w 10000"/>
              <a:gd name="connsiteY28" fmla="*/ 3349 h 10440"/>
              <a:gd name="connsiteX29" fmla="*/ 667 w 10000"/>
              <a:gd name="connsiteY29" fmla="*/ 4076 h 10440"/>
              <a:gd name="connsiteX30" fmla="*/ 667 w 10000"/>
              <a:gd name="connsiteY30" fmla="*/ 4804 h 10440"/>
              <a:gd name="connsiteX31" fmla="*/ 1667 w 10000"/>
              <a:gd name="connsiteY31" fmla="*/ 5713 h 10440"/>
              <a:gd name="connsiteX32" fmla="*/ 2000 w 10000"/>
              <a:gd name="connsiteY32" fmla="*/ 6622 h 10440"/>
              <a:gd name="connsiteX33" fmla="*/ 2333 w 10000"/>
              <a:gd name="connsiteY33" fmla="*/ 7349 h 10440"/>
              <a:gd name="connsiteX34" fmla="*/ 2500 w 10000"/>
              <a:gd name="connsiteY34" fmla="*/ 6985 h 10440"/>
              <a:gd name="connsiteX35" fmla="*/ 3167 w 10000"/>
              <a:gd name="connsiteY35" fmla="*/ 7531 h 10440"/>
              <a:gd name="connsiteX36" fmla="*/ 3833 w 10000"/>
              <a:gd name="connsiteY36" fmla="*/ 8440 h 10440"/>
              <a:gd name="connsiteX37" fmla="*/ 4667 w 10000"/>
              <a:gd name="connsiteY37" fmla="*/ 9167 h 10440"/>
              <a:gd name="connsiteX38" fmla="*/ 5667 w 10000"/>
              <a:gd name="connsiteY38" fmla="*/ 9349 h 10440"/>
              <a:gd name="connsiteX39" fmla="*/ 6500 w 10000"/>
              <a:gd name="connsiteY39" fmla="*/ 9167 h 10440"/>
              <a:gd name="connsiteX40" fmla="*/ 7000 w 10000"/>
              <a:gd name="connsiteY40" fmla="*/ 9895 h 10440"/>
              <a:gd name="connsiteX41" fmla="*/ 8833 w 10000"/>
              <a:gd name="connsiteY41" fmla="*/ 10440 h 10440"/>
              <a:gd name="connsiteX42" fmla="*/ 9167 w 10000"/>
              <a:gd name="connsiteY42" fmla="*/ 10440 h 10440"/>
              <a:gd name="connsiteX43" fmla="*/ 9167 w 10000"/>
              <a:gd name="connsiteY43" fmla="*/ 9713 h 10440"/>
              <a:gd name="connsiteX44" fmla="*/ 10000 w 10000"/>
              <a:gd name="connsiteY44" fmla="*/ 9349 h 10440"/>
              <a:gd name="connsiteX45" fmla="*/ 9833 w 10000"/>
              <a:gd name="connsiteY45" fmla="*/ 8804 h 10440"/>
              <a:gd name="connsiteX46" fmla="*/ 9667 w 10000"/>
              <a:gd name="connsiteY46" fmla="*/ 8440 h 10440"/>
              <a:gd name="connsiteX47" fmla="*/ 9000 w 10000"/>
              <a:gd name="connsiteY47" fmla="*/ 7713 h 10440"/>
              <a:gd name="connsiteX48" fmla="*/ 8833 w 10000"/>
              <a:gd name="connsiteY48" fmla="*/ 7349 h 10440"/>
              <a:gd name="connsiteX0" fmla="*/ 8833 w 10000"/>
              <a:gd name="connsiteY0" fmla="*/ 7349 h 10440"/>
              <a:gd name="connsiteX1" fmla="*/ 8833 w 10000"/>
              <a:gd name="connsiteY1" fmla="*/ 7349 h 10440"/>
              <a:gd name="connsiteX2" fmla="*/ 9167 w 10000"/>
              <a:gd name="connsiteY2" fmla="*/ 6258 h 10440"/>
              <a:gd name="connsiteX3" fmla="*/ 8500 w 10000"/>
              <a:gd name="connsiteY3" fmla="*/ 5895 h 10440"/>
              <a:gd name="connsiteX4" fmla="*/ 8500 w 10000"/>
              <a:gd name="connsiteY4" fmla="*/ 4985 h 10440"/>
              <a:gd name="connsiteX5" fmla="*/ 8667 w 10000"/>
              <a:gd name="connsiteY5" fmla="*/ 4258 h 10440"/>
              <a:gd name="connsiteX6" fmla="*/ 8833 w 10000"/>
              <a:gd name="connsiteY6" fmla="*/ 2622 h 10440"/>
              <a:gd name="connsiteX7" fmla="*/ 8167 w 10000"/>
              <a:gd name="connsiteY7" fmla="*/ 2440 h 10440"/>
              <a:gd name="connsiteX8" fmla="*/ 7500 w 10000"/>
              <a:gd name="connsiteY8" fmla="*/ 1895 h 10440"/>
              <a:gd name="connsiteX9" fmla="*/ 6667 w 10000"/>
              <a:gd name="connsiteY9" fmla="*/ 1349 h 10440"/>
              <a:gd name="connsiteX10" fmla="*/ 6000 w 10000"/>
              <a:gd name="connsiteY10" fmla="*/ 1531 h 10440"/>
              <a:gd name="connsiteX11" fmla="*/ 5167 w 10000"/>
              <a:gd name="connsiteY11" fmla="*/ 1895 h 10440"/>
              <a:gd name="connsiteX12" fmla="*/ 5000 w 10000"/>
              <a:gd name="connsiteY12" fmla="*/ 2258 h 10440"/>
              <a:gd name="connsiteX13" fmla="*/ 4333 w 10000"/>
              <a:gd name="connsiteY13" fmla="*/ 2440 h 10440"/>
              <a:gd name="connsiteX14" fmla="*/ 3667 w 10000"/>
              <a:gd name="connsiteY14" fmla="*/ 2440 h 10440"/>
              <a:gd name="connsiteX15" fmla="*/ 3167 w 10000"/>
              <a:gd name="connsiteY15" fmla="*/ 2076 h 10440"/>
              <a:gd name="connsiteX16" fmla="*/ 2500 w 10000"/>
              <a:gd name="connsiteY16" fmla="*/ 2076 h 10440"/>
              <a:gd name="connsiteX17" fmla="*/ 2500 w 10000"/>
              <a:gd name="connsiteY17" fmla="*/ 1531 h 10440"/>
              <a:gd name="connsiteX18" fmla="*/ 2000 w 10000"/>
              <a:gd name="connsiteY18" fmla="*/ 1167 h 10440"/>
              <a:gd name="connsiteX19" fmla="*/ 2000 w 10000"/>
              <a:gd name="connsiteY19" fmla="*/ 804 h 10440"/>
              <a:gd name="connsiteX20" fmla="*/ 1667 w 10000"/>
              <a:gd name="connsiteY20" fmla="*/ 213 h 10440"/>
              <a:gd name="connsiteX21" fmla="*/ 1204 w 10000"/>
              <a:gd name="connsiteY21" fmla="*/ 19 h 10440"/>
              <a:gd name="connsiteX22" fmla="*/ 1061 w 10000"/>
              <a:gd name="connsiteY22" fmla="*/ 633 h 10440"/>
              <a:gd name="connsiteX23" fmla="*/ 0 w 10000"/>
              <a:gd name="connsiteY23" fmla="*/ 440 h 10440"/>
              <a:gd name="connsiteX24" fmla="*/ 0 w 10000"/>
              <a:gd name="connsiteY24" fmla="*/ 440 h 10440"/>
              <a:gd name="connsiteX25" fmla="*/ 0 w 10000"/>
              <a:gd name="connsiteY25" fmla="*/ 1713 h 10440"/>
              <a:gd name="connsiteX26" fmla="*/ 167 w 10000"/>
              <a:gd name="connsiteY26" fmla="*/ 2258 h 10440"/>
              <a:gd name="connsiteX27" fmla="*/ 167 w 10000"/>
              <a:gd name="connsiteY27" fmla="*/ 2258 h 10440"/>
              <a:gd name="connsiteX28" fmla="*/ 833 w 10000"/>
              <a:gd name="connsiteY28" fmla="*/ 3349 h 10440"/>
              <a:gd name="connsiteX29" fmla="*/ 667 w 10000"/>
              <a:gd name="connsiteY29" fmla="*/ 4076 h 10440"/>
              <a:gd name="connsiteX30" fmla="*/ 667 w 10000"/>
              <a:gd name="connsiteY30" fmla="*/ 4804 h 10440"/>
              <a:gd name="connsiteX31" fmla="*/ 1667 w 10000"/>
              <a:gd name="connsiteY31" fmla="*/ 5713 h 10440"/>
              <a:gd name="connsiteX32" fmla="*/ 2000 w 10000"/>
              <a:gd name="connsiteY32" fmla="*/ 6622 h 10440"/>
              <a:gd name="connsiteX33" fmla="*/ 2333 w 10000"/>
              <a:gd name="connsiteY33" fmla="*/ 7349 h 10440"/>
              <a:gd name="connsiteX34" fmla="*/ 2500 w 10000"/>
              <a:gd name="connsiteY34" fmla="*/ 6985 h 10440"/>
              <a:gd name="connsiteX35" fmla="*/ 3167 w 10000"/>
              <a:gd name="connsiteY35" fmla="*/ 7531 h 10440"/>
              <a:gd name="connsiteX36" fmla="*/ 3833 w 10000"/>
              <a:gd name="connsiteY36" fmla="*/ 8440 h 10440"/>
              <a:gd name="connsiteX37" fmla="*/ 4667 w 10000"/>
              <a:gd name="connsiteY37" fmla="*/ 9167 h 10440"/>
              <a:gd name="connsiteX38" fmla="*/ 5667 w 10000"/>
              <a:gd name="connsiteY38" fmla="*/ 9349 h 10440"/>
              <a:gd name="connsiteX39" fmla="*/ 6500 w 10000"/>
              <a:gd name="connsiteY39" fmla="*/ 9167 h 10440"/>
              <a:gd name="connsiteX40" fmla="*/ 7000 w 10000"/>
              <a:gd name="connsiteY40" fmla="*/ 9895 h 10440"/>
              <a:gd name="connsiteX41" fmla="*/ 8833 w 10000"/>
              <a:gd name="connsiteY41" fmla="*/ 10440 h 10440"/>
              <a:gd name="connsiteX42" fmla="*/ 9167 w 10000"/>
              <a:gd name="connsiteY42" fmla="*/ 10440 h 10440"/>
              <a:gd name="connsiteX43" fmla="*/ 9167 w 10000"/>
              <a:gd name="connsiteY43" fmla="*/ 9713 h 10440"/>
              <a:gd name="connsiteX44" fmla="*/ 10000 w 10000"/>
              <a:gd name="connsiteY44" fmla="*/ 9349 h 10440"/>
              <a:gd name="connsiteX45" fmla="*/ 9833 w 10000"/>
              <a:gd name="connsiteY45" fmla="*/ 8804 h 10440"/>
              <a:gd name="connsiteX46" fmla="*/ 9667 w 10000"/>
              <a:gd name="connsiteY46" fmla="*/ 8440 h 10440"/>
              <a:gd name="connsiteX47" fmla="*/ 9000 w 10000"/>
              <a:gd name="connsiteY47" fmla="*/ 7713 h 10440"/>
              <a:gd name="connsiteX48" fmla="*/ 8833 w 10000"/>
              <a:gd name="connsiteY48" fmla="*/ 7349 h 10440"/>
              <a:gd name="connsiteX0" fmla="*/ 8833 w 10000"/>
              <a:gd name="connsiteY0" fmla="*/ 7364 h 10455"/>
              <a:gd name="connsiteX1" fmla="*/ 8833 w 10000"/>
              <a:gd name="connsiteY1" fmla="*/ 7364 h 10455"/>
              <a:gd name="connsiteX2" fmla="*/ 9167 w 10000"/>
              <a:gd name="connsiteY2" fmla="*/ 6273 h 10455"/>
              <a:gd name="connsiteX3" fmla="*/ 8500 w 10000"/>
              <a:gd name="connsiteY3" fmla="*/ 5910 h 10455"/>
              <a:gd name="connsiteX4" fmla="*/ 8500 w 10000"/>
              <a:gd name="connsiteY4" fmla="*/ 5000 h 10455"/>
              <a:gd name="connsiteX5" fmla="*/ 8667 w 10000"/>
              <a:gd name="connsiteY5" fmla="*/ 4273 h 10455"/>
              <a:gd name="connsiteX6" fmla="*/ 8833 w 10000"/>
              <a:gd name="connsiteY6" fmla="*/ 2637 h 10455"/>
              <a:gd name="connsiteX7" fmla="*/ 8167 w 10000"/>
              <a:gd name="connsiteY7" fmla="*/ 2455 h 10455"/>
              <a:gd name="connsiteX8" fmla="*/ 7500 w 10000"/>
              <a:gd name="connsiteY8" fmla="*/ 1910 h 10455"/>
              <a:gd name="connsiteX9" fmla="*/ 6667 w 10000"/>
              <a:gd name="connsiteY9" fmla="*/ 1364 h 10455"/>
              <a:gd name="connsiteX10" fmla="*/ 6000 w 10000"/>
              <a:gd name="connsiteY10" fmla="*/ 1546 h 10455"/>
              <a:gd name="connsiteX11" fmla="*/ 5167 w 10000"/>
              <a:gd name="connsiteY11" fmla="*/ 1910 h 10455"/>
              <a:gd name="connsiteX12" fmla="*/ 5000 w 10000"/>
              <a:gd name="connsiteY12" fmla="*/ 2273 h 10455"/>
              <a:gd name="connsiteX13" fmla="*/ 4333 w 10000"/>
              <a:gd name="connsiteY13" fmla="*/ 2455 h 10455"/>
              <a:gd name="connsiteX14" fmla="*/ 3667 w 10000"/>
              <a:gd name="connsiteY14" fmla="*/ 2455 h 10455"/>
              <a:gd name="connsiteX15" fmla="*/ 3167 w 10000"/>
              <a:gd name="connsiteY15" fmla="*/ 2091 h 10455"/>
              <a:gd name="connsiteX16" fmla="*/ 2500 w 10000"/>
              <a:gd name="connsiteY16" fmla="*/ 2091 h 10455"/>
              <a:gd name="connsiteX17" fmla="*/ 2500 w 10000"/>
              <a:gd name="connsiteY17" fmla="*/ 1546 h 10455"/>
              <a:gd name="connsiteX18" fmla="*/ 2000 w 10000"/>
              <a:gd name="connsiteY18" fmla="*/ 1182 h 10455"/>
              <a:gd name="connsiteX19" fmla="*/ 2000 w 10000"/>
              <a:gd name="connsiteY19" fmla="*/ 819 h 10455"/>
              <a:gd name="connsiteX20" fmla="*/ 1667 w 10000"/>
              <a:gd name="connsiteY20" fmla="*/ 228 h 10455"/>
              <a:gd name="connsiteX21" fmla="*/ 1204 w 10000"/>
              <a:gd name="connsiteY21" fmla="*/ 34 h 10455"/>
              <a:gd name="connsiteX22" fmla="*/ 1010 w 10000"/>
              <a:gd name="connsiteY22" fmla="*/ 875 h 10455"/>
              <a:gd name="connsiteX23" fmla="*/ 0 w 10000"/>
              <a:gd name="connsiteY23" fmla="*/ 455 h 10455"/>
              <a:gd name="connsiteX24" fmla="*/ 0 w 10000"/>
              <a:gd name="connsiteY24" fmla="*/ 455 h 10455"/>
              <a:gd name="connsiteX25" fmla="*/ 0 w 10000"/>
              <a:gd name="connsiteY25" fmla="*/ 1728 h 10455"/>
              <a:gd name="connsiteX26" fmla="*/ 167 w 10000"/>
              <a:gd name="connsiteY26" fmla="*/ 2273 h 10455"/>
              <a:gd name="connsiteX27" fmla="*/ 167 w 10000"/>
              <a:gd name="connsiteY27" fmla="*/ 2273 h 10455"/>
              <a:gd name="connsiteX28" fmla="*/ 833 w 10000"/>
              <a:gd name="connsiteY28" fmla="*/ 3364 h 10455"/>
              <a:gd name="connsiteX29" fmla="*/ 667 w 10000"/>
              <a:gd name="connsiteY29" fmla="*/ 4091 h 10455"/>
              <a:gd name="connsiteX30" fmla="*/ 667 w 10000"/>
              <a:gd name="connsiteY30" fmla="*/ 4819 h 10455"/>
              <a:gd name="connsiteX31" fmla="*/ 1667 w 10000"/>
              <a:gd name="connsiteY31" fmla="*/ 5728 h 10455"/>
              <a:gd name="connsiteX32" fmla="*/ 2000 w 10000"/>
              <a:gd name="connsiteY32" fmla="*/ 6637 h 10455"/>
              <a:gd name="connsiteX33" fmla="*/ 2333 w 10000"/>
              <a:gd name="connsiteY33" fmla="*/ 7364 h 10455"/>
              <a:gd name="connsiteX34" fmla="*/ 2500 w 10000"/>
              <a:gd name="connsiteY34" fmla="*/ 7000 h 10455"/>
              <a:gd name="connsiteX35" fmla="*/ 3167 w 10000"/>
              <a:gd name="connsiteY35" fmla="*/ 7546 h 10455"/>
              <a:gd name="connsiteX36" fmla="*/ 3833 w 10000"/>
              <a:gd name="connsiteY36" fmla="*/ 8455 h 10455"/>
              <a:gd name="connsiteX37" fmla="*/ 4667 w 10000"/>
              <a:gd name="connsiteY37" fmla="*/ 9182 h 10455"/>
              <a:gd name="connsiteX38" fmla="*/ 5667 w 10000"/>
              <a:gd name="connsiteY38" fmla="*/ 9364 h 10455"/>
              <a:gd name="connsiteX39" fmla="*/ 6500 w 10000"/>
              <a:gd name="connsiteY39" fmla="*/ 9182 h 10455"/>
              <a:gd name="connsiteX40" fmla="*/ 7000 w 10000"/>
              <a:gd name="connsiteY40" fmla="*/ 9910 h 10455"/>
              <a:gd name="connsiteX41" fmla="*/ 8833 w 10000"/>
              <a:gd name="connsiteY41" fmla="*/ 10455 h 10455"/>
              <a:gd name="connsiteX42" fmla="*/ 9167 w 10000"/>
              <a:gd name="connsiteY42" fmla="*/ 10455 h 10455"/>
              <a:gd name="connsiteX43" fmla="*/ 9167 w 10000"/>
              <a:gd name="connsiteY43" fmla="*/ 9728 h 10455"/>
              <a:gd name="connsiteX44" fmla="*/ 10000 w 10000"/>
              <a:gd name="connsiteY44" fmla="*/ 9364 h 10455"/>
              <a:gd name="connsiteX45" fmla="*/ 9833 w 10000"/>
              <a:gd name="connsiteY45" fmla="*/ 8819 h 10455"/>
              <a:gd name="connsiteX46" fmla="*/ 9667 w 10000"/>
              <a:gd name="connsiteY46" fmla="*/ 8455 h 10455"/>
              <a:gd name="connsiteX47" fmla="*/ 9000 w 10000"/>
              <a:gd name="connsiteY47" fmla="*/ 7728 h 10455"/>
              <a:gd name="connsiteX48" fmla="*/ 8833 w 10000"/>
              <a:gd name="connsiteY48" fmla="*/ 7364 h 10455"/>
              <a:gd name="connsiteX0" fmla="*/ 8833 w 10000"/>
              <a:gd name="connsiteY0" fmla="*/ 7357 h 10448"/>
              <a:gd name="connsiteX1" fmla="*/ 8833 w 10000"/>
              <a:gd name="connsiteY1" fmla="*/ 7357 h 10448"/>
              <a:gd name="connsiteX2" fmla="*/ 9167 w 10000"/>
              <a:gd name="connsiteY2" fmla="*/ 6266 h 10448"/>
              <a:gd name="connsiteX3" fmla="*/ 8500 w 10000"/>
              <a:gd name="connsiteY3" fmla="*/ 5903 h 10448"/>
              <a:gd name="connsiteX4" fmla="*/ 8500 w 10000"/>
              <a:gd name="connsiteY4" fmla="*/ 4993 h 10448"/>
              <a:gd name="connsiteX5" fmla="*/ 8667 w 10000"/>
              <a:gd name="connsiteY5" fmla="*/ 4266 h 10448"/>
              <a:gd name="connsiteX6" fmla="*/ 8833 w 10000"/>
              <a:gd name="connsiteY6" fmla="*/ 2630 h 10448"/>
              <a:gd name="connsiteX7" fmla="*/ 8167 w 10000"/>
              <a:gd name="connsiteY7" fmla="*/ 2448 h 10448"/>
              <a:gd name="connsiteX8" fmla="*/ 7500 w 10000"/>
              <a:gd name="connsiteY8" fmla="*/ 1903 h 10448"/>
              <a:gd name="connsiteX9" fmla="*/ 6667 w 10000"/>
              <a:gd name="connsiteY9" fmla="*/ 1357 h 10448"/>
              <a:gd name="connsiteX10" fmla="*/ 6000 w 10000"/>
              <a:gd name="connsiteY10" fmla="*/ 1539 h 10448"/>
              <a:gd name="connsiteX11" fmla="*/ 5167 w 10000"/>
              <a:gd name="connsiteY11" fmla="*/ 1903 h 10448"/>
              <a:gd name="connsiteX12" fmla="*/ 5000 w 10000"/>
              <a:gd name="connsiteY12" fmla="*/ 2266 h 10448"/>
              <a:gd name="connsiteX13" fmla="*/ 4333 w 10000"/>
              <a:gd name="connsiteY13" fmla="*/ 2448 h 10448"/>
              <a:gd name="connsiteX14" fmla="*/ 3667 w 10000"/>
              <a:gd name="connsiteY14" fmla="*/ 2448 h 10448"/>
              <a:gd name="connsiteX15" fmla="*/ 3167 w 10000"/>
              <a:gd name="connsiteY15" fmla="*/ 2084 h 10448"/>
              <a:gd name="connsiteX16" fmla="*/ 2500 w 10000"/>
              <a:gd name="connsiteY16" fmla="*/ 2084 h 10448"/>
              <a:gd name="connsiteX17" fmla="*/ 2500 w 10000"/>
              <a:gd name="connsiteY17" fmla="*/ 1539 h 10448"/>
              <a:gd name="connsiteX18" fmla="*/ 2000 w 10000"/>
              <a:gd name="connsiteY18" fmla="*/ 1175 h 10448"/>
              <a:gd name="connsiteX19" fmla="*/ 2000 w 10000"/>
              <a:gd name="connsiteY19" fmla="*/ 812 h 10448"/>
              <a:gd name="connsiteX20" fmla="*/ 1667 w 10000"/>
              <a:gd name="connsiteY20" fmla="*/ 221 h 10448"/>
              <a:gd name="connsiteX21" fmla="*/ 1204 w 10000"/>
              <a:gd name="connsiteY21" fmla="*/ 27 h 10448"/>
              <a:gd name="connsiteX22" fmla="*/ 908 w 10000"/>
              <a:gd name="connsiteY22" fmla="*/ 754 h 10448"/>
              <a:gd name="connsiteX23" fmla="*/ 0 w 10000"/>
              <a:gd name="connsiteY23" fmla="*/ 448 h 10448"/>
              <a:gd name="connsiteX24" fmla="*/ 0 w 10000"/>
              <a:gd name="connsiteY24" fmla="*/ 448 h 10448"/>
              <a:gd name="connsiteX25" fmla="*/ 0 w 10000"/>
              <a:gd name="connsiteY25" fmla="*/ 1721 h 10448"/>
              <a:gd name="connsiteX26" fmla="*/ 167 w 10000"/>
              <a:gd name="connsiteY26" fmla="*/ 2266 h 10448"/>
              <a:gd name="connsiteX27" fmla="*/ 167 w 10000"/>
              <a:gd name="connsiteY27" fmla="*/ 2266 h 10448"/>
              <a:gd name="connsiteX28" fmla="*/ 833 w 10000"/>
              <a:gd name="connsiteY28" fmla="*/ 3357 h 10448"/>
              <a:gd name="connsiteX29" fmla="*/ 667 w 10000"/>
              <a:gd name="connsiteY29" fmla="*/ 4084 h 10448"/>
              <a:gd name="connsiteX30" fmla="*/ 667 w 10000"/>
              <a:gd name="connsiteY30" fmla="*/ 4812 h 10448"/>
              <a:gd name="connsiteX31" fmla="*/ 1667 w 10000"/>
              <a:gd name="connsiteY31" fmla="*/ 5721 h 10448"/>
              <a:gd name="connsiteX32" fmla="*/ 2000 w 10000"/>
              <a:gd name="connsiteY32" fmla="*/ 6630 h 10448"/>
              <a:gd name="connsiteX33" fmla="*/ 2333 w 10000"/>
              <a:gd name="connsiteY33" fmla="*/ 7357 h 10448"/>
              <a:gd name="connsiteX34" fmla="*/ 2500 w 10000"/>
              <a:gd name="connsiteY34" fmla="*/ 6993 h 10448"/>
              <a:gd name="connsiteX35" fmla="*/ 3167 w 10000"/>
              <a:gd name="connsiteY35" fmla="*/ 7539 h 10448"/>
              <a:gd name="connsiteX36" fmla="*/ 3833 w 10000"/>
              <a:gd name="connsiteY36" fmla="*/ 8448 h 10448"/>
              <a:gd name="connsiteX37" fmla="*/ 4667 w 10000"/>
              <a:gd name="connsiteY37" fmla="*/ 9175 h 10448"/>
              <a:gd name="connsiteX38" fmla="*/ 5667 w 10000"/>
              <a:gd name="connsiteY38" fmla="*/ 9357 h 10448"/>
              <a:gd name="connsiteX39" fmla="*/ 6500 w 10000"/>
              <a:gd name="connsiteY39" fmla="*/ 9175 h 10448"/>
              <a:gd name="connsiteX40" fmla="*/ 7000 w 10000"/>
              <a:gd name="connsiteY40" fmla="*/ 9903 h 10448"/>
              <a:gd name="connsiteX41" fmla="*/ 8833 w 10000"/>
              <a:gd name="connsiteY41" fmla="*/ 10448 h 10448"/>
              <a:gd name="connsiteX42" fmla="*/ 9167 w 10000"/>
              <a:gd name="connsiteY42" fmla="*/ 10448 h 10448"/>
              <a:gd name="connsiteX43" fmla="*/ 9167 w 10000"/>
              <a:gd name="connsiteY43" fmla="*/ 9721 h 10448"/>
              <a:gd name="connsiteX44" fmla="*/ 10000 w 10000"/>
              <a:gd name="connsiteY44" fmla="*/ 9357 h 10448"/>
              <a:gd name="connsiteX45" fmla="*/ 9833 w 10000"/>
              <a:gd name="connsiteY45" fmla="*/ 8812 h 10448"/>
              <a:gd name="connsiteX46" fmla="*/ 9667 w 10000"/>
              <a:gd name="connsiteY46" fmla="*/ 8448 h 10448"/>
              <a:gd name="connsiteX47" fmla="*/ 9000 w 10000"/>
              <a:gd name="connsiteY47" fmla="*/ 7721 h 10448"/>
              <a:gd name="connsiteX48" fmla="*/ 8833 w 10000"/>
              <a:gd name="connsiteY48" fmla="*/ 7357 h 10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000" h="10448">
                <a:moveTo>
                  <a:pt x="8833" y="7357"/>
                </a:moveTo>
                <a:lnTo>
                  <a:pt x="8833" y="7357"/>
                </a:lnTo>
                <a:cubicBezTo>
                  <a:pt x="8944" y="6993"/>
                  <a:pt x="9056" y="6630"/>
                  <a:pt x="9167" y="6266"/>
                </a:cubicBezTo>
                <a:lnTo>
                  <a:pt x="8500" y="5903"/>
                </a:lnTo>
                <a:lnTo>
                  <a:pt x="8500" y="4993"/>
                </a:lnTo>
                <a:cubicBezTo>
                  <a:pt x="8556" y="4751"/>
                  <a:pt x="8611" y="4508"/>
                  <a:pt x="8667" y="4266"/>
                </a:cubicBezTo>
                <a:cubicBezTo>
                  <a:pt x="8722" y="3721"/>
                  <a:pt x="8778" y="3175"/>
                  <a:pt x="8833" y="2630"/>
                </a:cubicBezTo>
                <a:lnTo>
                  <a:pt x="8167" y="2448"/>
                </a:lnTo>
                <a:lnTo>
                  <a:pt x="7500" y="1903"/>
                </a:lnTo>
                <a:lnTo>
                  <a:pt x="6667" y="1357"/>
                </a:lnTo>
                <a:lnTo>
                  <a:pt x="6000" y="1539"/>
                </a:lnTo>
                <a:lnTo>
                  <a:pt x="5167" y="1903"/>
                </a:lnTo>
                <a:cubicBezTo>
                  <a:pt x="5111" y="2024"/>
                  <a:pt x="5056" y="2145"/>
                  <a:pt x="5000" y="2266"/>
                </a:cubicBezTo>
                <a:lnTo>
                  <a:pt x="4333" y="2448"/>
                </a:lnTo>
                <a:lnTo>
                  <a:pt x="3667" y="2448"/>
                </a:lnTo>
                <a:lnTo>
                  <a:pt x="3167" y="2084"/>
                </a:lnTo>
                <a:lnTo>
                  <a:pt x="2500" y="2084"/>
                </a:lnTo>
                <a:lnTo>
                  <a:pt x="2500" y="1539"/>
                </a:lnTo>
                <a:lnTo>
                  <a:pt x="2000" y="1175"/>
                </a:lnTo>
                <a:cubicBezTo>
                  <a:pt x="2000" y="812"/>
                  <a:pt x="2056" y="971"/>
                  <a:pt x="2000" y="812"/>
                </a:cubicBezTo>
                <a:cubicBezTo>
                  <a:pt x="1945" y="653"/>
                  <a:pt x="1800" y="352"/>
                  <a:pt x="1667" y="221"/>
                </a:cubicBezTo>
                <a:cubicBezTo>
                  <a:pt x="1534" y="90"/>
                  <a:pt x="1330" y="-62"/>
                  <a:pt x="1204" y="27"/>
                </a:cubicBezTo>
                <a:cubicBezTo>
                  <a:pt x="1078" y="116"/>
                  <a:pt x="1109" y="684"/>
                  <a:pt x="908" y="754"/>
                </a:cubicBezTo>
                <a:cubicBezTo>
                  <a:pt x="707" y="824"/>
                  <a:pt x="151" y="499"/>
                  <a:pt x="0" y="448"/>
                </a:cubicBezTo>
                <a:lnTo>
                  <a:pt x="0" y="448"/>
                </a:lnTo>
                <a:lnTo>
                  <a:pt x="0" y="1721"/>
                </a:lnTo>
                <a:cubicBezTo>
                  <a:pt x="56" y="1903"/>
                  <a:pt x="111" y="2084"/>
                  <a:pt x="167" y="2266"/>
                </a:cubicBezTo>
                <a:lnTo>
                  <a:pt x="167" y="2266"/>
                </a:lnTo>
                <a:lnTo>
                  <a:pt x="833" y="3357"/>
                </a:lnTo>
                <a:cubicBezTo>
                  <a:pt x="778" y="3599"/>
                  <a:pt x="722" y="3842"/>
                  <a:pt x="667" y="4084"/>
                </a:cubicBezTo>
                <a:lnTo>
                  <a:pt x="667" y="4812"/>
                </a:lnTo>
                <a:lnTo>
                  <a:pt x="1667" y="5721"/>
                </a:lnTo>
                <a:lnTo>
                  <a:pt x="2000" y="6630"/>
                </a:lnTo>
                <a:lnTo>
                  <a:pt x="2333" y="7357"/>
                </a:lnTo>
                <a:cubicBezTo>
                  <a:pt x="2389" y="7236"/>
                  <a:pt x="2444" y="7114"/>
                  <a:pt x="2500" y="6993"/>
                </a:cubicBezTo>
                <a:lnTo>
                  <a:pt x="3167" y="7539"/>
                </a:lnTo>
                <a:lnTo>
                  <a:pt x="3833" y="8448"/>
                </a:lnTo>
                <a:lnTo>
                  <a:pt x="4667" y="9175"/>
                </a:lnTo>
                <a:lnTo>
                  <a:pt x="5667" y="9357"/>
                </a:lnTo>
                <a:lnTo>
                  <a:pt x="6500" y="9175"/>
                </a:lnTo>
                <a:lnTo>
                  <a:pt x="7000" y="9903"/>
                </a:lnTo>
                <a:lnTo>
                  <a:pt x="8833" y="10448"/>
                </a:lnTo>
                <a:lnTo>
                  <a:pt x="9167" y="10448"/>
                </a:lnTo>
                <a:lnTo>
                  <a:pt x="9167" y="9721"/>
                </a:lnTo>
                <a:lnTo>
                  <a:pt x="10000" y="9357"/>
                </a:lnTo>
                <a:cubicBezTo>
                  <a:pt x="9944" y="9175"/>
                  <a:pt x="9889" y="8994"/>
                  <a:pt x="9833" y="8812"/>
                </a:cubicBezTo>
                <a:lnTo>
                  <a:pt x="9667" y="8448"/>
                </a:lnTo>
                <a:lnTo>
                  <a:pt x="9000" y="7721"/>
                </a:lnTo>
                <a:cubicBezTo>
                  <a:pt x="8944" y="7600"/>
                  <a:pt x="8889" y="7478"/>
                  <a:pt x="8833" y="7357"/>
                </a:cubicBezTo>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53" name="LT"/>
          <p:cNvSpPr>
            <a:spLocks/>
          </p:cNvSpPr>
          <p:nvPr/>
        </p:nvSpPr>
        <p:spPr bwMode="auto">
          <a:xfrm>
            <a:off x="4912656" y="2665027"/>
            <a:ext cx="134095" cy="91185"/>
          </a:xfrm>
          <a:custGeom>
            <a:avLst/>
            <a:gdLst>
              <a:gd name="T0" fmla="*/ 2147483647 w 20"/>
              <a:gd name="T1" fmla="*/ 2147483647 h 14"/>
              <a:gd name="T2" fmla="*/ 2147483647 w 20"/>
              <a:gd name="T3" fmla="*/ 2147483647 h 14"/>
              <a:gd name="T4" fmla="*/ 2147483647 w 20"/>
              <a:gd name="T5" fmla="*/ 0 h 14"/>
              <a:gd name="T6" fmla="*/ 2147483647 w 20"/>
              <a:gd name="T7" fmla="*/ 2147483647 h 14"/>
              <a:gd name="T8" fmla="*/ 2147483647 w 20"/>
              <a:gd name="T9" fmla="*/ 0 h 14"/>
              <a:gd name="T10" fmla="*/ 2147483647 w 20"/>
              <a:gd name="T11" fmla="*/ 0 h 14"/>
              <a:gd name="T12" fmla="*/ 2147483647 w 20"/>
              <a:gd name="T13" fmla="*/ 2147483647 h 14"/>
              <a:gd name="T14" fmla="*/ 2147483647 w 20"/>
              <a:gd name="T15" fmla="*/ 2147483647 h 14"/>
              <a:gd name="T16" fmla="*/ 0 w 20"/>
              <a:gd name="T17" fmla="*/ 2147483647 h 14"/>
              <a:gd name="T18" fmla="*/ 2147483647 w 20"/>
              <a:gd name="T19" fmla="*/ 2147483647 h 14"/>
              <a:gd name="T20" fmla="*/ 2147483647 w 20"/>
              <a:gd name="T21" fmla="*/ 2147483647 h 14"/>
              <a:gd name="T22" fmla="*/ 2147483647 w 20"/>
              <a:gd name="T23" fmla="*/ 2147483647 h 14"/>
              <a:gd name="T24" fmla="*/ 2147483647 w 20"/>
              <a:gd name="T25" fmla="*/ 2147483647 h 14"/>
              <a:gd name="T26" fmla="*/ 2147483647 w 20"/>
              <a:gd name="T27" fmla="*/ 2147483647 h 14"/>
              <a:gd name="T28" fmla="*/ 2147483647 w 20"/>
              <a:gd name="T29" fmla="*/ 2147483647 h 14"/>
              <a:gd name="T30" fmla="*/ 2147483647 w 20"/>
              <a:gd name="T31" fmla="*/ 2147483647 h 14"/>
              <a:gd name="T32" fmla="*/ 2147483647 w 20"/>
              <a:gd name="T33" fmla="*/ 2147483647 h 14"/>
              <a:gd name="T34" fmla="*/ 2147483647 w 20"/>
              <a:gd name="T35" fmla="*/ 2147483647 h 14"/>
              <a:gd name="T36" fmla="*/ 2147483647 w 20"/>
              <a:gd name="T37" fmla="*/ 2147483647 h 14"/>
              <a:gd name="T38" fmla="*/ 2147483647 w 20"/>
              <a:gd name="T39" fmla="*/ 2147483647 h 14"/>
              <a:gd name="T40" fmla="*/ 2147483647 w 20"/>
              <a:gd name="T41" fmla="*/ 2147483647 h 14"/>
              <a:gd name="T42" fmla="*/ 2147483647 w 20"/>
              <a:gd name="T43" fmla="*/ 2147483647 h 14"/>
              <a:gd name="T44" fmla="*/ 2147483647 w 20"/>
              <a:gd name="T45" fmla="*/ 2147483647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0" h="14">
                <a:moveTo>
                  <a:pt x="19" y="4"/>
                </a:moveTo>
                <a:cubicBezTo>
                  <a:pt x="17" y="2"/>
                  <a:pt x="17" y="2"/>
                  <a:pt x="17" y="2"/>
                </a:cubicBezTo>
                <a:cubicBezTo>
                  <a:pt x="15" y="0"/>
                  <a:pt x="15" y="0"/>
                  <a:pt x="15" y="0"/>
                </a:cubicBezTo>
                <a:cubicBezTo>
                  <a:pt x="13" y="1"/>
                  <a:pt x="13" y="1"/>
                  <a:pt x="13" y="1"/>
                </a:cubicBezTo>
                <a:cubicBezTo>
                  <a:pt x="9" y="0"/>
                  <a:pt x="9" y="0"/>
                  <a:pt x="9" y="0"/>
                </a:cubicBezTo>
                <a:cubicBezTo>
                  <a:pt x="5" y="0"/>
                  <a:pt x="5" y="0"/>
                  <a:pt x="5" y="0"/>
                </a:cubicBezTo>
                <a:cubicBezTo>
                  <a:pt x="1" y="1"/>
                  <a:pt x="1" y="1"/>
                  <a:pt x="1" y="1"/>
                </a:cubicBezTo>
                <a:cubicBezTo>
                  <a:pt x="1" y="3"/>
                  <a:pt x="1" y="5"/>
                  <a:pt x="1" y="5"/>
                </a:cubicBezTo>
                <a:cubicBezTo>
                  <a:pt x="0" y="6"/>
                  <a:pt x="0" y="6"/>
                  <a:pt x="0" y="6"/>
                </a:cubicBezTo>
                <a:cubicBezTo>
                  <a:pt x="2" y="6"/>
                  <a:pt x="2" y="6"/>
                  <a:pt x="2" y="6"/>
                </a:cubicBezTo>
                <a:cubicBezTo>
                  <a:pt x="4" y="7"/>
                  <a:pt x="4" y="7"/>
                  <a:pt x="4" y="7"/>
                </a:cubicBezTo>
                <a:cubicBezTo>
                  <a:pt x="6" y="8"/>
                  <a:pt x="6" y="8"/>
                  <a:pt x="6" y="8"/>
                </a:cubicBezTo>
                <a:cubicBezTo>
                  <a:pt x="7" y="10"/>
                  <a:pt x="7" y="10"/>
                  <a:pt x="7" y="10"/>
                </a:cubicBezTo>
                <a:cubicBezTo>
                  <a:pt x="6" y="12"/>
                  <a:pt x="6" y="12"/>
                  <a:pt x="6" y="12"/>
                </a:cubicBezTo>
                <a:cubicBezTo>
                  <a:pt x="7" y="12"/>
                  <a:pt x="7" y="12"/>
                  <a:pt x="7" y="12"/>
                </a:cubicBezTo>
                <a:cubicBezTo>
                  <a:pt x="9" y="14"/>
                  <a:pt x="9" y="14"/>
                  <a:pt x="9" y="14"/>
                </a:cubicBezTo>
                <a:cubicBezTo>
                  <a:pt x="11" y="13"/>
                  <a:pt x="11" y="13"/>
                  <a:pt x="11" y="13"/>
                </a:cubicBezTo>
                <a:cubicBezTo>
                  <a:pt x="13" y="12"/>
                  <a:pt x="13" y="12"/>
                  <a:pt x="13" y="12"/>
                </a:cubicBezTo>
                <a:cubicBezTo>
                  <a:pt x="13" y="12"/>
                  <a:pt x="15" y="12"/>
                  <a:pt x="16" y="12"/>
                </a:cubicBezTo>
                <a:cubicBezTo>
                  <a:pt x="17" y="12"/>
                  <a:pt x="16" y="9"/>
                  <a:pt x="16" y="9"/>
                </a:cubicBezTo>
                <a:cubicBezTo>
                  <a:pt x="18" y="7"/>
                  <a:pt x="18" y="7"/>
                  <a:pt x="18" y="7"/>
                </a:cubicBezTo>
                <a:cubicBezTo>
                  <a:pt x="20" y="4"/>
                  <a:pt x="20" y="4"/>
                  <a:pt x="20" y="4"/>
                </a:cubicBezTo>
                <a:cubicBezTo>
                  <a:pt x="19" y="4"/>
                  <a:pt x="19" y="4"/>
                  <a:pt x="19" y="4"/>
                </a:cubicBezTo>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54" name="EE"/>
          <p:cNvSpPr>
            <a:spLocks/>
          </p:cNvSpPr>
          <p:nvPr/>
        </p:nvSpPr>
        <p:spPr bwMode="auto">
          <a:xfrm>
            <a:off x="4971657" y="2538977"/>
            <a:ext cx="100572" cy="85821"/>
          </a:xfrm>
          <a:custGeom>
            <a:avLst/>
            <a:gdLst>
              <a:gd name="T0" fmla="*/ 2147483647 w 90"/>
              <a:gd name="T1" fmla="*/ 2147483647 h 78"/>
              <a:gd name="T2" fmla="*/ 2147483647 w 90"/>
              <a:gd name="T3" fmla="*/ 2147483647 h 78"/>
              <a:gd name="T4" fmla="*/ 2147483647 w 90"/>
              <a:gd name="T5" fmla="*/ 2147483647 h 78"/>
              <a:gd name="T6" fmla="*/ 2147483647 w 90"/>
              <a:gd name="T7" fmla="*/ 2147483647 h 78"/>
              <a:gd name="T8" fmla="*/ 2147483647 w 90"/>
              <a:gd name="T9" fmla="*/ 2147483647 h 78"/>
              <a:gd name="T10" fmla="*/ 2147483647 w 90"/>
              <a:gd name="T11" fmla="*/ 0 h 78"/>
              <a:gd name="T12" fmla="*/ 2147483647 w 90"/>
              <a:gd name="T13" fmla="*/ 0 h 78"/>
              <a:gd name="T14" fmla="*/ 2147483647 w 90"/>
              <a:gd name="T15" fmla="*/ 0 h 78"/>
              <a:gd name="T16" fmla="*/ 0 w 90"/>
              <a:gd name="T17" fmla="*/ 2147483647 h 78"/>
              <a:gd name="T18" fmla="*/ 0 w 90"/>
              <a:gd name="T19" fmla="*/ 2147483647 h 78"/>
              <a:gd name="T20" fmla="*/ 2147483647 w 90"/>
              <a:gd name="T21" fmla="*/ 2147483647 h 78"/>
              <a:gd name="T22" fmla="*/ 2147483647 w 90"/>
              <a:gd name="T23" fmla="*/ 2147483647 h 78"/>
              <a:gd name="T24" fmla="*/ 2147483647 w 90"/>
              <a:gd name="T25" fmla="*/ 2147483647 h 78"/>
              <a:gd name="T26" fmla="*/ 2147483647 w 90"/>
              <a:gd name="T27" fmla="*/ 2147483647 h 78"/>
              <a:gd name="T28" fmla="*/ 2147483647 w 90"/>
              <a:gd name="T29" fmla="*/ 2147483647 h 78"/>
              <a:gd name="T30" fmla="*/ 2147483647 w 90"/>
              <a:gd name="T31" fmla="*/ 2147483647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0" h="78">
                <a:moveTo>
                  <a:pt x="54" y="66"/>
                </a:moveTo>
                <a:lnTo>
                  <a:pt x="78" y="78"/>
                </a:lnTo>
                <a:lnTo>
                  <a:pt x="84" y="42"/>
                </a:lnTo>
                <a:lnTo>
                  <a:pt x="84" y="30"/>
                </a:lnTo>
                <a:lnTo>
                  <a:pt x="90" y="6"/>
                </a:lnTo>
                <a:lnTo>
                  <a:pt x="84" y="0"/>
                </a:lnTo>
                <a:lnTo>
                  <a:pt x="72" y="0"/>
                </a:lnTo>
                <a:lnTo>
                  <a:pt x="36" y="0"/>
                </a:lnTo>
                <a:lnTo>
                  <a:pt x="0" y="18"/>
                </a:lnTo>
                <a:lnTo>
                  <a:pt x="0" y="30"/>
                </a:lnTo>
                <a:lnTo>
                  <a:pt x="6" y="42"/>
                </a:lnTo>
                <a:lnTo>
                  <a:pt x="12" y="48"/>
                </a:lnTo>
                <a:lnTo>
                  <a:pt x="18" y="54"/>
                </a:lnTo>
                <a:lnTo>
                  <a:pt x="12" y="60"/>
                </a:lnTo>
                <a:lnTo>
                  <a:pt x="36" y="54"/>
                </a:lnTo>
                <a:lnTo>
                  <a:pt x="54" y="66"/>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55" name="BY"/>
          <p:cNvSpPr>
            <a:spLocks/>
          </p:cNvSpPr>
          <p:nvPr/>
        </p:nvSpPr>
        <p:spPr bwMode="auto">
          <a:xfrm>
            <a:off x="4967635" y="2671731"/>
            <a:ext cx="191035" cy="178347"/>
          </a:xfrm>
          <a:custGeom>
            <a:avLst/>
            <a:gdLst>
              <a:gd name="T0" fmla="*/ 2147483647 w 30"/>
              <a:gd name="T1" fmla="*/ 2147483647 h 27"/>
              <a:gd name="T2" fmla="*/ 2147483647 w 30"/>
              <a:gd name="T3" fmla="*/ 2147483647 h 27"/>
              <a:gd name="T4" fmla="*/ 2147483647 w 30"/>
              <a:gd name="T5" fmla="*/ 2147483647 h 27"/>
              <a:gd name="T6" fmla="*/ 2147483647 w 30"/>
              <a:gd name="T7" fmla="*/ 2147483647 h 27"/>
              <a:gd name="T8" fmla="*/ 2147483647 w 30"/>
              <a:gd name="T9" fmla="*/ 0 h 27"/>
              <a:gd name="T10" fmla="*/ 2147483647 w 30"/>
              <a:gd name="T11" fmla="*/ 2147483647 h 27"/>
              <a:gd name="T12" fmla="*/ 2147483647 w 30"/>
              <a:gd name="T13" fmla="*/ 2147483647 h 27"/>
              <a:gd name="T14" fmla="*/ 2147483647 w 30"/>
              <a:gd name="T15" fmla="*/ 2147483647 h 27"/>
              <a:gd name="T16" fmla="*/ 2147483647 w 30"/>
              <a:gd name="T17" fmla="*/ 2147483647 h 27"/>
              <a:gd name="T18" fmla="*/ 2147483647 w 30"/>
              <a:gd name="T19" fmla="*/ 2147483647 h 27"/>
              <a:gd name="T20" fmla="*/ 2147483647 w 30"/>
              <a:gd name="T21" fmla="*/ 2147483647 h 27"/>
              <a:gd name="T22" fmla="*/ 2147483647 w 30"/>
              <a:gd name="T23" fmla="*/ 2147483647 h 27"/>
              <a:gd name="T24" fmla="*/ 2147483647 w 30"/>
              <a:gd name="T25" fmla="*/ 2147483647 h 27"/>
              <a:gd name="T26" fmla="*/ 2147483647 w 30"/>
              <a:gd name="T27" fmla="*/ 2147483647 h 27"/>
              <a:gd name="T28" fmla="*/ 2147483647 w 30"/>
              <a:gd name="T29" fmla="*/ 2147483647 h 27"/>
              <a:gd name="T30" fmla="*/ 2147483647 w 30"/>
              <a:gd name="T31" fmla="*/ 2147483647 h 27"/>
              <a:gd name="T32" fmla="*/ 0 w 30"/>
              <a:gd name="T33" fmla="*/ 2147483647 h 27"/>
              <a:gd name="T34" fmla="*/ 2147483647 w 30"/>
              <a:gd name="T35" fmla="*/ 2147483647 h 27"/>
              <a:gd name="T36" fmla="*/ 2147483647 w 30"/>
              <a:gd name="T37" fmla="*/ 2147483647 h 27"/>
              <a:gd name="T38" fmla="*/ 2147483647 w 30"/>
              <a:gd name="T39" fmla="*/ 2147483647 h 27"/>
              <a:gd name="T40" fmla="*/ 2147483647 w 30"/>
              <a:gd name="T41" fmla="*/ 2147483647 h 27"/>
              <a:gd name="T42" fmla="*/ 2147483647 w 30"/>
              <a:gd name="T43" fmla="*/ 2147483647 h 27"/>
              <a:gd name="T44" fmla="*/ 2147483647 w 30"/>
              <a:gd name="T45" fmla="*/ 2147483647 h 27"/>
              <a:gd name="T46" fmla="*/ 2147483647 w 30"/>
              <a:gd name="T47" fmla="*/ 2147483647 h 27"/>
              <a:gd name="T48" fmla="*/ 2147483647 w 30"/>
              <a:gd name="T49" fmla="*/ 2147483647 h 27"/>
              <a:gd name="T50" fmla="*/ 2147483647 w 30"/>
              <a:gd name="T51" fmla="*/ 2147483647 h 27"/>
              <a:gd name="T52" fmla="*/ 2147483647 w 30"/>
              <a:gd name="T53" fmla="*/ 2147483647 h 27"/>
              <a:gd name="T54" fmla="*/ 2147483647 w 30"/>
              <a:gd name="T55" fmla="*/ 2147483647 h 27"/>
              <a:gd name="T56" fmla="*/ 2147483647 w 30"/>
              <a:gd name="T57" fmla="*/ 2147483647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7">
                <a:moveTo>
                  <a:pt x="30" y="14"/>
                </a:moveTo>
                <a:cubicBezTo>
                  <a:pt x="27" y="11"/>
                  <a:pt x="27" y="11"/>
                  <a:pt x="27" y="11"/>
                </a:cubicBezTo>
                <a:cubicBezTo>
                  <a:pt x="23" y="3"/>
                  <a:pt x="23" y="3"/>
                  <a:pt x="23" y="3"/>
                </a:cubicBezTo>
                <a:cubicBezTo>
                  <a:pt x="20" y="2"/>
                  <a:pt x="20" y="2"/>
                  <a:pt x="20" y="2"/>
                </a:cubicBezTo>
                <a:cubicBezTo>
                  <a:pt x="17" y="0"/>
                  <a:pt x="17" y="0"/>
                  <a:pt x="17" y="0"/>
                </a:cubicBezTo>
                <a:cubicBezTo>
                  <a:pt x="14" y="2"/>
                  <a:pt x="14" y="2"/>
                  <a:pt x="14" y="2"/>
                </a:cubicBezTo>
                <a:cubicBezTo>
                  <a:pt x="11" y="3"/>
                  <a:pt x="11" y="3"/>
                  <a:pt x="11" y="3"/>
                </a:cubicBezTo>
                <a:cubicBezTo>
                  <a:pt x="12" y="3"/>
                  <a:pt x="12" y="3"/>
                  <a:pt x="12" y="3"/>
                </a:cubicBezTo>
                <a:cubicBezTo>
                  <a:pt x="10" y="6"/>
                  <a:pt x="10" y="6"/>
                  <a:pt x="10" y="6"/>
                </a:cubicBezTo>
                <a:cubicBezTo>
                  <a:pt x="8" y="8"/>
                  <a:pt x="8" y="8"/>
                  <a:pt x="8" y="8"/>
                </a:cubicBezTo>
                <a:cubicBezTo>
                  <a:pt x="8" y="8"/>
                  <a:pt x="9" y="11"/>
                  <a:pt x="8" y="11"/>
                </a:cubicBezTo>
                <a:cubicBezTo>
                  <a:pt x="7" y="11"/>
                  <a:pt x="5" y="11"/>
                  <a:pt x="5" y="11"/>
                </a:cubicBezTo>
                <a:cubicBezTo>
                  <a:pt x="3" y="12"/>
                  <a:pt x="3" y="12"/>
                  <a:pt x="3" y="12"/>
                </a:cubicBezTo>
                <a:cubicBezTo>
                  <a:pt x="1" y="13"/>
                  <a:pt x="1" y="13"/>
                  <a:pt x="1" y="13"/>
                </a:cubicBezTo>
                <a:cubicBezTo>
                  <a:pt x="1" y="14"/>
                  <a:pt x="1" y="14"/>
                  <a:pt x="1" y="14"/>
                </a:cubicBezTo>
                <a:cubicBezTo>
                  <a:pt x="2" y="18"/>
                  <a:pt x="2" y="18"/>
                  <a:pt x="2" y="18"/>
                </a:cubicBezTo>
                <a:cubicBezTo>
                  <a:pt x="0" y="20"/>
                  <a:pt x="0" y="20"/>
                  <a:pt x="0" y="20"/>
                </a:cubicBezTo>
                <a:cubicBezTo>
                  <a:pt x="1" y="23"/>
                  <a:pt x="1" y="23"/>
                  <a:pt x="1" y="23"/>
                </a:cubicBezTo>
                <a:cubicBezTo>
                  <a:pt x="1" y="25"/>
                  <a:pt x="1" y="25"/>
                  <a:pt x="1" y="25"/>
                </a:cubicBezTo>
                <a:cubicBezTo>
                  <a:pt x="3" y="24"/>
                  <a:pt x="3" y="24"/>
                  <a:pt x="3" y="24"/>
                </a:cubicBezTo>
                <a:cubicBezTo>
                  <a:pt x="7" y="24"/>
                  <a:pt x="7" y="24"/>
                  <a:pt x="7" y="24"/>
                </a:cubicBezTo>
                <a:cubicBezTo>
                  <a:pt x="13" y="26"/>
                  <a:pt x="13" y="26"/>
                  <a:pt x="13" y="26"/>
                </a:cubicBezTo>
                <a:cubicBezTo>
                  <a:pt x="20" y="26"/>
                  <a:pt x="20" y="26"/>
                  <a:pt x="20" y="26"/>
                </a:cubicBezTo>
                <a:cubicBezTo>
                  <a:pt x="24" y="27"/>
                  <a:pt x="24" y="27"/>
                  <a:pt x="24" y="27"/>
                </a:cubicBezTo>
                <a:cubicBezTo>
                  <a:pt x="26" y="21"/>
                  <a:pt x="26" y="21"/>
                  <a:pt x="26" y="21"/>
                </a:cubicBezTo>
                <a:cubicBezTo>
                  <a:pt x="27" y="21"/>
                  <a:pt x="27" y="21"/>
                  <a:pt x="27" y="21"/>
                </a:cubicBezTo>
                <a:cubicBezTo>
                  <a:pt x="26" y="17"/>
                  <a:pt x="26" y="17"/>
                  <a:pt x="26" y="17"/>
                </a:cubicBezTo>
                <a:cubicBezTo>
                  <a:pt x="29" y="16"/>
                  <a:pt x="29" y="16"/>
                  <a:pt x="29" y="16"/>
                </a:cubicBezTo>
                <a:lnTo>
                  <a:pt x="30" y="14"/>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56" name="LV"/>
          <p:cNvSpPr>
            <a:spLocks/>
          </p:cNvSpPr>
          <p:nvPr/>
        </p:nvSpPr>
        <p:spPr bwMode="auto">
          <a:xfrm>
            <a:off x="4919360" y="2599319"/>
            <a:ext cx="160914" cy="91185"/>
          </a:xfrm>
          <a:custGeom>
            <a:avLst/>
            <a:gdLst>
              <a:gd name="T0" fmla="*/ 2147483647 w 24"/>
              <a:gd name="T1" fmla="*/ 2147483647 h 14"/>
              <a:gd name="T2" fmla="*/ 2147483647 w 24"/>
              <a:gd name="T3" fmla="*/ 2147483647 h 14"/>
              <a:gd name="T4" fmla="*/ 2147483647 w 24"/>
              <a:gd name="T5" fmla="*/ 2147483647 h 14"/>
              <a:gd name="T6" fmla="*/ 2147483647 w 24"/>
              <a:gd name="T7" fmla="*/ 2147483647 h 14"/>
              <a:gd name="T8" fmla="*/ 2147483647 w 24"/>
              <a:gd name="T9" fmla="*/ 2147483647 h 14"/>
              <a:gd name="T10" fmla="*/ 2147483647 w 24"/>
              <a:gd name="T11" fmla="*/ 2147483647 h 14"/>
              <a:gd name="T12" fmla="*/ 2147483647 w 24"/>
              <a:gd name="T13" fmla="*/ 2147483647 h 14"/>
              <a:gd name="T14" fmla="*/ 2147483647 w 24"/>
              <a:gd name="T15" fmla="*/ 2147483647 h 14"/>
              <a:gd name="T16" fmla="*/ 2147483647 w 24"/>
              <a:gd name="T17" fmla="*/ 2147483647 h 14"/>
              <a:gd name="T18" fmla="*/ 2147483647 w 24"/>
              <a:gd name="T19" fmla="*/ 2147483647 h 14"/>
              <a:gd name="T20" fmla="*/ 2147483647 w 24"/>
              <a:gd name="T21" fmla="*/ 2147483647 h 14"/>
              <a:gd name="T22" fmla="*/ 2147483647 w 24"/>
              <a:gd name="T23" fmla="*/ 0 h 14"/>
              <a:gd name="T24" fmla="*/ 2147483647 w 24"/>
              <a:gd name="T25" fmla="*/ 2147483647 h 14"/>
              <a:gd name="T26" fmla="*/ 2147483647 w 24"/>
              <a:gd name="T27" fmla="*/ 2147483647 h 14"/>
              <a:gd name="T28" fmla="*/ 2147483647 w 24"/>
              <a:gd name="T29" fmla="*/ 2147483647 h 14"/>
              <a:gd name="T30" fmla="*/ 2147483647 w 24"/>
              <a:gd name="T31" fmla="*/ 2147483647 h 14"/>
              <a:gd name="T32" fmla="*/ 2147483647 w 24"/>
              <a:gd name="T33" fmla="*/ 2147483647 h 14"/>
              <a:gd name="T34" fmla="*/ 2147483647 w 24"/>
              <a:gd name="T35" fmla="*/ 2147483647 h 14"/>
              <a:gd name="T36" fmla="*/ 0 w 24"/>
              <a:gd name="T37" fmla="*/ 2147483647 h 14"/>
              <a:gd name="T38" fmla="*/ 2147483647 w 24"/>
              <a:gd name="T39" fmla="*/ 2147483647 h 14"/>
              <a:gd name="T40" fmla="*/ 2147483647 w 24"/>
              <a:gd name="T41" fmla="*/ 2147483647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14">
                <a:moveTo>
                  <a:pt x="8" y="10"/>
                </a:moveTo>
                <a:cubicBezTo>
                  <a:pt x="12" y="11"/>
                  <a:pt x="12" y="11"/>
                  <a:pt x="12" y="11"/>
                </a:cubicBezTo>
                <a:cubicBezTo>
                  <a:pt x="14" y="10"/>
                  <a:pt x="14" y="10"/>
                  <a:pt x="14" y="10"/>
                </a:cubicBezTo>
                <a:cubicBezTo>
                  <a:pt x="16" y="12"/>
                  <a:pt x="16" y="12"/>
                  <a:pt x="16" y="12"/>
                </a:cubicBezTo>
                <a:cubicBezTo>
                  <a:pt x="18" y="14"/>
                  <a:pt x="18" y="14"/>
                  <a:pt x="18" y="14"/>
                </a:cubicBezTo>
                <a:cubicBezTo>
                  <a:pt x="21" y="13"/>
                  <a:pt x="21" y="13"/>
                  <a:pt x="21" y="13"/>
                </a:cubicBezTo>
                <a:cubicBezTo>
                  <a:pt x="24" y="11"/>
                  <a:pt x="24" y="11"/>
                  <a:pt x="24" y="11"/>
                </a:cubicBezTo>
                <a:cubicBezTo>
                  <a:pt x="23" y="10"/>
                  <a:pt x="23" y="10"/>
                  <a:pt x="23" y="10"/>
                </a:cubicBezTo>
                <a:cubicBezTo>
                  <a:pt x="21" y="5"/>
                  <a:pt x="21" y="5"/>
                  <a:pt x="21" y="5"/>
                </a:cubicBezTo>
                <a:cubicBezTo>
                  <a:pt x="21" y="4"/>
                  <a:pt x="21" y="4"/>
                  <a:pt x="21" y="4"/>
                </a:cubicBezTo>
                <a:cubicBezTo>
                  <a:pt x="17" y="2"/>
                  <a:pt x="17" y="2"/>
                  <a:pt x="17" y="2"/>
                </a:cubicBezTo>
                <a:cubicBezTo>
                  <a:pt x="14" y="0"/>
                  <a:pt x="14" y="0"/>
                  <a:pt x="14" y="0"/>
                </a:cubicBezTo>
                <a:cubicBezTo>
                  <a:pt x="10" y="1"/>
                  <a:pt x="10" y="1"/>
                  <a:pt x="10" y="1"/>
                </a:cubicBezTo>
                <a:cubicBezTo>
                  <a:pt x="9" y="5"/>
                  <a:pt x="9" y="5"/>
                  <a:pt x="9" y="5"/>
                </a:cubicBezTo>
                <a:cubicBezTo>
                  <a:pt x="8" y="6"/>
                  <a:pt x="8" y="6"/>
                  <a:pt x="8" y="6"/>
                </a:cubicBezTo>
                <a:cubicBezTo>
                  <a:pt x="5" y="3"/>
                  <a:pt x="5" y="3"/>
                  <a:pt x="5" y="3"/>
                </a:cubicBezTo>
                <a:cubicBezTo>
                  <a:pt x="3" y="3"/>
                  <a:pt x="3" y="3"/>
                  <a:pt x="3" y="3"/>
                </a:cubicBezTo>
                <a:cubicBezTo>
                  <a:pt x="3" y="3"/>
                  <a:pt x="1" y="7"/>
                  <a:pt x="1" y="8"/>
                </a:cubicBezTo>
                <a:cubicBezTo>
                  <a:pt x="1" y="8"/>
                  <a:pt x="0" y="10"/>
                  <a:pt x="0" y="11"/>
                </a:cubicBezTo>
                <a:cubicBezTo>
                  <a:pt x="4" y="10"/>
                  <a:pt x="4" y="10"/>
                  <a:pt x="4" y="10"/>
                </a:cubicBezTo>
                <a:lnTo>
                  <a:pt x="8" y="10"/>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57" name="GN"/>
          <p:cNvSpPr>
            <a:spLocks/>
          </p:cNvSpPr>
          <p:nvPr/>
        </p:nvSpPr>
        <p:spPr bwMode="auto">
          <a:xfrm>
            <a:off x="4163785" y="3816837"/>
            <a:ext cx="159573" cy="119345"/>
          </a:xfrm>
          <a:custGeom>
            <a:avLst/>
            <a:gdLst>
              <a:gd name="T0" fmla="*/ 2147483647 w 24"/>
              <a:gd name="T1" fmla="*/ 2147483647 h 18"/>
              <a:gd name="T2" fmla="*/ 2147483647 w 24"/>
              <a:gd name="T3" fmla="*/ 2147483647 h 18"/>
              <a:gd name="T4" fmla="*/ 2147483647 w 24"/>
              <a:gd name="T5" fmla="*/ 2147483647 h 18"/>
              <a:gd name="T6" fmla="*/ 2147483647 w 24"/>
              <a:gd name="T7" fmla="*/ 2147483647 h 18"/>
              <a:gd name="T8" fmla="*/ 2147483647 w 24"/>
              <a:gd name="T9" fmla="*/ 2147483647 h 18"/>
              <a:gd name="T10" fmla="*/ 2147483647 w 24"/>
              <a:gd name="T11" fmla="*/ 2147483647 h 18"/>
              <a:gd name="T12" fmla="*/ 2147483647 w 24"/>
              <a:gd name="T13" fmla="*/ 2147483647 h 18"/>
              <a:gd name="T14" fmla="*/ 2147483647 w 24"/>
              <a:gd name="T15" fmla="*/ 2147483647 h 18"/>
              <a:gd name="T16" fmla="*/ 2147483647 w 24"/>
              <a:gd name="T17" fmla="*/ 2147483647 h 18"/>
              <a:gd name="T18" fmla="*/ 2147483647 w 24"/>
              <a:gd name="T19" fmla="*/ 2147483647 h 18"/>
              <a:gd name="T20" fmla="*/ 2147483647 w 24"/>
              <a:gd name="T21" fmla="*/ 2147483647 h 18"/>
              <a:gd name="T22" fmla="*/ 2147483647 w 24"/>
              <a:gd name="T23" fmla="*/ 2147483647 h 18"/>
              <a:gd name="T24" fmla="*/ 2147483647 w 24"/>
              <a:gd name="T25" fmla="*/ 2147483647 h 18"/>
              <a:gd name="T26" fmla="*/ 2147483647 w 24"/>
              <a:gd name="T27" fmla="*/ 2147483647 h 18"/>
              <a:gd name="T28" fmla="*/ 2147483647 w 24"/>
              <a:gd name="T29" fmla="*/ 2147483647 h 18"/>
              <a:gd name="T30" fmla="*/ 2147483647 w 24"/>
              <a:gd name="T31" fmla="*/ 2147483647 h 18"/>
              <a:gd name="T32" fmla="*/ 2147483647 w 24"/>
              <a:gd name="T33" fmla="*/ 0 h 18"/>
              <a:gd name="T34" fmla="*/ 2147483647 w 24"/>
              <a:gd name="T35" fmla="*/ 0 h 18"/>
              <a:gd name="T36" fmla="*/ 2147483647 w 24"/>
              <a:gd name="T37" fmla="*/ 2147483647 h 18"/>
              <a:gd name="T38" fmla="*/ 2147483647 w 24"/>
              <a:gd name="T39" fmla="*/ 2147483647 h 18"/>
              <a:gd name="T40" fmla="*/ 2147483647 w 24"/>
              <a:gd name="T41" fmla="*/ 2147483647 h 18"/>
              <a:gd name="T42" fmla="*/ 0 w 24"/>
              <a:gd name="T43" fmla="*/ 2147483647 h 18"/>
              <a:gd name="T44" fmla="*/ 2147483647 w 24"/>
              <a:gd name="T45" fmla="*/ 2147483647 h 18"/>
              <a:gd name="T46" fmla="*/ 2147483647 w 24"/>
              <a:gd name="T47" fmla="*/ 2147483647 h 18"/>
              <a:gd name="T48" fmla="*/ 2147483647 w 24"/>
              <a:gd name="T49" fmla="*/ 2147483647 h 18"/>
              <a:gd name="T50" fmla="*/ 2147483647 w 24"/>
              <a:gd name="T51" fmla="*/ 2147483647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 h="18">
                <a:moveTo>
                  <a:pt x="9" y="10"/>
                </a:moveTo>
                <a:cubicBezTo>
                  <a:pt x="13" y="10"/>
                  <a:pt x="13" y="10"/>
                  <a:pt x="13" y="10"/>
                </a:cubicBezTo>
                <a:cubicBezTo>
                  <a:pt x="15" y="13"/>
                  <a:pt x="15" y="13"/>
                  <a:pt x="15" y="13"/>
                </a:cubicBezTo>
                <a:cubicBezTo>
                  <a:pt x="16" y="14"/>
                  <a:pt x="16" y="14"/>
                  <a:pt x="16" y="14"/>
                </a:cubicBezTo>
                <a:cubicBezTo>
                  <a:pt x="18" y="15"/>
                  <a:pt x="18" y="15"/>
                  <a:pt x="18" y="15"/>
                </a:cubicBezTo>
                <a:cubicBezTo>
                  <a:pt x="18" y="15"/>
                  <a:pt x="19" y="18"/>
                  <a:pt x="20" y="18"/>
                </a:cubicBezTo>
                <a:cubicBezTo>
                  <a:pt x="20" y="18"/>
                  <a:pt x="21" y="17"/>
                  <a:pt x="22" y="17"/>
                </a:cubicBezTo>
                <a:cubicBezTo>
                  <a:pt x="23" y="17"/>
                  <a:pt x="24" y="16"/>
                  <a:pt x="24" y="16"/>
                </a:cubicBezTo>
                <a:cubicBezTo>
                  <a:pt x="24" y="12"/>
                  <a:pt x="24" y="12"/>
                  <a:pt x="24" y="12"/>
                </a:cubicBezTo>
                <a:cubicBezTo>
                  <a:pt x="24" y="8"/>
                  <a:pt x="24" y="8"/>
                  <a:pt x="24" y="8"/>
                </a:cubicBezTo>
                <a:cubicBezTo>
                  <a:pt x="23" y="8"/>
                  <a:pt x="23" y="8"/>
                  <a:pt x="23" y="8"/>
                </a:cubicBezTo>
                <a:cubicBezTo>
                  <a:pt x="21" y="3"/>
                  <a:pt x="21" y="3"/>
                  <a:pt x="21" y="3"/>
                </a:cubicBezTo>
                <a:cubicBezTo>
                  <a:pt x="21" y="3"/>
                  <a:pt x="21" y="1"/>
                  <a:pt x="20" y="1"/>
                </a:cubicBezTo>
                <a:cubicBezTo>
                  <a:pt x="20" y="1"/>
                  <a:pt x="16" y="2"/>
                  <a:pt x="16" y="2"/>
                </a:cubicBezTo>
                <a:cubicBezTo>
                  <a:pt x="12" y="2"/>
                  <a:pt x="12" y="2"/>
                  <a:pt x="12" y="2"/>
                </a:cubicBezTo>
                <a:cubicBezTo>
                  <a:pt x="12" y="1"/>
                  <a:pt x="12" y="1"/>
                  <a:pt x="12" y="1"/>
                </a:cubicBezTo>
                <a:cubicBezTo>
                  <a:pt x="7" y="0"/>
                  <a:pt x="7" y="0"/>
                  <a:pt x="7" y="0"/>
                </a:cubicBezTo>
                <a:cubicBezTo>
                  <a:pt x="5" y="0"/>
                  <a:pt x="5" y="0"/>
                  <a:pt x="5" y="0"/>
                </a:cubicBezTo>
                <a:cubicBezTo>
                  <a:pt x="5" y="1"/>
                  <a:pt x="5" y="1"/>
                  <a:pt x="5" y="1"/>
                </a:cubicBezTo>
                <a:cubicBezTo>
                  <a:pt x="5" y="4"/>
                  <a:pt x="5" y="4"/>
                  <a:pt x="5" y="4"/>
                </a:cubicBezTo>
                <a:cubicBezTo>
                  <a:pt x="3" y="4"/>
                  <a:pt x="3" y="4"/>
                  <a:pt x="3" y="4"/>
                </a:cubicBezTo>
                <a:cubicBezTo>
                  <a:pt x="0" y="6"/>
                  <a:pt x="0" y="6"/>
                  <a:pt x="0" y="6"/>
                </a:cubicBezTo>
                <a:cubicBezTo>
                  <a:pt x="1" y="6"/>
                  <a:pt x="1" y="6"/>
                  <a:pt x="1" y="6"/>
                </a:cubicBezTo>
                <a:cubicBezTo>
                  <a:pt x="6" y="13"/>
                  <a:pt x="6" y="13"/>
                  <a:pt x="6" y="13"/>
                </a:cubicBezTo>
                <a:cubicBezTo>
                  <a:pt x="8" y="12"/>
                  <a:pt x="8" y="12"/>
                  <a:pt x="8" y="12"/>
                </a:cubicBezTo>
                <a:lnTo>
                  <a:pt x="9" y="10"/>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58" name="SN"/>
          <p:cNvSpPr>
            <a:spLocks/>
          </p:cNvSpPr>
          <p:nvPr/>
        </p:nvSpPr>
        <p:spPr bwMode="auto">
          <a:xfrm>
            <a:off x="4124897" y="3731016"/>
            <a:ext cx="124709" cy="93867"/>
          </a:xfrm>
          <a:custGeom>
            <a:avLst/>
            <a:gdLst>
              <a:gd name="T0" fmla="*/ 2147483647 w 114"/>
              <a:gd name="T1" fmla="*/ 2147483647 h 85"/>
              <a:gd name="T2" fmla="*/ 2147483647 w 114"/>
              <a:gd name="T3" fmla="*/ 2147483647 h 85"/>
              <a:gd name="T4" fmla="*/ 2147483647 w 114"/>
              <a:gd name="T5" fmla="*/ 2147483647 h 85"/>
              <a:gd name="T6" fmla="*/ 2147483647 w 114"/>
              <a:gd name="T7" fmla="*/ 2147483647 h 85"/>
              <a:gd name="T8" fmla="*/ 2147483647 w 114"/>
              <a:gd name="T9" fmla="*/ 2147483647 h 85"/>
              <a:gd name="T10" fmla="*/ 2147483647 w 114"/>
              <a:gd name="T11" fmla="*/ 2147483647 h 85"/>
              <a:gd name="T12" fmla="*/ 2147483647 w 114"/>
              <a:gd name="T13" fmla="*/ 2147483647 h 85"/>
              <a:gd name="T14" fmla="*/ 2147483647 w 114"/>
              <a:gd name="T15" fmla="*/ 2147483647 h 85"/>
              <a:gd name="T16" fmla="*/ 2147483647 w 114"/>
              <a:gd name="T17" fmla="*/ 2147483647 h 85"/>
              <a:gd name="T18" fmla="*/ 2147483647 w 114"/>
              <a:gd name="T19" fmla="*/ 2147483647 h 85"/>
              <a:gd name="T20" fmla="*/ 2147483647 w 114"/>
              <a:gd name="T21" fmla="*/ 2147483647 h 85"/>
              <a:gd name="T22" fmla="*/ 2147483647 w 114"/>
              <a:gd name="T23" fmla="*/ 0 h 85"/>
              <a:gd name="T24" fmla="*/ 2147483647 w 114"/>
              <a:gd name="T25" fmla="*/ 2147483647 h 85"/>
              <a:gd name="T26" fmla="*/ 2147483647 w 114"/>
              <a:gd name="T27" fmla="*/ 2147483647 h 85"/>
              <a:gd name="T28" fmla="*/ 0 w 114"/>
              <a:gd name="T29" fmla="*/ 2147483647 h 85"/>
              <a:gd name="T30" fmla="*/ 2147483647 w 114"/>
              <a:gd name="T31" fmla="*/ 2147483647 h 85"/>
              <a:gd name="T32" fmla="*/ 2147483647 w 114"/>
              <a:gd name="T33" fmla="*/ 2147483647 h 85"/>
              <a:gd name="T34" fmla="*/ 2147483647 w 114"/>
              <a:gd name="T35" fmla="*/ 2147483647 h 85"/>
              <a:gd name="T36" fmla="*/ 2147483647 w 114"/>
              <a:gd name="T37" fmla="*/ 2147483647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4" h="85">
                <a:moveTo>
                  <a:pt x="54" y="79"/>
                </a:moveTo>
                <a:lnTo>
                  <a:pt x="66" y="79"/>
                </a:lnTo>
                <a:lnTo>
                  <a:pt x="78" y="79"/>
                </a:lnTo>
                <a:lnTo>
                  <a:pt x="108" y="85"/>
                </a:lnTo>
                <a:lnTo>
                  <a:pt x="114" y="85"/>
                </a:lnTo>
                <a:lnTo>
                  <a:pt x="102" y="61"/>
                </a:lnTo>
                <a:lnTo>
                  <a:pt x="96" y="43"/>
                </a:lnTo>
                <a:lnTo>
                  <a:pt x="96" y="36"/>
                </a:lnTo>
                <a:lnTo>
                  <a:pt x="84" y="30"/>
                </a:lnTo>
                <a:lnTo>
                  <a:pt x="72" y="18"/>
                </a:lnTo>
                <a:lnTo>
                  <a:pt x="42" y="0"/>
                </a:lnTo>
                <a:lnTo>
                  <a:pt x="30" y="6"/>
                </a:lnTo>
                <a:lnTo>
                  <a:pt x="12" y="6"/>
                </a:lnTo>
                <a:lnTo>
                  <a:pt x="0" y="43"/>
                </a:lnTo>
                <a:lnTo>
                  <a:pt x="12" y="85"/>
                </a:lnTo>
                <a:lnTo>
                  <a:pt x="18" y="85"/>
                </a:lnTo>
                <a:lnTo>
                  <a:pt x="24" y="85"/>
                </a:lnTo>
                <a:lnTo>
                  <a:pt x="54" y="79"/>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59" name="MR"/>
          <p:cNvSpPr>
            <a:spLocks/>
          </p:cNvSpPr>
          <p:nvPr/>
        </p:nvSpPr>
        <p:spPr bwMode="auto">
          <a:xfrm>
            <a:off x="4131602" y="3505769"/>
            <a:ext cx="252099" cy="265474"/>
          </a:xfrm>
          <a:custGeom>
            <a:avLst/>
            <a:gdLst>
              <a:gd name="T0" fmla="*/ 2147483647 w 38"/>
              <a:gd name="T1" fmla="*/ 2147483647 h 41"/>
              <a:gd name="T2" fmla="*/ 2147483647 w 38"/>
              <a:gd name="T3" fmla="*/ 2147483647 h 41"/>
              <a:gd name="T4" fmla="*/ 2147483647 w 38"/>
              <a:gd name="T5" fmla="*/ 2147483647 h 41"/>
              <a:gd name="T6" fmla="*/ 2147483647 w 38"/>
              <a:gd name="T7" fmla="*/ 2147483647 h 41"/>
              <a:gd name="T8" fmla="*/ 2147483647 w 38"/>
              <a:gd name="T9" fmla="*/ 2147483647 h 41"/>
              <a:gd name="T10" fmla="*/ 2147483647 w 38"/>
              <a:gd name="T11" fmla="*/ 2147483647 h 41"/>
              <a:gd name="T12" fmla="*/ 2147483647 w 38"/>
              <a:gd name="T13" fmla="*/ 2147483647 h 41"/>
              <a:gd name="T14" fmla="*/ 2147483647 w 38"/>
              <a:gd name="T15" fmla="*/ 2147483647 h 41"/>
              <a:gd name="T16" fmla="*/ 2147483647 w 38"/>
              <a:gd name="T17" fmla="*/ 2147483647 h 41"/>
              <a:gd name="T18" fmla="*/ 2147483647 w 38"/>
              <a:gd name="T19" fmla="*/ 2147483647 h 41"/>
              <a:gd name="T20" fmla="*/ 2147483647 w 38"/>
              <a:gd name="T21" fmla="*/ 2147483647 h 41"/>
              <a:gd name="T22" fmla="*/ 2147483647 w 38"/>
              <a:gd name="T23" fmla="*/ 2147483647 h 41"/>
              <a:gd name="T24" fmla="*/ 2147483647 w 38"/>
              <a:gd name="T25" fmla="*/ 2147483647 h 41"/>
              <a:gd name="T26" fmla="*/ 2147483647 w 38"/>
              <a:gd name="T27" fmla="*/ 0 h 41"/>
              <a:gd name="T28" fmla="*/ 2147483647 w 38"/>
              <a:gd name="T29" fmla="*/ 2147483647 h 41"/>
              <a:gd name="T30" fmla="*/ 2147483647 w 38"/>
              <a:gd name="T31" fmla="*/ 2147483647 h 41"/>
              <a:gd name="T32" fmla="*/ 2147483647 w 38"/>
              <a:gd name="T33" fmla="*/ 2147483647 h 41"/>
              <a:gd name="T34" fmla="*/ 2147483647 w 38"/>
              <a:gd name="T35" fmla="*/ 2147483647 h 41"/>
              <a:gd name="T36" fmla="*/ 2147483647 w 38"/>
              <a:gd name="T37" fmla="*/ 2147483647 h 41"/>
              <a:gd name="T38" fmla="*/ 2147483647 w 38"/>
              <a:gd name="T39" fmla="*/ 2147483647 h 41"/>
              <a:gd name="T40" fmla="*/ 0 w 38"/>
              <a:gd name="T41" fmla="*/ 2147483647 h 41"/>
              <a:gd name="T42" fmla="*/ 2147483647 w 38"/>
              <a:gd name="T43" fmla="*/ 2147483647 h 41"/>
              <a:gd name="T44" fmla="*/ 2147483647 w 38"/>
              <a:gd name="T45" fmla="*/ 2147483647 h 41"/>
              <a:gd name="T46" fmla="*/ 2147483647 w 38"/>
              <a:gd name="T47" fmla="*/ 2147483647 h 41"/>
              <a:gd name="T48" fmla="*/ 2147483647 w 38"/>
              <a:gd name="T49" fmla="*/ 2147483647 h 41"/>
              <a:gd name="T50" fmla="*/ 2147483647 w 38"/>
              <a:gd name="T51" fmla="*/ 2147483647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8" h="41">
                <a:moveTo>
                  <a:pt x="6" y="35"/>
                </a:moveTo>
                <a:cubicBezTo>
                  <a:pt x="11" y="38"/>
                  <a:pt x="11" y="38"/>
                  <a:pt x="11" y="38"/>
                </a:cubicBezTo>
                <a:cubicBezTo>
                  <a:pt x="13" y="40"/>
                  <a:pt x="13" y="40"/>
                  <a:pt x="13" y="40"/>
                </a:cubicBezTo>
                <a:cubicBezTo>
                  <a:pt x="15" y="41"/>
                  <a:pt x="15" y="41"/>
                  <a:pt x="15" y="41"/>
                </a:cubicBezTo>
                <a:cubicBezTo>
                  <a:pt x="15" y="41"/>
                  <a:pt x="15" y="41"/>
                  <a:pt x="15" y="41"/>
                </a:cubicBezTo>
                <a:cubicBezTo>
                  <a:pt x="18" y="38"/>
                  <a:pt x="18" y="38"/>
                  <a:pt x="18" y="38"/>
                </a:cubicBezTo>
                <a:cubicBezTo>
                  <a:pt x="20" y="40"/>
                  <a:pt x="20" y="40"/>
                  <a:pt x="20" y="40"/>
                </a:cubicBezTo>
                <a:cubicBezTo>
                  <a:pt x="21" y="39"/>
                  <a:pt x="21" y="39"/>
                  <a:pt x="21" y="39"/>
                </a:cubicBezTo>
                <a:cubicBezTo>
                  <a:pt x="35" y="39"/>
                  <a:pt x="35" y="39"/>
                  <a:pt x="35" y="39"/>
                </a:cubicBezTo>
                <a:cubicBezTo>
                  <a:pt x="38" y="37"/>
                  <a:pt x="38" y="37"/>
                  <a:pt x="38" y="37"/>
                </a:cubicBezTo>
                <a:cubicBezTo>
                  <a:pt x="36" y="36"/>
                  <a:pt x="36" y="36"/>
                  <a:pt x="36" y="36"/>
                </a:cubicBezTo>
                <a:cubicBezTo>
                  <a:pt x="33" y="7"/>
                  <a:pt x="33" y="7"/>
                  <a:pt x="33" y="7"/>
                </a:cubicBezTo>
                <a:cubicBezTo>
                  <a:pt x="36" y="7"/>
                  <a:pt x="36" y="7"/>
                  <a:pt x="36" y="7"/>
                </a:cubicBezTo>
                <a:cubicBezTo>
                  <a:pt x="27" y="0"/>
                  <a:pt x="27" y="0"/>
                  <a:pt x="27" y="0"/>
                </a:cubicBezTo>
                <a:cubicBezTo>
                  <a:pt x="27" y="3"/>
                  <a:pt x="27" y="3"/>
                  <a:pt x="27" y="3"/>
                </a:cubicBezTo>
                <a:cubicBezTo>
                  <a:pt x="17" y="3"/>
                  <a:pt x="17" y="3"/>
                  <a:pt x="17" y="3"/>
                </a:cubicBezTo>
                <a:cubicBezTo>
                  <a:pt x="16" y="11"/>
                  <a:pt x="16" y="11"/>
                  <a:pt x="16" y="11"/>
                </a:cubicBezTo>
                <a:cubicBezTo>
                  <a:pt x="14" y="13"/>
                  <a:pt x="14" y="13"/>
                  <a:pt x="14" y="13"/>
                </a:cubicBezTo>
                <a:cubicBezTo>
                  <a:pt x="14" y="13"/>
                  <a:pt x="14" y="20"/>
                  <a:pt x="13" y="20"/>
                </a:cubicBezTo>
                <a:cubicBezTo>
                  <a:pt x="13" y="20"/>
                  <a:pt x="5" y="19"/>
                  <a:pt x="1" y="19"/>
                </a:cubicBezTo>
                <a:cubicBezTo>
                  <a:pt x="0" y="20"/>
                  <a:pt x="0" y="20"/>
                  <a:pt x="0" y="20"/>
                </a:cubicBezTo>
                <a:cubicBezTo>
                  <a:pt x="3" y="26"/>
                  <a:pt x="3" y="26"/>
                  <a:pt x="3" y="26"/>
                </a:cubicBezTo>
                <a:cubicBezTo>
                  <a:pt x="3" y="33"/>
                  <a:pt x="3" y="33"/>
                  <a:pt x="3" y="33"/>
                </a:cubicBezTo>
                <a:cubicBezTo>
                  <a:pt x="1" y="36"/>
                  <a:pt x="1" y="36"/>
                  <a:pt x="1" y="36"/>
                </a:cubicBezTo>
                <a:cubicBezTo>
                  <a:pt x="4" y="36"/>
                  <a:pt x="4" y="36"/>
                  <a:pt x="4" y="36"/>
                </a:cubicBezTo>
                <a:lnTo>
                  <a:pt x="6" y="35"/>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60" name="EG"/>
          <p:cNvSpPr>
            <a:spLocks/>
          </p:cNvSpPr>
          <p:nvPr/>
        </p:nvSpPr>
        <p:spPr bwMode="auto">
          <a:xfrm>
            <a:off x="4993113" y="3393130"/>
            <a:ext cx="232605" cy="228615"/>
          </a:xfrm>
          <a:custGeom>
            <a:avLst/>
            <a:gdLst>
              <a:gd name="T0" fmla="*/ 0 w 36"/>
              <a:gd name="T1" fmla="*/ 2147483647 h 35"/>
              <a:gd name="T2" fmla="*/ 2147483647 w 36"/>
              <a:gd name="T3" fmla="*/ 2147483647 h 35"/>
              <a:gd name="T4" fmla="*/ 2147483647 w 36"/>
              <a:gd name="T5" fmla="*/ 2147483647 h 35"/>
              <a:gd name="T6" fmla="*/ 2147483647 w 36"/>
              <a:gd name="T7" fmla="*/ 2147483647 h 35"/>
              <a:gd name="T8" fmla="*/ 2147483647 w 36"/>
              <a:gd name="T9" fmla="*/ 2147483647 h 35"/>
              <a:gd name="T10" fmla="*/ 2147483647 w 36"/>
              <a:gd name="T11" fmla="*/ 2147483647 h 35"/>
              <a:gd name="T12" fmla="*/ 2147483647 w 36"/>
              <a:gd name="T13" fmla="*/ 2147483647 h 35"/>
              <a:gd name="T14" fmla="*/ 2147483647 w 36"/>
              <a:gd name="T15" fmla="*/ 2147483647 h 35"/>
              <a:gd name="T16" fmla="*/ 2147483647 w 36"/>
              <a:gd name="T17" fmla="*/ 2147483647 h 35"/>
              <a:gd name="T18" fmla="*/ 2147483647 w 36"/>
              <a:gd name="T19" fmla="*/ 2147483647 h 35"/>
              <a:gd name="T20" fmla="*/ 2147483647 w 36"/>
              <a:gd name="T21" fmla="*/ 2147483647 h 35"/>
              <a:gd name="T22" fmla="*/ 2147483647 w 36"/>
              <a:gd name="T23" fmla="*/ 2147483647 h 35"/>
              <a:gd name="T24" fmla="*/ 2147483647 w 36"/>
              <a:gd name="T25" fmla="*/ 2147483647 h 35"/>
              <a:gd name="T26" fmla="*/ 2147483647 w 36"/>
              <a:gd name="T27" fmla="*/ 2147483647 h 35"/>
              <a:gd name="T28" fmla="*/ 2147483647 w 36"/>
              <a:gd name="T29" fmla="*/ 2147483647 h 35"/>
              <a:gd name="T30" fmla="*/ 2147483647 w 36"/>
              <a:gd name="T31" fmla="*/ 2147483647 h 35"/>
              <a:gd name="T32" fmla="*/ 2147483647 w 36"/>
              <a:gd name="T33" fmla="*/ 2147483647 h 35"/>
              <a:gd name="T34" fmla="*/ 2147483647 w 36"/>
              <a:gd name="T35" fmla="*/ 2147483647 h 35"/>
              <a:gd name="T36" fmla="*/ 2147483647 w 36"/>
              <a:gd name="T37" fmla="*/ 2147483647 h 35"/>
              <a:gd name="T38" fmla="*/ 2147483647 w 36"/>
              <a:gd name="T39" fmla="*/ 2147483647 h 35"/>
              <a:gd name="T40" fmla="*/ 2147483647 w 36"/>
              <a:gd name="T41" fmla="*/ 0 h 35"/>
              <a:gd name="T42" fmla="*/ 2147483647 w 36"/>
              <a:gd name="T43" fmla="*/ 0 h 35"/>
              <a:gd name="T44" fmla="*/ 2147483647 w 36"/>
              <a:gd name="T45" fmla="*/ 2147483647 h 35"/>
              <a:gd name="T46" fmla="*/ 0 w 36"/>
              <a:gd name="T47" fmla="*/ 2147483647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6" h="35">
                <a:moveTo>
                  <a:pt x="0" y="5"/>
                </a:moveTo>
                <a:cubicBezTo>
                  <a:pt x="0" y="5"/>
                  <a:pt x="1" y="7"/>
                  <a:pt x="1" y="8"/>
                </a:cubicBezTo>
                <a:cubicBezTo>
                  <a:pt x="1" y="8"/>
                  <a:pt x="2" y="10"/>
                  <a:pt x="2" y="10"/>
                </a:cubicBezTo>
                <a:cubicBezTo>
                  <a:pt x="2" y="10"/>
                  <a:pt x="1" y="35"/>
                  <a:pt x="2" y="35"/>
                </a:cubicBezTo>
                <a:cubicBezTo>
                  <a:pt x="2" y="35"/>
                  <a:pt x="2" y="35"/>
                  <a:pt x="3" y="35"/>
                </a:cubicBezTo>
                <a:cubicBezTo>
                  <a:pt x="7" y="35"/>
                  <a:pt x="29" y="35"/>
                  <a:pt x="29" y="35"/>
                </a:cubicBezTo>
                <a:cubicBezTo>
                  <a:pt x="34" y="32"/>
                  <a:pt x="34" y="32"/>
                  <a:pt x="34" y="32"/>
                </a:cubicBezTo>
                <a:cubicBezTo>
                  <a:pt x="36" y="30"/>
                  <a:pt x="36" y="30"/>
                  <a:pt x="36" y="30"/>
                </a:cubicBezTo>
                <a:cubicBezTo>
                  <a:pt x="36" y="30"/>
                  <a:pt x="36" y="30"/>
                  <a:pt x="36" y="30"/>
                </a:cubicBezTo>
                <a:cubicBezTo>
                  <a:pt x="33" y="23"/>
                  <a:pt x="33" y="23"/>
                  <a:pt x="33" y="23"/>
                </a:cubicBezTo>
                <a:cubicBezTo>
                  <a:pt x="29" y="15"/>
                  <a:pt x="29" y="15"/>
                  <a:pt x="29" y="15"/>
                </a:cubicBezTo>
                <a:cubicBezTo>
                  <a:pt x="24" y="8"/>
                  <a:pt x="24" y="8"/>
                  <a:pt x="24" y="8"/>
                </a:cubicBezTo>
                <a:cubicBezTo>
                  <a:pt x="31" y="12"/>
                  <a:pt x="31" y="12"/>
                  <a:pt x="31" y="12"/>
                </a:cubicBezTo>
                <a:cubicBezTo>
                  <a:pt x="34" y="9"/>
                  <a:pt x="34" y="9"/>
                  <a:pt x="34" y="9"/>
                </a:cubicBezTo>
                <a:cubicBezTo>
                  <a:pt x="33" y="9"/>
                  <a:pt x="33" y="9"/>
                  <a:pt x="33" y="9"/>
                </a:cubicBezTo>
                <a:cubicBezTo>
                  <a:pt x="30" y="1"/>
                  <a:pt x="30" y="1"/>
                  <a:pt x="30" y="1"/>
                </a:cubicBezTo>
                <a:cubicBezTo>
                  <a:pt x="28" y="3"/>
                  <a:pt x="28" y="3"/>
                  <a:pt x="28" y="3"/>
                </a:cubicBezTo>
                <a:cubicBezTo>
                  <a:pt x="22" y="2"/>
                  <a:pt x="22" y="2"/>
                  <a:pt x="22" y="2"/>
                </a:cubicBezTo>
                <a:cubicBezTo>
                  <a:pt x="19" y="1"/>
                  <a:pt x="19" y="1"/>
                  <a:pt x="19" y="1"/>
                </a:cubicBezTo>
                <a:cubicBezTo>
                  <a:pt x="12" y="3"/>
                  <a:pt x="12" y="3"/>
                  <a:pt x="12" y="3"/>
                </a:cubicBezTo>
                <a:cubicBezTo>
                  <a:pt x="6" y="0"/>
                  <a:pt x="6" y="0"/>
                  <a:pt x="6" y="0"/>
                </a:cubicBezTo>
                <a:cubicBezTo>
                  <a:pt x="2" y="0"/>
                  <a:pt x="2" y="0"/>
                  <a:pt x="2" y="0"/>
                </a:cubicBezTo>
                <a:cubicBezTo>
                  <a:pt x="1" y="2"/>
                  <a:pt x="1" y="2"/>
                  <a:pt x="1" y="2"/>
                </a:cubicBezTo>
                <a:lnTo>
                  <a:pt x="0" y="5"/>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61" name="LY"/>
          <p:cNvSpPr>
            <a:spLocks/>
          </p:cNvSpPr>
          <p:nvPr/>
        </p:nvSpPr>
        <p:spPr bwMode="auto">
          <a:xfrm>
            <a:off x="4667261" y="3352900"/>
            <a:ext cx="345966" cy="326504"/>
          </a:xfrm>
          <a:custGeom>
            <a:avLst/>
            <a:gdLst>
              <a:gd name="T0" fmla="*/ 2147483647 w 52"/>
              <a:gd name="T1" fmla="*/ 2147483647 h 50"/>
              <a:gd name="T2" fmla="*/ 2147483647 w 52"/>
              <a:gd name="T3" fmla="*/ 2147483647 h 50"/>
              <a:gd name="T4" fmla="*/ 2147483647 w 52"/>
              <a:gd name="T5" fmla="*/ 2147483647 h 50"/>
              <a:gd name="T6" fmla="*/ 0 w 52"/>
              <a:gd name="T7" fmla="*/ 2147483647 h 50"/>
              <a:gd name="T8" fmla="*/ 0 w 52"/>
              <a:gd name="T9" fmla="*/ 2147483647 h 50"/>
              <a:gd name="T10" fmla="*/ 2147483647 w 52"/>
              <a:gd name="T11" fmla="*/ 2147483647 h 50"/>
              <a:gd name="T12" fmla="*/ 2147483647 w 52"/>
              <a:gd name="T13" fmla="*/ 2147483647 h 50"/>
              <a:gd name="T14" fmla="*/ 2147483647 w 52"/>
              <a:gd name="T15" fmla="*/ 2147483647 h 50"/>
              <a:gd name="T16" fmla="*/ 2147483647 w 52"/>
              <a:gd name="T17" fmla="*/ 2147483647 h 50"/>
              <a:gd name="T18" fmla="*/ 2147483647 w 52"/>
              <a:gd name="T19" fmla="*/ 2147483647 h 50"/>
              <a:gd name="T20" fmla="*/ 2147483647 w 52"/>
              <a:gd name="T21" fmla="*/ 2147483647 h 50"/>
              <a:gd name="T22" fmla="*/ 2147483647 w 52"/>
              <a:gd name="T23" fmla="*/ 2147483647 h 50"/>
              <a:gd name="T24" fmla="*/ 2147483647 w 52"/>
              <a:gd name="T25" fmla="*/ 2147483647 h 50"/>
              <a:gd name="T26" fmla="*/ 2147483647 w 52"/>
              <a:gd name="T27" fmla="*/ 2147483647 h 50"/>
              <a:gd name="T28" fmla="*/ 2147483647 w 52"/>
              <a:gd name="T29" fmla="*/ 2147483647 h 50"/>
              <a:gd name="T30" fmla="*/ 2147483647 w 52"/>
              <a:gd name="T31" fmla="*/ 2147483647 h 50"/>
              <a:gd name="T32" fmla="*/ 2147483647 w 52"/>
              <a:gd name="T33" fmla="*/ 2147483647 h 50"/>
              <a:gd name="T34" fmla="*/ 2147483647 w 52"/>
              <a:gd name="T35" fmla="*/ 2147483647 h 50"/>
              <a:gd name="T36" fmla="*/ 2147483647 w 52"/>
              <a:gd name="T37" fmla="*/ 2147483647 h 50"/>
              <a:gd name="T38" fmla="*/ 2147483647 w 52"/>
              <a:gd name="T39" fmla="*/ 2147483647 h 50"/>
              <a:gd name="T40" fmla="*/ 2147483647 w 52"/>
              <a:gd name="T41" fmla="*/ 2147483647 h 50"/>
              <a:gd name="T42" fmla="*/ 2147483647 w 52"/>
              <a:gd name="T43" fmla="*/ 2147483647 h 50"/>
              <a:gd name="T44" fmla="*/ 2147483647 w 52"/>
              <a:gd name="T45" fmla="*/ 2147483647 h 50"/>
              <a:gd name="T46" fmla="*/ 2147483647 w 52"/>
              <a:gd name="T47" fmla="*/ 2147483647 h 50"/>
              <a:gd name="T48" fmla="*/ 2147483647 w 52"/>
              <a:gd name="T49" fmla="*/ 2147483647 h 50"/>
              <a:gd name="T50" fmla="*/ 2147483647 w 52"/>
              <a:gd name="T51" fmla="*/ 2147483647 h 50"/>
              <a:gd name="T52" fmla="*/ 2147483647 w 52"/>
              <a:gd name="T53" fmla="*/ 2147483647 h 50"/>
              <a:gd name="T54" fmla="*/ 2147483647 w 52"/>
              <a:gd name="T55" fmla="*/ 2147483647 h 50"/>
              <a:gd name="T56" fmla="*/ 2147483647 w 52"/>
              <a:gd name="T57" fmla="*/ 2147483647 h 50"/>
              <a:gd name="T58" fmla="*/ 2147483647 w 52"/>
              <a:gd name="T59" fmla="*/ 2147483647 h 50"/>
              <a:gd name="T60" fmla="*/ 2147483647 w 52"/>
              <a:gd name="T61" fmla="*/ 2147483647 h 50"/>
              <a:gd name="T62" fmla="*/ 2147483647 w 52"/>
              <a:gd name="T63" fmla="*/ 2147483647 h 50"/>
              <a:gd name="T64" fmla="*/ 2147483647 w 52"/>
              <a:gd name="T65" fmla="*/ 2147483647 h 50"/>
              <a:gd name="T66" fmla="*/ 2147483647 w 52"/>
              <a:gd name="T67" fmla="*/ 0 h 50"/>
              <a:gd name="T68" fmla="*/ 2147483647 w 52"/>
              <a:gd name="T69" fmla="*/ 2147483647 h 50"/>
              <a:gd name="T70" fmla="*/ 2147483647 w 52"/>
              <a:gd name="T71" fmla="*/ 2147483647 h 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 h="50">
                <a:moveTo>
                  <a:pt x="4" y="6"/>
                </a:moveTo>
                <a:cubicBezTo>
                  <a:pt x="3" y="9"/>
                  <a:pt x="3" y="9"/>
                  <a:pt x="3" y="9"/>
                </a:cubicBezTo>
                <a:cubicBezTo>
                  <a:pt x="2" y="10"/>
                  <a:pt x="2" y="10"/>
                  <a:pt x="2" y="10"/>
                </a:cubicBezTo>
                <a:cubicBezTo>
                  <a:pt x="0" y="12"/>
                  <a:pt x="0" y="12"/>
                  <a:pt x="0" y="12"/>
                </a:cubicBezTo>
                <a:cubicBezTo>
                  <a:pt x="0" y="29"/>
                  <a:pt x="0" y="29"/>
                  <a:pt x="0" y="29"/>
                </a:cubicBezTo>
                <a:cubicBezTo>
                  <a:pt x="6" y="34"/>
                  <a:pt x="6" y="34"/>
                  <a:pt x="6" y="34"/>
                </a:cubicBezTo>
                <a:cubicBezTo>
                  <a:pt x="9" y="35"/>
                  <a:pt x="9" y="35"/>
                  <a:pt x="9" y="35"/>
                </a:cubicBezTo>
                <a:cubicBezTo>
                  <a:pt x="17" y="36"/>
                  <a:pt x="17" y="36"/>
                  <a:pt x="17" y="36"/>
                </a:cubicBezTo>
                <a:cubicBezTo>
                  <a:pt x="19" y="38"/>
                  <a:pt x="19" y="38"/>
                  <a:pt x="19" y="38"/>
                </a:cubicBezTo>
                <a:cubicBezTo>
                  <a:pt x="23" y="36"/>
                  <a:pt x="23" y="36"/>
                  <a:pt x="23" y="36"/>
                </a:cubicBezTo>
                <a:cubicBezTo>
                  <a:pt x="47" y="49"/>
                  <a:pt x="47" y="49"/>
                  <a:pt x="47" y="49"/>
                </a:cubicBezTo>
                <a:cubicBezTo>
                  <a:pt x="47" y="48"/>
                  <a:pt x="47" y="48"/>
                  <a:pt x="47" y="48"/>
                </a:cubicBezTo>
                <a:cubicBezTo>
                  <a:pt x="47" y="49"/>
                  <a:pt x="47" y="49"/>
                  <a:pt x="47" y="49"/>
                </a:cubicBezTo>
                <a:cubicBezTo>
                  <a:pt x="48" y="50"/>
                  <a:pt x="48" y="50"/>
                  <a:pt x="48" y="50"/>
                </a:cubicBezTo>
                <a:cubicBezTo>
                  <a:pt x="48" y="47"/>
                  <a:pt x="48" y="47"/>
                  <a:pt x="48" y="47"/>
                </a:cubicBezTo>
                <a:cubicBezTo>
                  <a:pt x="51" y="47"/>
                  <a:pt x="51" y="47"/>
                  <a:pt x="51" y="47"/>
                </a:cubicBezTo>
                <a:cubicBezTo>
                  <a:pt x="52" y="41"/>
                  <a:pt x="52" y="41"/>
                  <a:pt x="52" y="41"/>
                </a:cubicBezTo>
                <a:cubicBezTo>
                  <a:pt x="51" y="41"/>
                  <a:pt x="51" y="41"/>
                  <a:pt x="51" y="41"/>
                </a:cubicBezTo>
                <a:cubicBezTo>
                  <a:pt x="50" y="41"/>
                  <a:pt x="51" y="16"/>
                  <a:pt x="51" y="16"/>
                </a:cubicBezTo>
                <a:cubicBezTo>
                  <a:pt x="51" y="16"/>
                  <a:pt x="50" y="14"/>
                  <a:pt x="50" y="14"/>
                </a:cubicBezTo>
                <a:cubicBezTo>
                  <a:pt x="50" y="13"/>
                  <a:pt x="49" y="11"/>
                  <a:pt x="49" y="11"/>
                </a:cubicBezTo>
                <a:cubicBezTo>
                  <a:pt x="50" y="8"/>
                  <a:pt x="50" y="8"/>
                  <a:pt x="50" y="8"/>
                </a:cubicBezTo>
                <a:cubicBezTo>
                  <a:pt x="51" y="6"/>
                  <a:pt x="51" y="6"/>
                  <a:pt x="51" y="6"/>
                </a:cubicBezTo>
                <a:cubicBezTo>
                  <a:pt x="48" y="5"/>
                  <a:pt x="48" y="5"/>
                  <a:pt x="48" y="5"/>
                </a:cubicBezTo>
                <a:cubicBezTo>
                  <a:pt x="45" y="3"/>
                  <a:pt x="45" y="3"/>
                  <a:pt x="45" y="3"/>
                </a:cubicBezTo>
                <a:cubicBezTo>
                  <a:pt x="41" y="2"/>
                  <a:pt x="41" y="2"/>
                  <a:pt x="41" y="2"/>
                </a:cubicBezTo>
                <a:cubicBezTo>
                  <a:pt x="35" y="4"/>
                  <a:pt x="35" y="4"/>
                  <a:pt x="35" y="4"/>
                </a:cubicBezTo>
                <a:cubicBezTo>
                  <a:pt x="35" y="8"/>
                  <a:pt x="35" y="8"/>
                  <a:pt x="35" y="8"/>
                </a:cubicBezTo>
                <a:cubicBezTo>
                  <a:pt x="29" y="10"/>
                  <a:pt x="29" y="10"/>
                  <a:pt x="29" y="10"/>
                </a:cubicBezTo>
                <a:cubicBezTo>
                  <a:pt x="25" y="7"/>
                  <a:pt x="25" y="7"/>
                  <a:pt x="25" y="7"/>
                </a:cubicBezTo>
                <a:cubicBezTo>
                  <a:pt x="22" y="5"/>
                  <a:pt x="22" y="5"/>
                  <a:pt x="22" y="5"/>
                </a:cubicBezTo>
                <a:cubicBezTo>
                  <a:pt x="20" y="3"/>
                  <a:pt x="20" y="3"/>
                  <a:pt x="20" y="3"/>
                </a:cubicBezTo>
                <a:cubicBezTo>
                  <a:pt x="13" y="2"/>
                  <a:pt x="13" y="2"/>
                  <a:pt x="13" y="2"/>
                </a:cubicBezTo>
                <a:cubicBezTo>
                  <a:pt x="8" y="0"/>
                  <a:pt x="8" y="0"/>
                  <a:pt x="8" y="0"/>
                </a:cubicBezTo>
                <a:cubicBezTo>
                  <a:pt x="8" y="2"/>
                  <a:pt x="8" y="2"/>
                  <a:pt x="8" y="2"/>
                </a:cubicBezTo>
                <a:lnTo>
                  <a:pt x="4" y="6"/>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62" name="TN"/>
          <p:cNvSpPr>
            <a:spLocks/>
          </p:cNvSpPr>
          <p:nvPr/>
        </p:nvSpPr>
        <p:spPr bwMode="auto">
          <a:xfrm>
            <a:off x="4633737" y="3257040"/>
            <a:ext cx="87162" cy="161567"/>
          </a:xfrm>
          <a:custGeom>
            <a:avLst/>
            <a:gdLst>
              <a:gd name="T0" fmla="*/ 2147483647 w 78"/>
              <a:gd name="T1" fmla="*/ 2147483647 h 150"/>
              <a:gd name="T2" fmla="*/ 2147483647 w 78"/>
              <a:gd name="T3" fmla="*/ 2147483647 h 150"/>
              <a:gd name="T4" fmla="*/ 2147483647 w 78"/>
              <a:gd name="T5" fmla="*/ 2147483647 h 150"/>
              <a:gd name="T6" fmla="*/ 0 w 78"/>
              <a:gd name="T7" fmla="*/ 2147483647 h 150"/>
              <a:gd name="T8" fmla="*/ 0 w 78"/>
              <a:gd name="T9" fmla="*/ 2147483647 h 150"/>
              <a:gd name="T10" fmla="*/ 2147483647 w 78"/>
              <a:gd name="T11" fmla="*/ 2147483647 h 150"/>
              <a:gd name="T12" fmla="*/ 2147483647 w 78"/>
              <a:gd name="T13" fmla="*/ 2147483647 h 150"/>
              <a:gd name="T14" fmla="*/ 2147483647 w 78"/>
              <a:gd name="T15" fmla="*/ 2147483647 h 150"/>
              <a:gd name="T16" fmla="*/ 2147483647 w 78"/>
              <a:gd name="T17" fmla="*/ 2147483647 h 150"/>
              <a:gd name="T18" fmla="*/ 2147483647 w 78"/>
              <a:gd name="T19" fmla="*/ 2147483647 h 150"/>
              <a:gd name="T20" fmla="*/ 2147483647 w 78"/>
              <a:gd name="T21" fmla="*/ 2147483647 h 150"/>
              <a:gd name="T22" fmla="*/ 2147483647 w 78"/>
              <a:gd name="T23" fmla="*/ 2147483647 h 150"/>
              <a:gd name="T24" fmla="*/ 2147483647 w 78"/>
              <a:gd name="T25" fmla="*/ 2147483647 h 150"/>
              <a:gd name="T26" fmla="*/ 2147483647 w 78"/>
              <a:gd name="T27" fmla="*/ 2147483647 h 150"/>
              <a:gd name="T28" fmla="*/ 2147483647 w 78"/>
              <a:gd name="T29" fmla="*/ 2147483647 h 150"/>
              <a:gd name="T30" fmla="*/ 2147483647 w 78"/>
              <a:gd name="T31" fmla="*/ 2147483647 h 150"/>
              <a:gd name="T32" fmla="*/ 2147483647 w 78"/>
              <a:gd name="T33" fmla="*/ 2147483647 h 150"/>
              <a:gd name="T34" fmla="*/ 2147483647 w 78"/>
              <a:gd name="T35" fmla="*/ 2147483647 h 150"/>
              <a:gd name="T36" fmla="*/ 2147483647 w 78"/>
              <a:gd name="T37" fmla="*/ 0 h 150"/>
              <a:gd name="T38" fmla="*/ 2147483647 w 78"/>
              <a:gd name="T39" fmla="*/ 0 h 150"/>
              <a:gd name="T40" fmla="*/ 2147483647 w 78"/>
              <a:gd name="T41" fmla="*/ 2147483647 h 150"/>
              <a:gd name="T42" fmla="*/ 2147483647 w 78"/>
              <a:gd name="T43" fmla="*/ 2147483647 h 1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8" h="150">
                <a:moveTo>
                  <a:pt x="18" y="12"/>
                </a:moveTo>
                <a:lnTo>
                  <a:pt x="18" y="30"/>
                </a:lnTo>
                <a:lnTo>
                  <a:pt x="18" y="54"/>
                </a:lnTo>
                <a:lnTo>
                  <a:pt x="0" y="78"/>
                </a:lnTo>
                <a:lnTo>
                  <a:pt x="0" y="90"/>
                </a:lnTo>
                <a:lnTo>
                  <a:pt x="12" y="102"/>
                </a:lnTo>
                <a:lnTo>
                  <a:pt x="18" y="108"/>
                </a:lnTo>
                <a:lnTo>
                  <a:pt x="36" y="120"/>
                </a:lnTo>
                <a:lnTo>
                  <a:pt x="36" y="144"/>
                </a:lnTo>
                <a:lnTo>
                  <a:pt x="42" y="150"/>
                </a:lnTo>
                <a:lnTo>
                  <a:pt x="48" y="144"/>
                </a:lnTo>
                <a:lnTo>
                  <a:pt x="54" y="126"/>
                </a:lnTo>
                <a:lnTo>
                  <a:pt x="78" y="102"/>
                </a:lnTo>
                <a:lnTo>
                  <a:pt x="78" y="90"/>
                </a:lnTo>
                <a:lnTo>
                  <a:pt x="60" y="84"/>
                </a:lnTo>
                <a:lnTo>
                  <a:pt x="42" y="72"/>
                </a:lnTo>
                <a:lnTo>
                  <a:pt x="66" y="36"/>
                </a:lnTo>
                <a:lnTo>
                  <a:pt x="60" y="12"/>
                </a:lnTo>
                <a:lnTo>
                  <a:pt x="36" y="0"/>
                </a:lnTo>
                <a:lnTo>
                  <a:pt x="24" y="0"/>
                </a:lnTo>
                <a:lnTo>
                  <a:pt x="24" y="6"/>
                </a:lnTo>
                <a:lnTo>
                  <a:pt x="18" y="12"/>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63" name="MA"/>
          <p:cNvSpPr>
            <a:spLocks/>
          </p:cNvSpPr>
          <p:nvPr/>
        </p:nvSpPr>
        <p:spPr bwMode="auto">
          <a:xfrm>
            <a:off x="4212058" y="3295928"/>
            <a:ext cx="250758" cy="189727"/>
          </a:xfrm>
          <a:custGeom>
            <a:avLst/>
            <a:gdLst>
              <a:gd name="T0" fmla="*/ 2147483647 w 228"/>
              <a:gd name="T1" fmla="*/ 2147483647 h 174"/>
              <a:gd name="T2" fmla="*/ 2147483647 w 228"/>
              <a:gd name="T3" fmla="*/ 2147483647 h 174"/>
              <a:gd name="T4" fmla="*/ 2147483647 w 228"/>
              <a:gd name="T5" fmla="*/ 2147483647 h 174"/>
              <a:gd name="T6" fmla="*/ 2147483647 w 228"/>
              <a:gd name="T7" fmla="*/ 2147483647 h 174"/>
              <a:gd name="T8" fmla="*/ 2147483647 w 228"/>
              <a:gd name="T9" fmla="*/ 2147483647 h 174"/>
              <a:gd name="T10" fmla="*/ 2147483647 w 228"/>
              <a:gd name="T11" fmla="*/ 2147483647 h 174"/>
              <a:gd name="T12" fmla="*/ 2147483647 w 228"/>
              <a:gd name="T13" fmla="*/ 2147483647 h 174"/>
              <a:gd name="T14" fmla="*/ 2147483647 w 228"/>
              <a:gd name="T15" fmla="*/ 2147483647 h 174"/>
              <a:gd name="T16" fmla="*/ 2147483647 w 228"/>
              <a:gd name="T17" fmla="*/ 2147483647 h 174"/>
              <a:gd name="T18" fmla="*/ 2147483647 w 228"/>
              <a:gd name="T19" fmla="*/ 2147483647 h 174"/>
              <a:gd name="T20" fmla="*/ 2147483647 w 228"/>
              <a:gd name="T21" fmla="*/ 2147483647 h 174"/>
              <a:gd name="T22" fmla="*/ 2147483647 w 228"/>
              <a:gd name="T23" fmla="*/ 2147483647 h 174"/>
              <a:gd name="T24" fmla="*/ 2147483647 w 228"/>
              <a:gd name="T25" fmla="*/ 2147483647 h 174"/>
              <a:gd name="T26" fmla="*/ 2147483647 w 228"/>
              <a:gd name="T27" fmla="*/ 0 h 174"/>
              <a:gd name="T28" fmla="*/ 2147483647 w 228"/>
              <a:gd name="T29" fmla="*/ 2147483647 h 174"/>
              <a:gd name="T30" fmla="*/ 2147483647 w 228"/>
              <a:gd name="T31" fmla="*/ 2147483647 h 174"/>
              <a:gd name="T32" fmla="*/ 2147483647 w 228"/>
              <a:gd name="T33" fmla="*/ 2147483647 h 174"/>
              <a:gd name="T34" fmla="*/ 2147483647 w 228"/>
              <a:gd name="T35" fmla="*/ 2147483647 h 174"/>
              <a:gd name="T36" fmla="*/ 2147483647 w 228"/>
              <a:gd name="T37" fmla="*/ 2147483647 h 174"/>
              <a:gd name="T38" fmla="*/ 0 w 228"/>
              <a:gd name="T39" fmla="*/ 2147483647 h 174"/>
              <a:gd name="T40" fmla="*/ 2147483647 w 228"/>
              <a:gd name="T41" fmla="*/ 2147483647 h 174"/>
              <a:gd name="T42" fmla="*/ 2147483647 w 228"/>
              <a:gd name="T43" fmla="*/ 2147483647 h 1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8" h="174">
                <a:moveTo>
                  <a:pt x="90" y="156"/>
                </a:moveTo>
                <a:lnTo>
                  <a:pt x="114" y="138"/>
                </a:lnTo>
                <a:lnTo>
                  <a:pt x="144" y="120"/>
                </a:lnTo>
                <a:lnTo>
                  <a:pt x="180" y="108"/>
                </a:lnTo>
                <a:lnTo>
                  <a:pt x="186" y="96"/>
                </a:lnTo>
                <a:lnTo>
                  <a:pt x="192" y="84"/>
                </a:lnTo>
                <a:lnTo>
                  <a:pt x="216" y="78"/>
                </a:lnTo>
                <a:lnTo>
                  <a:pt x="228" y="72"/>
                </a:lnTo>
                <a:lnTo>
                  <a:pt x="222" y="42"/>
                </a:lnTo>
                <a:lnTo>
                  <a:pt x="216" y="12"/>
                </a:lnTo>
                <a:lnTo>
                  <a:pt x="210" y="12"/>
                </a:lnTo>
                <a:lnTo>
                  <a:pt x="186" y="12"/>
                </a:lnTo>
                <a:lnTo>
                  <a:pt x="168" y="12"/>
                </a:lnTo>
                <a:lnTo>
                  <a:pt x="144" y="0"/>
                </a:lnTo>
                <a:lnTo>
                  <a:pt x="120" y="36"/>
                </a:lnTo>
                <a:lnTo>
                  <a:pt x="96" y="60"/>
                </a:lnTo>
                <a:lnTo>
                  <a:pt x="72" y="90"/>
                </a:lnTo>
                <a:lnTo>
                  <a:pt x="66" y="138"/>
                </a:lnTo>
                <a:lnTo>
                  <a:pt x="12" y="162"/>
                </a:lnTo>
                <a:lnTo>
                  <a:pt x="0" y="174"/>
                </a:lnTo>
                <a:lnTo>
                  <a:pt x="84" y="174"/>
                </a:lnTo>
                <a:lnTo>
                  <a:pt x="90" y="156"/>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64" name="EH"/>
          <p:cNvSpPr>
            <a:spLocks/>
          </p:cNvSpPr>
          <p:nvPr/>
        </p:nvSpPr>
        <p:spPr bwMode="auto">
          <a:xfrm>
            <a:off x="4136966" y="3485654"/>
            <a:ext cx="172983" cy="148158"/>
          </a:xfrm>
          <a:custGeom>
            <a:avLst/>
            <a:gdLst>
              <a:gd name="T0" fmla="*/ 2147483647 w 26"/>
              <a:gd name="T1" fmla="*/ 2147483647 h 23"/>
              <a:gd name="T2" fmla="*/ 2147483647 w 26"/>
              <a:gd name="T3" fmla="*/ 2147483647 h 23"/>
              <a:gd name="T4" fmla="*/ 2147483647 w 26"/>
              <a:gd name="T5" fmla="*/ 2147483647 h 23"/>
              <a:gd name="T6" fmla="*/ 2147483647 w 26"/>
              <a:gd name="T7" fmla="*/ 2147483647 h 23"/>
              <a:gd name="T8" fmla="*/ 2147483647 w 26"/>
              <a:gd name="T9" fmla="*/ 2147483647 h 23"/>
              <a:gd name="T10" fmla="*/ 2147483647 w 26"/>
              <a:gd name="T11" fmla="*/ 2147483647 h 23"/>
              <a:gd name="T12" fmla="*/ 2147483647 w 26"/>
              <a:gd name="T13" fmla="*/ 0 h 23"/>
              <a:gd name="T14" fmla="*/ 2147483647 w 26"/>
              <a:gd name="T15" fmla="*/ 0 h 23"/>
              <a:gd name="T16" fmla="*/ 2147483647 w 26"/>
              <a:gd name="T17" fmla="*/ 2147483647 h 23"/>
              <a:gd name="T18" fmla="*/ 2147483647 w 26"/>
              <a:gd name="T19" fmla="*/ 2147483647 h 23"/>
              <a:gd name="T20" fmla="*/ 0 w 26"/>
              <a:gd name="T21" fmla="*/ 2147483647 h 23"/>
              <a:gd name="T22" fmla="*/ 2147483647 w 26"/>
              <a:gd name="T23" fmla="*/ 2147483647 h 23"/>
              <a:gd name="T24" fmla="*/ 2147483647 w 26"/>
              <a:gd name="T25" fmla="*/ 2147483647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3">
                <a:moveTo>
                  <a:pt x="13" y="16"/>
                </a:moveTo>
                <a:cubicBezTo>
                  <a:pt x="15" y="14"/>
                  <a:pt x="15" y="14"/>
                  <a:pt x="15" y="14"/>
                </a:cubicBezTo>
                <a:cubicBezTo>
                  <a:pt x="16" y="6"/>
                  <a:pt x="16" y="6"/>
                  <a:pt x="16" y="6"/>
                </a:cubicBezTo>
                <a:cubicBezTo>
                  <a:pt x="26" y="6"/>
                  <a:pt x="26" y="6"/>
                  <a:pt x="26" y="6"/>
                </a:cubicBezTo>
                <a:cubicBezTo>
                  <a:pt x="26" y="3"/>
                  <a:pt x="26" y="3"/>
                  <a:pt x="26" y="3"/>
                </a:cubicBezTo>
                <a:cubicBezTo>
                  <a:pt x="25" y="3"/>
                  <a:pt x="25" y="3"/>
                  <a:pt x="25" y="3"/>
                </a:cubicBezTo>
                <a:cubicBezTo>
                  <a:pt x="25" y="0"/>
                  <a:pt x="25" y="0"/>
                  <a:pt x="25" y="0"/>
                </a:cubicBezTo>
                <a:cubicBezTo>
                  <a:pt x="11" y="0"/>
                  <a:pt x="11" y="0"/>
                  <a:pt x="11" y="0"/>
                </a:cubicBezTo>
                <a:cubicBezTo>
                  <a:pt x="9" y="2"/>
                  <a:pt x="9" y="2"/>
                  <a:pt x="9" y="2"/>
                </a:cubicBezTo>
                <a:cubicBezTo>
                  <a:pt x="4" y="13"/>
                  <a:pt x="4" y="13"/>
                  <a:pt x="4" y="13"/>
                </a:cubicBezTo>
                <a:cubicBezTo>
                  <a:pt x="0" y="22"/>
                  <a:pt x="0" y="22"/>
                  <a:pt x="0" y="22"/>
                </a:cubicBezTo>
                <a:cubicBezTo>
                  <a:pt x="4" y="22"/>
                  <a:pt x="12" y="23"/>
                  <a:pt x="12" y="23"/>
                </a:cubicBezTo>
                <a:cubicBezTo>
                  <a:pt x="13" y="23"/>
                  <a:pt x="13" y="16"/>
                  <a:pt x="13" y="16"/>
                </a:cubicBez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65" name="GW"/>
          <p:cNvSpPr>
            <a:spLocks/>
          </p:cNvSpPr>
          <p:nvPr/>
        </p:nvSpPr>
        <p:spPr bwMode="auto">
          <a:xfrm>
            <a:off x="4145011" y="3816837"/>
            <a:ext cx="52297" cy="40229"/>
          </a:xfrm>
          <a:custGeom>
            <a:avLst/>
            <a:gdLst>
              <a:gd name="T0" fmla="*/ 2147483647 w 48"/>
              <a:gd name="T1" fmla="*/ 2147483647 h 36"/>
              <a:gd name="T2" fmla="*/ 2147483647 w 48"/>
              <a:gd name="T3" fmla="*/ 2147483647 h 36"/>
              <a:gd name="T4" fmla="*/ 2147483647 w 48"/>
              <a:gd name="T5" fmla="*/ 0 h 36"/>
              <a:gd name="T6" fmla="*/ 2147483647 w 48"/>
              <a:gd name="T7" fmla="*/ 0 h 36"/>
              <a:gd name="T8" fmla="*/ 2147483647 w 48"/>
              <a:gd name="T9" fmla="*/ 2147483647 h 36"/>
              <a:gd name="T10" fmla="*/ 0 w 48"/>
              <a:gd name="T11" fmla="*/ 2147483647 h 36"/>
              <a:gd name="T12" fmla="*/ 2147483647 w 48"/>
              <a:gd name="T13" fmla="*/ 2147483647 h 36"/>
              <a:gd name="T14" fmla="*/ 2147483647 w 48"/>
              <a:gd name="T15" fmla="*/ 2147483647 h 36"/>
              <a:gd name="T16" fmla="*/ 2147483647 w 48"/>
              <a:gd name="T17" fmla="*/ 2147483647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6">
                <a:moveTo>
                  <a:pt x="48" y="24"/>
                </a:moveTo>
                <a:lnTo>
                  <a:pt x="48" y="6"/>
                </a:lnTo>
                <a:lnTo>
                  <a:pt x="48" y="0"/>
                </a:lnTo>
                <a:lnTo>
                  <a:pt x="36" y="0"/>
                </a:lnTo>
                <a:lnTo>
                  <a:pt x="6" y="6"/>
                </a:lnTo>
                <a:lnTo>
                  <a:pt x="0" y="6"/>
                </a:lnTo>
                <a:lnTo>
                  <a:pt x="18" y="36"/>
                </a:lnTo>
                <a:lnTo>
                  <a:pt x="36" y="24"/>
                </a:lnTo>
                <a:lnTo>
                  <a:pt x="48" y="24"/>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66" name="SD"/>
          <p:cNvSpPr>
            <a:spLocks/>
          </p:cNvSpPr>
          <p:nvPr/>
        </p:nvSpPr>
        <p:spPr bwMode="auto">
          <a:xfrm>
            <a:off x="4940815" y="3589561"/>
            <a:ext cx="337200" cy="297745"/>
          </a:xfrm>
          <a:custGeom>
            <a:avLst/>
            <a:gdLst>
              <a:gd name="T0" fmla="*/ 2147483647 w 52"/>
              <a:gd name="T1" fmla="*/ 2147483647 h 64"/>
              <a:gd name="T2" fmla="*/ 2147483647 w 52"/>
              <a:gd name="T3" fmla="*/ 2147483647 h 64"/>
              <a:gd name="T4" fmla="*/ 2147483647 w 52"/>
              <a:gd name="T5" fmla="*/ 2147483647 h 64"/>
              <a:gd name="T6" fmla="*/ 2147483647 w 52"/>
              <a:gd name="T7" fmla="*/ 2147483647 h 64"/>
              <a:gd name="T8" fmla="*/ 2147483647 w 52"/>
              <a:gd name="T9" fmla="*/ 2147483647 h 64"/>
              <a:gd name="T10" fmla="*/ 2147483647 w 52"/>
              <a:gd name="T11" fmla="*/ 2147483647 h 64"/>
              <a:gd name="T12" fmla="*/ 2147483647 w 52"/>
              <a:gd name="T13" fmla="*/ 2147483647 h 64"/>
              <a:gd name="T14" fmla="*/ 2147483647 w 52"/>
              <a:gd name="T15" fmla="*/ 2147483647 h 64"/>
              <a:gd name="T16" fmla="*/ 2147483647 w 52"/>
              <a:gd name="T17" fmla="*/ 2147483647 h 64"/>
              <a:gd name="T18" fmla="*/ 0 w 52"/>
              <a:gd name="T19" fmla="*/ 2147483647 h 64"/>
              <a:gd name="T20" fmla="*/ 2147483647 w 52"/>
              <a:gd name="T21" fmla="*/ 2147483647 h 64"/>
              <a:gd name="T22" fmla="*/ 2147483647 w 52"/>
              <a:gd name="T23" fmla="*/ 2147483647 h 64"/>
              <a:gd name="T24" fmla="*/ 2147483647 w 52"/>
              <a:gd name="T25" fmla="*/ 2147483647 h 64"/>
              <a:gd name="T26" fmla="*/ 2147483647 w 52"/>
              <a:gd name="T27" fmla="*/ 2147483647 h 64"/>
              <a:gd name="T28" fmla="*/ 2147483647 w 52"/>
              <a:gd name="T29" fmla="*/ 2147483647 h 64"/>
              <a:gd name="T30" fmla="*/ 2147483647 w 52"/>
              <a:gd name="T31" fmla="*/ 2147483647 h 64"/>
              <a:gd name="T32" fmla="*/ 2147483647 w 52"/>
              <a:gd name="T33" fmla="*/ 2147483647 h 64"/>
              <a:gd name="T34" fmla="*/ 2147483647 w 52"/>
              <a:gd name="T35" fmla="*/ 2147483647 h 64"/>
              <a:gd name="T36" fmla="*/ 2147483647 w 52"/>
              <a:gd name="T37" fmla="*/ 2147483647 h 64"/>
              <a:gd name="T38" fmla="*/ 2147483647 w 52"/>
              <a:gd name="T39" fmla="*/ 2147483647 h 64"/>
              <a:gd name="T40" fmla="*/ 2147483647 w 52"/>
              <a:gd name="T41" fmla="*/ 2147483647 h 64"/>
              <a:gd name="T42" fmla="*/ 2147483647 w 52"/>
              <a:gd name="T43" fmla="*/ 2147483647 h 64"/>
              <a:gd name="T44" fmla="*/ 2147483647 w 52"/>
              <a:gd name="T45" fmla="*/ 2147483647 h 64"/>
              <a:gd name="T46" fmla="*/ 2147483647 w 52"/>
              <a:gd name="T47" fmla="*/ 2147483647 h 64"/>
              <a:gd name="T48" fmla="*/ 2147483647 w 52"/>
              <a:gd name="T49" fmla="*/ 2147483647 h 64"/>
              <a:gd name="T50" fmla="*/ 2147483647 w 52"/>
              <a:gd name="T51" fmla="*/ 2147483647 h 64"/>
              <a:gd name="T52" fmla="*/ 2147483647 w 52"/>
              <a:gd name="T53" fmla="*/ 2147483647 h 64"/>
              <a:gd name="T54" fmla="*/ 2147483647 w 52"/>
              <a:gd name="T55" fmla="*/ 2147483647 h 64"/>
              <a:gd name="T56" fmla="*/ 2147483647 w 52"/>
              <a:gd name="T57" fmla="*/ 2147483647 h 64"/>
              <a:gd name="T58" fmla="*/ 2147483647 w 52"/>
              <a:gd name="T59" fmla="*/ 2147483647 h 64"/>
              <a:gd name="T60" fmla="*/ 2147483647 w 52"/>
              <a:gd name="T61" fmla="*/ 2147483647 h 64"/>
              <a:gd name="T62" fmla="*/ 2147483647 w 52"/>
              <a:gd name="T63" fmla="*/ 2147483647 h 64"/>
              <a:gd name="T64" fmla="*/ 2147483647 w 52"/>
              <a:gd name="T65" fmla="*/ 2147483647 h 64"/>
              <a:gd name="T66" fmla="*/ 2147483647 w 52"/>
              <a:gd name="T67" fmla="*/ 2147483647 h 64"/>
              <a:gd name="T68" fmla="*/ 2147483647 w 52"/>
              <a:gd name="T69" fmla="*/ 2147483647 h 64"/>
              <a:gd name="T70" fmla="*/ 2147483647 w 52"/>
              <a:gd name="T71" fmla="*/ 0 h 64"/>
              <a:gd name="T72" fmla="*/ 2147483647 w 52"/>
              <a:gd name="T73" fmla="*/ 2147483647 h 64"/>
              <a:gd name="T74" fmla="*/ 2147483647 w 52"/>
              <a:gd name="T75" fmla="*/ 2147483647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connsiteX0" fmla="*/ 7115 w 10000"/>
              <a:gd name="connsiteY0" fmla="*/ 781 h 10000"/>
              <a:gd name="connsiteX1" fmla="*/ 2115 w 10000"/>
              <a:gd name="connsiteY1" fmla="*/ 781 h 10000"/>
              <a:gd name="connsiteX2" fmla="*/ 1923 w 10000"/>
              <a:gd name="connsiteY2" fmla="*/ 1719 h 10000"/>
              <a:gd name="connsiteX3" fmla="*/ 1346 w 10000"/>
              <a:gd name="connsiteY3" fmla="*/ 1719 h 10000"/>
              <a:gd name="connsiteX4" fmla="*/ 1346 w 10000"/>
              <a:gd name="connsiteY4" fmla="*/ 2188 h 10000"/>
              <a:gd name="connsiteX5" fmla="*/ 1154 w 10000"/>
              <a:gd name="connsiteY5" fmla="*/ 2031 h 10000"/>
              <a:gd name="connsiteX6" fmla="*/ 962 w 10000"/>
              <a:gd name="connsiteY6" fmla="*/ 3906 h 10000"/>
              <a:gd name="connsiteX7" fmla="*/ 385 w 10000"/>
              <a:gd name="connsiteY7" fmla="*/ 4219 h 10000"/>
              <a:gd name="connsiteX8" fmla="*/ 192 w 10000"/>
              <a:gd name="connsiteY8" fmla="*/ 5000 h 10000"/>
              <a:gd name="connsiteX9" fmla="*/ 0 w 10000"/>
              <a:gd name="connsiteY9" fmla="*/ 5469 h 10000"/>
              <a:gd name="connsiteX10" fmla="*/ 577 w 10000"/>
              <a:gd name="connsiteY10" fmla="*/ 6406 h 10000"/>
              <a:gd name="connsiteX11" fmla="*/ 962 w 10000"/>
              <a:gd name="connsiteY11" fmla="*/ 7031 h 10000"/>
              <a:gd name="connsiteX12" fmla="*/ 1538 w 10000"/>
              <a:gd name="connsiteY12" fmla="*/ 7813 h 10000"/>
              <a:gd name="connsiteX13" fmla="*/ 2308 w 10000"/>
              <a:gd name="connsiteY13" fmla="*/ 8125 h 10000"/>
              <a:gd name="connsiteX14" fmla="*/ 3462 w 10000"/>
              <a:gd name="connsiteY14" fmla="*/ 9063 h 10000"/>
              <a:gd name="connsiteX15" fmla="*/ 3846 w 10000"/>
              <a:gd name="connsiteY15" fmla="*/ 9531 h 10000"/>
              <a:gd name="connsiteX16" fmla="*/ 4808 w 10000"/>
              <a:gd name="connsiteY16" fmla="*/ 9531 h 10000"/>
              <a:gd name="connsiteX17" fmla="*/ 5577 w 10000"/>
              <a:gd name="connsiteY17" fmla="*/ 10000 h 10000"/>
              <a:gd name="connsiteX18" fmla="*/ 6923 w 10000"/>
              <a:gd name="connsiteY18" fmla="*/ 9844 h 10000"/>
              <a:gd name="connsiteX19" fmla="*/ 7885 w 10000"/>
              <a:gd name="connsiteY19" fmla="*/ 9531 h 10000"/>
              <a:gd name="connsiteX20" fmla="*/ 8462 w 10000"/>
              <a:gd name="connsiteY20" fmla="*/ 9531 h 10000"/>
              <a:gd name="connsiteX21" fmla="*/ 8462 w 10000"/>
              <a:gd name="connsiteY21" fmla="*/ 9219 h 10000"/>
              <a:gd name="connsiteX22" fmla="*/ 8077 w 10000"/>
              <a:gd name="connsiteY22" fmla="*/ 8906 h 10000"/>
              <a:gd name="connsiteX23" fmla="*/ 7500 w 10000"/>
              <a:gd name="connsiteY23" fmla="*/ 8438 h 10000"/>
              <a:gd name="connsiteX24" fmla="*/ 6731 w 10000"/>
              <a:gd name="connsiteY24" fmla="*/ 7969 h 10000"/>
              <a:gd name="connsiteX25" fmla="*/ 6513 w 10000"/>
              <a:gd name="connsiteY25" fmla="*/ 6497 h 10000"/>
              <a:gd name="connsiteX26" fmla="*/ 7308 w 10000"/>
              <a:gd name="connsiteY26" fmla="*/ 7500 h 10000"/>
              <a:gd name="connsiteX27" fmla="*/ 7500 w 10000"/>
              <a:gd name="connsiteY27" fmla="*/ 6563 h 10000"/>
              <a:gd name="connsiteX28" fmla="*/ 8269 w 10000"/>
              <a:gd name="connsiteY28" fmla="*/ 5938 h 10000"/>
              <a:gd name="connsiteX29" fmla="*/ 8846 w 10000"/>
              <a:gd name="connsiteY29" fmla="*/ 5000 h 10000"/>
              <a:gd name="connsiteX30" fmla="*/ 9038 w 10000"/>
              <a:gd name="connsiteY30" fmla="*/ 3281 h 10000"/>
              <a:gd name="connsiteX31" fmla="*/ 9615 w 10000"/>
              <a:gd name="connsiteY31" fmla="*/ 2969 h 10000"/>
              <a:gd name="connsiteX32" fmla="*/ 10000 w 10000"/>
              <a:gd name="connsiteY32" fmla="*/ 2813 h 10000"/>
              <a:gd name="connsiteX33" fmla="*/ 9615 w 10000"/>
              <a:gd name="connsiteY33" fmla="*/ 2031 h 10000"/>
              <a:gd name="connsiteX34" fmla="*/ 9038 w 10000"/>
              <a:gd name="connsiteY34" fmla="*/ 625 h 10000"/>
              <a:gd name="connsiteX35" fmla="*/ 8462 w 10000"/>
              <a:gd name="connsiteY35" fmla="*/ 0 h 10000"/>
              <a:gd name="connsiteX36" fmla="*/ 8077 w 10000"/>
              <a:gd name="connsiteY36" fmla="*/ 313 h 10000"/>
              <a:gd name="connsiteX37" fmla="*/ 7115 w 10000"/>
              <a:gd name="connsiteY37" fmla="*/ 781 h 10000"/>
              <a:gd name="connsiteX0" fmla="*/ 7115 w 10000"/>
              <a:gd name="connsiteY0" fmla="*/ 781 h 10000"/>
              <a:gd name="connsiteX1" fmla="*/ 2115 w 10000"/>
              <a:gd name="connsiteY1" fmla="*/ 781 h 10000"/>
              <a:gd name="connsiteX2" fmla="*/ 1923 w 10000"/>
              <a:gd name="connsiteY2" fmla="*/ 1719 h 10000"/>
              <a:gd name="connsiteX3" fmla="*/ 1346 w 10000"/>
              <a:gd name="connsiteY3" fmla="*/ 1719 h 10000"/>
              <a:gd name="connsiteX4" fmla="*/ 1346 w 10000"/>
              <a:gd name="connsiteY4" fmla="*/ 2188 h 10000"/>
              <a:gd name="connsiteX5" fmla="*/ 1154 w 10000"/>
              <a:gd name="connsiteY5" fmla="*/ 2031 h 10000"/>
              <a:gd name="connsiteX6" fmla="*/ 962 w 10000"/>
              <a:gd name="connsiteY6" fmla="*/ 3906 h 10000"/>
              <a:gd name="connsiteX7" fmla="*/ 385 w 10000"/>
              <a:gd name="connsiteY7" fmla="*/ 4219 h 10000"/>
              <a:gd name="connsiteX8" fmla="*/ 192 w 10000"/>
              <a:gd name="connsiteY8" fmla="*/ 5000 h 10000"/>
              <a:gd name="connsiteX9" fmla="*/ 0 w 10000"/>
              <a:gd name="connsiteY9" fmla="*/ 5469 h 10000"/>
              <a:gd name="connsiteX10" fmla="*/ 577 w 10000"/>
              <a:gd name="connsiteY10" fmla="*/ 6406 h 10000"/>
              <a:gd name="connsiteX11" fmla="*/ 962 w 10000"/>
              <a:gd name="connsiteY11" fmla="*/ 7031 h 10000"/>
              <a:gd name="connsiteX12" fmla="*/ 1538 w 10000"/>
              <a:gd name="connsiteY12" fmla="*/ 7813 h 10000"/>
              <a:gd name="connsiteX13" fmla="*/ 2308 w 10000"/>
              <a:gd name="connsiteY13" fmla="*/ 8125 h 10000"/>
              <a:gd name="connsiteX14" fmla="*/ 3462 w 10000"/>
              <a:gd name="connsiteY14" fmla="*/ 9063 h 10000"/>
              <a:gd name="connsiteX15" fmla="*/ 3846 w 10000"/>
              <a:gd name="connsiteY15" fmla="*/ 9531 h 10000"/>
              <a:gd name="connsiteX16" fmla="*/ 4808 w 10000"/>
              <a:gd name="connsiteY16" fmla="*/ 9531 h 10000"/>
              <a:gd name="connsiteX17" fmla="*/ 5577 w 10000"/>
              <a:gd name="connsiteY17" fmla="*/ 10000 h 10000"/>
              <a:gd name="connsiteX18" fmla="*/ 6923 w 10000"/>
              <a:gd name="connsiteY18" fmla="*/ 9844 h 10000"/>
              <a:gd name="connsiteX19" fmla="*/ 7885 w 10000"/>
              <a:gd name="connsiteY19" fmla="*/ 9531 h 10000"/>
              <a:gd name="connsiteX20" fmla="*/ 8462 w 10000"/>
              <a:gd name="connsiteY20" fmla="*/ 9531 h 10000"/>
              <a:gd name="connsiteX21" fmla="*/ 8462 w 10000"/>
              <a:gd name="connsiteY21" fmla="*/ 9219 h 10000"/>
              <a:gd name="connsiteX22" fmla="*/ 8077 w 10000"/>
              <a:gd name="connsiteY22" fmla="*/ 8906 h 10000"/>
              <a:gd name="connsiteX23" fmla="*/ 7500 w 10000"/>
              <a:gd name="connsiteY23" fmla="*/ 8438 h 10000"/>
              <a:gd name="connsiteX24" fmla="*/ 6731 w 10000"/>
              <a:gd name="connsiteY24" fmla="*/ 7969 h 10000"/>
              <a:gd name="connsiteX25" fmla="*/ 6513 w 10000"/>
              <a:gd name="connsiteY25" fmla="*/ 6497 h 10000"/>
              <a:gd name="connsiteX26" fmla="*/ 6898 w 10000"/>
              <a:gd name="connsiteY26" fmla="*/ 6592 h 10000"/>
              <a:gd name="connsiteX27" fmla="*/ 7500 w 10000"/>
              <a:gd name="connsiteY27" fmla="*/ 6563 h 10000"/>
              <a:gd name="connsiteX28" fmla="*/ 8269 w 10000"/>
              <a:gd name="connsiteY28" fmla="*/ 5938 h 10000"/>
              <a:gd name="connsiteX29" fmla="*/ 8846 w 10000"/>
              <a:gd name="connsiteY29" fmla="*/ 5000 h 10000"/>
              <a:gd name="connsiteX30" fmla="*/ 9038 w 10000"/>
              <a:gd name="connsiteY30" fmla="*/ 3281 h 10000"/>
              <a:gd name="connsiteX31" fmla="*/ 9615 w 10000"/>
              <a:gd name="connsiteY31" fmla="*/ 2969 h 10000"/>
              <a:gd name="connsiteX32" fmla="*/ 10000 w 10000"/>
              <a:gd name="connsiteY32" fmla="*/ 2813 h 10000"/>
              <a:gd name="connsiteX33" fmla="*/ 9615 w 10000"/>
              <a:gd name="connsiteY33" fmla="*/ 2031 h 10000"/>
              <a:gd name="connsiteX34" fmla="*/ 9038 w 10000"/>
              <a:gd name="connsiteY34" fmla="*/ 625 h 10000"/>
              <a:gd name="connsiteX35" fmla="*/ 8462 w 10000"/>
              <a:gd name="connsiteY35" fmla="*/ 0 h 10000"/>
              <a:gd name="connsiteX36" fmla="*/ 8077 w 10000"/>
              <a:gd name="connsiteY36" fmla="*/ 313 h 10000"/>
              <a:gd name="connsiteX37" fmla="*/ 7115 w 10000"/>
              <a:gd name="connsiteY37" fmla="*/ 781 h 10000"/>
              <a:gd name="connsiteX0" fmla="*/ 7115 w 10000"/>
              <a:gd name="connsiteY0" fmla="*/ 781 h 10000"/>
              <a:gd name="connsiteX1" fmla="*/ 2115 w 10000"/>
              <a:gd name="connsiteY1" fmla="*/ 781 h 10000"/>
              <a:gd name="connsiteX2" fmla="*/ 1923 w 10000"/>
              <a:gd name="connsiteY2" fmla="*/ 1719 h 10000"/>
              <a:gd name="connsiteX3" fmla="*/ 1346 w 10000"/>
              <a:gd name="connsiteY3" fmla="*/ 1719 h 10000"/>
              <a:gd name="connsiteX4" fmla="*/ 1346 w 10000"/>
              <a:gd name="connsiteY4" fmla="*/ 2188 h 10000"/>
              <a:gd name="connsiteX5" fmla="*/ 1154 w 10000"/>
              <a:gd name="connsiteY5" fmla="*/ 2031 h 10000"/>
              <a:gd name="connsiteX6" fmla="*/ 962 w 10000"/>
              <a:gd name="connsiteY6" fmla="*/ 3906 h 10000"/>
              <a:gd name="connsiteX7" fmla="*/ 385 w 10000"/>
              <a:gd name="connsiteY7" fmla="*/ 4219 h 10000"/>
              <a:gd name="connsiteX8" fmla="*/ 192 w 10000"/>
              <a:gd name="connsiteY8" fmla="*/ 5000 h 10000"/>
              <a:gd name="connsiteX9" fmla="*/ 0 w 10000"/>
              <a:gd name="connsiteY9" fmla="*/ 5469 h 10000"/>
              <a:gd name="connsiteX10" fmla="*/ 577 w 10000"/>
              <a:gd name="connsiteY10" fmla="*/ 6406 h 10000"/>
              <a:gd name="connsiteX11" fmla="*/ 962 w 10000"/>
              <a:gd name="connsiteY11" fmla="*/ 7031 h 10000"/>
              <a:gd name="connsiteX12" fmla="*/ 1538 w 10000"/>
              <a:gd name="connsiteY12" fmla="*/ 7813 h 10000"/>
              <a:gd name="connsiteX13" fmla="*/ 2308 w 10000"/>
              <a:gd name="connsiteY13" fmla="*/ 8125 h 10000"/>
              <a:gd name="connsiteX14" fmla="*/ 3462 w 10000"/>
              <a:gd name="connsiteY14" fmla="*/ 9063 h 10000"/>
              <a:gd name="connsiteX15" fmla="*/ 3846 w 10000"/>
              <a:gd name="connsiteY15" fmla="*/ 9531 h 10000"/>
              <a:gd name="connsiteX16" fmla="*/ 4808 w 10000"/>
              <a:gd name="connsiteY16" fmla="*/ 9531 h 10000"/>
              <a:gd name="connsiteX17" fmla="*/ 5577 w 10000"/>
              <a:gd name="connsiteY17" fmla="*/ 10000 h 10000"/>
              <a:gd name="connsiteX18" fmla="*/ 6923 w 10000"/>
              <a:gd name="connsiteY18" fmla="*/ 9844 h 10000"/>
              <a:gd name="connsiteX19" fmla="*/ 7885 w 10000"/>
              <a:gd name="connsiteY19" fmla="*/ 9531 h 10000"/>
              <a:gd name="connsiteX20" fmla="*/ 8462 w 10000"/>
              <a:gd name="connsiteY20" fmla="*/ 9531 h 10000"/>
              <a:gd name="connsiteX21" fmla="*/ 8462 w 10000"/>
              <a:gd name="connsiteY21" fmla="*/ 9219 h 10000"/>
              <a:gd name="connsiteX22" fmla="*/ 8077 w 10000"/>
              <a:gd name="connsiteY22" fmla="*/ 8906 h 10000"/>
              <a:gd name="connsiteX23" fmla="*/ 7500 w 10000"/>
              <a:gd name="connsiteY23" fmla="*/ 8438 h 10000"/>
              <a:gd name="connsiteX24" fmla="*/ 6731 w 10000"/>
              <a:gd name="connsiteY24" fmla="*/ 7969 h 10000"/>
              <a:gd name="connsiteX25" fmla="*/ 6454 w 10000"/>
              <a:gd name="connsiteY25" fmla="*/ 5542 h 10000"/>
              <a:gd name="connsiteX26" fmla="*/ 6898 w 10000"/>
              <a:gd name="connsiteY26" fmla="*/ 6592 h 10000"/>
              <a:gd name="connsiteX27" fmla="*/ 7500 w 10000"/>
              <a:gd name="connsiteY27" fmla="*/ 6563 h 10000"/>
              <a:gd name="connsiteX28" fmla="*/ 8269 w 10000"/>
              <a:gd name="connsiteY28" fmla="*/ 5938 h 10000"/>
              <a:gd name="connsiteX29" fmla="*/ 8846 w 10000"/>
              <a:gd name="connsiteY29" fmla="*/ 5000 h 10000"/>
              <a:gd name="connsiteX30" fmla="*/ 9038 w 10000"/>
              <a:gd name="connsiteY30" fmla="*/ 3281 h 10000"/>
              <a:gd name="connsiteX31" fmla="*/ 9615 w 10000"/>
              <a:gd name="connsiteY31" fmla="*/ 2969 h 10000"/>
              <a:gd name="connsiteX32" fmla="*/ 10000 w 10000"/>
              <a:gd name="connsiteY32" fmla="*/ 2813 h 10000"/>
              <a:gd name="connsiteX33" fmla="*/ 9615 w 10000"/>
              <a:gd name="connsiteY33" fmla="*/ 2031 h 10000"/>
              <a:gd name="connsiteX34" fmla="*/ 9038 w 10000"/>
              <a:gd name="connsiteY34" fmla="*/ 625 h 10000"/>
              <a:gd name="connsiteX35" fmla="*/ 8462 w 10000"/>
              <a:gd name="connsiteY35" fmla="*/ 0 h 10000"/>
              <a:gd name="connsiteX36" fmla="*/ 8077 w 10000"/>
              <a:gd name="connsiteY36" fmla="*/ 313 h 10000"/>
              <a:gd name="connsiteX37" fmla="*/ 7115 w 10000"/>
              <a:gd name="connsiteY37" fmla="*/ 781 h 10000"/>
              <a:gd name="connsiteX0" fmla="*/ 7115 w 10000"/>
              <a:gd name="connsiteY0" fmla="*/ 781 h 10000"/>
              <a:gd name="connsiteX1" fmla="*/ 2115 w 10000"/>
              <a:gd name="connsiteY1" fmla="*/ 781 h 10000"/>
              <a:gd name="connsiteX2" fmla="*/ 1923 w 10000"/>
              <a:gd name="connsiteY2" fmla="*/ 1719 h 10000"/>
              <a:gd name="connsiteX3" fmla="*/ 1346 w 10000"/>
              <a:gd name="connsiteY3" fmla="*/ 1719 h 10000"/>
              <a:gd name="connsiteX4" fmla="*/ 1346 w 10000"/>
              <a:gd name="connsiteY4" fmla="*/ 2188 h 10000"/>
              <a:gd name="connsiteX5" fmla="*/ 1154 w 10000"/>
              <a:gd name="connsiteY5" fmla="*/ 2031 h 10000"/>
              <a:gd name="connsiteX6" fmla="*/ 962 w 10000"/>
              <a:gd name="connsiteY6" fmla="*/ 3906 h 10000"/>
              <a:gd name="connsiteX7" fmla="*/ 385 w 10000"/>
              <a:gd name="connsiteY7" fmla="*/ 4219 h 10000"/>
              <a:gd name="connsiteX8" fmla="*/ 192 w 10000"/>
              <a:gd name="connsiteY8" fmla="*/ 5000 h 10000"/>
              <a:gd name="connsiteX9" fmla="*/ 0 w 10000"/>
              <a:gd name="connsiteY9" fmla="*/ 5469 h 10000"/>
              <a:gd name="connsiteX10" fmla="*/ 577 w 10000"/>
              <a:gd name="connsiteY10" fmla="*/ 6406 h 10000"/>
              <a:gd name="connsiteX11" fmla="*/ 962 w 10000"/>
              <a:gd name="connsiteY11" fmla="*/ 7031 h 10000"/>
              <a:gd name="connsiteX12" fmla="*/ 1538 w 10000"/>
              <a:gd name="connsiteY12" fmla="*/ 7813 h 10000"/>
              <a:gd name="connsiteX13" fmla="*/ 2308 w 10000"/>
              <a:gd name="connsiteY13" fmla="*/ 8125 h 10000"/>
              <a:gd name="connsiteX14" fmla="*/ 3462 w 10000"/>
              <a:gd name="connsiteY14" fmla="*/ 9063 h 10000"/>
              <a:gd name="connsiteX15" fmla="*/ 3846 w 10000"/>
              <a:gd name="connsiteY15" fmla="*/ 9531 h 10000"/>
              <a:gd name="connsiteX16" fmla="*/ 4808 w 10000"/>
              <a:gd name="connsiteY16" fmla="*/ 9531 h 10000"/>
              <a:gd name="connsiteX17" fmla="*/ 5577 w 10000"/>
              <a:gd name="connsiteY17" fmla="*/ 10000 h 10000"/>
              <a:gd name="connsiteX18" fmla="*/ 6923 w 10000"/>
              <a:gd name="connsiteY18" fmla="*/ 9844 h 10000"/>
              <a:gd name="connsiteX19" fmla="*/ 7885 w 10000"/>
              <a:gd name="connsiteY19" fmla="*/ 9531 h 10000"/>
              <a:gd name="connsiteX20" fmla="*/ 8462 w 10000"/>
              <a:gd name="connsiteY20" fmla="*/ 9531 h 10000"/>
              <a:gd name="connsiteX21" fmla="*/ 8462 w 10000"/>
              <a:gd name="connsiteY21" fmla="*/ 9219 h 10000"/>
              <a:gd name="connsiteX22" fmla="*/ 8077 w 10000"/>
              <a:gd name="connsiteY22" fmla="*/ 8906 h 10000"/>
              <a:gd name="connsiteX23" fmla="*/ 7500 w 10000"/>
              <a:gd name="connsiteY23" fmla="*/ 8438 h 10000"/>
              <a:gd name="connsiteX24" fmla="*/ 6262 w 10000"/>
              <a:gd name="connsiteY24" fmla="*/ 5580 h 10000"/>
              <a:gd name="connsiteX25" fmla="*/ 6454 w 10000"/>
              <a:gd name="connsiteY25" fmla="*/ 5542 h 10000"/>
              <a:gd name="connsiteX26" fmla="*/ 6898 w 10000"/>
              <a:gd name="connsiteY26" fmla="*/ 6592 h 10000"/>
              <a:gd name="connsiteX27" fmla="*/ 7500 w 10000"/>
              <a:gd name="connsiteY27" fmla="*/ 6563 h 10000"/>
              <a:gd name="connsiteX28" fmla="*/ 8269 w 10000"/>
              <a:gd name="connsiteY28" fmla="*/ 5938 h 10000"/>
              <a:gd name="connsiteX29" fmla="*/ 8846 w 10000"/>
              <a:gd name="connsiteY29" fmla="*/ 5000 h 10000"/>
              <a:gd name="connsiteX30" fmla="*/ 9038 w 10000"/>
              <a:gd name="connsiteY30" fmla="*/ 3281 h 10000"/>
              <a:gd name="connsiteX31" fmla="*/ 9615 w 10000"/>
              <a:gd name="connsiteY31" fmla="*/ 2969 h 10000"/>
              <a:gd name="connsiteX32" fmla="*/ 10000 w 10000"/>
              <a:gd name="connsiteY32" fmla="*/ 2813 h 10000"/>
              <a:gd name="connsiteX33" fmla="*/ 9615 w 10000"/>
              <a:gd name="connsiteY33" fmla="*/ 2031 h 10000"/>
              <a:gd name="connsiteX34" fmla="*/ 9038 w 10000"/>
              <a:gd name="connsiteY34" fmla="*/ 625 h 10000"/>
              <a:gd name="connsiteX35" fmla="*/ 8462 w 10000"/>
              <a:gd name="connsiteY35" fmla="*/ 0 h 10000"/>
              <a:gd name="connsiteX36" fmla="*/ 8077 w 10000"/>
              <a:gd name="connsiteY36" fmla="*/ 313 h 10000"/>
              <a:gd name="connsiteX37" fmla="*/ 7115 w 10000"/>
              <a:gd name="connsiteY37" fmla="*/ 781 h 10000"/>
              <a:gd name="connsiteX0" fmla="*/ 7115 w 10000"/>
              <a:gd name="connsiteY0" fmla="*/ 781 h 10000"/>
              <a:gd name="connsiteX1" fmla="*/ 2115 w 10000"/>
              <a:gd name="connsiteY1" fmla="*/ 781 h 10000"/>
              <a:gd name="connsiteX2" fmla="*/ 1923 w 10000"/>
              <a:gd name="connsiteY2" fmla="*/ 1719 h 10000"/>
              <a:gd name="connsiteX3" fmla="*/ 1346 w 10000"/>
              <a:gd name="connsiteY3" fmla="*/ 1719 h 10000"/>
              <a:gd name="connsiteX4" fmla="*/ 1346 w 10000"/>
              <a:gd name="connsiteY4" fmla="*/ 2188 h 10000"/>
              <a:gd name="connsiteX5" fmla="*/ 1154 w 10000"/>
              <a:gd name="connsiteY5" fmla="*/ 2031 h 10000"/>
              <a:gd name="connsiteX6" fmla="*/ 962 w 10000"/>
              <a:gd name="connsiteY6" fmla="*/ 3906 h 10000"/>
              <a:gd name="connsiteX7" fmla="*/ 385 w 10000"/>
              <a:gd name="connsiteY7" fmla="*/ 4219 h 10000"/>
              <a:gd name="connsiteX8" fmla="*/ 192 w 10000"/>
              <a:gd name="connsiteY8" fmla="*/ 5000 h 10000"/>
              <a:gd name="connsiteX9" fmla="*/ 0 w 10000"/>
              <a:gd name="connsiteY9" fmla="*/ 5469 h 10000"/>
              <a:gd name="connsiteX10" fmla="*/ 577 w 10000"/>
              <a:gd name="connsiteY10" fmla="*/ 6406 h 10000"/>
              <a:gd name="connsiteX11" fmla="*/ 962 w 10000"/>
              <a:gd name="connsiteY11" fmla="*/ 7031 h 10000"/>
              <a:gd name="connsiteX12" fmla="*/ 1538 w 10000"/>
              <a:gd name="connsiteY12" fmla="*/ 7813 h 10000"/>
              <a:gd name="connsiteX13" fmla="*/ 2308 w 10000"/>
              <a:gd name="connsiteY13" fmla="*/ 8125 h 10000"/>
              <a:gd name="connsiteX14" fmla="*/ 3462 w 10000"/>
              <a:gd name="connsiteY14" fmla="*/ 9063 h 10000"/>
              <a:gd name="connsiteX15" fmla="*/ 3846 w 10000"/>
              <a:gd name="connsiteY15" fmla="*/ 9531 h 10000"/>
              <a:gd name="connsiteX16" fmla="*/ 4808 w 10000"/>
              <a:gd name="connsiteY16" fmla="*/ 9531 h 10000"/>
              <a:gd name="connsiteX17" fmla="*/ 5577 w 10000"/>
              <a:gd name="connsiteY17" fmla="*/ 10000 h 10000"/>
              <a:gd name="connsiteX18" fmla="*/ 6923 w 10000"/>
              <a:gd name="connsiteY18" fmla="*/ 9844 h 10000"/>
              <a:gd name="connsiteX19" fmla="*/ 7885 w 10000"/>
              <a:gd name="connsiteY19" fmla="*/ 9531 h 10000"/>
              <a:gd name="connsiteX20" fmla="*/ 8462 w 10000"/>
              <a:gd name="connsiteY20" fmla="*/ 9531 h 10000"/>
              <a:gd name="connsiteX21" fmla="*/ 8462 w 10000"/>
              <a:gd name="connsiteY21" fmla="*/ 9219 h 10000"/>
              <a:gd name="connsiteX22" fmla="*/ 8077 w 10000"/>
              <a:gd name="connsiteY22" fmla="*/ 8906 h 10000"/>
              <a:gd name="connsiteX23" fmla="*/ 5801 w 10000"/>
              <a:gd name="connsiteY23" fmla="*/ 6814 h 10000"/>
              <a:gd name="connsiteX24" fmla="*/ 6262 w 10000"/>
              <a:gd name="connsiteY24" fmla="*/ 5580 h 10000"/>
              <a:gd name="connsiteX25" fmla="*/ 6454 w 10000"/>
              <a:gd name="connsiteY25" fmla="*/ 5542 h 10000"/>
              <a:gd name="connsiteX26" fmla="*/ 6898 w 10000"/>
              <a:gd name="connsiteY26" fmla="*/ 6592 h 10000"/>
              <a:gd name="connsiteX27" fmla="*/ 7500 w 10000"/>
              <a:gd name="connsiteY27" fmla="*/ 6563 h 10000"/>
              <a:gd name="connsiteX28" fmla="*/ 8269 w 10000"/>
              <a:gd name="connsiteY28" fmla="*/ 5938 h 10000"/>
              <a:gd name="connsiteX29" fmla="*/ 8846 w 10000"/>
              <a:gd name="connsiteY29" fmla="*/ 5000 h 10000"/>
              <a:gd name="connsiteX30" fmla="*/ 9038 w 10000"/>
              <a:gd name="connsiteY30" fmla="*/ 3281 h 10000"/>
              <a:gd name="connsiteX31" fmla="*/ 9615 w 10000"/>
              <a:gd name="connsiteY31" fmla="*/ 2969 h 10000"/>
              <a:gd name="connsiteX32" fmla="*/ 10000 w 10000"/>
              <a:gd name="connsiteY32" fmla="*/ 2813 h 10000"/>
              <a:gd name="connsiteX33" fmla="*/ 9615 w 10000"/>
              <a:gd name="connsiteY33" fmla="*/ 2031 h 10000"/>
              <a:gd name="connsiteX34" fmla="*/ 9038 w 10000"/>
              <a:gd name="connsiteY34" fmla="*/ 625 h 10000"/>
              <a:gd name="connsiteX35" fmla="*/ 8462 w 10000"/>
              <a:gd name="connsiteY35" fmla="*/ 0 h 10000"/>
              <a:gd name="connsiteX36" fmla="*/ 8077 w 10000"/>
              <a:gd name="connsiteY36" fmla="*/ 313 h 10000"/>
              <a:gd name="connsiteX37" fmla="*/ 7115 w 10000"/>
              <a:gd name="connsiteY37" fmla="*/ 781 h 10000"/>
              <a:gd name="connsiteX0" fmla="*/ 7115 w 10000"/>
              <a:gd name="connsiteY0" fmla="*/ 781 h 10000"/>
              <a:gd name="connsiteX1" fmla="*/ 2115 w 10000"/>
              <a:gd name="connsiteY1" fmla="*/ 781 h 10000"/>
              <a:gd name="connsiteX2" fmla="*/ 1923 w 10000"/>
              <a:gd name="connsiteY2" fmla="*/ 1719 h 10000"/>
              <a:gd name="connsiteX3" fmla="*/ 1346 w 10000"/>
              <a:gd name="connsiteY3" fmla="*/ 1719 h 10000"/>
              <a:gd name="connsiteX4" fmla="*/ 1346 w 10000"/>
              <a:gd name="connsiteY4" fmla="*/ 2188 h 10000"/>
              <a:gd name="connsiteX5" fmla="*/ 1154 w 10000"/>
              <a:gd name="connsiteY5" fmla="*/ 2031 h 10000"/>
              <a:gd name="connsiteX6" fmla="*/ 962 w 10000"/>
              <a:gd name="connsiteY6" fmla="*/ 3906 h 10000"/>
              <a:gd name="connsiteX7" fmla="*/ 385 w 10000"/>
              <a:gd name="connsiteY7" fmla="*/ 4219 h 10000"/>
              <a:gd name="connsiteX8" fmla="*/ 192 w 10000"/>
              <a:gd name="connsiteY8" fmla="*/ 5000 h 10000"/>
              <a:gd name="connsiteX9" fmla="*/ 0 w 10000"/>
              <a:gd name="connsiteY9" fmla="*/ 5469 h 10000"/>
              <a:gd name="connsiteX10" fmla="*/ 577 w 10000"/>
              <a:gd name="connsiteY10" fmla="*/ 6406 h 10000"/>
              <a:gd name="connsiteX11" fmla="*/ 962 w 10000"/>
              <a:gd name="connsiteY11" fmla="*/ 7031 h 10000"/>
              <a:gd name="connsiteX12" fmla="*/ 1538 w 10000"/>
              <a:gd name="connsiteY12" fmla="*/ 7813 h 10000"/>
              <a:gd name="connsiteX13" fmla="*/ 2308 w 10000"/>
              <a:gd name="connsiteY13" fmla="*/ 8125 h 10000"/>
              <a:gd name="connsiteX14" fmla="*/ 3462 w 10000"/>
              <a:gd name="connsiteY14" fmla="*/ 9063 h 10000"/>
              <a:gd name="connsiteX15" fmla="*/ 3846 w 10000"/>
              <a:gd name="connsiteY15" fmla="*/ 9531 h 10000"/>
              <a:gd name="connsiteX16" fmla="*/ 4808 w 10000"/>
              <a:gd name="connsiteY16" fmla="*/ 9531 h 10000"/>
              <a:gd name="connsiteX17" fmla="*/ 5577 w 10000"/>
              <a:gd name="connsiteY17" fmla="*/ 10000 h 10000"/>
              <a:gd name="connsiteX18" fmla="*/ 6923 w 10000"/>
              <a:gd name="connsiteY18" fmla="*/ 9844 h 10000"/>
              <a:gd name="connsiteX19" fmla="*/ 7885 w 10000"/>
              <a:gd name="connsiteY19" fmla="*/ 9531 h 10000"/>
              <a:gd name="connsiteX20" fmla="*/ 8462 w 10000"/>
              <a:gd name="connsiteY20" fmla="*/ 9531 h 10000"/>
              <a:gd name="connsiteX21" fmla="*/ 8462 w 10000"/>
              <a:gd name="connsiteY21" fmla="*/ 9219 h 10000"/>
              <a:gd name="connsiteX22" fmla="*/ 8077 w 10000"/>
              <a:gd name="connsiteY22" fmla="*/ 8906 h 10000"/>
              <a:gd name="connsiteX23" fmla="*/ 5020 w 10000"/>
              <a:gd name="connsiteY23" fmla="*/ 6338 h 10000"/>
              <a:gd name="connsiteX24" fmla="*/ 5801 w 10000"/>
              <a:gd name="connsiteY24" fmla="*/ 6814 h 10000"/>
              <a:gd name="connsiteX25" fmla="*/ 6262 w 10000"/>
              <a:gd name="connsiteY25" fmla="*/ 5580 h 10000"/>
              <a:gd name="connsiteX26" fmla="*/ 6454 w 10000"/>
              <a:gd name="connsiteY26" fmla="*/ 5542 h 10000"/>
              <a:gd name="connsiteX27" fmla="*/ 6898 w 10000"/>
              <a:gd name="connsiteY27" fmla="*/ 6592 h 10000"/>
              <a:gd name="connsiteX28" fmla="*/ 7500 w 10000"/>
              <a:gd name="connsiteY28" fmla="*/ 6563 h 10000"/>
              <a:gd name="connsiteX29" fmla="*/ 8269 w 10000"/>
              <a:gd name="connsiteY29" fmla="*/ 5938 h 10000"/>
              <a:gd name="connsiteX30" fmla="*/ 8846 w 10000"/>
              <a:gd name="connsiteY30" fmla="*/ 5000 h 10000"/>
              <a:gd name="connsiteX31" fmla="*/ 9038 w 10000"/>
              <a:gd name="connsiteY31" fmla="*/ 3281 h 10000"/>
              <a:gd name="connsiteX32" fmla="*/ 9615 w 10000"/>
              <a:gd name="connsiteY32" fmla="*/ 2969 h 10000"/>
              <a:gd name="connsiteX33" fmla="*/ 10000 w 10000"/>
              <a:gd name="connsiteY33" fmla="*/ 2813 h 10000"/>
              <a:gd name="connsiteX34" fmla="*/ 9615 w 10000"/>
              <a:gd name="connsiteY34" fmla="*/ 2031 h 10000"/>
              <a:gd name="connsiteX35" fmla="*/ 9038 w 10000"/>
              <a:gd name="connsiteY35" fmla="*/ 625 h 10000"/>
              <a:gd name="connsiteX36" fmla="*/ 8462 w 10000"/>
              <a:gd name="connsiteY36" fmla="*/ 0 h 10000"/>
              <a:gd name="connsiteX37" fmla="*/ 8077 w 10000"/>
              <a:gd name="connsiteY37" fmla="*/ 313 h 10000"/>
              <a:gd name="connsiteX38" fmla="*/ 7115 w 10000"/>
              <a:gd name="connsiteY38" fmla="*/ 781 h 10000"/>
              <a:gd name="connsiteX0" fmla="*/ 7115 w 10000"/>
              <a:gd name="connsiteY0" fmla="*/ 781 h 10000"/>
              <a:gd name="connsiteX1" fmla="*/ 2115 w 10000"/>
              <a:gd name="connsiteY1" fmla="*/ 781 h 10000"/>
              <a:gd name="connsiteX2" fmla="*/ 1923 w 10000"/>
              <a:gd name="connsiteY2" fmla="*/ 1719 h 10000"/>
              <a:gd name="connsiteX3" fmla="*/ 1346 w 10000"/>
              <a:gd name="connsiteY3" fmla="*/ 1719 h 10000"/>
              <a:gd name="connsiteX4" fmla="*/ 1346 w 10000"/>
              <a:gd name="connsiteY4" fmla="*/ 2188 h 10000"/>
              <a:gd name="connsiteX5" fmla="*/ 1154 w 10000"/>
              <a:gd name="connsiteY5" fmla="*/ 2031 h 10000"/>
              <a:gd name="connsiteX6" fmla="*/ 962 w 10000"/>
              <a:gd name="connsiteY6" fmla="*/ 3906 h 10000"/>
              <a:gd name="connsiteX7" fmla="*/ 385 w 10000"/>
              <a:gd name="connsiteY7" fmla="*/ 4219 h 10000"/>
              <a:gd name="connsiteX8" fmla="*/ 192 w 10000"/>
              <a:gd name="connsiteY8" fmla="*/ 5000 h 10000"/>
              <a:gd name="connsiteX9" fmla="*/ 0 w 10000"/>
              <a:gd name="connsiteY9" fmla="*/ 5469 h 10000"/>
              <a:gd name="connsiteX10" fmla="*/ 577 w 10000"/>
              <a:gd name="connsiteY10" fmla="*/ 6406 h 10000"/>
              <a:gd name="connsiteX11" fmla="*/ 962 w 10000"/>
              <a:gd name="connsiteY11" fmla="*/ 7031 h 10000"/>
              <a:gd name="connsiteX12" fmla="*/ 1538 w 10000"/>
              <a:gd name="connsiteY12" fmla="*/ 7813 h 10000"/>
              <a:gd name="connsiteX13" fmla="*/ 2308 w 10000"/>
              <a:gd name="connsiteY13" fmla="*/ 8125 h 10000"/>
              <a:gd name="connsiteX14" fmla="*/ 3462 w 10000"/>
              <a:gd name="connsiteY14" fmla="*/ 9063 h 10000"/>
              <a:gd name="connsiteX15" fmla="*/ 3846 w 10000"/>
              <a:gd name="connsiteY15" fmla="*/ 9531 h 10000"/>
              <a:gd name="connsiteX16" fmla="*/ 4808 w 10000"/>
              <a:gd name="connsiteY16" fmla="*/ 9531 h 10000"/>
              <a:gd name="connsiteX17" fmla="*/ 5577 w 10000"/>
              <a:gd name="connsiteY17" fmla="*/ 10000 h 10000"/>
              <a:gd name="connsiteX18" fmla="*/ 6923 w 10000"/>
              <a:gd name="connsiteY18" fmla="*/ 9844 h 10000"/>
              <a:gd name="connsiteX19" fmla="*/ 7885 w 10000"/>
              <a:gd name="connsiteY19" fmla="*/ 9531 h 10000"/>
              <a:gd name="connsiteX20" fmla="*/ 8462 w 10000"/>
              <a:gd name="connsiteY20" fmla="*/ 9531 h 10000"/>
              <a:gd name="connsiteX21" fmla="*/ 8462 w 10000"/>
              <a:gd name="connsiteY21" fmla="*/ 9219 h 10000"/>
              <a:gd name="connsiteX22" fmla="*/ 8077 w 10000"/>
              <a:gd name="connsiteY22" fmla="*/ 8906 h 10000"/>
              <a:gd name="connsiteX23" fmla="*/ 5020 w 10000"/>
              <a:gd name="connsiteY23" fmla="*/ 6338 h 10000"/>
              <a:gd name="connsiteX24" fmla="*/ 5567 w 10000"/>
              <a:gd name="connsiteY24" fmla="*/ 6910 h 10000"/>
              <a:gd name="connsiteX25" fmla="*/ 6262 w 10000"/>
              <a:gd name="connsiteY25" fmla="*/ 5580 h 10000"/>
              <a:gd name="connsiteX26" fmla="*/ 6454 w 10000"/>
              <a:gd name="connsiteY26" fmla="*/ 5542 h 10000"/>
              <a:gd name="connsiteX27" fmla="*/ 6898 w 10000"/>
              <a:gd name="connsiteY27" fmla="*/ 6592 h 10000"/>
              <a:gd name="connsiteX28" fmla="*/ 7500 w 10000"/>
              <a:gd name="connsiteY28" fmla="*/ 6563 h 10000"/>
              <a:gd name="connsiteX29" fmla="*/ 8269 w 10000"/>
              <a:gd name="connsiteY29" fmla="*/ 5938 h 10000"/>
              <a:gd name="connsiteX30" fmla="*/ 8846 w 10000"/>
              <a:gd name="connsiteY30" fmla="*/ 5000 h 10000"/>
              <a:gd name="connsiteX31" fmla="*/ 9038 w 10000"/>
              <a:gd name="connsiteY31" fmla="*/ 3281 h 10000"/>
              <a:gd name="connsiteX32" fmla="*/ 9615 w 10000"/>
              <a:gd name="connsiteY32" fmla="*/ 2969 h 10000"/>
              <a:gd name="connsiteX33" fmla="*/ 10000 w 10000"/>
              <a:gd name="connsiteY33" fmla="*/ 2813 h 10000"/>
              <a:gd name="connsiteX34" fmla="*/ 9615 w 10000"/>
              <a:gd name="connsiteY34" fmla="*/ 2031 h 10000"/>
              <a:gd name="connsiteX35" fmla="*/ 9038 w 10000"/>
              <a:gd name="connsiteY35" fmla="*/ 625 h 10000"/>
              <a:gd name="connsiteX36" fmla="*/ 8462 w 10000"/>
              <a:gd name="connsiteY36" fmla="*/ 0 h 10000"/>
              <a:gd name="connsiteX37" fmla="*/ 8077 w 10000"/>
              <a:gd name="connsiteY37" fmla="*/ 313 h 10000"/>
              <a:gd name="connsiteX38" fmla="*/ 7115 w 10000"/>
              <a:gd name="connsiteY38" fmla="*/ 781 h 10000"/>
              <a:gd name="connsiteX0" fmla="*/ 7115 w 10000"/>
              <a:gd name="connsiteY0" fmla="*/ 781 h 10000"/>
              <a:gd name="connsiteX1" fmla="*/ 2115 w 10000"/>
              <a:gd name="connsiteY1" fmla="*/ 781 h 10000"/>
              <a:gd name="connsiteX2" fmla="*/ 1923 w 10000"/>
              <a:gd name="connsiteY2" fmla="*/ 1719 h 10000"/>
              <a:gd name="connsiteX3" fmla="*/ 1346 w 10000"/>
              <a:gd name="connsiteY3" fmla="*/ 1719 h 10000"/>
              <a:gd name="connsiteX4" fmla="*/ 1346 w 10000"/>
              <a:gd name="connsiteY4" fmla="*/ 2188 h 10000"/>
              <a:gd name="connsiteX5" fmla="*/ 1154 w 10000"/>
              <a:gd name="connsiteY5" fmla="*/ 2031 h 10000"/>
              <a:gd name="connsiteX6" fmla="*/ 962 w 10000"/>
              <a:gd name="connsiteY6" fmla="*/ 3906 h 10000"/>
              <a:gd name="connsiteX7" fmla="*/ 385 w 10000"/>
              <a:gd name="connsiteY7" fmla="*/ 4219 h 10000"/>
              <a:gd name="connsiteX8" fmla="*/ 192 w 10000"/>
              <a:gd name="connsiteY8" fmla="*/ 5000 h 10000"/>
              <a:gd name="connsiteX9" fmla="*/ 0 w 10000"/>
              <a:gd name="connsiteY9" fmla="*/ 5469 h 10000"/>
              <a:gd name="connsiteX10" fmla="*/ 577 w 10000"/>
              <a:gd name="connsiteY10" fmla="*/ 6406 h 10000"/>
              <a:gd name="connsiteX11" fmla="*/ 962 w 10000"/>
              <a:gd name="connsiteY11" fmla="*/ 7031 h 10000"/>
              <a:gd name="connsiteX12" fmla="*/ 1538 w 10000"/>
              <a:gd name="connsiteY12" fmla="*/ 7813 h 10000"/>
              <a:gd name="connsiteX13" fmla="*/ 2308 w 10000"/>
              <a:gd name="connsiteY13" fmla="*/ 8125 h 10000"/>
              <a:gd name="connsiteX14" fmla="*/ 3462 w 10000"/>
              <a:gd name="connsiteY14" fmla="*/ 9063 h 10000"/>
              <a:gd name="connsiteX15" fmla="*/ 3846 w 10000"/>
              <a:gd name="connsiteY15" fmla="*/ 9531 h 10000"/>
              <a:gd name="connsiteX16" fmla="*/ 4808 w 10000"/>
              <a:gd name="connsiteY16" fmla="*/ 9531 h 10000"/>
              <a:gd name="connsiteX17" fmla="*/ 5577 w 10000"/>
              <a:gd name="connsiteY17" fmla="*/ 10000 h 10000"/>
              <a:gd name="connsiteX18" fmla="*/ 6923 w 10000"/>
              <a:gd name="connsiteY18" fmla="*/ 9844 h 10000"/>
              <a:gd name="connsiteX19" fmla="*/ 7885 w 10000"/>
              <a:gd name="connsiteY19" fmla="*/ 9531 h 10000"/>
              <a:gd name="connsiteX20" fmla="*/ 8462 w 10000"/>
              <a:gd name="connsiteY20" fmla="*/ 9531 h 10000"/>
              <a:gd name="connsiteX21" fmla="*/ 8462 w 10000"/>
              <a:gd name="connsiteY21" fmla="*/ 9219 h 10000"/>
              <a:gd name="connsiteX22" fmla="*/ 4620 w 10000"/>
              <a:gd name="connsiteY22" fmla="*/ 7043 h 10000"/>
              <a:gd name="connsiteX23" fmla="*/ 5020 w 10000"/>
              <a:gd name="connsiteY23" fmla="*/ 6338 h 10000"/>
              <a:gd name="connsiteX24" fmla="*/ 5567 w 10000"/>
              <a:gd name="connsiteY24" fmla="*/ 6910 h 10000"/>
              <a:gd name="connsiteX25" fmla="*/ 6262 w 10000"/>
              <a:gd name="connsiteY25" fmla="*/ 5580 h 10000"/>
              <a:gd name="connsiteX26" fmla="*/ 6454 w 10000"/>
              <a:gd name="connsiteY26" fmla="*/ 5542 h 10000"/>
              <a:gd name="connsiteX27" fmla="*/ 6898 w 10000"/>
              <a:gd name="connsiteY27" fmla="*/ 6592 h 10000"/>
              <a:gd name="connsiteX28" fmla="*/ 7500 w 10000"/>
              <a:gd name="connsiteY28" fmla="*/ 6563 h 10000"/>
              <a:gd name="connsiteX29" fmla="*/ 8269 w 10000"/>
              <a:gd name="connsiteY29" fmla="*/ 5938 h 10000"/>
              <a:gd name="connsiteX30" fmla="*/ 8846 w 10000"/>
              <a:gd name="connsiteY30" fmla="*/ 5000 h 10000"/>
              <a:gd name="connsiteX31" fmla="*/ 9038 w 10000"/>
              <a:gd name="connsiteY31" fmla="*/ 3281 h 10000"/>
              <a:gd name="connsiteX32" fmla="*/ 9615 w 10000"/>
              <a:gd name="connsiteY32" fmla="*/ 2969 h 10000"/>
              <a:gd name="connsiteX33" fmla="*/ 10000 w 10000"/>
              <a:gd name="connsiteY33" fmla="*/ 2813 h 10000"/>
              <a:gd name="connsiteX34" fmla="*/ 9615 w 10000"/>
              <a:gd name="connsiteY34" fmla="*/ 2031 h 10000"/>
              <a:gd name="connsiteX35" fmla="*/ 9038 w 10000"/>
              <a:gd name="connsiteY35" fmla="*/ 625 h 10000"/>
              <a:gd name="connsiteX36" fmla="*/ 8462 w 10000"/>
              <a:gd name="connsiteY36" fmla="*/ 0 h 10000"/>
              <a:gd name="connsiteX37" fmla="*/ 8077 w 10000"/>
              <a:gd name="connsiteY37" fmla="*/ 313 h 10000"/>
              <a:gd name="connsiteX38" fmla="*/ 7115 w 10000"/>
              <a:gd name="connsiteY38" fmla="*/ 781 h 10000"/>
              <a:gd name="connsiteX0" fmla="*/ 7115 w 10000"/>
              <a:gd name="connsiteY0" fmla="*/ 781 h 10000"/>
              <a:gd name="connsiteX1" fmla="*/ 2115 w 10000"/>
              <a:gd name="connsiteY1" fmla="*/ 781 h 10000"/>
              <a:gd name="connsiteX2" fmla="*/ 1923 w 10000"/>
              <a:gd name="connsiteY2" fmla="*/ 1719 h 10000"/>
              <a:gd name="connsiteX3" fmla="*/ 1346 w 10000"/>
              <a:gd name="connsiteY3" fmla="*/ 1719 h 10000"/>
              <a:gd name="connsiteX4" fmla="*/ 1346 w 10000"/>
              <a:gd name="connsiteY4" fmla="*/ 2188 h 10000"/>
              <a:gd name="connsiteX5" fmla="*/ 1154 w 10000"/>
              <a:gd name="connsiteY5" fmla="*/ 2031 h 10000"/>
              <a:gd name="connsiteX6" fmla="*/ 962 w 10000"/>
              <a:gd name="connsiteY6" fmla="*/ 3906 h 10000"/>
              <a:gd name="connsiteX7" fmla="*/ 385 w 10000"/>
              <a:gd name="connsiteY7" fmla="*/ 4219 h 10000"/>
              <a:gd name="connsiteX8" fmla="*/ 192 w 10000"/>
              <a:gd name="connsiteY8" fmla="*/ 5000 h 10000"/>
              <a:gd name="connsiteX9" fmla="*/ 0 w 10000"/>
              <a:gd name="connsiteY9" fmla="*/ 5469 h 10000"/>
              <a:gd name="connsiteX10" fmla="*/ 577 w 10000"/>
              <a:gd name="connsiteY10" fmla="*/ 6406 h 10000"/>
              <a:gd name="connsiteX11" fmla="*/ 962 w 10000"/>
              <a:gd name="connsiteY11" fmla="*/ 7031 h 10000"/>
              <a:gd name="connsiteX12" fmla="*/ 1538 w 10000"/>
              <a:gd name="connsiteY12" fmla="*/ 7813 h 10000"/>
              <a:gd name="connsiteX13" fmla="*/ 2308 w 10000"/>
              <a:gd name="connsiteY13" fmla="*/ 8125 h 10000"/>
              <a:gd name="connsiteX14" fmla="*/ 3462 w 10000"/>
              <a:gd name="connsiteY14" fmla="*/ 9063 h 10000"/>
              <a:gd name="connsiteX15" fmla="*/ 3846 w 10000"/>
              <a:gd name="connsiteY15" fmla="*/ 9531 h 10000"/>
              <a:gd name="connsiteX16" fmla="*/ 4808 w 10000"/>
              <a:gd name="connsiteY16" fmla="*/ 9531 h 10000"/>
              <a:gd name="connsiteX17" fmla="*/ 5577 w 10000"/>
              <a:gd name="connsiteY17" fmla="*/ 10000 h 10000"/>
              <a:gd name="connsiteX18" fmla="*/ 6923 w 10000"/>
              <a:gd name="connsiteY18" fmla="*/ 9844 h 10000"/>
              <a:gd name="connsiteX19" fmla="*/ 7885 w 10000"/>
              <a:gd name="connsiteY19" fmla="*/ 9531 h 10000"/>
              <a:gd name="connsiteX20" fmla="*/ 8462 w 10000"/>
              <a:gd name="connsiteY20" fmla="*/ 9531 h 10000"/>
              <a:gd name="connsiteX21" fmla="*/ 3364 w 10000"/>
              <a:gd name="connsiteY21" fmla="*/ 7165 h 10000"/>
              <a:gd name="connsiteX22" fmla="*/ 4620 w 10000"/>
              <a:gd name="connsiteY22" fmla="*/ 7043 h 10000"/>
              <a:gd name="connsiteX23" fmla="*/ 5020 w 10000"/>
              <a:gd name="connsiteY23" fmla="*/ 6338 h 10000"/>
              <a:gd name="connsiteX24" fmla="*/ 5567 w 10000"/>
              <a:gd name="connsiteY24" fmla="*/ 6910 h 10000"/>
              <a:gd name="connsiteX25" fmla="*/ 6262 w 10000"/>
              <a:gd name="connsiteY25" fmla="*/ 5580 h 10000"/>
              <a:gd name="connsiteX26" fmla="*/ 6454 w 10000"/>
              <a:gd name="connsiteY26" fmla="*/ 5542 h 10000"/>
              <a:gd name="connsiteX27" fmla="*/ 6898 w 10000"/>
              <a:gd name="connsiteY27" fmla="*/ 6592 h 10000"/>
              <a:gd name="connsiteX28" fmla="*/ 7500 w 10000"/>
              <a:gd name="connsiteY28" fmla="*/ 6563 h 10000"/>
              <a:gd name="connsiteX29" fmla="*/ 8269 w 10000"/>
              <a:gd name="connsiteY29" fmla="*/ 5938 h 10000"/>
              <a:gd name="connsiteX30" fmla="*/ 8846 w 10000"/>
              <a:gd name="connsiteY30" fmla="*/ 5000 h 10000"/>
              <a:gd name="connsiteX31" fmla="*/ 9038 w 10000"/>
              <a:gd name="connsiteY31" fmla="*/ 3281 h 10000"/>
              <a:gd name="connsiteX32" fmla="*/ 9615 w 10000"/>
              <a:gd name="connsiteY32" fmla="*/ 2969 h 10000"/>
              <a:gd name="connsiteX33" fmla="*/ 10000 w 10000"/>
              <a:gd name="connsiteY33" fmla="*/ 2813 h 10000"/>
              <a:gd name="connsiteX34" fmla="*/ 9615 w 10000"/>
              <a:gd name="connsiteY34" fmla="*/ 2031 h 10000"/>
              <a:gd name="connsiteX35" fmla="*/ 9038 w 10000"/>
              <a:gd name="connsiteY35" fmla="*/ 625 h 10000"/>
              <a:gd name="connsiteX36" fmla="*/ 8462 w 10000"/>
              <a:gd name="connsiteY36" fmla="*/ 0 h 10000"/>
              <a:gd name="connsiteX37" fmla="*/ 8077 w 10000"/>
              <a:gd name="connsiteY37" fmla="*/ 313 h 10000"/>
              <a:gd name="connsiteX38" fmla="*/ 7115 w 10000"/>
              <a:gd name="connsiteY38" fmla="*/ 781 h 10000"/>
              <a:gd name="connsiteX0" fmla="*/ 7115 w 10000"/>
              <a:gd name="connsiteY0" fmla="*/ 781 h 10000"/>
              <a:gd name="connsiteX1" fmla="*/ 2115 w 10000"/>
              <a:gd name="connsiteY1" fmla="*/ 781 h 10000"/>
              <a:gd name="connsiteX2" fmla="*/ 1923 w 10000"/>
              <a:gd name="connsiteY2" fmla="*/ 1719 h 10000"/>
              <a:gd name="connsiteX3" fmla="*/ 1346 w 10000"/>
              <a:gd name="connsiteY3" fmla="*/ 1719 h 10000"/>
              <a:gd name="connsiteX4" fmla="*/ 1346 w 10000"/>
              <a:gd name="connsiteY4" fmla="*/ 2188 h 10000"/>
              <a:gd name="connsiteX5" fmla="*/ 1154 w 10000"/>
              <a:gd name="connsiteY5" fmla="*/ 2031 h 10000"/>
              <a:gd name="connsiteX6" fmla="*/ 962 w 10000"/>
              <a:gd name="connsiteY6" fmla="*/ 3906 h 10000"/>
              <a:gd name="connsiteX7" fmla="*/ 385 w 10000"/>
              <a:gd name="connsiteY7" fmla="*/ 4219 h 10000"/>
              <a:gd name="connsiteX8" fmla="*/ 192 w 10000"/>
              <a:gd name="connsiteY8" fmla="*/ 5000 h 10000"/>
              <a:gd name="connsiteX9" fmla="*/ 0 w 10000"/>
              <a:gd name="connsiteY9" fmla="*/ 5469 h 10000"/>
              <a:gd name="connsiteX10" fmla="*/ 577 w 10000"/>
              <a:gd name="connsiteY10" fmla="*/ 6406 h 10000"/>
              <a:gd name="connsiteX11" fmla="*/ 962 w 10000"/>
              <a:gd name="connsiteY11" fmla="*/ 7031 h 10000"/>
              <a:gd name="connsiteX12" fmla="*/ 1538 w 10000"/>
              <a:gd name="connsiteY12" fmla="*/ 7813 h 10000"/>
              <a:gd name="connsiteX13" fmla="*/ 2308 w 10000"/>
              <a:gd name="connsiteY13" fmla="*/ 8125 h 10000"/>
              <a:gd name="connsiteX14" fmla="*/ 3462 w 10000"/>
              <a:gd name="connsiteY14" fmla="*/ 9063 h 10000"/>
              <a:gd name="connsiteX15" fmla="*/ 3846 w 10000"/>
              <a:gd name="connsiteY15" fmla="*/ 9531 h 10000"/>
              <a:gd name="connsiteX16" fmla="*/ 4808 w 10000"/>
              <a:gd name="connsiteY16" fmla="*/ 9531 h 10000"/>
              <a:gd name="connsiteX17" fmla="*/ 5577 w 10000"/>
              <a:gd name="connsiteY17" fmla="*/ 10000 h 10000"/>
              <a:gd name="connsiteX18" fmla="*/ 6923 w 10000"/>
              <a:gd name="connsiteY18" fmla="*/ 9844 h 10000"/>
              <a:gd name="connsiteX19" fmla="*/ 7885 w 10000"/>
              <a:gd name="connsiteY19" fmla="*/ 9531 h 10000"/>
              <a:gd name="connsiteX20" fmla="*/ 1782 w 10000"/>
              <a:gd name="connsiteY20" fmla="*/ 6760 h 10000"/>
              <a:gd name="connsiteX21" fmla="*/ 3364 w 10000"/>
              <a:gd name="connsiteY21" fmla="*/ 7165 h 10000"/>
              <a:gd name="connsiteX22" fmla="*/ 4620 w 10000"/>
              <a:gd name="connsiteY22" fmla="*/ 7043 h 10000"/>
              <a:gd name="connsiteX23" fmla="*/ 5020 w 10000"/>
              <a:gd name="connsiteY23" fmla="*/ 6338 h 10000"/>
              <a:gd name="connsiteX24" fmla="*/ 5567 w 10000"/>
              <a:gd name="connsiteY24" fmla="*/ 6910 h 10000"/>
              <a:gd name="connsiteX25" fmla="*/ 6262 w 10000"/>
              <a:gd name="connsiteY25" fmla="*/ 5580 h 10000"/>
              <a:gd name="connsiteX26" fmla="*/ 6454 w 10000"/>
              <a:gd name="connsiteY26" fmla="*/ 5542 h 10000"/>
              <a:gd name="connsiteX27" fmla="*/ 6898 w 10000"/>
              <a:gd name="connsiteY27" fmla="*/ 6592 h 10000"/>
              <a:gd name="connsiteX28" fmla="*/ 7500 w 10000"/>
              <a:gd name="connsiteY28" fmla="*/ 6563 h 10000"/>
              <a:gd name="connsiteX29" fmla="*/ 8269 w 10000"/>
              <a:gd name="connsiteY29" fmla="*/ 5938 h 10000"/>
              <a:gd name="connsiteX30" fmla="*/ 8846 w 10000"/>
              <a:gd name="connsiteY30" fmla="*/ 5000 h 10000"/>
              <a:gd name="connsiteX31" fmla="*/ 9038 w 10000"/>
              <a:gd name="connsiteY31" fmla="*/ 3281 h 10000"/>
              <a:gd name="connsiteX32" fmla="*/ 9615 w 10000"/>
              <a:gd name="connsiteY32" fmla="*/ 2969 h 10000"/>
              <a:gd name="connsiteX33" fmla="*/ 10000 w 10000"/>
              <a:gd name="connsiteY33" fmla="*/ 2813 h 10000"/>
              <a:gd name="connsiteX34" fmla="*/ 9615 w 10000"/>
              <a:gd name="connsiteY34" fmla="*/ 2031 h 10000"/>
              <a:gd name="connsiteX35" fmla="*/ 9038 w 10000"/>
              <a:gd name="connsiteY35" fmla="*/ 625 h 10000"/>
              <a:gd name="connsiteX36" fmla="*/ 8462 w 10000"/>
              <a:gd name="connsiteY36" fmla="*/ 0 h 10000"/>
              <a:gd name="connsiteX37" fmla="*/ 8077 w 10000"/>
              <a:gd name="connsiteY37" fmla="*/ 313 h 10000"/>
              <a:gd name="connsiteX38" fmla="*/ 7115 w 10000"/>
              <a:gd name="connsiteY38" fmla="*/ 781 h 10000"/>
              <a:gd name="connsiteX0" fmla="*/ 7115 w 10000"/>
              <a:gd name="connsiteY0" fmla="*/ 781 h 10096"/>
              <a:gd name="connsiteX1" fmla="*/ 2115 w 10000"/>
              <a:gd name="connsiteY1" fmla="*/ 781 h 10096"/>
              <a:gd name="connsiteX2" fmla="*/ 1923 w 10000"/>
              <a:gd name="connsiteY2" fmla="*/ 1719 h 10096"/>
              <a:gd name="connsiteX3" fmla="*/ 1346 w 10000"/>
              <a:gd name="connsiteY3" fmla="*/ 1719 h 10096"/>
              <a:gd name="connsiteX4" fmla="*/ 1346 w 10000"/>
              <a:gd name="connsiteY4" fmla="*/ 2188 h 10096"/>
              <a:gd name="connsiteX5" fmla="*/ 1154 w 10000"/>
              <a:gd name="connsiteY5" fmla="*/ 2031 h 10096"/>
              <a:gd name="connsiteX6" fmla="*/ 962 w 10000"/>
              <a:gd name="connsiteY6" fmla="*/ 3906 h 10096"/>
              <a:gd name="connsiteX7" fmla="*/ 385 w 10000"/>
              <a:gd name="connsiteY7" fmla="*/ 4219 h 10096"/>
              <a:gd name="connsiteX8" fmla="*/ 192 w 10000"/>
              <a:gd name="connsiteY8" fmla="*/ 5000 h 10096"/>
              <a:gd name="connsiteX9" fmla="*/ 0 w 10000"/>
              <a:gd name="connsiteY9" fmla="*/ 5469 h 10096"/>
              <a:gd name="connsiteX10" fmla="*/ 577 w 10000"/>
              <a:gd name="connsiteY10" fmla="*/ 6406 h 10096"/>
              <a:gd name="connsiteX11" fmla="*/ 962 w 10000"/>
              <a:gd name="connsiteY11" fmla="*/ 7031 h 10096"/>
              <a:gd name="connsiteX12" fmla="*/ 1538 w 10000"/>
              <a:gd name="connsiteY12" fmla="*/ 7813 h 10096"/>
              <a:gd name="connsiteX13" fmla="*/ 2308 w 10000"/>
              <a:gd name="connsiteY13" fmla="*/ 8125 h 10096"/>
              <a:gd name="connsiteX14" fmla="*/ 3462 w 10000"/>
              <a:gd name="connsiteY14" fmla="*/ 9063 h 10096"/>
              <a:gd name="connsiteX15" fmla="*/ 3846 w 10000"/>
              <a:gd name="connsiteY15" fmla="*/ 9531 h 10096"/>
              <a:gd name="connsiteX16" fmla="*/ 4808 w 10000"/>
              <a:gd name="connsiteY16" fmla="*/ 9531 h 10096"/>
              <a:gd name="connsiteX17" fmla="*/ 5577 w 10000"/>
              <a:gd name="connsiteY17" fmla="*/ 10000 h 10096"/>
              <a:gd name="connsiteX18" fmla="*/ 6923 w 10000"/>
              <a:gd name="connsiteY18" fmla="*/ 9844 h 10096"/>
              <a:gd name="connsiteX19" fmla="*/ 1030 w 10000"/>
              <a:gd name="connsiteY19" fmla="*/ 7047 h 10096"/>
              <a:gd name="connsiteX20" fmla="*/ 1782 w 10000"/>
              <a:gd name="connsiteY20" fmla="*/ 6760 h 10096"/>
              <a:gd name="connsiteX21" fmla="*/ 3364 w 10000"/>
              <a:gd name="connsiteY21" fmla="*/ 7165 h 10096"/>
              <a:gd name="connsiteX22" fmla="*/ 4620 w 10000"/>
              <a:gd name="connsiteY22" fmla="*/ 7043 h 10096"/>
              <a:gd name="connsiteX23" fmla="*/ 5020 w 10000"/>
              <a:gd name="connsiteY23" fmla="*/ 6338 h 10096"/>
              <a:gd name="connsiteX24" fmla="*/ 5567 w 10000"/>
              <a:gd name="connsiteY24" fmla="*/ 6910 h 10096"/>
              <a:gd name="connsiteX25" fmla="*/ 6262 w 10000"/>
              <a:gd name="connsiteY25" fmla="*/ 5580 h 10096"/>
              <a:gd name="connsiteX26" fmla="*/ 6454 w 10000"/>
              <a:gd name="connsiteY26" fmla="*/ 5542 h 10096"/>
              <a:gd name="connsiteX27" fmla="*/ 6898 w 10000"/>
              <a:gd name="connsiteY27" fmla="*/ 6592 h 10096"/>
              <a:gd name="connsiteX28" fmla="*/ 7500 w 10000"/>
              <a:gd name="connsiteY28" fmla="*/ 6563 h 10096"/>
              <a:gd name="connsiteX29" fmla="*/ 8269 w 10000"/>
              <a:gd name="connsiteY29" fmla="*/ 5938 h 10096"/>
              <a:gd name="connsiteX30" fmla="*/ 8846 w 10000"/>
              <a:gd name="connsiteY30" fmla="*/ 5000 h 10096"/>
              <a:gd name="connsiteX31" fmla="*/ 9038 w 10000"/>
              <a:gd name="connsiteY31" fmla="*/ 3281 h 10096"/>
              <a:gd name="connsiteX32" fmla="*/ 9615 w 10000"/>
              <a:gd name="connsiteY32" fmla="*/ 2969 h 10096"/>
              <a:gd name="connsiteX33" fmla="*/ 10000 w 10000"/>
              <a:gd name="connsiteY33" fmla="*/ 2813 h 10096"/>
              <a:gd name="connsiteX34" fmla="*/ 9615 w 10000"/>
              <a:gd name="connsiteY34" fmla="*/ 2031 h 10096"/>
              <a:gd name="connsiteX35" fmla="*/ 9038 w 10000"/>
              <a:gd name="connsiteY35" fmla="*/ 625 h 10096"/>
              <a:gd name="connsiteX36" fmla="*/ 8462 w 10000"/>
              <a:gd name="connsiteY36" fmla="*/ 0 h 10096"/>
              <a:gd name="connsiteX37" fmla="*/ 8077 w 10000"/>
              <a:gd name="connsiteY37" fmla="*/ 313 h 10096"/>
              <a:gd name="connsiteX38" fmla="*/ 7115 w 10000"/>
              <a:gd name="connsiteY38" fmla="*/ 781 h 10096"/>
              <a:gd name="connsiteX0" fmla="*/ 7115 w 10000"/>
              <a:gd name="connsiteY0" fmla="*/ 781 h 10096"/>
              <a:gd name="connsiteX1" fmla="*/ 2115 w 10000"/>
              <a:gd name="connsiteY1" fmla="*/ 781 h 10096"/>
              <a:gd name="connsiteX2" fmla="*/ 1923 w 10000"/>
              <a:gd name="connsiteY2" fmla="*/ 1719 h 10096"/>
              <a:gd name="connsiteX3" fmla="*/ 1346 w 10000"/>
              <a:gd name="connsiteY3" fmla="*/ 1719 h 10096"/>
              <a:gd name="connsiteX4" fmla="*/ 1346 w 10000"/>
              <a:gd name="connsiteY4" fmla="*/ 2188 h 10096"/>
              <a:gd name="connsiteX5" fmla="*/ 1154 w 10000"/>
              <a:gd name="connsiteY5" fmla="*/ 2031 h 10096"/>
              <a:gd name="connsiteX6" fmla="*/ 962 w 10000"/>
              <a:gd name="connsiteY6" fmla="*/ 3906 h 10096"/>
              <a:gd name="connsiteX7" fmla="*/ 385 w 10000"/>
              <a:gd name="connsiteY7" fmla="*/ 4219 h 10096"/>
              <a:gd name="connsiteX8" fmla="*/ 192 w 10000"/>
              <a:gd name="connsiteY8" fmla="*/ 5000 h 10096"/>
              <a:gd name="connsiteX9" fmla="*/ 0 w 10000"/>
              <a:gd name="connsiteY9" fmla="*/ 5469 h 10096"/>
              <a:gd name="connsiteX10" fmla="*/ 577 w 10000"/>
              <a:gd name="connsiteY10" fmla="*/ 6406 h 10096"/>
              <a:gd name="connsiteX11" fmla="*/ 962 w 10000"/>
              <a:gd name="connsiteY11" fmla="*/ 7031 h 10096"/>
              <a:gd name="connsiteX12" fmla="*/ 1538 w 10000"/>
              <a:gd name="connsiteY12" fmla="*/ 7813 h 10096"/>
              <a:gd name="connsiteX13" fmla="*/ 2308 w 10000"/>
              <a:gd name="connsiteY13" fmla="*/ 8125 h 10096"/>
              <a:gd name="connsiteX14" fmla="*/ 3462 w 10000"/>
              <a:gd name="connsiteY14" fmla="*/ 9063 h 10096"/>
              <a:gd name="connsiteX15" fmla="*/ 3846 w 10000"/>
              <a:gd name="connsiteY15" fmla="*/ 9531 h 10096"/>
              <a:gd name="connsiteX16" fmla="*/ 4808 w 10000"/>
              <a:gd name="connsiteY16" fmla="*/ 9531 h 10096"/>
              <a:gd name="connsiteX17" fmla="*/ 5577 w 10000"/>
              <a:gd name="connsiteY17" fmla="*/ 10000 h 10096"/>
              <a:gd name="connsiteX18" fmla="*/ 6923 w 10000"/>
              <a:gd name="connsiteY18" fmla="*/ 9844 h 10096"/>
              <a:gd name="connsiteX19" fmla="*/ 1030 w 10000"/>
              <a:gd name="connsiteY19" fmla="*/ 7047 h 10096"/>
              <a:gd name="connsiteX20" fmla="*/ 1782 w 10000"/>
              <a:gd name="connsiteY20" fmla="*/ 6760 h 10096"/>
              <a:gd name="connsiteX21" fmla="*/ 3364 w 10000"/>
              <a:gd name="connsiteY21" fmla="*/ 7165 h 10096"/>
              <a:gd name="connsiteX22" fmla="*/ 4620 w 10000"/>
              <a:gd name="connsiteY22" fmla="*/ 7043 h 10096"/>
              <a:gd name="connsiteX23" fmla="*/ 5020 w 10000"/>
              <a:gd name="connsiteY23" fmla="*/ 6338 h 10096"/>
              <a:gd name="connsiteX24" fmla="*/ 5567 w 10000"/>
              <a:gd name="connsiteY24" fmla="*/ 6910 h 10096"/>
              <a:gd name="connsiteX25" fmla="*/ 6262 w 10000"/>
              <a:gd name="connsiteY25" fmla="*/ 5580 h 10096"/>
              <a:gd name="connsiteX26" fmla="*/ 6454 w 10000"/>
              <a:gd name="connsiteY26" fmla="*/ 5542 h 10096"/>
              <a:gd name="connsiteX27" fmla="*/ 6898 w 10000"/>
              <a:gd name="connsiteY27" fmla="*/ 6592 h 10096"/>
              <a:gd name="connsiteX28" fmla="*/ 7500 w 10000"/>
              <a:gd name="connsiteY28" fmla="*/ 6563 h 10096"/>
              <a:gd name="connsiteX29" fmla="*/ 8269 w 10000"/>
              <a:gd name="connsiteY29" fmla="*/ 5938 h 10096"/>
              <a:gd name="connsiteX30" fmla="*/ 8846 w 10000"/>
              <a:gd name="connsiteY30" fmla="*/ 5000 h 10096"/>
              <a:gd name="connsiteX31" fmla="*/ 9038 w 10000"/>
              <a:gd name="connsiteY31" fmla="*/ 3281 h 10096"/>
              <a:gd name="connsiteX32" fmla="*/ 9615 w 10000"/>
              <a:gd name="connsiteY32" fmla="*/ 2969 h 10096"/>
              <a:gd name="connsiteX33" fmla="*/ 10000 w 10000"/>
              <a:gd name="connsiteY33" fmla="*/ 2813 h 10096"/>
              <a:gd name="connsiteX34" fmla="*/ 9615 w 10000"/>
              <a:gd name="connsiteY34" fmla="*/ 2031 h 10096"/>
              <a:gd name="connsiteX35" fmla="*/ 9038 w 10000"/>
              <a:gd name="connsiteY35" fmla="*/ 625 h 10096"/>
              <a:gd name="connsiteX36" fmla="*/ 8462 w 10000"/>
              <a:gd name="connsiteY36" fmla="*/ 0 h 10096"/>
              <a:gd name="connsiteX37" fmla="*/ 8077 w 10000"/>
              <a:gd name="connsiteY37" fmla="*/ 313 h 10096"/>
              <a:gd name="connsiteX38" fmla="*/ 7115 w 10000"/>
              <a:gd name="connsiteY38" fmla="*/ 781 h 10096"/>
              <a:gd name="connsiteX0" fmla="*/ 7115 w 10000"/>
              <a:gd name="connsiteY0" fmla="*/ 781 h 10096"/>
              <a:gd name="connsiteX1" fmla="*/ 2115 w 10000"/>
              <a:gd name="connsiteY1" fmla="*/ 781 h 10096"/>
              <a:gd name="connsiteX2" fmla="*/ 1923 w 10000"/>
              <a:gd name="connsiteY2" fmla="*/ 1719 h 10096"/>
              <a:gd name="connsiteX3" fmla="*/ 1346 w 10000"/>
              <a:gd name="connsiteY3" fmla="*/ 1719 h 10096"/>
              <a:gd name="connsiteX4" fmla="*/ 1346 w 10000"/>
              <a:gd name="connsiteY4" fmla="*/ 2188 h 10096"/>
              <a:gd name="connsiteX5" fmla="*/ 1154 w 10000"/>
              <a:gd name="connsiteY5" fmla="*/ 2031 h 10096"/>
              <a:gd name="connsiteX6" fmla="*/ 962 w 10000"/>
              <a:gd name="connsiteY6" fmla="*/ 3906 h 10096"/>
              <a:gd name="connsiteX7" fmla="*/ 385 w 10000"/>
              <a:gd name="connsiteY7" fmla="*/ 4219 h 10096"/>
              <a:gd name="connsiteX8" fmla="*/ 192 w 10000"/>
              <a:gd name="connsiteY8" fmla="*/ 5000 h 10096"/>
              <a:gd name="connsiteX9" fmla="*/ 0 w 10000"/>
              <a:gd name="connsiteY9" fmla="*/ 5469 h 10096"/>
              <a:gd name="connsiteX10" fmla="*/ 577 w 10000"/>
              <a:gd name="connsiteY10" fmla="*/ 6406 h 10096"/>
              <a:gd name="connsiteX11" fmla="*/ 962 w 10000"/>
              <a:gd name="connsiteY11" fmla="*/ 7031 h 10096"/>
              <a:gd name="connsiteX12" fmla="*/ 1538 w 10000"/>
              <a:gd name="connsiteY12" fmla="*/ 7813 h 10096"/>
              <a:gd name="connsiteX13" fmla="*/ 2308 w 10000"/>
              <a:gd name="connsiteY13" fmla="*/ 8125 h 10096"/>
              <a:gd name="connsiteX14" fmla="*/ 3462 w 10000"/>
              <a:gd name="connsiteY14" fmla="*/ 9063 h 10096"/>
              <a:gd name="connsiteX15" fmla="*/ 3846 w 10000"/>
              <a:gd name="connsiteY15" fmla="*/ 9531 h 10096"/>
              <a:gd name="connsiteX16" fmla="*/ 4808 w 10000"/>
              <a:gd name="connsiteY16" fmla="*/ 9531 h 10096"/>
              <a:gd name="connsiteX17" fmla="*/ 5577 w 10000"/>
              <a:gd name="connsiteY17" fmla="*/ 10000 h 10096"/>
              <a:gd name="connsiteX18" fmla="*/ 6923 w 10000"/>
              <a:gd name="connsiteY18" fmla="*/ 9844 h 10096"/>
              <a:gd name="connsiteX19" fmla="*/ 1030 w 10000"/>
              <a:gd name="connsiteY19" fmla="*/ 7047 h 10096"/>
              <a:gd name="connsiteX20" fmla="*/ 1782 w 10000"/>
              <a:gd name="connsiteY20" fmla="*/ 6760 h 10096"/>
              <a:gd name="connsiteX21" fmla="*/ 3364 w 10000"/>
              <a:gd name="connsiteY21" fmla="*/ 7165 h 10096"/>
              <a:gd name="connsiteX22" fmla="*/ 4620 w 10000"/>
              <a:gd name="connsiteY22" fmla="*/ 7043 h 10096"/>
              <a:gd name="connsiteX23" fmla="*/ 5020 w 10000"/>
              <a:gd name="connsiteY23" fmla="*/ 6338 h 10096"/>
              <a:gd name="connsiteX24" fmla="*/ 5567 w 10000"/>
              <a:gd name="connsiteY24" fmla="*/ 6910 h 10096"/>
              <a:gd name="connsiteX25" fmla="*/ 6262 w 10000"/>
              <a:gd name="connsiteY25" fmla="*/ 5580 h 10096"/>
              <a:gd name="connsiteX26" fmla="*/ 6454 w 10000"/>
              <a:gd name="connsiteY26" fmla="*/ 5542 h 10096"/>
              <a:gd name="connsiteX27" fmla="*/ 6898 w 10000"/>
              <a:gd name="connsiteY27" fmla="*/ 6592 h 10096"/>
              <a:gd name="connsiteX28" fmla="*/ 7500 w 10000"/>
              <a:gd name="connsiteY28" fmla="*/ 6563 h 10096"/>
              <a:gd name="connsiteX29" fmla="*/ 8269 w 10000"/>
              <a:gd name="connsiteY29" fmla="*/ 5938 h 10096"/>
              <a:gd name="connsiteX30" fmla="*/ 8846 w 10000"/>
              <a:gd name="connsiteY30" fmla="*/ 5000 h 10096"/>
              <a:gd name="connsiteX31" fmla="*/ 9038 w 10000"/>
              <a:gd name="connsiteY31" fmla="*/ 3281 h 10096"/>
              <a:gd name="connsiteX32" fmla="*/ 9615 w 10000"/>
              <a:gd name="connsiteY32" fmla="*/ 2969 h 10096"/>
              <a:gd name="connsiteX33" fmla="*/ 10000 w 10000"/>
              <a:gd name="connsiteY33" fmla="*/ 2813 h 10096"/>
              <a:gd name="connsiteX34" fmla="*/ 9615 w 10000"/>
              <a:gd name="connsiteY34" fmla="*/ 2031 h 10096"/>
              <a:gd name="connsiteX35" fmla="*/ 9038 w 10000"/>
              <a:gd name="connsiteY35" fmla="*/ 625 h 10096"/>
              <a:gd name="connsiteX36" fmla="*/ 8462 w 10000"/>
              <a:gd name="connsiteY36" fmla="*/ 0 h 10096"/>
              <a:gd name="connsiteX37" fmla="*/ 8077 w 10000"/>
              <a:gd name="connsiteY37" fmla="*/ 313 h 10096"/>
              <a:gd name="connsiteX38" fmla="*/ 7115 w 10000"/>
              <a:gd name="connsiteY38" fmla="*/ 781 h 10096"/>
              <a:gd name="connsiteX0" fmla="*/ 7115 w 10000"/>
              <a:gd name="connsiteY0" fmla="*/ 781 h 10125"/>
              <a:gd name="connsiteX1" fmla="*/ 2115 w 10000"/>
              <a:gd name="connsiteY1" fmla="*/ 781 h 10125"/>
              <a:gd name="connsiteX2" fmla="*/ 1923 w 10000"/>
              <a:gd name="connsiteY2" fmla="*/ 1719 h 10125"/>
              <a:gd name="connsiteX3" fmla="*/ 1346 w 10000"/>
              <a:gd name="connsiteY3" fmla="*/ 1719 h 10125"/>
              <a:gd name="connsiteX4" fmla="*/ 1346 w 10000"/>
              <a:gd name="connsiteY4" fmla="*/ 2188 h 10125"/>
              <a:gd name="connsiteX5" fmla="*/ 1154 w 10000"/>
              <a:gd name="connsiteY5" fmla="*/ 2031 h 10125"/>
              <a:gd name="connsiteX6" fmla="*/ 962 w 10000"/>
              <a:gd name="connsiteY6" fmla="*/ 3906 h 10125"/>
              <a:gd name="connsiteX7" fmla="*/ 385 w 10000"/>
              <a:gd name="connsiteY7" fmla="*/ 4219 h 10125"/>
              <a:gd name="connsiteX8" fmla="*/ 192 w 10000"/>
              <a:gd name="connsiteY8" fmla="*/ 5000 h 10125"/>
              <a:gd name="connsiteX9" fmla="*/ 0 w 10000"/>
              <a:gd name="connsiteY9" fmla="*/ 5469 h 10125"/>
              <a:gd name="connsiteX10" fmla="*/ 577 w 10000"/>
              <a:gd name="connsiteY10" fmla="*/ 6406 h 10125"/>
              <a:gd name="connsiteX11" fmla="*/ 962 w 10000"/>
              <a:gd name="connsiteY11" fmla="*/ 7031 h 10125"/>
              <a:gd name="connsiteX12" fmla="*/ 1538 w 10000"/>
              <a:gd name="connsiteY12" fmla="*/ 7813 h 10125"/>
              <a:gd name="connsiteX13" fmla="*/ 2308 w 10000"/>
              <a:gd name="connsiteY13" fmla="*/ 8125 h 10125"/>
              <a:gd name="connsiteX14" fmla="*/ 3462 w 10000"/>
              <a:gd name="connsiteY14" fmla="*/ 9063 h 10125"/>
              <a:gd name="connsiteX15" fmla="*/ 3846 w 10000"/>
              <a:gd name="connsiteY15" fmla="*/ 9531 h 10125"/>
              <a:gd name="connsiteX16" fmla="*/ 4808 w 10000"/>
              <a:gd name="connsiteY16" fmla="*/ 9531 h 10125"/>
              <a:gd name="connsiteX17" fmla="*/ 5577 w 10000"/>
              <a:gd name="connsiteY17" fmla="*/ 10000 h 10125"/>
              <a:gd name="connsiteX18" fmla="*/ 1030 w 10000"/>
              <a:gd name="connsiteY18" fmla="*/ 7047 h 10125"/>
              <a:gd name="connsiteX19" fmla="*/ 1782 w 10000"/>
              <a:gd name="connsiteY19" fmla="*/ 6760 h 10125"/>
              <a:gd name="connsiteX20" fmla="*/ 3364 w 10000"/>
              <a:gd name="connsiteY20" fmla="*/ 7165 h 10125"/>
              <a:gd name="connsiteX21" fmla="*/ 4620 w 10000"/>
              <a:gd name="connsiteY21" fmla="*/ 7043 h 10125"/>
              <a:gd name="connsiteX22" fmla="*/ 5020 w 10000"/>
              <a:gd name="connsiteY22" fmla="*/ 6338 h 10125"/>
              <a:gd name="connsiteX23" fmla="*/ 5567 w 10000"/>
              <a:gd name="connsiteY23" fmla="*/ 6910 h 10125"/>
              <a:gd name="connsiteX24" fmla="*/ 6262 w 10000"/>
              <a:gd name="connsiteY24" fmla="*/ 5580 h 10125"/>
              <a:gd name="connsiteX25" fmla="*/ 6454 w 10000"/>
              <a:gd name="connsiteY25" fmla="*/ 5542 h 10125"/>
              <a:gd name="connsiteX26" fmla="*/ 6898 w 10000"/>
              <a:gd name="connsiteY26" fmla="*/ 6592 h 10125"/>
              <a:gd name="connsiteX27" fmla="*/ 7500 w 10000"/>
              <a:gd name="connsiteY27" fmla="*/ 6563 h 10125"/>
              <a:gd name="connsiteX28" fmla="*/ 8269 w 10000"/>
              <a:gd name="connsiteY28" fmla="*/ 5938 h 10125"/>
              <a:gd name="connsiteX29" fmla="*/ 8846 w 10000"/>
              <a:gd name="connsiteY29" fmla="*/ 5000 h 10125"/>
              <a:gd name="connsiteX30" fmla="*/ 9038 w 10000"/>
              <a:gd name="connsiteY30" fmla="*/ 3281 h 10125"/>
              <a:gd name="connsiteX31" fmla="*/ 9615 w 10000"/>
              <a:gd name="connsiteY31" fmla="*/ 2969 h 10125"/>
              <a:gd name="connsiteX32" fmla="*/ 10000 w 10000"/>
              <a:gd name="connsiteY32" fmla="*/ 2813 h 10125"/>
              <a:gd name="connsiteX33" fmla="*/ 9615 w 10000"/>
              <a:gd name="connsiteY33" fmla="*/ 2031 h 10125"/>
              <a:gd name="connsiteX34" fmla="*/ 9038 w 10000"/>
              <a:gd name="connsiteY34" fmla="*/ 625 h 10125"/>
              <a:gd name="connsiteX35" fmla="*/ 8462 w 10000"/>
              <a:gd name="connsiteY35" fmla="*/ 0 h 10125"/>
              <a:gd name="connsiteX36" fmla="*/ 8077 w 10000"/>
              <a:gd name="connsiteY36" fmla="*/ 313 h 10125"/>
              <a:gd name="connsiteX37" fmla="*/ 7115 w 10000"/>
              <a:gd name="connsiteY37" fmla="*/ 781 h 10125"/>
              <a:gd name="connsiteX0" fmla="*/ 7115 w 10000"/>
              <a:gd name="connsiteY0" fmla="*/ 781 h 9715"/>
              <a:gd name="connsiteX1" fmla="*/ 2115 w 10000"/>
              <a:gd name="connsiteY1" fmla="*/ 781 h 9715"/>
              <a:gd name="connsiteX2" fmla="*/ 1923 w 10000"/>
              <a:gd name="connsiteY2" fmla="*/ 1719 h 9715"/>
              <a:gd name="connsiteX3" fmla="*/ 1346 w 10000"/>
              <a:gd name="connsiteY3" fmla="*/ 1719 h 9715"/>
              <a:gd name="connsiteX4" fmla="*/ 1346 w 10000"/>
              <a:gd name="connsiteY4" fmla="*/ 2188 h 9715"/>
              <a:gd name="connsiteX5" fmla="*/ 1154 w 10000"/>
              <a:gd name="connsiteY5" fmla="*/ 2031 h 9715"/>
              <a:gd name="connsiteX6" fmla="*/ 962 w 10000"/>
              <a:gd name="connsiteY6" fmla="*/ 3906 h 9715"/>
              <a:gd name="connsiteX7" fmla="*/ 385 w 10000"/>
              <a:gd name="connsiteY7" fmla="*/ 4219 h 9715"/>
              <a:gd name="connsiteX8" fmla="*/ 192 w 10000"/>
              <a:gd name="connsiteY8" fmla="*/ 5000 h 9715"/>
              <a:gd name="connsiteX9" fmla="*/ 0 w 10000"/>
              <a:gd name="connsiteY9" fmla="*/ 5469 h 9715"/>
              <a:gd name="connsiteX10" fmla="*/ 577 w 10000"/>
              <a:gd name="connsiteY10" fmla="*/ 6406 h 9715"/>
              <a:gd name="connsiteX11" fmla="*/ 962 w 10000"/>
              <a:gd name="connsiteY11" fmla="*/ 7031 h 9715"/>
              <a:gd name="connsiteX12" fmla="*/ 1538 w 10000"/>
              <a:gd name="connsiteY12" fmla="*/ 7813 h 9715"/>
              <a:gd name="connsiteX13" fmla="*/ 2308 w 10000"/>
              <a:gd name="connsiteY13" fmla="*/ 8125 h 9715"/>
              <a:gd name="connsiteX14" fmla="*/ 3462 w 10000"/>
              <a:gd name="connsiteY14" fmla="*/ 9063 h 9715"/>
              <a:gd name="connsiteX15" fmla="*/ 3846 w 10000"/>
              <a:gd name="connsiteY15" fmla="*/ 9531 h 9715"/>
              <a:gd name="connsiteX16" fmla="*/ 4808 w 10000"/>
              <a:gd name="connsiteY16" fmla="*/ 9531 h 9715"/>
              <a:gd name="connsiteX17" fmla="*/ 1030 w 10000"/>
              <a:gd name="connsiteY17" fmla="*/ 7047 h 9715"/>
              <a:gd name="connsiteX18" fmla="*/ 1782 w 10000"/>
              <a:gd name="connsiteY18" fmla="*/ 6760 h 9715"/>
              <a:gd name="connsiteX19" fmla="*/ 3364 w 10000"/>
              <a:gd name="connsiteY19" fmla="*/ 7165 h 9715"/>
              <a:gd name="connsiteX20" fmla="*/ 4620 w 10000"/>
              <a:gd name="connsiteY20" fmla="*/ 7043 h 9715"/>
              <a:gd name="connsiteX21" fmla="*/ 5020 w 10000"/>
              <a:gd name="connsiteY21" fmla="*/ 6338 h 9715"/>
              <a:gd name="connsiteX22" fmla="*/ 5567 w 10000"/>
              <a:gd name="connsiteY22" fmla="*/ 6910 h 9715"/>
              <a:gd name="connsiteX23" fmla="*/ 6262 w 10000"/>
              <a:gd name="connsiteY23" fmla="*/ 5580 h 9715"/>
              <a:gd name="connsiteX24" fmla="*/ 6454 w 10000"/>
              <a:gd name="connsiteY24" fmla="*/ 5542 h 9715"/>
              <a:gd name="connsiteX25" fmla="*/ 6898 w 10000"/>
              <a:gd name="connsiteY25" fmla="*/ 6592 h 9715"/>
              <a:gd name="connsiteX26" fmla="*/ 7500 w 10000"/>
              <a:gd name="connsiteY26" fmla="*/ 6563 h 9715"/>
              <a:gd name="connsiteX27" fmla="*/ 8269 w 10000"/>
              <a:gd name="connsiteY27" fmla="*/ 5938 h 9715"/>
              <a:gd name="connsiteX28" fmla="*/ 8846 w 10000"/>
              <a:gd name="connsiteY28" fmla="*/ 5000 h 9715"/>
              <a:gd name="connsiteX29" fmla="*/ 9038 w 10000"/>
              <a:gd name="connsiteY29" fmla="*/ 3281 h 9715"/>
              <a:gd name="connsiteX30" fmla="*/ 9615 w 10000"/>
              <a:gd name="connsiteY30" fmla="*/ 2969 h 9715"/>
              <a:gd name="connsiteX31" fmla="*/ 10000 w 10000"/>
              <a:gd name="connsiteY31" fmla="*/ 2813 h 9715"/>
              <a:gd name="connsiteX32" fmla="*/ 9615 w 10000"/>
              <a:gd name="connsiteY32" fmla="*/ 2031 h 9715"/>
              <a:gd name="connsiteX33" fmla="*/ 9038 w 10000"/>
              <a:gd name="connsiteY33" fmla="*/ 625 h 9715"/>
              <a:gd name="connsiteX34" fmla="*/ 8462 w 10000"/>
              <a:gd name="connsiteY34" fmla="*/ 0 h 9715"/>
              <a:gd name="connsiteX35" fmla="*/ 8077 w 10000"/>
              <a:gd name="connsiteY35" fmla="*/ 313 h 9715"/>
              <a:gd name="connsiteX36" fmla="*/ 7115 w 10000"/>
              <a:gd name="connsiteY36" fmla="*/ 781 h 9715"/>
              <a:gd name="connsiteX0" fmla="*/ 7115 w 10000"/>
              <a:gd name="connsiteY0" fmla="*/ 804 h 9909"/>
              <a:gd name="connsiteX1" fmla="*/ 2115 w 10000"/>
              <a:gd name="connsiteY1" fmla="*/ 804 h 9909"/>
              <a:gd name="connsiteX2" fmla="*/ 1923 w 10000"/>
              <a:gd name="connsiteY2" fmla="*/ 1769 h 9909"/>
              <a:gd name="connsiteX3" fmla="*/ 1346 w 10000"/>
              <a:gd name="connsiteY3" fmla="*/ 1769 h 9909"/>
              <a:gd name="connsiteX4" fmla="*/ 1346 w 10000"/>
              <a:gd name="connsiteY4" fmla="*/ 2252 h 9909"/>
              <a:gd name="connsiteX5" fmla="*/ 1154 w 10000"/>
              <a:gd name="connsiteY5" fmla="*/ 2091 h 9909"/>
              <a:gd name="connsiteX6" fmla="*/ 962 w 10000"/>
              <a:gd name="connsiteY6" fmla="*/ 4021 h 9909"/>
              <a:gd name="connsiteX7" fmla="*/ 385 w 10000"/>
              <a:gd name="connsiteY7" fmla="*/ 4343 h 9909"/>
              <a:gd name="connsiteX8" fmla="*/ 192 w 10000"/>
              <a:gd name="connsiteY8" fmla="*/ 5147 h 9909"/>
              <a:gd name="connsiteX9" fmla="*/ 0 w 10000"/>
              <a:gd name="connsiteY9" fmla="*/ 5629 h 9909"/>
              <a:gd name="connsiteX10" fmla="*/ 577 w 10000"/>
              <a:gd name="connsiteY10" fmla="*/ 6594 h 9909"/>
              <a:gd name="connsiteX11" fmla="*/ 962 w 10000"/>
              <a:gd name="connsiteY11" fmla="*/ 7237 h 9909"/>
              <a:gd name="connsiteX12" fmla="*/ 1538 w 10000"/>
              <a:gd name="connsiteY12" fmla="*/ 8042 h 9909"/>
              <a:gd name="connsiteX13" fmla="*/ 2308 w 10000"/>
              <a:gd name="connsiteY13" fmla="*/ 8363 h 9909"/>
              <a:gd name="connsiteX14" fmla="*/ 3462 w 10000"/>
              <a:gd name="connsiteY14" fmla="*/ 9329 h 9909"/>
              <a:gd name="connsiteX15" fmla="*/ 3846 w 10000"/>
              <a:gd name="connsiteY15" fmla="*/ 9811 h 9909"/>
              <a:gd name="connsiteX16" fmla="*/ 1030 w 10000"/>
              <a:gd name="connsiteY16" fmla="*/ 7254 h 9909"/>
              <a:gd name="connsiteX17" fmla="*/ 1782 w 10000"/>
              <a:gd name="connsiteY17" fmla="*/ 6958 h 9909"/>
              <a:gd name="connsiteX18" fmla="*/ 3364 w 10000"/>
              <a:gd name="connsiteY18" fmla="*/ 7375 h 9909"/>
              <a:gd name="connsiteX19" fmla="*/ 4620 w 10000"/>
              <a:gd name="connsiteY19" fmla="*/ 7250 h 9909"/>
              <a:gd name="connsiteX20" fmla="*/ 5020 w 10000"/>
              <a:gd name="connsiteY20" fmla="*/ 6524 h 9909"/>
              <a:gd name="connsiteX21" fmla="*/ 5567 w 10000"/>
              <a:gd name="connsiteY21" fmla="*/ 7113 h 9909"/>
              <a:gd name="connsiteX22" fmla="*/ 6262 w 10000"/>
              <a:gd name="connsiteY22" fmla="*/ 5744 h 9909"/>
              <a:gd name="connsiteX23" fmla="*/ 6454 w 10000"/>
              <a:gd name="connsiteY23" fmla="*/ 5705 h 9909"/>
              <a:gd name="connsiteX24" fmla="*/ 6898 w 10000"/>
              <a:gd name="connsiteY24" fmla="*/ 6785 h 9909"/>
              <a:gd name="connsiteX25" fmla="*/ 7500 w 10000"/>
              <a:gd name="connsiteY25" fmla="*/ 6756 h 9909"/>
              <a:gd name="connsiteX26" fmla="*/ 8269 w 10000"/>
              <a:gd name="connsiteY26" fmla="*/ 6112 h 9909"/>
              <a:gd name="connsiteX27" fmla="*/ 8846 w 10000"/>
              <a:gd name="connsiteY27" fmla="*/ 5147 h 9909"/>
              <a:gd name="connsiteX28" fmla="*/ 9038 w 10000"/>
              <a:gd name="connsiteY28" fmla="*/ 3377 h 9909"/>
              <a:gd name="connsiteX29" fmla="*/ 9615 w 10000"/>
              <a:gd name="connsiteY29" fmla="*/ 3056 h 9909"/>
              <a:gd name="connsiteX30" fmla="*/ 10000 w 10000"/>
              <a:gd name="connsiteY30" fmla="*/ 2896 h 9909"/>
              <a:gd name="connsiteX31" fmla="*/ 9615 w 10000"/>
              <a:gd name="connsiteY31" fmla="*/ 2091 h 9909"/>
              <a:gd name="connsiteX32" fmla="*/ 9038 w 10000"/>
              <a:gd name="connsiteY32" fmla="*/ 643 h 9909"/>
              <a:gd name="connsiteX33" fmla="*/ 8462 w 10000"/>
              <a:gd name="connsiteY33" fmla="*/ 0 h 9909"/>
              <a:gd name="connsiteX34" fmla="*/ 8077 w 10000"/>
              <a:gd name="connsiteY34" fmla="*/ 322 h 9909"/>
              <a:gd name="connsiteX35" fmla="*/ 7115 w 10000"/>
              <a:gd name="connsiteY35" fmla="*/ 804 h 9909"/>
              <a:gd name="connsiteX0" fmla="*/ 7115 w 10000"/>
              <a:gd name="connsiteY0" fmla="*/ 811 h 9415"/>
              <a:gd name="connsiteX1" fmla="*/ 2115 w 10000"/>
              <a:gd name="connsiteY1" fmla="*/ 811 h 9415"/>
              <a:gd name="connsiteX2" fmla="*/ 1923 w 10000"/>
              <a:gd name="connsiteY2" fmla="*/ 1785 h 9415"/>
              <a:gd name="connsiteX3" fmla="*/ 1346 w 10000"/>
              <a:gd name="connsiteY3" fmla="*/ 1785 h 9415"/>
              <a:gd name="connsiteX4" fmla="*/ 1346 w 10000"/>
              <a:gd name="connsiteY4" fmla="*/ 2273 h 9415"/>
              <a:gd name="connsiteX5" fmla="*/ 1154 w 10000"/>
              <a:gd name="connsiteY5" fmla="*/ 2110 h 9415"/>
              <a:gd name="connsiteX6" fmla="*/ 962 w 10000"/>
              <a:gd name="connsiteY6" fmla="*/ 4058 h 9415"/>
              <a:gd name="connsiteX7" fmla="*/ 385 w 10000"/>
              <a:gd name="connsiteY7" fmla="*/ 4383 h 9415"/>
              <a:gd name="connsiteX8" fmla="*/ 192 w 10000"/>
              <a:gd name="connsiteY8" fmla="*/ 5194 h 9415"/>
              <a:gd name="connsiteX9" fmla="*/ 0 w 10000"/>
              <a:gd name="connsiteY9" fmla="*/ 5681 h 9415"/>
              <a:gd name="connsiteX10" fmla="*/ 577 w 10000"/>
              <a:gd name="connsiteY10" fmla="*/ 6655 h 9415"/>
              <a:gd name="connsiteX11" fmla="*/ 962 w 10000"/>
              <a:gd name="connsiteY11" fmla="*/ 7303 h 9415"/>
              <a:gd name="connsiteX12" fmla="*/ 1538 w 10000"/>
              <a:gd name="connsiteY12" fmla="*/ 8116 h 9415"/>
              <a:gd name="connsiteX13" fmla="*/ 2308 w 10000"/>
              <a:gd name="connsiteY13" fmla="*/ 8440 h 9415"/>
              <a:gd name="connsiteX14" fmla="*/ 3462 w 10000"/>
              <a:gd name="connsiteY14" fmla="*/ 9415 h 9415"/>
              <a:gd name="connsiteX15" fmla="*/ 1030 w 10000"/>
              <a:gd name="connsiteY15" fmla="*/ 7321 h 9415"/>
              <a:gd name="connsiteX16" fmla="*/ 1782 w 10000"/>
              <a:gd name="connsiteY16" fmla="*/ 7022 h 9415"/>
              <a:gd name="connsiteX17" fmla="*/ 3364 w 10000"/>
              <a:gd name="connsiteY17" fmla="*/ 7443 h 9415"/>
              <a:gd name="connsiteX18" fmla="*/ 4620 w 10000"/>
              <a:gd name="connsiteY18" fmla="*/ 7317 h 9415"/>
              <a:gd name="connsiteX19" fmla="*/ 5020 w 10000"/>
              <a:gd name="connsiteY19" fmla="*/ 6584 h 9415"/>
              <a:gd name="connsiteX20" fmla="*/ 5567 w 10000"/>
              <a:gd name="connsiteY20" fmla="*/ 7178 h 9415"/>
              <a:gd name="connsiteX21" fmla="*/ 6262 w 10000"/>
              <a:gd name="connsiteY21" fmla="*/ 5797 h 9415"/>
              <a:gd name="connsiteX22" fmla="*/ 6454 w 10000"/>
              <a:gd name="connsiteY22" fmla="*/ 5757 h 9415"/>
              <a:gd name="connsiteX23" fmla="*/ 6898 w 10000"/>
              <a:gd name="connsiteY23" fmla="*/ 6847 h 9415"/>
              <a:gd name="connsiteX24" fmla="*/ 7500 w 10000"/>
              <a:gd name="connsiteY24" fmla="*/ 6818 h 9415"/>
              <a:gd name="connsiteX25" fmla="*/ 8269 w 10000"/>
              <a:gd name="connsiteY25" fmla="*/ 6168 h 9415"/>
              <a:gd name="connsiteX26" fmla="*/ 8846 w 10000"/>
              <a:gd name="connsiteY26" fmla="*/ 5194 h 9415"/>
              <a:gd name="connsiteX27" fmla="*/ 9038 w 10000"/>
              <a:gd name="connsiteY27" fmla="*/ 3408 h 9415"/>
              <a:gd name="connsiteX28" fmla="*/ 9615 w 10000"/>
              <a:gd name="connsiteY28" fmla="*/ 3084 h 9415"/>
              <a:gd name="connsiteX29" fmla="*/ 10000 w 10000"/>
              <a:gd name="connsiteY29" fmla="*/ 2923 h 9415"/>
              <a:gd name="connsiteX30" fmla="*/ 9615 w 10000"/>
              <a:gd name="connsiteY30" fmla="*/ 2110 h 9415"/>
              <a:gd name="connsiteX31" fmla="*/ 9038 w 10000"/>
              <a:gd name="connsiteY31" fmla="*/ 649 h 9415"/>
              <a:gd name="connsiteX32" fmla="*/ 8462 w 10000"/>
              <a:gd name="connsiteY32" fmla="*/ 0 h 9415"/>
              <a:gd name="connsiteX33" fmla="*/ 8077 w 10000"/>
              <a:gd name="connsiteY33" fmla="*/ 325 h 9415"/>
              <a:gd name="connsiteX34" fmla="*/ 7115 w 10000"/>
              <a:gd name="connsiteY34" fmla="*/ 811 h 9415"/>
              <a:gd name="connsiteX0" fmla="*/ 7115 w 10000"/>
              <a:gd name="connsiteY0" fmla="*/ 861 h 8964"/>
              <a:gd name="connsiteX1" fmla="*/ 2115 w 10000"/>
              <a:gd name="connsiteY1" fmla="*/ 861 h 8964"/>
              <a:gd name="connsiteX2" fmla="*/ 1923 w 10000"/>
              <a:gd name="connsiteY2" fmla="*/ 1896 h 8964"/>
              <a:gd name="connsiteX3" fmla="*/ 1346 w 10000"/>
              <a:gd name="connsiteY3" fmla="*/ 1896 h 8964"/>
              <a:gd name="connsiteX4" fmla="*/ 1346 w 10000"/>
              <a:gd name="connsiteY4" fmla="*/ 2414 h 8964"/>
              <a:gd name="connsiteX5" fmla="*/ 1154 w 10000"/>
              <a:gd name="connsiteY5" fmla="*/ 2241 h 8964"/>
              <a:gd name="connsiteX6" fmla="*/ 962 w 10000"/>
              <a:gd name="connsiteY6" fmla="*/ 4310 h 8964"/>
              <a:gd name="connsiteX7" fmla="*/ 385 w 10000"/>
              <a:gd name="connsiteY7" fmla="*/ 4655 h 8964"/>
              <a:gd name="connsiteX8" fmla="*/ 192 w 10000"/>
              <a:gd name="connsiteY8" fmla="*/ 5517 h 8964"/>
              <a:gd name="connsiteX9" fmla="*/ 0 w 10000"/>
              <a:gd name="connsiteY9" fmla="*/ 6034 h 8964"/>
              <a:gd name="connsiteX10" fmla="*/ 577 w 10000"/>
              <a:gd name="connsiteY10" fmla="*/ 7069 h 8964"/>
              <a:gd name="connsiteX11" fmla="*/ 962 w 10000"/>
              <a:gd name="connsiteY11" fmla="*/ 7757 h 8964"/>
              <a:gd name="connsiteX12" fmla="*/ 1538 w 10000"/>
              <a:gd name="connsiteY12" fmla="*/ 8620 h 8964"/>
              <a:gd name="connsiteX13" fmla="*/ 2308 w 10000"/>
              <a:gd name="connsiteY13" fmla="*/ 8964 h 8964"/>
              <a:gd name="connsiteX14" fmla="*/ 1030 w 10000"/>
              <a:gd name="connsiteY14" fmla="*/ 7776 h 8964"/>
              <a:gd name="connsiteX15" fmla="*/ 1782 w 10000"/>
              <a:gd name="connsiteY15" fmla="*/ 7458 h 8964"/>
              <a:gd name="connsiteX16" fmla="*/ 3364 w 10000"/>
              <a:gd name="connsiteY16" fmla="*/ 7905 h 8964"/>
              <a:gd name="connsiteX17" fmla="*/ 4620 w 10000"/>
              <a:gd name="connsiteY17" fmla="*/ 7772 h 8964"/>
              <a:gd name="connsiteX18" fmla="*/ 5020 w 10000"/>
              <a:gd name="connsiteY18" fmla="*/ 6993 h 8964"/>
              <a:gd name="connsiteX19" fmla="*/ 5567 w 10000"/>
              <a:gd name="connsiteY19" fmla="*/ 7624 h 8964"/>
              <a:gd name="connsiteX20" fmla="*/ 6262 w 10000"/>
              <a:gd name="connsiteY20" fmla="*/ 6157 h 8964"/>
              <a:gd name="connsiteX21" fmla="*/ 6454 w 10000"/>
              <a:gd name="connsiteY21" fmla="*/ 6115 h 8964"/>
              <a:gd name="connsiteX22" fmla="*/ 6898 w 10000"/>
              <a:gd name="connsiteY22" fmla="*/ 7272 h 8964"/>
              <a:gd name="connsiteX23" fmla="*/ 7500 w 10000"/>
              <a:gd name="connsiteY23" fmla="*/ 7242 h 8964"/>
              <a:gd name="connsiteX24" fmla="*/ 8269 w 10000"/>
              <a:gd name="connsiteY24" fmla="*/ 6551 h 8964"/>
              <a:gd name="connsiteX25" fmla="*/ 8846 w 10000"/>
              <a:gd name="connsiteY25" fmla="*/ 5517 h 8964"/>
              <a:gd name="connsiteX26" fmla="*/ 9038 w 10000"/>
              <a:gd name="connsiteY26" fmla="*/ 3620 h 8964"/>
              <a:gd name="connsiteX27" fmla="*/ 9615 w 10000"/>
              <a:gd name="connsiteY27" fmla="*/ 3276 h 8964"/>
              <a:gd name="connsiteX28" fmla="*/ 10000 w 10000"/>
              <a:gd name="connsiteY28" fmla="*/ 3105 h 8964"/>
              <a:gd name="connsiteX29" fmla="*/ 9615 w 10000"/>
              <a:gd name="connsiteY29" fmla="*/ 2241 h 8964"/>
              <a:gd name="connsiteX30" fmla="*/ 9038 w 10000"/>
              <a:gd name="connsiteY30" fmla="*/ 689 h 8964"/>
              <a:gd name="connsiteX31" fmla="*/ 8462 w 10000"/>
              <a:gd name="connsiteY31" fmla="*/ 0 h 8964"/>
              <a:gd name="connsiteX32" fmla="*/ 8077 w 10000"/>
              <a:gd name="connsiteY32" fmla="*/ 345 h 8964"/>
              <a:gd name="connsiteX33" fmla="*/ 7115 w 10000"/>
              <a:gd name="connsiteY33" fmla="*/ 861 h 8964"/>
              <a:gd name="connsiteX0" fmla="*/ 7115 w 10000"/>
              <a:gd name="connsiteY0" fmla="*/ 961 h 9616"/>
              <a:gd name="connsiteX1" fmla="*/ 2115 w 10000"/>
              <a:gd name="connsiteY1" fmla="*/ 961 h 9616"/>
              <a:gd name="connsiteX2" fmla="*/ 1923 w 10000"/>
              <a:gd name="connsiteY2" fmla="*/ 2115 h 9616"/>
              <a:gd name="connsiteX3" fmla="*/ 1346 w 10000"/>
              <a:gd name="connsiteY3" fmla="*/ 2115 h 9616"/>
              <a:gd name="connsiteX4" fmla="*/ 1346 w 10000"/>
              <a:gd name="connsiteY4" fmla="*/ 2693 h 9616"/>
              <a:gd name="connsiteX5" fmla="*/ 1154 w 10000"/>
              <a:gd name="connsiteY5" fmla="*/ 2500 h 9616"/>
              <a:gd name="connsiteX6" fmla="*/ 962 w 10000"/>
              <a:gd name="connsiteY6" fmla="*/ 4808 h 9616"/>
              <a:gd name="connsiteX7" fmla="*/ 385 w 10000"/>
              <a:gd name="connsiteY7" fmla="*/ 5193 h 9616"/>
              <a:gd name="connsiteX8" fmla="*/ 192 w 10000"/>
              <a:gd name="connsiteY8" fmla="*/ 6155 h 9616"/>
              <a:gd name="connsiteX9" fmla="*/ 0 w 10000"/>
              <a:gd name="connsiteY9" fmla="*/ 6731 h 9616"/>
              <a:gd name="connsiteX10" fmla="*/ 577 w 10000"/>
              <a:gd name="connsiteY10" fmla="*/ 7886 h 9616"/>
              <a:gd name="connsiteX11" fmla="*/ 962 w 10000"/>
              <a:gd name="connsiteY11" fmla="*/ 8654 h 9616"/>
              <a:gd name="connsiteX12" fmla="*/ 1538 w 10000"/>
              <a:gd name="connsiteY12" fmla="*/ 9616 h 9616"/>
              <a:gd name="connsiteX13" fmla="*/ 1030 w 10000"/>
              <a:gd name="connsiteY13" fmla="*/ 8675 h 9616"/>
              <a:gd name="connsiteX14" fmla="*/ 1782 w 10000"/>
              <a:gd name="connsiteY14" fmla="*/ 8320 h 9616"/>
              <a:gd name="connsiteX15" fmla="*/ 3364 w 10000"/>
              <a:gd name="connsiteY15" fmla="*/ 8819 h 9616"/>
              <a:gd name="connsiteX16" fmla="*/ 4620 w 10000"/>
              <a:gd name="connsiteY16" fmla="*/ 8670 h 9616"/>
              <a:gd name="connsiteX17" fmla="*/ 5020 w 10000"/>
              <a:gd name="connsiteY17" fmla="*/ 7801 h 9616"/>
              <a:gd name="connsiteX18" fmla="*/ 5567 w 10000"/>
              <a:gd name="connsiteY18" fmla="*/ 8505 h 9616"/>
              <a:gd name="connsiteX19" fmla="*/ 6262 w 10000"/>
              <a:gd name="connsiteY19" fmla="*/ 6869 h 9616"/>
              <a:gd name="connsiteX20" fmla="*/ 6454 w 10000"/>
              <a:gd name="connsiteY20" fmla="*/ 6822 h 9616"/>
              <a:gd name="connsiteX21" fmla="*/ 6898 w 10000"/>
              <a:gd name="connsiteY21" fmla="*/ 8112 h 9616"/>
              <a:gd name="connsiteX22" fmla="*/ 7500 w 10000"/>
              <a:gd name="connsiteY22" fmla="*/ 8079 h 9616"/>
              <a:gd name="connsiteX23" fmla="*/ 8269 w 10000"/>
              <a:gd name="connsiteY23" fmla="*/ 7308 h 9616"/>
              <a:gd name="connsiteX24" fmla="*/ 8846 w 10000"/>
              <a:gd name="connsiteY24" fmla="*/ 6155 h 9616"/>
              <a:gd name="connsiteX25" fmla="*/ 9038 w 10000"/>
              <a:gd name="connsiteY25" fmla="*/ 4038 h 9616"/>
              <a:gd name="connsiteX26" fmla="*/ 9615 w 10000"/>
              <a:gd name="connsiteY26" fmla="*/ 3655 h 9616"/>
              <a:gd name="connsiteX27" fmla="*/ 10000 w 10000"/>
              <a:gd name="connsiteY27" fmla="*/ 3464 h 9616"/>
              <a:gd name="connsiteX28" fmla="*/ 9615 w 10000"/>
              <a:gd name="connsiteY28" fmla="*/ 2500 h 9616"/>
              <a:gd name="connsiteX29" fmla="*/ 9038 w 10000"/>
              <a:gd name="connsiteY29" fmla="*/ 769 h 9616"/>
              <a:gd name="connsiteX30" fmla="*/ 8462 w 10000"/>
              <a:gd name="connsiteY30" fmla="*/ 0 h 9616"/>
              <a:gd name="connsiteX31" fmla="*/ 8077 w 10000"/>
              <a:gd name="connsiteY31" fmla="*/ 385 h 9616"/>
              <a:gd name="connsiteX32" fmla="*/ 7115 w 10000"/>
              <a:gd name="connsiteY32" fmla="*/ 961 h 9616"/>
              <a:gd name="connsiteX0" fmla="*/ 7115 w 10000"/>
              <a:gd name="connsiteY0" fmla="*/ 999 h 9198"/>
              <a:gd name="connsiteX1" fmla="*/ 2115 w 10000"/>
              <a:gd name="connsiteY1" fmla="*/ 999 h 9198"/>
              <a:gd name="connsiteX2" fmla="*/ 1923 w 10000"/>
              <a:gd name="connsiteY2" fmla="*/ 2199 h 9198"/>
              <a:gd name="connsiteX3" fmla="*/ 1346 w 10000"/>
              <a:gd name="connsiteY3" fmla="*/ 2199 h 9198"/>
              <a:gd name="connsiteX4" fmla="*/ 1346 w 10000"/>
              <a:gd name="connsiteY4" fmla="*/ 2801 h 9198"/>
              <a:gd name="connsiteX5" fmla="*/ 1154 w 10000"/>
              <a:gd name="connsiteY5" fmla="*/ 2600 h 9198"/>
              <a:gd name="connsiteX6" fmla="*/ 962 w 10000"/>
              <a:gd name="connsiteY6" fmla="*/ 5000 h 9198"/>
              <a:gd name="connsiteX7" fmla="*/ 385 w 10000"/>
              <a:gd name="connsiteY7" fmla="*/ 5400 h 9198"/>
              <a:gd name="connsiteX8" fmla="*/ 192 w 10000"/>
              <a:gd name="connsiteY8" fmla="*/ 6401 h 9198"/>
              <a:gd name="connsiteX9" fmla="*/ 0 w 10000"/>
              <a:gd name="connsiteY9" fmla="*/ 7000 h 9198"/>
              <a:gd name="connsiteX10" fmla="*/ 577 w 10000"/>
              <a:gd name="connsiteY10" fmla="*/ 8201 h 9198"/>
              <a:gd name="connsiteX11" fmla="*/ 962 w 10000"/>
              <a:gd name="connsiteY11" fmla="*/ 9000 h 9198"/>
              <a:gd name="connsiteX12" fmla="*/ 1030 w 10000"/>
              <a:gd name="connsiteY12" fmla="*/ 9021 h 9198"/>
              <a:gd name="connsiteX13" fmla="*/ 1782 w 10000"/>
              <a:gd name="connsiteY13" fmla="*/ 8652 h 9198"/>
              <a:gd name="connsiteX14" fmla="*/ 3364 w 10000"/>
              <a:gd name="connsiteY14" fmla="*/ 9171 h 9198"/>
              <a:gd name="connsiteX15" fmla="*/ 4620 w 10000"/>
              <a:gd name="connsiteY15" fmla="*/ 9016 h 9198"/>
              <a:gd name="connsiteX16" fmla="*/ 5020 w 10000"/>
              <a:gd name="connsiteY16" fmla="*/ 8113 h 9198"/>
              <a:gd name="connsiteX17" fmla="*/ 5567 w 10000"/>
              <a:gd name="connsiteY17" fmla="*/ 8845 h 9198"/>
              <a:gd name="connsiteX18" fmla="*/ 6262 w 10000"/>
              <a:gd name="connsiteY18" fmla="*/ 7143 h 9198"/>
              <a:gd name="connsiteX19" fmla="*/ 6454 w 10000"/>
              <a:gd name="connsiteY19" fmla="*/ 7094 h 9198"/>
              <a:gd name="connsiteX20" fmla="*/ 6898 w 10000"/>
              <a:gd name="connsiteY20" fmla="*/ 8436 h 9198"/>
              <a:gd name="connsiteX21" fmla="*/ 7500 w 10000"/>
              <a:gd name="connsiteY21" fmla="*/ 8402 h 9198"/>
              <a:gd name="connsiteX22" fmla="*/ 8269 w 10000"/>
              <a:gd name="connsiteY22" fmla="*/ 7600 h 9198"/>
              <a:gd name="connsiteX23" fmla="*/ 8846 w 10000"/>
              <a:gd name="connsiteY23" fmla="*/ 6401 h 9198"/>
              <a:gd name="connsiteX24" fmla="*/ 9038 w 10000"/>
              <a:gd name="connsiteY24" fmla="*/ 4199 h 9198"/>
              <a:gd name="connsiteX25" fmla="*/ 9615 w 10000"/>
              <a:gd name="connsiteY25" fmla="*/ 3801 h 9198"/>
              <a:gd name="connsiteX26" fmla="*/ 10000 w 10000"/>
              <a:gd name="connsiteY26" fmla="*/ 3602 h 9198"/>
              <a:gd name="connsiteX27" fmla="*/ 9615 w 10000"/>
              <a:gd name="connsiteY27" fmla="*/ 2600 h 9198"/>
              <a:gd name="connsiteX28" fmla="*/ 9038 w 10000"/>
              <a:gd name="connsiteY28" fmla="*/ 800 h 9198"/>
              <a:gd name="connsiteX29" fmla="*/ 8462 w 10000"/>
              <a:gd name="connsiteY29" fmla="*/ 0 h 9198"/>
              <a:gd name="connsiteX30" fmla="*/ 8077 w 10000"/>
              <a:gd name="connsiteY30" fmla="*/ 400 h 9198"/>
              <a:gd name="connsiteX31" fmla="*/ 7115 w 10000"/>
              <a:gd name="connsiteY31" fmla="*/ 999 h 9198"/>
              <a:gd name="connsiteX0" fmla="*/ 7115 w 10000"/>
              <a:gd name="connsiteY0" fmla="*/ 1086 h 9971"/>
              <a:gd name="connsiteX1" fmla="*/ 2115 w 10000"/>
              <a:gd name="connsiteY1" fmla="*/ 1086 h 9971"/>
              <a:gd name="connsiteX2" fmla="*/ 1923 w 10000"/>
              <a:gd name="connsiteY2" fmla="*/ 2391 h 9971"/>
              <a:gd name="connsiteX3" fmla="*/ 1346 w 10000"/>
              <a:gd name="connsiteY3" fmla="*/ 2391 h 9971"/>
              <a:gd name="connsiteX4" fmla="*/ 1346 w 10000"/>
              <a:gd name="connsiteY4" fmla="*/ 3045 h 9971"/>
              <a:gd name="connsiteX5" fmla="*/ 1154 w 10000"/>
              <a:gd name="connsiteY5" fmla="*/ 2827 h 9971"/>
              <a:gd name="connsiteX6" fmla="*/ 962 w 10000"/>
              <a:gd name="connsiteY6" fmla="*/ 5436 h 9971"/>
              <a:gd name="connsiteX7" fmla="*/ 385 w 10000"/>
              <a:gd name="connsiteY7" fmla="*/ 5871 h 9971"/>
              <a:gd name="connsiteX8" fmla="*/ 192 w 10000"/>
              <a:gd name="connsiteY8" fmla="*/ 6959 h 9971"/>
              <a:gd name="connsiteX9" fmla="*/ 0 w 10000"/>
              <a:gd name="connsiteY9" fmla="*/ 7610 h 9971"/>
              <a:gd name="connsiteX10" fmla="*/ 577 w 10000"/>
              <a:gd name="connsiteY10" fmla="*/ 8916 h 9971"/>
              <a:gd name="connsiteX11" fmla="*/ 962 w 10000"/>
              <a:gd name="connsiteY11" fmla="*/ 9785 h 9971"/>
              <a:gd name="connsiteX12" fmla="*/ 1030 w 10000"/>
              <a:gd name="connsiteY12" fmla="*/ 9808 h 9971"/>
              <a:gd name="connsiteX13" fmla="*/ 1782 w 10000"/>
              <a:gd name="connsiteY13" fmla="*/ 9406 h 9971"/>
              <a:gd name="connsiteX14" fmla="*/ 3364 w 10000"/>
              <a:gd name="connsiteY14" fmla="*/ 9971 h 9971"/>
              <a:gd name="connsiteX15" fmla="*/ 4620 w 10000"/>
              <a:gd name="connsiteY15" fmla="*/ 9802 h 9971"/>
              <a:gd name="connsiteX16" fmla="*/ 5020 w 10000"/>
              <a:gd name="connsiteY16" fmla="*/ 8820 h 9971"/>
              <a:gd name="connsiteX17" fmla="*/ 5567 w 10000"/>
              <a:gd name="connsiteY17" fmla="*/ 9616 h 9971"/>
              <a:gd name="connsiteX18" fmla="*/ 6262 w 10000"/>
              <a:gd name="connsiteY18" fmla="*/ 7766 h 9971"/>
              <a:gd name="connsiteX19" fmla="*/ 6454 w 10000"/>
              <a:gd name="connsiteY19" fmla="*/ 7713 h 9971"/>
              <a:gd name="connsiteX20" fmla="*/ 6898 w 10000"/>
              <a:gd name="connsiteY20" fmla="*/ 9172 h 9971"/>
              <a:gd name="connsiteX21" fmla="*/ 7500 w 10000"/>
              <a:gd name="connsiteY21" fmla="*/ 9135 h 9971"/>
              <a:gd name="connsiteX22" fmla="*/ 8269 w 10000"/>
              <a:gd name="connsiteY22" fmla="*/ 8263 h 9971"/>
              <a:gd name="connsiteX23" fmla="*/ 8846 w 10000"/>
              <a:gd name="connsiteY23" fmla="*/ 6959 h 9971"/>
              <a:gd name="connsiteX24" fmla="*/ 9038 w 10000"/>
              <a:gd name="connsiteY24" fmla="*/ 4565 h 9971"/>
              <a:gd name="connsiteX25" fmla="*/ 9615 w 10000"/>
              <a:gd name="connsiteY25" fmla="*/ 4132 h 9971"/>
              <a:gd name="connsiteX26" fmla="*/ 10000 w 10000"/>
              <a:gd name="connsiteY26" fmla="*/ 3916 h 9971"/>
              <a:gd name="connsiteX27" fmla="*/ 9615 w 10000"/>
              <a:gd name="connsiteY27" fmla="*/ 2827 h 9971"/>
              <a:gd name="connsiteX28" fmla="*/ 9038 w 10000"/>
              <a:gd name="connsiteY28" fmla="*/ 870 h 9971"/>
              <a:gd name="connsiteX29" fmla="*/ 8462 w 10000"/>
              <a:gd name="connsiteY29" fmla="*/ 0 h 9971"/>
              <a:gd name="connsiteX30" fmla="*/ 8077 w 10000"/>
              <a:gd name="connsiteY30" fmla="*/ 435 h 9971"/>
              <a:gd name="connsiteX31" fmla="*/ 7115 w 10000"/>
              <a:gd name="connsiteY31" fmla="*/ 1086 h 9971"/>
              <a:gd name="connsiteX0" fmla="*/ 7115 w 10000"/>
              <a:gd name="connsiteY0" fmla="*/ 1089 h 10000"/>
              <a:gd name="connsiteX1" fmla="*/ 2115 w 10000"/>
              <a:gd name="connsiteY1" fmla="*/ 1089 h 10000"/>
              <a:gd name="connsiteX2" fmla="*/ 1923 w 10000"/>
              <a:gd name="connsiteY2" fmla="*/ 2398 h 10000"/>
              <a:gd name="connsiteX3" fmla="*/ 1346 w 10000"/>
              <a:gd name="connsiteY3" fmla="*/ 2398 h 10000"/>
              <a:gd name="connsiteX4" fmla="*/ 1346 w 10000"/>
              <a:gd name="connsiteY4" fmla="*/ 3054 h 10000"/>
              <a:gd name="connsiteX5" fmla="*/ 1154 w 10000"/>
              <a:gd name="connsiteY5" fmla="*/ 2835 h 10000"/>
              <a:gd name="connsiteX6" fmla="*/ 962 w 10000"/>
              <a:gd name="connsiteY6" fmla="*/ 5452 h 10000"/>
              <a:gd name="connsiteX7" fmla="*/ 385 w 10000"/>
              <a:gd name="connsiteY7" fmla="*/ 5888 h 10000"/>
              <a:gd name="connsiteX8" fmla="*/ 192 w 10000"/>
              <a:gd name="connsiteY8" fmla="*/ 6979 h 10000"/>
              <a:gd name="connsiteX9" fmla="*/ 0 w 10000"/>
              <a:gd name="connsiteY9" fmla="*/ 7632 h 10000"/>
              <a:gd name="connsiteX10" fmla="*/ 577 w 10000"/>
              <a:gd name="connsiteY10" fmla="*/ 8942 h 10000"/>
              <a:gd name="connsiteX11" fmla="*/ 962 w 10000"/>
              <a:gd name="connsiteY11" fmla="*/ 9813 h 10000"/>
              <a:gd name="connsiteX12" fmla="*/ 1030 w 10000"/>
              <a:gd name="connsiteY12" fmla="*/ 9837 h 10000"/>
              <a:gd name="connsiteX13" fmla="*/ 1782 w 10000"/>
              <a:gd name="connsiteY13" fmla="*/ 9433 h 10000"/>
              <a:gd name="connsiteX14" fmla="*/ 3364 w 10000"/>
              <a:gd name="connsiteY14" fmla="*/ 10000 h 10000"/>
              <a:gd name="connsiteX15" fmla="*/ 4620 w 10000"/>
              <a:gd name="connsiteY15" fmla="*/ 9831 h 10000"/>
              <a:gd name="connsiteX16" fmla="*/ 5020 w 10000"/>
              <a:gd name="connsiteY16" fmla="*/ 8846 h 10000"/>
              <a:gd name="connsiteX17" fmla="*/ 5567 w 10000"/>
              <a:gd name="connsiteY17" fmla="*/ 9644 h 10000"/>
              <a:gd name="connsiteX18" fmla="*/ 6262 w 10000"/>
              <a:gd name="connsiteY18" fmla="*/ 7789 h 10000"/>
              <a:gd name="connsiteX19" fmla="*/ 6454 w 10000"/>
              <a:gd name="connsiteY19" fmla="*/ 7735 h 10000"/>
              <a:gd name="connsiteX20" fmla="*/ 6898 w 10000"/>
              <a:gd name="connsiteY20" fmla="*/ 9199 h 10000"/>
              <a:gd name="connsiteX21" fmla="*/ 7500 w 10000"/>
              <a:gd name="connsiteY21" fmla="*/ 9162 h 10000"/>
              <a:gd name="connsiteX22" fmla="*/ 8269 w 10000"/>
              <a:gd name="connsiteY22" fmla="*/ 8287 h 10000"/>
              <a:gd name="connsiteX23" fmla="*/ 8846 w 10000"/>
              <a:gd name="connsiteY23" fmla="*/ 6979 h 10000"/>
              <a:gd name="connsiteX24" fmla="*/ 9038 w 10000"/>
              <a:gd name="connsiteY24" fmla="*/ 4578 h 10000"/>
              <a:gd name="connsiteX25" fmla="*/ 9615 w 10000"/>
              <a:gd name="connsiteY25" fmla="*/ 4144 h 10000"/>
              <a:gd name="connsiteX26" fmla="*/ 10000 w 10000"/>
              <a:gd name="connsiteY26" fmla="*/ 3927 h 10000"/>
              <a:gd name="connsiteX27" fmla="*/ 9615 w 10000"/>
              <a:gd name="connsiteY27" fmla="*/ 2835 h 10000"/>
              <a:gd name="connsiteX28" fmla="*/ 9038 w 10000"/>
              <a:gd name="connsiteY28" fmla="*/ 873 h 10000"/>
              <a:gd name="connsiteX29" fmla="*/ 8462 w 10000"/>
              <a:gd name="connsiteY29" fmla="*/ 0 h 10000"/>
              <a:gd name="connsiteX30" fmla="*/ 8077 w 10000"/>
              <a:gd name="connsiteY30" fmla="*/ 436 h 10000"/>
              <a:gd name="connsiteX31" fmla="*/ 7115 w 10000"/>
              <a:gd name="connsiteY31" fmla="*/ 1089 h 10000"/>
              <a:gd name="connsiteX0" fmla="*/ 7115 w 10000"/>
              <a:gd name="connsiteY0" fmla="*/ 1089 h 10000"/>
              <a:gd name="connsiteX1" fmla="*/ 2115 w 10000"/>
              <a:gd name="connsiteY1" fmla="*/ 1089 h 10000"/>
              <a:gd name="connsiteX2" fmla="*/ 1923 w 10000"/>
              <a:gd name="connsiteY2" fmla="*/ 2398 h 10000"/>
              <a:gd name="connsiteX3" fmla="*/ 1346 w 10000"/>
              <a:gd name="connsiteY3" fmla="*/ 2398 h 10000"/>
              <a:gd name="connsiteX4" fmla="*/ 1346 w 10000"/>
              <a:gd name="connsiteY4" fmla="*/ 3054 h 10000"/>
              <a:gd name="connsiteX5" fmla="*/ 1154 w 10000"/>
              <a:gd name="connsiteY5" fmla="*/ 2835 h 10000"/>
              <a:gd name="connsiteX6" fmla="*/ 962 w 10000"/>
              <a:gd name="connsiteY6" fmla="*/ 5452 h 10000"/>
              <a:gd name="connsiteX7" fmla="*/ 385 w 10000"/>
              <a:gd name="connsiteY7" fmla="*/ 5888 h 10000"/>
              <a:gd name="connsiteX8" fmla="*/ 192 w 10000"/>
              <a:gd name="connsiteY8" fmla="*/ 6979 h 10000"/>
              <a:gd name="connsiteX9" fmla="*/ 0 w 10000"/>
              <a:gd name="connsiteY9" fmla="*/ 7632 h 10000"/>
              <a:gd name="connsiteX10" fmla="*/ 577 w 10000"/>
              <a:gd name="connsiteY10" fmla="*/ 8942 h 10000"/>
              <a:gd name="connsiteX11" fmla="*/ 962 w 10000"/>
              <a:gd name="connsiteY11" fmla="*/ 9813 h 10000"/>
              <a:gd name="connsiteX12" fmla="*/ 1030 w 10000"/>
              <a:gd name="connsiteY12" fmla="*/ 9837 h 10000"/>
              <a:gd name="connsiteX13" fmla="*/ 1782 w 10000"/>
              <a:gd name="connsiteY13" fmla="*/ 9433 h 10000"/>
              <a:gd name="connsiteX14" fmla="*/ 3364 w 10000"/>
              <a:gd name="connsiteY14" fmla="*/ 10000 h 10000"/>
              <a:gd name="connsiteX15" fmla="*/ 4620 w 10000"/>
              <a:gd name="connsiteY15" fmla="*/ 9831 h 10000"/>
              <a:gd name="connsiteX16" fmla="*/ 5020 w 10000"/>
              <a:gd name="connsiteY16" fmla="*/ 8846 h 10000"/>
              <a:gd name="connsiteX17" fmla="*/ 5567 w 10000"/>
              <a:gd name="connsiteY17" fmla="*/ 9644 h 10000"/>
              <a:gd name="connsiteX18" fmla="*/ 6262 w 10000"/>
              <a:gd name="connsiteY18" fmla="*/ 7789 h 10000"/>
              <a:gd name="connsiteX19" fmla="*/ 6454 w 10000"/>
              <a:gd name="connsiteY19" fmla="*/ 7735 h 10000"/>
              <a:gd name="connsiteX20" fmla="*/ 6898 w 10000"/>
              <a:gd name="connsiteY20" fmla="*/ 9199 h 10000"/>
              <a:gd name="connsiteX21" fmla="*/ 7500 w 10000"/>
              <a:gd name="connsiteY21" fmla="*/ 9162 h 10000"/>
              <a:gd name="connsiteX22" fmla="*/ 8269 w 10000"/>
              <a:gd name="connsiteY22" fmla="*/ 8287 h 10000"/>
              <a:gd name="connsiteX23" fmla="*/ 8846 w 10000"/>
              <a:gd name="connsiteY23" fmla="*/ 6979 h 10000"/>
              <a:gd name="connsiteX24" fmla="*/ 9038 w 10000"/>
              <a:gd name="connsiteY24" fmla="*/ 4578 h 10000"/>
              <a:gd name="connsiteX25" fmla="*/ 9615 w 10000"/>
              <a:gd name="connsiteY25" fmla="*/ 4144 h 10000"/>
              <a:gd name="connsiteX26" fmla="*/ 10000 w 10000"/>
              <a:gd name="connsiteY26" fmla="*/ 3927 h 10000"/>
              <a:gd name="connsiteX27" fmla="*/ 9615 w 10000"/>
              <a:gd name="connsiteY27" fmla="*/ 2835 h 10000"/>
              <a:gd name="connsiteX28" fmla="*/ 9038 w 10000"/>
              <a:gd name="connsiteY28" fmla="*/ 873 h 10000"/>
              <a:gd name="connsiteX29" fmla="*/ 8462 w 10000"/>
              <a:gd name="connsiteY29" fmla="*/ 0 h 10000"/>
              <a:gd name="connsiteX30" fmla="*/ 8077 w 10000"/>
              <a:gd name="connsiteY30" fmla="*/ 436 h 10000"/>
              <a:gd name="connsiteX31" fmla="*/ 7115 w 10000"/>
              <a:gd name="connsiteY31" fmla="*/ 1089 h 10000"/>
              <a:gd name="connsiteX0" fmla="*/ 7115 w 10000"/>
              <a:gd name="connsiteY0" fmla="*/ 1089 h 10000"/>
              <a:gd name="connsiteX1" fmla="*/ 2115 w 10000"/>
              <a:gd name="connsiteY1" fmla="*/ 1089 h 10000"/>
              <a:gd name="connsiteX2" fmla="*/ 1923 w 10000"/>
              <a:gd name="connsiteY2" fmla="*/ 2398 h 10000"/>
              <a:gd name="connsiteX3" fmla="*/ 1346 w 10000"/>
              <a:gd name="connsiteY3" fmla="*/ 2398 h 10000"/>
              <a:gd name="connsiteX4" fmla="*/ 1346 w 10000"/>
              <a:gd name="connsiteY4" fmla="*/ 3054 h 10000"/>
              <a:gd name="connsiteX5" fmla="*/ 1154 w 10000"/>
              <a:gd name="connsiteY5" fmla="*/ 2835 h 10000"/>
              <a:gd name="connsiteX6" fmla="*/ 962 w 10000"/>
              <a:gd name="connsiteY6" fmla="*/ 5452 h 10000"/>
              <a:gd name="connsiteX7" fmla="*/ 385 w 10000"/>
              <a:gd name="connsiteY7" fmla="*/ 5888 h 10000"/>
              <a:gd name="connsiteX8" fmla="*/ 192 w 10000"/>
              <a:gd name="connsiteY8" fmla="*/ 6979 h 10000"/>
              <a:gd name="connsiteX9" fmla="*/ 0 w 10000"/>
              <a:gd name="connsiteY9" fmla="*/ 7632 h 10000"/>
              <a:gd name="connsiteX10" fmla="*/ 577 w 10000"/>
              <a:gd name="connsiteY10" fmla="*/ 8942 h 10000"/>
              <a:gd name="connsiteX11" fmla="*/ 962 w 10000"/>
              <a:gd name="connsiteY11" fmla="*/ 9813 h 10000"/>
              <a:gd name="connsiteX12" fmla="*/ 1030 w 10000"/>
              <a:gd name="connsiteY12" fmla="*/ 9837 h 10000"/>
              <a:gd name="connsiteX13" fmla="*/ 1782 w 10000"/>
              <a:gd name="connsiteY13" fmla="*/ 9433 h 10000"/>
              <a:gd name="connsiteX14" fmla="*/ 3364 w 10000"/>
              <a:gd name="connsiteY14" fmla="*/ 10000 h 10000"/>
              <a:gd name="connsiteX15" fmla="*/ 4620 w 10000"/>
              <a:gd name="connsiteY15" fmla="*/ 9831 h 10000"/>
              <a:gd name="connsiteX16" fmla="*/ 5020 w 10000"/>
              <a:gd name="connsiteY16" fmla="*/ 8846 h 10000"/>
              <a:gd name="connsiteX17" fmla="*/ 5567 w 10000"/>
              <a:gd name="connsiteY17" fmla="*/ 9644 h 10000"/>
              <a:gd name="connsiteX18" fmla="*/ 6262 w 10000"/>
              <a:gd name="connsiteY18" fmla="*/ 7789 h 10000"/>
              <a:gd name="connsiteX19" fmla="*/ 6454 w 10000"/>
              <a:gd name="connsiteY19" fmla="*/ 7735 h 10000"/>
              <a:gd name="connsiteX20" fmla="*/ 6898 w 10000"/>
              <a:gd name="connsiteY20" fmla="*/ 9199 h 10000"/>
              <a:gd name="connsiteX21" fmla="*/ 7500 w 10000"/>
              <a:gd name="connsiteY21" fmla="*/ 9162 h 10000"/>
              <a:gd name="connsiteX22" fmla="*/ 8269 w 10000"/>
              <a:gd name="connsiteY22" fmla="*/ 8287 h 10000"/>
              <a:gd name="connsiteX23" fmla="*/ 8846 w 10000"/>
              <a:gd name="connsiteY23" fmla="*/ 6979 h 10000"/>
              <a:gd name="connsiteX24" fmla="*/ 9038 w 10000"/>
              <a:gd name="connsiteY24" fmla="*/ 4578 h 10000"/>
              <a:gd name="connsiteX25" fmla="*/ 9615 w 10000"/>
              <a:gd name="connsiteY25" fmla="*/ 4144 h 10000"/>
              <a:gd name="connsiteX26" fmla="*/ 10000 w 10000"/>
              <a:gd name="connsiteY26" fmla="*/ 3927 h 10000"/>
              <a:gd name="connsiteX27" fmla="*/ 9615 w 10000"/>
              <a:gd name="connsiteY27" fmla="*/ 2835 h 10000"/>
              <a:gd name="connsiteX28" fmla="*/ 9038 w 10000"/>
              <a:gd name="connsiteY28" fmla="*/ 873 h 10000"/>
              <a:gd name="connsiteX29" fmla="*/ 8462 w 10000"/>
              <a:gd name="connsiteY29" fmla="*/ 0 h 10000"/>
              <a:gd name="connsiteX30" fmla="*/ 8077 w 10000"/>
              <a:gd name="connsiteY30" fmla="*/ 436 h 10000"/>
              <a:gd name="connsiteX31" fmla="*/ 7115 w 10000"/>
              <a:gd name="connsiteY31" fmla="*/ 1089 h 10000"/>
              <a:gd name="connsiteX0" fmla="*/ 7115 w 10000"/>
              <a:gd name="connsiteY0" fmla="*/ 1089 h 10000"/>
              <a:gd name="connsiteX1" fmla="*/ 2115 w 10000"/>
              <a:gd name="connsiteY1" fmla="*/ 1089 h 10000"/>
              <a:gd name="connsiteX2" fmla="*/ 1923 w 10000"/>
              <a:gd name="connsiteY2" fmla="*/ 2398 h 10000"/>
              <a:gd name="connsiteX3" fmla="*/ 1346 w 10000"/>
              <a:gd name="connsiteY3" fmla="*/ 2398 h 10000"/>
              <a:gd name="connsiteX4" fmla="*/ 1346 w 10000"/>
              <a:gd name="connsiteY4" fmla="*/ 3054 h 10000"/>
              <a:gd name="connsiteX5" fmla="*/ 1154 w 10000"/>
              <a:gd name="connsiteY5" fmla="*/ 2835 h 10000"/>
              <a:gd name="connsiteX6" fmla="*/ 962 w 10000"/>
              <a:gd name="connsiteY6" fmla="*/ 5452 h 10000"/>
              <a:gd name="connsiteX7" fmla="*/ 385 w 10000"/>
              <a:gd name="connsiteY7" fmla="*/ 5888 h 10000"/>
              <a:gd name="connsiteX8" fmla="*/ 192 w 10000"/>
              <a:gd name="connsiteY8" fmla="*/ 6979 h 10000"/>
              <a:gd name="connsiteX9" fmla="*/ 0 w 10000"/>
              <a:gd name="connsiteY9" fmla="*/ 7632 h 10000"/>
              <a:gd name="connsiteX10" fmla="*/ 577 w 10000"/>
              <a:gd name="connsiteY10" fmla="*/ 8942 h 10000"/>
              <a:gd name="connsiteX11" fmla="*/ 962 w 10000"/>
              <a:gd name="connsiteY11" fmla="*/ 9813 h 10000"/>
              <a:gd name="connsiteX12" fmla="*/ 1030 w 10000"/>
              <a:gd name="connsiteY12" fmla="*/ 9837 h 10000"/>
              <a:gd name="connsiteX13" fmla="*/ 1782 w 10000"/>
              <a:gd name="connsiteY13" fmla="*/ 9433 h 10000"/>
              <a:gd name="connsiteX14" fmla="*/ 3364 w 10000"/>
              <a:gd name="connsiteY14" fmla="*/ 10000 h 10000"/>
              <a:gd name="connsiteX15" fmla="*/ 4620 w 10000"/>
              <a:gd name="connsiteY15" fmla="*/ 9831 h 10000"/>
              <a:gd name="connsiteX16" fmla="*/ 5020 w 10000"/>
              <a:gd name="connsiteY16" fmla="*/ 8846 h 10000"/>
              <a:gd name="connsiteX17" fmla="*/ 5567 w 10000"/>
              <a:gd name="connsiteY17" fmla="*/ 9644 h 10000"/>
              <a:gd name="connsiteX18" fmla="*/ 6262 w 10000"/>
              <a:gd name="connsiteY18" fmla="*/ 7789 h 10000"/>
              <a:gd name="connsiteX19" fmla="*/ 6454 w 10000"/>
              <a:gd name="connsiteY19" fmla="*/ 7735 h 10000"/>
              <a:gd name="connsiteX20" fmla="*/ 6898 w 10000"/>
              <a:gd name="connsiteY20" fmla="*/ 9199 h 10000"/>
              <a:gd name="connsiteX21" fmla="*/ 7500 w 10000"/>
              <a:gd name="connsiteY21" fmla="*/ 9162 h 10000"/>
              <a:gd name="connsiteX22" fmla="*/ 8269 w 10000"/>
              <a:gd name="connsiteY22" fmla="*/ 8287 h 10000"/>
              <a:gd name="connsiteX23" fmla="*/ 8846 w 10000"/>
              <a:gd name="connsiteY23" fmla="*/ 6979 h 10000"/>
              <a:gd name="connsiteX24" fmla="*/ 9038 w 10000"/>
              <a:gd name="connsiteY24" fmla="*/ 4578 h 10000"/>
              <a:gd name="connsiteX25" fmla="*/ 9615 w 10000"/>
              <a:gd name="connsiteY25" fmla="*/ 4144 h 10000"/>
              <a:gd name="connsiteX26" fmla="*/ 10000 w 10000"/>
              <a:gd name="connsiteY26" fmla="*/ 3927 h 10000"/>
              <a:gd name="connsiteX27" fmla="*/ 9615 w 10000"/>
              <a:gd name="connsiteY27" fmla="*/ 2835 h 10000"/>
              <a:gd name="connsiteX28" fmla="*/ 9038 w 10000"/>
              <a:gd name="connsiteY28" fmla="*/ 873 h 10000"/>
              <a:gd name="connsiteX29" fmla="*/ 8462 w 10000"/>
              <a:gd name="connsiteY29" fmla="*/ 0 h 10000"/>
              <a:gd name="connsiteX30" fmla="*/ 8077 w 10000"/>
              <a:gd name="connsiteY30" fmla="*/ 436 h 10000"/>
              <a:gd name="connsiteX31" fmla="*/ 7115 w 10000"/>
              <a:gd name="connsiteY31" fmla="*/ 1089 h 10000"/>
              <a:gd name="connsiteX0" fmla="*/ 7115 w 10000"/>
              <a:gd name="connsiteY0" fmla="*/ 1089 h 10000"/>
              <a:gd name="connsiteX1" fmla="*/ 2115 w 10000"/>
              <a:gd name="connsiteY1" fmla="*/ 1089 h 10000"/>
              <a:gd name="connsiteX2" fmla="*/ 1923 w 10000"/>
              <a:gd name="connsiteY2" fmla="*/ 2398 h 10000"/>
              <a:gd name="connsiteX3" fmla="*/ 1346 w 10000"/>
              <a:gd name="connsiteY3" fmla="*/ 2398 h 10000"/>
              <a:gd name="connsiteX4" fmla="*/ 1346 w 10000"/>
              <a:gd name="connsiteY4" fmla="*/ 3054 h 10000"/>
              <a:gd name="connsiteX5" fmla="*/ 1154 w 10000"/>
              <a:gd name="connsiteY5" fmla="*/ 2835 h 10000"/>
              <a:gd name="connsiteX6" fmla="*/ 962 w 10000"/>
              <a:gd name="connsiteY6" fmla="*/ 5452 h 10000"/>
              <a:gd name="connsiteX7" fmla="*/ 385 w 10000"/>
              <a:gd name="connsiteY7" fmla="*/ 5888 h 10000"/>
              <a:gd name="connsiteX8" fmla="*/ 192 w 10000"/>
              <a:gd name="connsiteY8" fmla="*/ 6979 h 10000"/>
              <a:gd name="connsiteX9" fmla="*/ 0 w 10000"/>
              <a:gd name="connsiteY9" fmla="*/ 7632 h 10000"/>
              <a:gd name="connsiteX10" fmla="*/ 577 w 10000"/>
              <a:gd name="connsiteY10" fmla="*/ 8942 h 10000"/>
              <a:gd name="connsiteX11" fmla="*/ 962 w 10000"/>
              <a:gd name="connsiteY11" fmla="*/ 9813 h 10000"/>
              <a:gd name="connsiteX12" fmla="*/ 1030 w 10000"/>
              <a:gd name="connsiteY12" fmla="*/ 9837 h 10000"/>
              <a:gd name="connsiteX13" fmla="*/ 1782 w 10000"/>
              <a:gd name="connsiteY13" fmla="*/ 9433 h 10000"/>
              <a:gd name="connsiteX14" fmla="*/ 3364 w 10000"/>
              <a:gd name="connsiteY14" fmla="*/ 10000 h 10000"/>
              <a:gd name="connsiteX15" fmla="*/ 4620 w 10000"/>
              <a:gd name="connsiteY15" fmla="*/ 9831 h 10000"/>
              <a:gd name="connsiteX16" fmla="*/ 5020 w 10000"/>
              <a:gd name="connsiteY16" fmla="*/ 8846 h 10000"/>
              <a:gd name="connsiteX17" fmla="*/ 5567 w 10000"/>
              <a:gd name="connsiteY17" fmla="*/ 9644 h 10000"/>
              <a:gd name="connsiteX18" fmla="*/ 6262 w 10000"/>
              <a:gd name="connsiteY18" fmla="*/ 7789 h 10000"/>
              <a:gd name="connsiteX19" fmla="*/ 6454 w 10000"/>
              <a:gd name="connsiteY19" fmla="*/ 7735 h 10000"/>
              <a:gd name="connsiteX20" fmla="*/ 6898 w 10000"/>
              <a:gd name="connsiteY20" fmla="*/ 9199 h 10000"/>
              <a:gd name="connsiteX21" fmla="*/ 7500 w 10000"/>
              <a:gd name="connsiteY21" fmla="*/ 9162 h 10000"/>
              <a:gd name="connsiteX22" fmla="*/ 8269 w 10000"/>
              <a:gd name="connsiteY22" fmla="*/ 8287 h 10000"/>
              <a:gd name="connsiteX23" fmla="*/ 8846 w 10000"/>
              <a:gd name="connsiteY23" fmla="*/ 6979 h 10000"/>
              <a:gd name="connsiteX24" fmla="*/ 9038 w 10000"/>
              <a:gd name="connsiteY24" fmla="*/ 4578 h 10000"/>
              <a:gd name="connsiteX25" fmla="*/ 9615 w 10000"/>
              <a:gd name="connsiteY25" fmla="*/ 4144 h 10000"/>
              <a:gd name="connsiteX26" fmla="*/ 10000 w 10000"/>
              <a:gd name="connsiteY26" fmla="*/ 3927 h 10000"/>
              <a:gd name="connsiteX27" fmla="*/ 9615 w 10000"/>
              <a:gd name="connsiteY27" fmla="*/ 2835 h 10000"/>
              <a:gd name="connsiteX28" fmla="*/ 9038 w 10000"/>
              <a:gd name="connsiteY28" fmla="*/ 873 h 10000"/>
              <a:gd name="connsiteX29" fmla="*/ 8462 w 10000"/>
              <a:gd name="connsiteY29" fmla="*/ 0 h 10000"/>
              <a:gd name="connsiteX30" fmla="*/ 8077 w 10000"/>
              <a:gd name="connsiteY30" fmla="*/ 436 h 10000"/>
              <a:gd name="connsiteX31" fmla="*/ 7115 w 10000"/>
              <a:gd name="connsiteY31" fmla="*/ 1089 h 10000"/>
              <a:gd name="connsiteX0" fmla="*/ 7115 w 10000"/>
              <a:gd name="connsiteY0" fmla="*/ 1089 h 10002"/>
              <a:gd name="connsiteX1" fmla="*/ 2115 w 10000"/>
              <a:gd name="connsiteY1" fmla="*/ 1089 h 10002"/>
              <a:gd name="connsiteX2" fmla="*/ 1923 w 10000"/>
              <a:gd name="connsiteY2" fmla="*/ 2398 h 10002"/>
              <a:gd name="connsiteX3" fmla="*/ 1346 w 10000"/>
              <a:gd name="connsiteY3" fmla="*/ 2398 h 10002"/>
              <a:gd name="connsiteX4" fmla="*/ 1346 w 10000"/>
              <a:gd name="connsiteY4" fmla="*/ 3054 h 10002"/>
              <a:gd name="connsiteX5" fmla="*/ 1154 w 10000"/>
              <a:gd name="connsiteY5" fmla="*/ 2835 h 10002"/>
              <a:gd name="connsiteX6" fmla="*/ 962 w 10000"/>
              <a:gd name="connsiteY6" fmla="*/ 5452 h 10002"/>
              <a:gd name="connsiteX7" fmla="*/ 385 w 10000"/>
              <a:gd name="connsiteY7" fmla="*/ 5888 h 10002"/>
              <a:gd name="connsiteX8" fmla="*/ 192 w 10000"/>
              <a:gd name="connsiteY8" fmla="*/ 6979 h 10002"/>
              <a:gd name="connsiteX9" fmla="*/ 0 w 10000"/>
              <a:gd name="connsiteY9" fmla="*/ 7632 h 10002"/>
              <a:gd name="connsiteX10" fmla="*/ 577 w 10000"/>
              <a:gd name="connsiteY10" fmla="*/ 8942 h 10002"/>
              <a:gd name="connsiteX11" fmla="*/ 962 w 10000"/>
              <a:gd name="connsiteY11" fmla="*/ 9813 h 10002"/>
              <a:gd name="connsiteX12" fmla="*/ 1030 w 10000"/>
              <a:gd name="connsiteY12" fmla="*/ 9837 h 10002"/>
              <a:gd name="connsiteX13" fmla="*/ 1782 w 10000"/>
              <a:gd name="connsiteY13" fmla="*/ 9433 h 10002"/>
              <a:gd name="connsiteX14" fmla="*/ 3364 w 10000"/>
              <a:gd name="connsiteY14" fmla="*/ 10000 h 10002"/>
              <a:gd name="connsiteX15" fmla="*/ 4620 w 10000"/>
              <a:gd name="connsiteY15" fmla="*/ 9631 h 10002"/>
              <a:gd name="connsiteX16" fmla="*/ 5020 w 10000"/>
              <a:gd name="connsiteY16" fmla="*/ 8846 h 10002"/>
              <a:gd name="connsiteX17" fmla="*/ 5567 w 10000"/>
              <a:gd name="connsiteY17" fmla="*/ 9644 h 10002"/>
              <a:gd name="connsiteX18" fmla="*/ 6262 w 10000"/>
              <a:gd name="connsiteY18" fmla="*/ 7789 h 10002"/>
              <a:gd name="connsiteX19" fmla="*/ 6454 w 10000"/>
              <a:gd name="connsiteY19" fmla="*/ 7735 h 10002"/>
              <a:gd name="connsiteX20" fmla="*/ 6898 w 10000"/>
              <a:gd name="connsiteY20" fmla="*/ 9199 h 10002"/>
              <a:gd name="connsiteX21" fmla="*/ 7500 w 10000"/>
              <a:gd name="connsiteY21" fmla="*/ 9162 h 10002"/>
              <a:gd name="connsiteX22" fmla="*/ 8269 w 10000"/>
              <a:gd name="connsiteY22" fmla="*/ 8287 h 10002"/>
              <a:gd name="connsiteX23" fmla="*/ 8846 w 10000"/>
              <a:gd name="connsiteY23" fmla="*/ 6979 h 10002"/>
              <a:gd name="connsiteX24" fmla="*/ 9038 w 10000"/>
              <a:gd name="connsiteY24" fmla="*/ 4578 h 10002"/>
              <a:gd name="connsiteX25" fmla="*/ 9615 w 10000"/>
              <a:gd name="connsiteY25" fmla="*/ 4144 h 10002"/>
              <a:gd name="connsiteX26" fmla="*/ 10000 w 10000"/>
              <a:gd name="connsiteY26" fmla="*/ 3927 h 10002"/>
              <a:gd name="connsiteX27" fmla="*/ 9615 w 10000"/>
              <a:gd name="connsiteY27" fmla="*/ 2835 h 10002"/>
              <a:gd name="connsiteX28" fmla="*/ 9038 w 10000"/>
              <a:gd name="connsiteY28" fmla="*/ 873 h 10002"/>
              <a:gd name="connsiteX29" fmla="*/ 8462 w 10000"/>
              <a:gd name="connsiteY29" fmla="*/ 0 h 10002"/>
              <a:gd name="connsiteX30" fmla="*/ 8077 w 10000"/>
              <a:gd name="connsiteY30" fmla="*/ 436 h 10002"/>
              <a:gd name="connsiteX31" fmla="*/ 7115 w 10000"/>
              <a:gd name="connsiteY31" fmla="*/ 1089 h 10002"/>
              <a:gd name="connsiteX0" fmla="*/ 7115 w 10000"/>
              <a:gd name="connsiteY0" fmla="*/ 1089 h 9837"/>
              <a:gd name="connsiteX1" fmla="*/ 2115 w 10000"/>
              <a:gd name="connsiteY1" fmla="*/ 1089 h 9837"/>
              <a:gd name="connsiteX2" fmla="*/ 1923 w 10000"/>
              <a:gd name="connsiteY2" fmla="*/ 2398 h 9837"/>
              <a:gd name="connsiteX3" fmla="*/ 1346 w 10000"/>
              <a:gd name="connsiteY3" fmla="*/ 2398 h 9837"/>
              <a:gd name="connsiteX4" fmla="*/ 1346 w 10000"/>
              <a:gd name="connsiteY4" fmla="*/ 3054 h 9837"/>
              <a:gd name="connsiteX5" fmla="*/ 1154 w 10000"/>
              <a:gd name="connsiteY5" fmla="*/ 2835 h 9837"/>
              <a:gd name="connsiteX6" fmla="*/ 962 w 10000"/>
              <a:gd name="connsiteY6" fmla="*/ 5452 h 9837"/>
              <a:gd name="connsiteX7" fmla="*/ 385 w 10000"/>
              <a:gd name="connsiteY7" fmla="*/ 5888 h 9837"/>
              <a:gd name="connsiteX8" fmla="*/ 192 w 10000"/>
              <a:gd name="connsiteY8" fmla="*/ 6979 h 9837"/>
              <a:gd name="connsiteX9" fmla="*/ 0 w 10000"/>
              <a:gd name="connsiteY9" fmla="*/ 7632 h 9837"/>
              <a:gd name="connsiteX10" fmla="*/ 577 w 10000"/>
              <a:gd name="connsiteY10" fmla="*/ 8942 h 9837"/>
              <a:gd name="connsiteX11" fmla="*/ 962 w 10000"/>
              <a:gd name="connsiteY11" fmla="*/ 9813 h 9837"/>
              <a:gd name="connsiteX12" fmla="*/ 1030 w 10000"/>
              <a:gd name="connsiteY12" fmla="*/ 9837 h 9837"/>
              <a:gd name="connsiteX13" fmla="*/ 1782 w 10000"/>
              <a:gd name="connsiteY13" fmla="*/ 9433 h 9837"/>
              <a:gd name="connsiteX14" fmla="*/ 3305 w 10000"/>
              <a:gd name="connsiteY14" fmla="*/ 9733 h 9837"/>
              <a:gd name="connsiteX15" fmla="*/ 4620 w 10000"/>
              <a:gd name="connsiteY15" fmla="*/ 9631 h 9837"/>
              <a:gd name="connsiteX16" fmla="*/ 5020 w 10000"/>
              <a:gd name="connsiteY16" fmla="*/ 8846 h 9837"/>
              <a:gd name="connsiteX17" fmla="*/ 5567 w 10000"/>
              <a:gd name="connsiteY17" fmla="*/ 9644 h 9837"/>
              <a:gd name="connsiteX18" fmla="*/ 6262 w 10000"/>
              <a:gd name="connsiteY18" fmla="*/ 7789 h 9837"/>
              <a:gd name="connsiteX19" fmla="*/ 6454 w 10000"/>
              <a:gd name="connsiteY19" fmla="*/ 7735 h 9837"/>
              <a:gd name="connsiteX20" fmla="*/ 6898 w 10000"/>
              <a:gd name="connsiteY20" fmla="*/ 9199 h 9837"/>
              <a:gd name="connsiteX21" fmla="*/ 7500 w 10000"/>
              <a:gd name="connsiteY21" fmla="*/ 9162 h 9837"/>
              <a:gd name="connsiteX22" fmla="*/ 8269 w 10000"/>
              <a:gd name="connsiteY22" fmla="*/ 8287 h 9837"/>
              <a:gd name="connsiteX23" fmla="*/ 8846 w 10000"/>
              <a:gd name="connsiteY23" fmla="*/ 6979 h 9837"/>
              <a:gd name="connsiteX24" fmla="*/ 9038 w 10000"/>
              <a:gd name="connsiteY24" fmla="*/ 4578 h 9837"/>
              <a:gd name="connsiteX25" fmla="*/ 9615 w 10000"/>
              <a:gd name="connsiteY25" fmla="*/ 4144 h 9837"/>
              <a:gd name="connsiteX26" fmla="*/ 10000 w 10000"/>
              <a:gd name="connsiteY26" fmla="*/ 3927 h 9837"/>
              <a:gd name="connsiteX27" fmla="*/ 9615 w 10000"/>
              <a:gd name="connsiteY27" fmla="*/ 2835 h 9837"/>
              <a:gd name="connsiteX28" fmla="*/ 9038 w 10000"/>
              <a:gd name="connsiteY28" fmla="*/ 873 h 9837"/>
              <a:gd name="connsiteX29" fmla="*/ 8462 w 10000"/>
              <a:gd name="connsiteY29" fmla="*/ 0 h 9837"/>
              <a:gd name="connsiteX30" fmla="*/ 8077 w 10000"/>
              <a:gd name="connsiteY30" fmla="*/ 436 h 9837"/>
              <a:gd name="connsiteX31" fmla="*/ 7115 w 10000"/>
              <a:gd name="connsiteY31" fmla="*/ 1089 h 9837"/>
              <a:gd name="connsiteX0" fmla="*/ 7115 w 10000"/>
              <a:gd name="connsiteY0" fmla="*/ 1107 h 10101"/>
              <a:gd name="connsiteX1" fmla="*/ 2115 w 10000"/>
              <a:gd name="connsiteY1" fmla="*/ 1107 h 10101"/>
              <a:gd name="connsiteX2" fmla="*/ 1923 w 10000"/>
              <a:gd name="connsiteY2" fmla="*/ 2438 h 10101"/>
              <a:gd name="connsiteX3" fmla="*/ 1346 w 10000"/>
              <a:gd name="connsiteY3" fmla="*/ 2438 h 10101"/>
              <a:gd name="connsiteX4" fmla="*/ 1346 w 10000"/>
              <a:gd name="connsiteY4" fmla="*/ 3105 h 10101"/>
              <a:gd name="connsiteX5" fmla="*/ 1154 w 10000"/>
              <a:gd name="connsiteY5" fmla="*/ 2882 h 10101"/>
              <a:gd name="connsiteX6" fmla="*/ 962 w 10000"/>
              <a:gd name="connsiteY6" fmla="*/ 5542 h 10101"/>
              <a:gd name="connsiteX7" fmla="*/ 385 w 10000"/>
              <a:gd name="connsiteY7" fmla="*/ 5986 h 10101"/>
              <a:gd name="connsiteX8" fmla="*/ 192 w 10000"/>
              <a:gd name="connsiteY8" fmla="*/ 7095 h 10101"/>
              <a:gd name="connsiteX9" fmla="*/ 0 w 10000"/>
              <a:gd name="connsiteY9" fmla="*/ 7758 h 10101"/>
              <a:gd name="connsiteX10" fmla="*/ 577 w 10000"/>
              <a:gd name="connsiteY10" fmla="*/ 9090 h 10101"/>
              <a:gd name="connsiteX11" fmla="*/ 962 w 10000"/>
              <a:gd name="connsiteY11" fmla="*/ 9976 h 10101"/>
              <a:gd name="connsiteX12" fmla="*/ 1030 w 10000"/>
              <a:gd name="connsiteY12" fmla="*/ 10000 h 10101"/>
              <a:gd name="connsiteX13" fmla="*/ 1782 w 10000"/>
              <a:gd name="connsiteY13" fmla="*/ 9589 h 10101"/>
              <a:gd name="connsiteX14" fmla="*/ 3305 w 10000"/>
              <a:gd name="connsiteY14" fmla="*/ 10097 h 10101"/>
              <a:gd name="connsiteX15" fmla="*/ 4620 w 10000"/>
              <a:gd name="connsiteY15" fmla="*/ 9791 h 10101"/>
              <a:gd name="connsiteX16" fmla="*/ 5020 w 10000"/>
              <a:gd name="connsiteY16" fmla="*/ 8993 h 10101"/>
              <a:gd name="connsiteX17" fmla="*/ 5567 w 10000"/>
              <a:gd name="connsiteY17" fmla="*/ 9804 h 10101"/>
              <a:gd name="connsiteX18" fmla="*/ 6262 w 10000"/>
              <a:gd name="connsiteY18" fmla="*/ 7918 h 10101"/>
              <a:gd name="connsiteX19" fmla="*/ 6454 w 10000"/>
              <a:gd name="connsiteY19" fmla="*/ 7863 h 10101"/>
              <a:gd name="connsiteX20" fmla="*/ 6898 w 10000"/>
              <a:gd name="connsiteY20" fmla="*/ 9351 h 10101"/>
              <a:gd name="connsiteX21" fmla="*/ 7500 w 10000"/>
              <a:gd name="connsiteY21" fmla="*/ 9314 h 10101"/>
              <a:gd name="connsiteX22" fmla="*/ 8269 w 10000"/>
              <a:gd name="connsiteY22" fmla="*/ 8424 h 10101"/>
              <a:gd name="connsiteX23" fmla="*/ 8846 w 10000"/>
              <a:gd name="connsiteY23" fmla="*/ 7095 h 10101"/>
              <a:gd name="connsiteX24" fmla="*/ 9038 w 10000"/>
              <a:gd name="connsiteY24" fmla="*/ 4654 h 10101"/>
              <a:gd name="connsiteX25" fmla="*/ 9615 w 10000"/>
              <a:gd name="connsiteY25" fmla="*/ 4213 h 10101"/>
              <a:gd name="connsiteX26" fmla="*/ 10000 w 10000"/>
              <a:gd name="connsiteY26" fmla="*/ 3992 h 10101"/>
              <a:gd name="connsiteX27" fmla="*/ 9615 w 10000"/>
              <a:gd name="connsiteY27" fmla="*/ 2882 h 10101"/>
              <a:gd name="connsiteX28" fmla="*/ 9038 w 10000"/>
              <a:gd name="connsiteY28" fmla="*/ 887 h 10101"/>
              <a:gd name="connsiteX29" fmla="*/ 8462 w 10000"/>
              <a:gd name="connsiteY29" fmla="*/ 0 h 10101"/>
              <a:gd name="connsiteX30" fmla="*/ 8077 w 10000"/>
              <a:gd name="connsiteY30" fmla="*/ 443 h 10101"/>
              <a:gd name="connsiteX31" fmla="*/ 7115 w 10000"/>
              <a:gd name="connsiteY31" fmla="*/ 1107 h 1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00" h="10101">
                <a:moveTo>
                  <a:pt x="7115" y="1107"/>
                </a:moveTo>
                <a:lnTo>
                  <a:pt x="2115" y="1107"/>
                </a:lnTo>
                <a:lnTo>
                  <a:pt x="1923" y="2438"/>
                </a:lnTo>
                <a:lnTo>
                  <a:pt x="1346" y="2438"/>
                </a:lnTo>
                <a:lnTo>
                  <a:pt x="1346" y="3105"/>
                </a:lnTo>
                <a:lnTo>
                  <a:pt x="1154" y="2882"/>
                </a:lnTo>
                <a:lnTo>
                  <a:pt x="962" y="5542"/>
                </a:lnTo>
                <a:lnTo>
                  <a:pt x="385" y="5986"/>
                </a:lnTo>
                <a:cubicBezTo>
                  <a:pt x="321" y="6355"/>
                  <a:pt x="256" y="6725"/>
                  <a:pt x="192" y="7095"/>
                </a:cubicBezTo>
                <a:lnTo>
                  <a:pt x="0" y="7758"/>
                </a:lnTo>
                <a:lnTo>
                  <a:pt x="577" y="9090"/>
                </a:lnTo>
                <a:lnTo>
                  <a:pt x="962" y="9976"/>
                </a:lnTo>
                <a:lnTo>
                  <a:pt x="1030" y="10000"/>
                </a:lnTo>
                <a:cubicBezTo>
                  <a:pt x="1281" y="9863"/>
                  <a:pt x="1403" y="9573"/>
                  <a:pt x="1782" y="9589"/>
                </a:cubicBezTo>
                <a:cubicBezTo>
                  <a:pt x="2161" y="9605"/>
                  <a:pt x="2832" y="10064"/>
                  <a:pt x="3305" y="10097"/>
                </a:cubicBezTo>
                <a:cubicBezTo>
                  <a:pt x="3778" y="10131"/>
                  <a:pt x="4334" y="9975"/>
                  <a:pt x="4620" y="9791"/>
                </a:cubicBezTo>
                <a:cubicBezTo>
                  <a:pt x="4906" y="9607"/>
                  <a:pt x="4887" y="9259"/>
                  <a:pt x="5020" y="8993"/>
                </a:cubicBezTo>
                <a:lnTo>
                  <a:pt x="5567" y="9804"/>
                </a:lnTo>
                <a:lnTo>
                  <a:pt x="6262" y="7918"/>
                </a:lnTo>
                <a:cubicBezTo>
                  <a:pt x="6410" y="7593"/>
                  <a:pt x="6348" y="7624"/>
                  <a:pt x="6454" y="7863"/>
                </a:cubicBezTo>
                <a:lnTo>
                  <a:pt x="6898" y="9351"/>
                </a:lnTo>
                <a:lnTo>
                  <a:pt x="7500" y="9314"/>
                </a:lnTo>
                <a:cubicBezTo>
                  <a:pt x="7729" y="9156"/>
                  <a:pt x="8013" y="8720"/>
                  <a:pt x="8269" y="8424"/>
                </a:cubicBezTo>
                <a:lnTo>
                  <a:pt x="8846" y="7095"/>
                </a:lnTo>
                <a:lnTo>
                  <a:pt x="9038" y="4654"/>
                </a:lnTo>
                <a:lnTo>
                  <a:pt x="9615" y="4213"/>
                </a:lnTo>
                <a:lnTo>
                  <a:pt x="10000" y="3992"/>
                </a:lnTo>
                <a:lnTo>
                  <a:pt x="9615" y="2882"/>
                </a:lnTo>
                <a:lnTo>
                  <a:pt x="9038" y="887"/>
                </a:lnTo>
                <a:lnTo>
                  <a:pt x="8462" y="0"/>
                </a:lnTo>
                <a:lnTo>
                  <a:pt x="8077" y="443"/>
                </a:lnTo>
                <a:lnTo>
                  <a:pt x="7115" y="1107"/>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67" name="CI"/>
          <p:cNvSpPr>
            <a:spLocks/>
          </p:cNvSpPr>
          <p:nvPr/>
        </p:nvSpPr>
        <p:spPr bwMode="auto">
          <a:xfrm>
            <a:off x="4309947" y="3863769"/>
            <a:ext cx="126050" cy="124708"/>
          </a:xfrm>
          <a:custGeom>
            <a:avLst/>
            <a:gdLst>
              <a:gd name="T0" fmla="*/ 2147483647 w 19"/>
              <a:gd name="T1" fmla="*/ 2147483647 h 19"/>
              <a:gd name="T2" fmla="*/ 2147483647 w 19"/>
              <a:gd name="T3" fmla="*/ 2147483647 h 19"/>
              <a:gd name="T4" fmla="*/ 2147483647 w 19"/>
              <a:gd name="T5" fmla="*/ 2147483647 h 19"/>
              <a:gd name="T6" fmla="*/ 2147483647 w 19"/>
              <a:gd name="T7" fmla="*/ 2147483647 h 19"/>
              <a:gd name="T8" fmla="*/ 2147483647 w 19"/>
              <a:gd name="T9" fmla="*/ 2147483647 h 19"/>
              <a:gd name="T10" fmla="*/ 2147483647 w 19"/>
              <a:gd name="T11" fmla="*/ 2147483647 h 19"/>
              <a:gd name="T12" fmla="*/ 2147483647 w 19"/>
              <a:gd name="T13" fmla="*/ 0 h 19"/>
              <a:gd name="T14" fmla="*/ 2147483647 w 19"/>
              <a:gd name="T15" fmla="*/ 0 h 19"/>
              <a:gd name="T16" fmla="*/ 2147483647 w 19"/>
              <a:gd name="T17" fmla="*/ 0 h 19"/>
              <a:gd name="T18" fmla="*/ 2147483647 w 19"/>
              <a:gd name="T19" fmla="*/ 2147483647 h 19"/>
              <a:gd name="T20" fmla="*/ 2147483647 w 19"/>
              <a:gd name="T21" fmla="*/ 2147483647 h 19"/>
              <a:gd name="T22" fmla="*/ 2147483647 w 19"/>
              <a:gd name="T23" fmla="*/ 2147483647 h 19"/>
              <a:gd name="T24" fmla="*/ 2147483647 w 19"/>
              <a:gd name="T25" fmla="*/ 2147483647 h 19"/>
              <a:gd name="T26" fmla="*/ 0 w 19"/>
              <a:gd name="T27" fmla="*/ 2147483647 h 19"/>
              <a:gd name="T28" fmla="*/ 2147483647 w 19"/>
              <a:gd name="T29" fmla="*/ 2147483647 h 19"/>
              <a:gd name="T30" fmla="*/ 2147483647 w 19"/>
              <a:gd name="T31" fmla="*/ 2147483647 h 19"/>
              <a:gd name="T32" fmla="*/ 2147483647 w 19"/>
              <a:gd name="T33" fmla="*/ 2147483647 h 19"/>
              <a:gd name="T34" fmla="*/ 2147483647 w 19"/>
              <a:gd name="T35" fmla="*/ 2147483647 h 19"/>
              <a:gd name="T36" fmla="*/ 2147483647 w 19"/>
              <a:gd name="T37" fmla="*/ 2147483647 h 19"/>
              <a:gd name="T38" fmla="*/ 2147483647 w 19"/>
              <a:gd name="T39" fmla="*/ 2147483647 h 19"/>
              <a:gd name="T40" fmla="*/ 2147483647 w 19"/>
              <a:gd name="T41" fmla="*/ 2147483647 h 19"/>
              <a:gd name="T42" fmla="*/ 2147483647 w 19"/>
              <a:gd name="T43" fmla="*/ 2147483647 h 19"/>
              <a:gd name="T44" fmla="*/ 2147483647 w 19"/>
              <a:gd name="T45" fmla="*/ 2147483647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 h="19">
                <a:moveTo>
                  <a:pt x="17" y="10"/>
                </a:moveTo>
                <a:cubicBezTo>
                  <a:pt x="19" y="6"/>
                  <a:pt x="19" y="6"/>
                  <a:pt x="19" y="6"/>
                </a:cubicBezTo>
                <a:cubicBezTo>
                  <a:pt x="17" y="2"/>
                  <a:pt x="17" y="2"/>
                  <a:pt x="17" y="2"/>
                </a:cubicBezTo>
                <a:cubicBezTo>
                  <a:pt x="12" y="3"/>
                  <a:pt x="12" y="3"/>
                  <a:pt x="12" y="3"/>
                </a:cubicBezTo>
                <a:cubicBezTo>
                  <a:pt x="10" y="1"/>
                  <a:pt x="10" y="1"/>
                  <a:pt x="10" y="1"/>
                </a:cubicBezTo>
                <a:cubicBezTo>
                  <a:pt x="8" y="1"/>
                  <a:pt x="8" y="1"/>
                  <a:pt x="8" y="1"/>
                </a:cubicBezTo>
                <a:cubicBezTo>
                  <a:pt x="6" y="0"/>
                  <a:pt x="6" y="0"/>
                  <a:pt x="6" y="0"/>
                </a:cubicBezTo>
                <a:cubicBezTo>
                  <a:pt x="5" y="0"/>
                  <a:pt x="5" y="0"/>
                  <a:pt x="5" y="0"/>
                </a:cubicBezTo>
                <a:cubicBezTo>
                  <a:pt x="3" y="0"/>
                  <a:pt x="3" y="0"/>
                  <a:pt x="3" y="0"/>
                </a:cubicBezTo>
                <a:cubicBezTo>
                  <a:pt x="1" y="1"/>
                  <a:pt x="1" y="1"/>
                  <a:pt x="1" y="1"/>
                </a:cubicBezTo>
                <a:cubicBezTo>
                  <a:pt x="2" y="1"/>
                  <a:pt x="2" y="1"/>
                  <a:pt x="2" y="1"/>
                </a:cubicBezTo>
                <a:cubicBezTo>
                  <a:pt x="2" y="5"/>
                  <a:pt x="2" y="5"/>
                  <a:pt x="2" y="5"/>
                </a:cubicBezTo>
                <a:cubicBezTo>
                  <a:pt x="2" y="9"/>
                  <a:pt x="2" y="9"/>
                  <a:pt x="2" y="9"/>
                </a:cubicBezTo>
                <a:cubicBezTo>
                  <a:pt x="2" y="9"/>
                  <a:pt x="1" y="10"/>
                  <a:pt x="0" y="10"/>
                </a:cubicBezTo>
                <a:cubicBezTo>
                  <a:pt x="1" y="11"/>
                  <a:pt x="1" y="11"/>
                  <a:pt x="1" y="11"/>
                </a:cubicBezTo>
                <a:cubicBezTo>
                  <a:pt x="1" y="11"/>
                  <a:pt x="0" y="14"/>
                  <a:pt x="1" y="14"/>
                </a:cubicBezTo>
                <a:cubicBezTo>
                  <a:pt x="1" y="14"/>
                  <a:pt x="4" y="16"/>
                  <a:pt x="4" y="16"/>
                </a:cubicBezTo>
                <a:cubicBezTo>
                  <a:pt x="4" y="19"/>
                  <a:pt x="4" y="19"/>
                  <a:pt x="4" y="19"/>
                </a:cubicBezTo>
                <a:cubicBezTo>
                  <a:pt x="8" y="19"/>
                  <a:pt x="8" y="19"/>
                  <a:pt x="8" y="19"/>
                </a:cubicBezTo>
                <a:cubicBezTo>
                  <a:pt x="15" y="16"/>
                  <a:pt x="15" y="16"/>
                  <a:pt x="15" y="16"/>
                </a:cubicBezTo>
                <a:cubicBezTo>
                  <a:pt x="18" y="16"/>
                  <a:pt x="18" y="16"/>
                  <a:pt x="18" y="16"/>
                </a:cubicBezTo>
                <a:cubicBezTo>
                  <a:pt x="17" y="13"/>
                  <a:pt x="17" y="13"/>
                  <a:pt x="17" y="13"/>
                </a:cubicBezTo>
                <a:lnTo>
                  <a:pt x="17" y="10"/>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68" name="LR"/>
          <p:cNvSpPr>
            <a:spLocks/>
          </p:cNvSpPr>
          <p:nvPr/>
        </p:nvSpPr>
        <p:spPr bwMode="auto">
          <a:xfrm>
            <a:off x="4245581" y="3910703"/>
            <a:ext cx="89844" cy="77775"/>
          </a:xfrm>
          <a:custGeom>
            <a:avLst/>
            <a:gdLst>
              <a:gd name="T0" fmla="*/ 2147483647 w 14"/>
              <a:gd name="T1" fmla="*/ 2147483647 h 12"/>
              <a:gd name="T2" fmla="*/ 2147483647 w 14"/>
              <a:gd name="T3" fmla="*/ 2147483647 h 12"/>
              <a:gd name="T4" fmla="*/ 2147483647 w 14"/>
              <a:gd name="T5" fmla="*/ 2147483647 h 12"/>
              <a:gd name="T6" fmla="*/ 2147483647 w 14"/>
              <a:gd name="T7" fmla="*/ 2147483647 h 12"/>
              <a:gd name="T8" fmla="*/ 2147483647 w 14"/>
              <a:gd name="T9" fmla="*/ 2147483647 h 12"/>
              <a:gd name="T10" fmla="*/ 2147483647 w 14"/>
              <a:gd name="T11" fmla="*/ 0 h 12"/>
              <a:gd name="T12" fmla="*/ 2147483647 w 14"/>
              <a:gd name="T13" fmla="*/ 2147483647 h 12"/>
              <a:gd name="T14" fmla="*/ 2147483647 w 14"/>
              <a:gd name="T15" fmla="*/ 2147483647 h 12"/>
              <a:gd name="T16" fmla="*/ 0 w 14"/>
              <a:gd name="T17" fmla="*/ 2147483647 h 12"/>
              <a:gd name="T18" fmla="*/ 2147483647 w 14"/>
              <a:gd name="T19" fmla="*/ 2147483647 h 12"/>
              <a:gd name="T20" fmla="*/ 2147483647 w 14"/>
              <a:gd name="T21" fmla="*/ 2147483647 h 12"/>
              <a:gd name="T22" fmla="*/ 2147483647 w 14"/>
              <a:gd name="T23" fmla="*/ 2147483647 h 12"/>
              <a:gd name="T24" fmla="*/ 2147483647 w 14"/>
              <a:gd name="T25" fmla="*/ 2147483647 h 12"/>
              <a:gd name="T26" fmla="*/ 2147483647 w 14"/>
              <a:gd name="T27" fmla="*/ 2147483647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 h="12">
                <a:moveTo>
                  <a:pt x="11" y="7"/>
                </a:moveTo>
                <a:cubicBezTo>
                  <a:pt x="10" y="7"/>
                  <a:pt x="11" y="4"/>
                  <a:pt x="11" y="4"/>
                </a:cubicBezTo>
                <a:cubicBezTo>
                  <a:pt x="10" y="3"/>
                  <a:pt x="10" y="3"/>
                  <a:pt x="10" y="3"/>
                </a:cubicBezTo>
                <a:cubicBezTo>
                  <a:pt x="9" y="3"/>
                  <a:pt x="8" y="4"/>
                  <a:pt x="8" y="4"/>
                </a:cubicBezTo>
                <a:cubicBezTo>
                  <a:pt x="7" y="4"/>
                  <a:pt x="6" y="1"/>
                  <a:pt x="6" y="1"/>
                </a:cubicBezTo>
                <a:cubicBezTo>
                  <a:pt x="4" y="0"/>
                  <a:pt x="4" y="0"/>
                  <a:pt x="4" y="0"/>
                </a:cubicBezTo>
                <a:cubicBezTo>
                  <a:pt x="3" y="2"/>
                  <a:pt x="3" y="2"/>
                  <a:pt x="3" y="2"/>
                </a:cubicBezTo>
                <a:cubicBezTo>
                  <a:pt x="1" y="3"/>
                  <a:pt x="1" y="3"/>
                  <a:pt x="1" y="3"/>
                </a:cubicBezTo>
                <a:cubicBezTo>
                  <a:pt x="0" y="5"/>
                  <a:pt x="0" y="5"/>
                  <a:pt x="0" y="5"/>
                </a:cubicBezTo>
                <a:cubicBezTo>
                  <a:pt x="1" y="6"/>
                  <a:pt x="1" y="6"/>
                  <a:pt x="1" y="6"/>
                </a:cubicBezTo>
                <a:cubicBezTo>
                  <a:pt x="10" y="12"/>
                  <a:pt x="10" y="12"/>
                  <a:pt x="10" y="12"/>
                </a:cubicBezTo>
                <a:cubicBezTo>
                  <a:pt x="14" y="12"/>
                  <a:pt x="14" y="12"/>
                  <a:pt x="14" y="12"/>
                </a:cubicBezTo>
                <a:cubicBezTo>
                  <a:pt x="14" y="9"/>
                  <a:pt x="14" y="9"/>
                  <a:pt x="14" y="9"/>
                </a:cubicBezTo>
                <a:cubicBezTo>
                  <a:pt x="14" y="9"/>
                  <a:pt x="11" y="7"/>
                  <a:pt x="11" y="7"/>
                </a:cubicBez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69" name="SL"/>
          <p:cNvSpPr>
            <a:spLocks/>
          </p:cNvSpPr>
          <p:nvPr/>
        </p:nvSpPr>
        <p:spPr bwMode="auto">
          <a:xfrm>
            <a:off x="4204012" y="3883883"/>
            <a:ext cx="67048" cy="59002"/>
          </a:xfrm>
          <a:custGeom>
            <a:avLst/>
            <a:gdLst>
              <a:gd name="T0" fmla="*/ 2147483647 w 60"/>
              <a:gd name="T1" fmla="*/ 2147483647 h 54"/>
              <a:gd name="T2" fmla="*/ 2147483647 w 60"/>
              <a:gd name="T3" fmla="*/ 2147483647 h 54"/>
              <a:gd name="T4" fmla="*/ 2147483647 w 60"/>
              <a:gd name="T5" fmla="*/ 2147483647 h 54"/>
              <a:gd name="T6" fmla="*/ 2147483647 w 60"/>
              <a:gd name="T7" fmla="*/ 0 h 54"/>
              <a:gd name="T8" fmla="*/ 2147483647 w 60"/>
              <a:gd name="T9" fmla="*/ 0 h 54"/>
              <a:gd name="T10" fmla="*/ 2147483647 w 60"/>
              <a:gd name="T11" fmla="*/ 2147483647 h 54"/>
              <a:gd name="T12" fmla="*/ 0 w 60"/>
              <a:gd name="T13" fmla="*/ 2147483647 h 54"/>
              <a:gd name="T14" fmla="*/ 2147483647 w 60"/>
              <a:gd name="T15" fmla="*/ 2147483647 h 54"/>
              <a:gd name="T16" fmla="*/ 2147483647 w 60"/>
              <a:gd name="T17" fmla="*/ 2147483647 h 54"/>
              <a:gd name="T18" fmla="*/ 2147483647 w 60"/>
              <a:gd name="T19" fmla="*/ 2147483647 h 54"/>
              <a:gd name="T20" fmla="*/ 2147483647 w 60"/>
              <a:gd name="T21" fmla="*/ 2147483647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54">
                <a:moveTo>
                  <a:pt x="54" y="36"/>
                </a:moveTo>
                <a:lnTo>
                  <a:pt x="60" y="24"/>
                </a:lnTo>
                <a:lnTo>
                  <a:pt x="54" y="18"/>
                </a:lnTo>
                <a:lnTo>
                  <a:pt x="42" y="0"/>
                </a:lnTo>
                <a:lnTo>
                  <a:pt x="18" y="0"/>
                </a:lnTo>
                <a:lnTo>
                  <a:pt x="12" y="12"/>
                </a:lnTo>
                <a:lnTo>
                  <a:pt x="0" y="18"/>
                </a:lnTo>
                <a:lnTo>
                  <a:pt x="12" y="30"/>
                </a:lnTo>
                <a:lnTo>
                  <a:pt x="36" y="54"/>
                </a:lnTo>
                <a:lnTo>
                  <a:pt x="42" y="42"/>
                </a:lnTo>
                <a:lnTo>
                  <a:pt x="54" y="36"/>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70" name="Rectangle 69"/>
          <p:cNvSpPr>
            <a:spLocks noChangeArrowheads="1"/>
          </p:cNvSpPr>
          <p:nvPr/>
        </p:nvSpPr>
        <p:spPr bwMode="auto">
          <a:xfrm>
            <a:off x="4301901" y="3485655"/>
            <a:ext cx="8046" cy="20115"/>
          </a:xfrm>
          <a:prstGeom prst="rect">
            <a:avLst/>
          </a:prstGeom>
          <a:solidFill>
            <a:schemeClr val="bg2"/>
          </a:solidFill>
          <a:ln w="9525">
            <a:solidFill>
              <a:schemeClr val="bg1"/>
            </a:solid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a:ea typeface="+mn-ea"/>
              <a:cs typeface="+mn-cs"/>
            </a:endParaRPr>
          </a:p>
        </p:txBody>
      </p:sp>
      <p:sp>
        <p:nvSpPr>
          <p:cNvPr id="71" name="DZ"/>
          <p:cNvSpPr>
            <a:spLocks/>
          </p:cNvSpPr>
          <p:nvPr/>
        </p:nvSpPr>
        <p:spPr bwMode="auto">
          <a:xfrm>
            <a:off x="4301902" y="3257040"/>
            <a:ext cx="427043" cy="422365"/>
          </a:xfrm>
          <a:custGeom>
            <a:avLst/>
            <a:gdLst>
              <a:gd name="T0" fmla="*/ 2147483647 w 390"/>
              <a:gd name="T1" fmla="*/ 2147483647 h 390"/>
              <a:gd name="T2" fmla="*/ 2147483647 w 390"/>
              <a:gd name="T3" fmla="*/ 2147483647 h 390"/>
              <a:gd name="T4" fmla="*/ 2147483647 w 390"/>
              <a:gd name="T5" fmla="*/ 2147483647 h 390"/>
              <a:gd name="T6" fmla="*/ 2147483647 w 390"/>
              <a:gd name="T7" fmla="*/ 2147483647 h 390"/>
              <a:gd name="T8" fmla="*/ 2147483647 w 390"/>
              <a:gd name="T9" fmla="*/ 2147483647 h 390"/>
              <a:gd name="T10" fmla="*/ 2147483647 w 390"/>
              <a:gd name="T11" fmla="*/ 2147483647 h 390"/>
              <a:gd name="T12" fmla="*/ 2147483647 w 390"/>
              <a:gd name="T13" fmla="*/ 2147483647 h 390"/>
              <a:gd name="T14" fmla="*/ 2147483647 w 390"/>
              <a:gd name="T15" fmla="*/ 2147483647 h 390"/>
              <a:gd name="T16" fmla="*/ 2147483647 w 390"/>
              <a:gd name="T17" fmla="*/ 2147483647 h 390"/>
              <a:gd name="T18" fmla="*/ 2147483647 w 390"/>
              <a:gd name="T19" fmla="*/ 2147483647 h 390"/>
              <a:gd name="T20" fmla="*/ 2147483647 w 390"/>
              <a:gd name="T21" fmla="*/ 2147483647 h 390"/>
              <a:gd name="T22" fmla="*/ 2147483647 w 390"/>
              <a:gd name="T23" fmla="*/ 2147483647 h 390"/>
              <a:gd name="T24" fmla="*/ 2147483647 w 390"/>
              <a:gd name="T25" fmla="*/ 2147483647 h 390"/>
              <a:gd name="T26" fmla="*/ 2147483647 w 390"/>
              <a:gd name="T27" fmla="*/ 2147483647 h 390"/>
              <a:gd name="T28" fmla="*/ 2147483647 w 390"/>
              <a:gd name="T29" fmla="*/ 2147483647 h 390"/>
              <a:gd name="T30" fmla="*/ 2147483647 w 390"/>
              <a:gd name="T31" fmla="*/ 2147483647 h 390"/>
              <a:gd name="T32" fmla="*/ 2147483647 w 390"/>
              <a:gd name="T33" fmla="*/ 2147483647 h 390"/>
              <a:gd name="T34" fmla="*/ 2147483647 w 390"/>
              <a:gd name="T35" fmla="*/ 2147483647 h 390"/>
              <a:gd name="T36" fmla="*/ 2147483647 w 390"/>
              <a:gd name="T37" fmla="*/ 2147483647 h 390"/>
              <a:gd name="T38" fmla="*/ 2147483647 w 390"/>
              <a:gd name="T39" fmla="*/ 2147483647 h 390"/>
              <a:gd name="T40" fmla="*/ 2147483647 w 390"/>
              <a:gd name="T41" fmla="*/ 2147483647 h 390"/>
              <a:gd name="T42" fmla="*/ 2147483647 w 390"/>
              <a:gd name="T43" fmla="*/ 2147483647 h 390"/>
              <a:gd name="T44" fmla="*/ 2147483647 w 390"/>
              <a:gd name="T45" fmla="*/ 2147483647 h 390"/>
              <a:gd name="T46" fmla="*/ 2147483647 w 390"/>
              <a:gd name="T47" fmla="*/ 2147483647 h 390"/>
              <a:gd name="T48" fmla="*/ 2147483647 w 390"/>
              <a:gd name="T49" fmla="*/ 0 h 390"/>
              <a:gd name="T50" fmla="*/ 2147483647 w 390"/>
              <a:gd name="T51" fmla="*/ 2147483647 h 390"/>
              <a:gd name="T52" fmla="*/ 2147483647 w 390"/>
              <a:gd name="T53" fmla="*/ 2147483647 h 390"/>
              <a:gd name="T54" fmla="*/ 2147483647 w 390"/>
              <a:gd name="T55" fmla="*/ 2147483647 h 390"/>
              <a:gd name="T56" fmla="*/ 2147483647 w 390"/>
              <a:gd name="T57" fmla="*/ 2147483647 h 390"/>
              <a:gd name="T58" fmla="*/ 2147483647 w 390"/>
              <a:gd name="T59" fmla="*/ 2147483647 h 390"/>
              <a:gd name="T60" fmla="*/ 2147483647 w 390"/>
              <a:gd name="T61" fmla="*/ 2147483647 h 390"/>
              <a:gd name="T62" fmla="*/ 2147483647 w 390"/>
              <a:gd name="T63" fmla="*/ 2147483647 h 390"/>
              <a:gd name="T64" fmla="*/ 2147483647 w 390"/>
              <a:gd name="T65" fmla="*/ 2147483647 h 390"/>
              <a:gd name="T66" fmla="*/ 2147483647 w 390"/>
              <a:gd name="T67" fmla="*/ 2147483647 h 390"/>
              <a:gd name="T68" fmla="*/ 2147483647 w 390"/>
              <a:gd name="T69" fmla="*/ 2147483647 h 390"/>
              <a:gd name="T70" fmla="*/ 2147483647 w 390"/>
              <a:gd name="T71" fmla="*/ 2147483647 h 390"/>
              <a:gd name="T72" fmla="*/ 2147483647 w 390"/>
              <a:gd name="T73" fmla="*/ 2147483647 h 390"/>
              <a:gd name="T74" fmla="*/ 2147483647 w 390"/>
              <a:gd name="T75" fmla="*/ 2147483647 h 390"/>
              <a:gd name="T76" fmla="*/ 2147483647 w 390"/>
              <a:gd name="T77" fmla="*/ 2147483647 h 390"/>
              <a:gd name="T78" fmla="*/ 0 w 390"/>
              <a:gd name="T79" fmla="*/ 2147483647 h 390"/>
              <a:gd name="T80" fmla="*/ 2147483647 w 390"/>
              <a:gd name="T81" fmla="*/ 2147483647 h 390"/>
              <a:gd name="T82" fmla="*/ 2147483647 w 390"/>
              <a:gd name="T83" fmla="*/ 2147483647 h 390"/>
              <a:gd name="T84" fmla="*/ 2147483647 w 390"/>
              <a:gd name="T85" fmla="*/ 2147483647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72" name="Freeform 71"/>
          <p:cNvSpPr>
            <a:spLocks/>
          </p:cNvSpPr>
          <p:nvPr/>
        </p:nvSpPr>
        <p:spPr bwMode="auto">
          <a:xfrm>
            <a:off x="5523410" y="3248995"/>
            <a:ext cx="21455" cy="14751"/>
          </a:xfrm>
          <a:custGeom>
            <a:avLst/>
            <a:gdLst>
              <a:gd name="T0" fmla="*/ 0 w 18"/>
              <a:gd name="T1" fmla="*/ 0 h 12"/>
              <a:gd name="T2" fmla="*/ 2147483647 w 18"/>
              <a:gd name="T3" fmla="*/ 2147483647 h 12"/>
              <a:gd name="T4" fmla="*/ 2147483647 w 18"/>
              <a:gd name="T5" fmla="*/ 2147483647 h 12"/>
              <a:gd name="T6" fmla="*/ 2147483647 w 18"/>
              <a:gd name="T7" fmla="*/ 0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18" y="12"/>
                </a:lnTo>
                <a:lnTo>
                  <a:pt x="6" y="0"/>
                </a:lnTo>
                <a:lnTo>
                  <a:pt x="0" y="0"/>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73" name="Freeform 72"/>
          <p:cNvSpPr>
            <a:spLocks/>
          </p:cNvSpPr>
          <p:nvPr/>
        </p:nvSpPr>
        <p:spPr bwMode="auto">
          <a:xfrm>
            <a:off x="5492568" y="3216812"/>
            <a:ext cx="12068" cy="20115"/>
          </a:xfrm>
          <a:custGeom>
            <a:avLst/>
            <a:gdLst>
              <a:gd name="T0" fmla="*/ 0 w 12"/>
              <a:gd name="T1" fmla="*/ 0 h 18"/>
              <a:gd name="T2" fmla="*/ 2147483647 w 12"/>
              <a:gd name="T3" fmla="*/ 2147483647 h 18"/>
              <a:gd name="T4" fmla="*/ 2147483647 w 12"/>
              <a:gd name="T5" fmla="*/ 2147483647 h 18"/>
              <a:gd name="T6" fmla="*/ 0 w 12"/>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0" y="0"/>
                </a:moveTo>
                <a:lnTo>
                  <a:pt x="12" y="18"/>
                </a:lnTo>
                <a:lnTo>
                  <a:pt x="12" y="12"/>
                </a:lnTo>
                <a:lnTo>
                  <a:pt x="0" y="0"/>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74" name="FI"/>
          <p:cNvSpPr>
            <a:spLocks/>
          </p:cNvSpPr>
          <p:nvPr/>
        </p:nvSpPr>
        <p:spPr bwMode="auto">
          <a:xfrm>
            <a:off x="4912655" y="2029447"/>
            <a:ext cx="219196" cy="492784"/>
          </a:xfrm>
          <a:custGeom>
            <a:avLst/>
            <a:gdLst>
              <a:gd name="T0" fmla="*/ 2147483647 w 34"/>
              <a:gd name="T1" fmla="*/ 2147483647 h 75"/>
              <a:gd name="T2" fmla="*/ 2147483647 w 34"/>
              <a:gd name="T3" fmla="*/ 2147483647 h 75"/>
              <a:gd name="T4" fmla="*/ 2147483647 w 34"/>
              <a:gd name="T5" fmla="*/ 2147483647 h 75"/>
              <a:gd name="T6" fmla="*/ 2147483647 w 34"/>
              <a:gd name="T7" fmla="*/ 2147483647 h 75"/>
              <a:gd name="T8" fmla="*/ 2147483647 w 34"/>
              <a:gd name="T9" fmla="*/ 2147483647 h 75"/>
              <a:gd name="T10" fmla="*/ 2147483647 w 34"/>
              <a:gd name="T11" fmla="*/ 2147483647 h 75"/>
              <a:gd name="T12" fmla="*/ 2147483647 w 34"/>
              <a:gd name="T13" fmla="*/ 2147483647 h 75"/>
              <a:gd name="T14" fmla="*/ 2147483647 w 34"/>
              <a:gd name="T15" fmla="*/ 2147483647 h 75"/>
              <a:gd name="T16" fmla="*/ 2147483647 w 34"/>
              <a:gd name="T17" fmla="*/ 2147483647 h 75"/>
              <a:gd name="T18" fmla="*/ 2147483647 w 34"/>
              <a:gd name="T19" fmla="*/ 2147483647 h 75"/>
              <a:gd name="T20" fmla="*/ 2147483647 w 34"/>
              <a:gd name="T21" fmla="*/ 2147483647 h 75"/>
              <a:gd name="T22" fmla="*/ 2147483647 w 34"/>
              <a:gd name="T23" fmla="*/ 2147483647 h 75"/>
              <a:gd name="T24" fmla="*/ 2147483647 w 34"/>
              <a:gd name="T25" fmla="*/ 2147483647 h 75"/>
              <a:gd name="T26" fmla="*/ 2147483647 w 34"/>
              <a:gd name="T27" fmla="*/ 2147483647 h 75"/>
              <a:gd name="T28" fmla="*/ 2147483647 w 34"/>
              <a:gd name="T29" fmla="*/ 2147483647 h 75"/>
              <a:gd name="T30" fmla="*/ 2147483647 w 34"/>
              <a:gd name="T31" fmla="*/ 2147483647 h 75"/>
              <a:gd name="T32" fmla="*/ 2147483647 w 34"/>
              <a:gd name="T33" fmla="*/ 2147483647 h 75"/>
              <a:gd name="T34" fmla="*/ 2147483647 w 34"/>
              <a:gd name="T35" fmla="*/ 2147483647 h 75"/>
              <a:gd name="T36" fmla="*/ 2147483647 w 34"/>
              <a:gd name="T37" fmla="*/ 2147483647 h 75"/>
              <a:gd name="T38" fmla="*/ 2147483647 w 34"/>
              <a:gd name="T39" fmla="*/ 2147483647 h 75"/>
              <a:gd name="T40" fmla="*/ 2147483647 w 34"/>
              <a:gd name="T41" fmla="*/ 2147483647 h 75"/>
              <a:gd name="T42" fmla="*/ 2147483647 w 34"/>
              <a:gd name="T43" fmla="*/ 0 h 75"/>
              <a:gd name="T44" fmla="*/ 2147483647 w 34"/>
              <a:gd name="T45" fmla="*/ 2147483647 h 75"/>
              <a:gd name="T46" fmla="*/ 2147483647 w 34"/>
              <a:gd name="T47" fmla="*/ 2147483647 h 75"/>
              <a:gd name="T48" fmla="*/ 2147483647 w 34"/>
              <a:gd name="T49" fmla="*/ 2147483647 h 75"/>
              <a:gd name="T50" fmla="*/ 2147483647 w 34"/>
              <a:gd name="T51" fmla="*/ 2147483647 h 75"/>
              <a:gd name="T52" fmla="*/ 2147483647 w 34"/>
              <a:gd name="T53" fmla="*/ 2147483647 h 75"/>
              <a:gd name="T54" fmla="*/ 2147483647 w 34"/>
              <a:gd name="T55" fmla="*/ 2147483647 h 75"/>
              <a:gd name="T56" fmla="*/ 2147483647 w 34"/>
              <a:gd name="T57" fmla="*/ 2147483647 h 75"/>
              <a:gd name="T58" fmla="*/ 2147483647 w 34"/>
              <a:gd name="T59" fmla="*/ 2147483647 h 75"/>
              <a:gd name="T60" fmla="*/ 2147483647 w 34"/>
              <a:gd name="T61" fmla="*/ 2147483647 h 75"/>
              <a:gd name="T62" fmla="*/ 2147483647 w 34"/>
              <a:gd name="T63" fmla="*/ 2147483647 h 75"/>
              <a:gd name="T64" fmla="*/ 0 w 34"/>
              <a:gd name="T65" fmla="*/ 2147483647 h 75"/>
              <a:gd name="T66" fmla="*/ 2147483647 w 34"/>
              <a:gd name="T67" fmla="*/ 2147483647 h 75"/>
              <a:gd name="T68" fmla="*/ 2147483647 w 34"/>
              <a:gd name="T69" fmla="*/ 2147483647 h 75"/>
              <a:gd name="T70" fmla="*/ 2147483647 w 34"/>
              <a:gd name="T71" fmla="*/ 2147483647 h 75"/>
              <a:gd name="T72" fmla="*/ 2147483647 w 34"/>
              <a:gd name="T73" fmla="*/ 2147483647 h 75"/>
              <a:gd name="T74" fmla="*/ 2147483647 w 34"/>
              <a:gd name="T75" fmla="*/ 2147483647 h 75"/>
              <a:gd name="T76" fmla="*/ 2147483647 w 34"/>
              <a:gd name="T77" fmla="*/ 2147483647 h 75"/>
              <a:gd name="T78" fmla="*/ 2147483647 w 34"/>
              <a:gd name="T79" fmla="*/ 2147483647 h 75"/>
              <a:gd name="T80" fmla="*/ 2147483647 w 34"/>
              <a:gd name="T81" fmla="*/ 2147483647 h 75"/>
              <a:gd name="T82" fmla="*/ 2147483647 w 34"/>
              <a:gd name="T83" fmla="*/ 2147483647 h 75"/>
              <a:gd name="T84" fmla="*/ 2147483647 w 34"/>
              <a:gd name="T85" fmla="*/ 2147483647 h 75"/>
              <a:gd name="T86" fmla="*/ 2147483647 w 34"/>
              <a:gd name="T87" fmla="*/ 2147483647 h 75"/>
              <a:gd name="T88" fmla="*/ 2147483647 w 34"/>
              <a:gd name="T89" fmla="*/ 2147483647 h 75"/>
              <a:gd name="T90" fmla="*/ 2147483647 w 34"/>
              <a:gd name="T91" fmla="*/ 2147483647 h 75"/>
              <a:gd name="T92" fmla="*/ 2147483647 w 34"/>
              <a:gd name="T93" fmla="*/ 2147483647 h 75"/>
              <a:gd name="T94" fmla="*/ 2147483647 w 34"/>
              <a:gd name="T95" fmla="*/ 2147483647 h 75"/>
              <a:gd name="T96" fmla="*/ 2147483647 w 34"/>
              <a:gd name="T97" fmla="*/ 2147483647 h 75"/>
              <a:gd name="T98" fmla="*/ 2147483647 w 34"/>
              <a:gd name="T99" fmla="*/ 2147483647 h 75"/>
              <a:gd name="T100" fmla="*/ 2147483647 w 34"/>
              <a:gd name="T101" fmla="*/ 2147483647 h 75"/>
              <a:gd name="T102" fmla="*/ 2147483647 w 34"/>
              <a:gd name="T103" fmla="*/ 2147483647 h 75"/>
              <a:gd name="T104" fmla="*/ 2147483647 w 34"/>
              <a:gd name="T105" fmla="*/ 2147483647 h 75"/>
              <a:gd name="T106" fmla="*/ 2147483647 w 34"/>
              <a:gd name="T107" fmla="*/ 2147483647 h 75"/>
              <a:gd name="T108" fmla="*/ 2147483647 w 34"/>
              <a:gd name="T109" fmla="*/ 2147483647 h 75"/>
              <a:gd name="T110" fmla="*/ 2147483647 w 34"/>
              <a:gd name="T111" fmla="*/ 2147483647 h 75"/>
              <a:gd name="T112" fmla="*/ 2147483647 w 34"/>
              <a:gd name="T113" fmla="*/ 2147483647 h 75"/>
              <a:gd name="T114" fmla="*/ 2147483647 w 34"/>
              <a:gd name="T115" fmla="*/ 2147483647 h 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4" h="75">
                <a:moveTo>
                  <a:pt x="34" y="55"/>
                </a:moveTo>
                <a:cubicBezTo>
                  <a:pt x="32" y="54"/>
                  <a:pt x="32" y="54"/>
                  <a:pt x="32" y="54"/>
                </a:cubicBezTo>
                <a:cubicBezTo>
                  <a:pt x="30" y="52"/>
                  <a:pt x="30" y="52"/>
                  <a:pt x="30" y="52"/>
                </a:cubicBezTo>
                <a:cubicBezTo>
                  <a:pt x="31" y="47"/>
                  <a:pt x="31" y="47"/>
                  <a:pt x="31" y="47"/>
                </a:cubicBezTo>
                <a:cubicBezTo>
                  <a:pt x="31" y="47"/>
                  <a:pt x="30" y="46"/>
                  <a:pt x="30" y="45"/>
                </a:cubicBezTo>
                <a:cubicBezTo>
                  <a:pt x="29" y="45"/>
                  <a:pt x="30" y="43"/>
                  <a:pt x="30" y="43"/>
                </a:cubicBezTo>
                <a:cubicBezTo>
                  <a:pt x="29" y="42"/>
                  <a:pt x="29" y="42"/>
                  <a:pt x="29" y="42"/>
                </a:cubicBezTo>
                <a:cubicBezTo>
                  <a:pt x="29" y="40"/>
                  <a:pt x="29" y="40"/>
                  <a:pt x="29" y="40"/>
                </a:cubicBezTo>
                <a:cubicBezTo>
                  <a:pt x="28" y="38"/>
                  <a:pt x="28" y="38"/>
                  <a:pt x="28" y="38"/>
                </a:cubicBezTo>
                <a:cubicBezTo>
                  <a:pt x="30" y="36"/>
                  <a:pt x="30" y="36"/>
                  <a:pt x="30" y="36"/>
                </a:cubicBezTo>
                <a:cubicBezTo>
                  <a:pt x="27" y="27"/>
                  <a:pt x="27" y="27"/>
                  <a:pt x="27" y="27"/>
                </a:cubicBezTo>
                <a:cubicBezTo>
                  <a:pt x="30" y="21"/>
                  <a:pt x="30" y="21"/>
                  <a:pt x="30" y="21"/>
                </a:cubicBezTo>
                <a:cubicBezTo>
                  <a:pt x="28" y="17"/>
                  <a:pt x="28" y="17"/>
                  <a:pt x="28" y="17"/>
                </a:cubicBezTo>
                <a:cubicBezTo>
                  <a:pt x="25" y="15"/>
                  <a:pt x="25" y="15"/>
                  <a:pt x="25" y="15"/>
                </a:cubicBezTo>
                <a:cubicBezTo>
                  <a:pt x="25" y="14"/>
                  <a:pt x="25" y="14"/>
                  <a:pt x="25" y="14"/>
                </a:cubicBezTo>
                <a:cubicBezTo>
                  <a:pt x="25" y="10"/>
                  <a:pt x="25" y="10"/>
                  <a:pt x="25" y="10"/>
                </a:cubicBezTo>
                <a:cubicBezTo>
                  <a:pt x="25" y="10"/>
                  <a:pt x="25" y="10"/>
                  <a:pt x="25" y="10"/>
                </a:cubicBezTo>
                <a:cubicBezTo>
                  <a:pt x="26" y="9"/>
                  <a:pt x="26" y="9"/>
                  <a:pt x="26" y="9"/>
                </a:cubicBezTo>
                <a:cubicBezTo>
                  <a:pt x="26" y="8"/>
                  <a:pt x="26" y="8"/>
                  <a:pt x="26" y="8"/>
                </a:cubicBezTo>
                <a:cubicBezTo>
                  <a:pt x="27" y="6"/>
                  <a:pt x="27" y="6"/>
                  <a:pt x="27" y="6"/>
                </a:cubicBezTo>
                <a:cubicBezTo>
                  <a:pt x="27" y="3"/>
                  <a:pt x="27" y="3"/>
                  <a:pt x="27" y="3"/>
                </a:cubicBezTo>
                <a:cubicBezTo>
                  <a:pt x="24" y="0"/>
                  <a:pt x="24" y="0"/>
                  <a:pt x="24" y="0"/>
                </a:cubicBezTo>
                <a:cubicBezTo>
                  <a:pt x="19" y="1"/>
                  <a:pt x="19" y="1"/>
                  <a:pt x="19" y="1"/>
                </a:cubicBezTo>
                <a:cubicBezTo>
                  <a:pt x="17" y="3"/>
                  <a:pt x="17" y="3"/>
                  <a:pt x="17" y="3"/>
                </a:cubicBezTo>
                <a:cubicBezTo>
                  <a:pt x="15" y="8"/>
                  <a:pt x="15" y="8"/>
                  <a:pt x="15" y="8"/>
                </a:cubicBezTo>
                <a:cubicBezTo>
                  <a:pt x="12" y="11"/>
                  <a:pt x="12" y="11"/>
                  <a:pt x="12" y="11"/>
                </a:cubicBezTo>
                <a:cubicBezTo>
                  <a:pt x="11" y="10"/>
                  <a:pt x="11" y="10"/>
                  <a:pt x="11" y="10"/>
                </a:cubicBezTo>
                <a:cubicBezTo>
                  <a:pt x="8" y="11"/>
                  <a:pt x="8" y="11"/>
                  <a:pt x="8" y="11"/>
                </a:cubicBezTo>
                <a:cubicBezTo>
                  <a:pt x="5" y="10"/>
                  <a:pt x="5" y="10"/>
                  <a:pt x="5" y="10"/>
                </a:cubicBezTo>
                <a:cubicBezTo>
                  <a:pt x="3" y="8"/>
                  <a:pt x="3" y="8"/>
                  <a:pt x="3" y="8"/>
                </a:cubicBezTo>
                <a:cubicBezTo>
                  <a:pt x="2" y="6"/>
                  <a:pt x="2" y="6"/>
                  <a:pt x="2" y="6"/>
                </a:cubicBezTo>
                <a:cubicBezTo>
                  <a:pt x="1" y="8"/>
                  <a:pt x="1" y="8"/>
                  <a:pt x="1" y="8"/>
                </a:cubicBezTo>
                <a:cubicBezTo>
                  <a:pt x="0" y="8"/>
                  <a:pt x="0" y="8"/>
                  <a:pt x="0" y="8"/>
                </a:cubicBezTo>
                <a:cubicBezTo>
                  <a:pt x="1" y="10"/>
                  <a:pt x="1" y="10"/>
                  <a:pt x="1" y="10"/>
                </a:cubicBezTo>
                <a:cubicBezTo>
                  <a:pt x="4" y="13"/>
                  <a:pt x="4" y="13"/>
                  <a:pt x="4" y="13"/>
                </a:cubicBezTo>
                <a:cubicBezTo>
                  <a:pt x="6" y="14"/>
                  <a:pt x="6" y="14"/>
                  <a:pt x="6" y="14"/>
                </a:cubicBezTo>
                <a:cubicBezTo>
                  <a:pt x="7" y="14"/>
                  <a:pt x="7" y="14"/>
                  <a:pt x="7" y="14"/>
                </a:cubicBezTo>
                <a:cubicBezTo>
                  <a:pt x="9" y="19"/>
                  <a:pt x="9" y="19"/>
                  <a:pt x="9" y="19"/>
                </a:cubicBezTo>
                <a:cubicBezTo>
                  <a:pt x="9" y="23"/>
                  <a:pt x="9" y="23"/>
                  <a:pt x="9" y="23"/>
                </a:cubicBezTo>
                <a:cubicBezTo>
                  <a:pt x="9" y="26"/>
                  <a:pt x="9" y="26"/>
                  <a:pt x="9" y="26"/>
                </a:cubicBezTo>
                <a:cubicBezTo>
                  <a:pt x="10" y="29"/>
                  <a:pt x="10" y="29"/>
                  <a:pt x="10" y="29"/>
                </a:cubicBezTo>
                <a:cubicBezTo>
                  <a:pt x="10" y="30"/>
                  <a:pt x="10" y="30"/>
                  <a:pt x="10" y="30"/>
                </a:cubicBezTo>
                <a:cubicBezTo>
                  <a:pt x="10" y="35"/>
                  <a:pt x="10" y="35"/>
                  <a:pt x="10" y="35"/>
                </a:cubicBezTo>
                <a:cubicBezTo>
                  <a:pt x="10" y="36"/>
                  <a:pt x="10" y="36"/>
                  <a:pt x="10" y="36"/>
                </a:cubicBezTo>
                <a:cubicBezTo>
                  <a:pt x="12" y="36"/>
                  <a:pt x="12" y="36"/>
                  <a:pt x="12" y="36"/>
                </a:cubicBezTo>
                <a:cubicBezTo>
                  <a:pt x="14" y="40"/>
                  <a:pt x="14" y="40"/>
                  <a:pt x="14" y="40"/>
                </a:cubicBezTo>
                <a:cubicBezTo>
                  <a:pt x="9" y="49"/>
                  <a:pt x="9" y="49"/>
                  <a:pt x="9" y="49"/>
                </a:cubicBezTo>
                <a:cubicBezTo>
                  <a:pt x="4" y="53"/>
                  <a:pt x="4" y="53"/>
                  <a:pt x="4" y="53"/>
                </a:cubicBezTo>
                <a:cubicBezTo>
                  <a:pt x="1" y="58"/>
                  <a:pt x="1" y="58"/>
                  <a:pt x="1" y="58"/>
                </a:cubicBezTo>
                <a:cubicBezTo>
                  <a:pt x="2" y="66"/>
                  <a:pt x="2" y="66"/>
                  <a:pt x="2" y="66"/>
                </a:cubicBezTo>
                <a:cubicBezTo>
                  <a:pt x="3" y="71"/>
                  <a:pt x="3" y="71"/>
                  <a:pt x="3" y="71"/>
                </a:cubicBezTo>
                <a:cubicBezTo>
                  <a:pt x="5" y="73"/>
                  <a:pt x="5" y="73"/>
                  <a:pt x="5" y="73"/>
                </a:cubicBezTo>
                <a:cubicBezTo>
                  <a:pt x="7" y="75"/>
                  <a:pt x="7" y="75"/>
                  <a:pt x="7" y="75"/>
                </a:cubicBezTo>
                <a:cubicBezTo>
                  <a:pt x="12" y="75"/>
                  <a:pt x="12" y="75"/>
                  <a:pt x="12" y="75"/>
                </a:cubicBezTo>
                <a:cubicBezTo>
                  <a:pt x="20" y="72"/>
                  <a:pt x="20" y="72"/>
                  <a:pt x="20" y="72"/>
                </a:cubicBezTo>
                <a:cubicBezTo>
                  <a:pt x="22" y="72"/>
                  <a:pt x="22" y="72"/>
                  <a:pt x="22" y="72"/>
                </a:cubicBezTo>
                <a:cubicBezTo>
                  <a:pt x="34" y="58"/>
                  <a:pt x="34" y="58"/>
                  <a:pt x="34" y="58"/>
                </a:cubicBezTo>
                <a:lnTo>
                  <a:pt x="34" y="55"/>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75" name="Freeform 74"/>
          <p:cNvSpPr>
            <a:spLocks/>
          </p:cNvSpPr>
          <p:nvPr/>
        </p:nvSpPr>
        <p:spPr bwMode="auto">
          <a:xfrm>
            <a:off x="5138556" y="2809849"/>
            <a:ext cx="13410" cy="6704"/>
          </a:xfrm>
          <a:custGeom>
            <a:avLst/>
            <a:gdLst>
              <a:gd name="T0" fmla="*/ 2147483647 w 12"/>
              <a:gd name="T1" fmla="*/ 2147483647 h 6"/>
              <a:gd name="T2" fmla="*/ 0 w 12"/>
              <a:gd name="T3" fmla="*/ 0 h 6"/>
              <a:gd name="T4" fmla="*/ 0 w 12"/>
              <a:gd name="T5" fmla="*/ 2147483647 h 6"/>
              <a:gd name="T6" fmla="*/ 2147483647 w 1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0" y="6"/>
                </a:lnTo>
                <a:lnTo>
                  <a:pt x="12" y="6"/>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76" name="Freeform 75"/>
          <p:cNvSpPr>
            <a:spLocks/>
          </p:cNvSpPr>
          <p:nvPr/>
        </p:nvSpPr>
        <p:spPr bwMode="auto">
          <a:xfrm>
            <a:off x="5544865" y="3257040"/>
            <a:ext cx="60343" cy="6705"/>
          </a:xfrm>
          <a:custGeom>
            <a:avLst/>
            <a:gdLst>
              <a:gd name="T0" fmla="*/ 2147483647 w 54"/>
              <a:gd name="T1" fmla="*/ 2147483647 h 6"/>
              <a:gd name="T2" fmla="*/ 2147483647 w 54"/>
              <a:gd name="T3" fmla="*/ 2147483647 h 6"/>
              <a:gd name="T4" fmla="*/ 2147483647 w 54"/>
              <a:gd name="T5" fmla="*/ 0 h 6"/>
              <a:gd name="T6" fmla="*/ 0 w 54"/>
              <a:gd name="T7" fmla="*/ 2147483647 h 6"/>
              <a:gd name="T8" fmla="*/ 2147483647 w 54"/>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6">
                <a:moveTo>
                  <a:pt x="6" y="6"/>
                </a:moveTo>
                <a:lnTo>
                  <a:pt x="30" y="6"/>
                </a:lnTo>
                <a:lnTo>
                  <a:pt x="54" y="0"/>
                </a:lnTo>
                <a:lnTo>
                  <a:pt x="0" y="6"/>
                </a:lnTo>
                <a:lnTo>
                  <a:pt x="6" y="6"/>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77" name="KZ"/>
          <p:cNvSpPr>
            <a:spLocks/>
          </p:cNvSpPr>
          <p:nvPr/>
        </p:nvSpPr>
        <p:spPr bwMode="auto">
          <a:xfrm>
            <a:off x="5452340" y="2703913"/>
            <a:ext cx="842017" cy="597378"/>
          </a:xfrm>
          <a:custGeom>
            <a:avLst/>
            <a:gdLst>
              <a:gd name="T0" fmla="*/ 2147483647 w 129"/>
              <a:gd name="T1" fmla="*/ 2147483647 h 91"/>
              <a:gd name="T2" fmla="*/ 2147483647 w 129"/>
              <a:gd name="T3" fmla="*/ 2147483647 h 91"/>
              <a:gd name="T4" fmla="*/ 2147483647 w 129"/>
              <a:gd name="T5" fmla="*/ 2147483647 h 91"/>
              <a:gd name="T6" fmla="*/ 2147483647 w 129"/>
              <a:gd name="T7" fmla="*/ 2147483647 h 91"/>
              <a:gd name="T8" fmla="*/ 2147483647 w 129"/>
              <a:gd name="T9" fmla="*/ 2147483647 h 91"/>
              <a:gd name="T10" fmla="*/ 2147483647 w 129"/>
              <a:gd name="T11" fmla="*/ 2147483647 h 91"/>
              <a:gd name="T12" fmla="*/ 2147483647 w 129"/>
              <a:gd name="T13" fmla="*/ 2147483647 h 91"/>
              <a:gd name="T14" fmla="*/ 2147483647 w 129"/>
              <a:gd name="T15" fmla="*/ 2147483647 h 91"/>
              <a:gd name="T16" fmla="*/ 2147483647 w 129"/>
              <a:gd name="T17" fmla="*/ 2147483647 h 91"/>
              <a:gd name="T18" fmla="*/ 2147483647 w 129"/>
              <a:gd name="T19" fmla="*/ 2147483647 h 91"/>
              <a:gd name="T20" fmla="*/ 2147483647 w 129"/>
              <a:gd name="T21" fmla="*/ 2147483647 h 91"/>
              <a:gd name="T22" fmla="*/ 2147483647 w 129"/>
              <a:gd name="T23" fmla="*/ 2147483647 h 91"/>
              <a:gd name="T24" fmla="*/ 2147483647 w 129"/>
              <a:gd name="T25" fmla="*/ 2147483647 h 91"/>
              <a:gd name="T26" fmla="*/ 2147483647 w 129"/>
              <a:gd name="T27" fmla="*/ 2147483647 h 91"/>
              <a:gd name="T28" fmla="*/ 2147483647 w 129"/>
              <a:gd name="T29" fmla="*/ 2147483647 h 91"/>
              <a:gd name="T30" fmla="*/ 0 w 129"/>
              <a:gd name="T31" fmla="*/ 2147483647 h 91"/>
              <a:gd name="T32" fmla="*/ 2147483647 w 129"/>
              <a:gd name="T33" fmla="*/ 2147483647 h 91"/>
              <a:gd name="T34" fmla="*/ 2147483647 w 129"/>
              <a:gd name="T35" fmla="*/ 2147483647 h 91"/>
              <a:gd name="T36" fmla="*/ 2147483647 w 129"/>
              <a:gd name="T37" fmla="*/ 2147483647 h 91"/>
              <a:gd name="T38" fmla="*/ 2147483647 w 129"/>
              <a:gd name="T39" fmla="*/ 2147483647 h 91"/>
              <a:gd name="T40" fmla="*/ 2147483647 w 129"/>
              <a:gd name="T41" fmla="*/ 2147483647 h 91"/>
              <a:gd name="T42" fmla="*/ 2147483647 w 129"/>
              <a:gd name="T43" fmla="*/ 2147483647 h 91"/>
              <a:gd name="T44" fmla="*/ 2147483647 w 129"/>
              <a:gd name="T45" fmla="*/ 2147483647 h 91"/>
              <a:gd name="T46" fmla="*/ 2147483647 w 129"/>
              <a:gd name="T47" fmla="*/ 2147483647 h 91"/>
              <a:gd name="T48" fmla="*/ 2147483647 w 129"/>
              <a:gd name="T49" fmla="*/ 2147483647 h 91"/>
              <a:gd name="T50" fmla="*/ 2147483647 w 129"/>
              <a:gd name="T51" fmla="*/ 2147483647 h 91"/>
              <a:gd name="T52" fmla="*/ 2147483647 w 129"/>
              <a:gd name="T53" fmla="*/ 2147483647 h 91"/>
              <a:gd name="T54" fmla="*/ 2147483647 w 129"/>
              <a:gd name="T55" fmla="*/ 2147483647 h 91"/>
              <a:gd name="T56" fmla="*/ 2147483647 w 129"/>
              <a:gd name="T57" fmla="*/ 2147483647 h 91"/>
              <a:gd name="T58" fmla="*/ 2147483647 w 129"/>
              <a:gd name="T59" fmla="*/ 2147483647 h 91"/>
              <a:gd name="T60" fmla="*/ 2147483647 w 129"/>
              <a:gd name="T61" fmla="*/ 2147483647 h 91"/>
              <a:gd name="T62" fmla="*/ 2147483647 w 129"/>
              <a:gd name="T63" fmla="*/ 2147483647 h 91"/>
              <a:gd name="T64" fmla="*/ 2147483647 w 129"/>
              <a:gd name="T65" fmla="*/ 2147483647 h 91"/>
              <a:gd name="T66" fmla="*/ 2147483647 w 129"/>
              <a:gd name="T67" fmla="*/ 2147483647 h 91"/>
              <a:gd name="T68" fmla="*/ 2147483647 w 129"/>
              <a:gd name="T69" fmla="*/ 2147483647 h 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9" h="91">
                <a:moveTo>
                  <a:pt x="89" y="79"/>
                </a:moveTo>
                <a:cubicBezTo>
                  <a:pt x="87" y="77"/>
                  <a:pt x="87" y="77"/>
                  <a:pt x="87" y="77"/>
                </a:cubicBezTo>
                <a:cubicBezTo>
                  <a:pt x="88" y="73"/>
                  <a:pt x="88" y="73"/>
                  <a:pt x="88" y="73"/>
                </a:cubicBezTo>
                <a:cubicBezTo>
                  <a:pt x="96" y="71"/>
                  <a:pt x="96" y="71"/>
                  <a:pt x="96" y="71"/>
                </a:cubicBezTo>
                <a:cubicBezTo>
                  <a:pt x="101" y="67"/>
                  <a:pt x="101" y="67"/>
                  <a:pt x="101" y="67"/>
                </a:cubicBezTo>
                <a:cubicBezTo>
                  <a:pt x="105" y="63"/>
                  <a:pt x="105" y="63"/>
                  <a:pt x="105" y="63"/>
                </a:cubicBezTo>
                <a:cubicBezTo>
                  <a:pt x="107" y="51"/>
                  <a:pt x="107" y="51"/>
                  <a:pt x="107" y="51"/>
                </a:cubicBezTo>
                <a:cubicBezTo>
                  <a:pt x="114" y="50"/>
                  <a:pt x="114" y="50"/>
                  <a:pt x="114" y="50"/>
                </a:cubicBezTo>
                <a:cubicBezTo>
                  <a:pt x="116" y="40"/>
                  <a:pt x="116" y="40"/>
                  <a:pt x="116" y="40"/>
                </a:cubicBezTo>
                <a:cubicBezTo>
                  <a:pt x="124" y="41"/>
                  <a:pt x="124" y="41"/>
                  <a:pt x="124" y="41"/>
                </a:cubicBezTo>
                <a:cubicBezTo>
                  <a:pt x="126" y="35"/>
                  <a:pt x="126" y="35"/>
                  <a:pt x="126" y="35"/>
                </a:cubicBezTo>
                <a:cubicBezTo>
                  <a:pt x="129" y="34"/>
                  <a:pt x="129" y="34"/>
                  <a:pt x="129" y="34"/>
                </a:cubicBezTo>
                <a:cubicBezTo>
                  <a:pt x="129" y="29"/>
                  <a:pt x="129" y="29"/>
                  <a:pt x="129" y="29"/>
                </a:cubicBezTo>
                <a:cubicBezTo>
                  <a:pt x="122" y="27"/>
                  <a:pt x="122" y="27"/>
                  <a:pt x="122" y="27"/>
                </a:cubicBezTo>
                <a:cubicBezTo>
                  <a:pt x="114" y="23"/>
                  <a:pt x="114" y="23"/>
                  <a:pt x="114" y="23"/>
                </a:cubicBezTo>
                <a:cubicBezTo>
                  <a:pt x="104" y="23"/>
                  <a:pt x="104" y="23"/>
                  <a:pt x="104" y="23"/>
                </a:cubicBezTo>
                <a:cubicBezTo>
                  <a:pt x="100" y="14"/>
                  <a:pt x="100" y="14"/>
                  <a:pt x="100" y="14"/>
                </a:cubicBezTo>
                <a:cubicBezTo>
                  <a:pt x="96" y="6"/>
                  <a:pt x="96" y="6"/>
                  <a:pt x="96" y="6"/>
                </a:cubicBezTo>
                <a:cubicBezTo>
                  <a:pt x="91" y="6"/>
                  <a:pt x="91" y="6"/>
                  <a:pt x="91" y="6"/>
                </a:cubicBezTo>
                <a:cubicBezTo>
                  <a:pt x="82" y="9"/>
                  <a:pt x="82" y="9"/>
                  <a:pt x="82" y="9"/>
                </a:cubicBezTo>
                <a:cubicBezTo>
                  <a:pt x="74" y="0"/>
                  <a:pt x="74" y="0"/>
                  <a:pt x="74" y="0"/>
                </a:cubicBezTo>
                <a:cubicBezTo>
                  <a:pt x="62" y="3"/>
                  <a:pt x="62" y="3"/>
                  <a:pt x="62" y="3"/>
                </a:cubicBezTo>
                <a:cubicBezTo>
                  <a:pt x="49" y="7"/>
                  <a:pt x="49" y="7"/>
                  <a:pt x="49" y="7"/>
                </a:cubicBezTo>
                <a:cubicBezTo>
                  <a:pt x="45" y="16"/>
                  <a:pt x="45" y="16"/>
                  <a:pt x="45" y="16"/>
                </a:cubicBezTo>
                <a:cubicBezTo>
                  <a:pt x="47" y="23"/>
                  <a:pt x="47" y="23"/>
                  <a:pt x="47" y="23"/>
                </a:cubicBezTo>
                <a:cubicBezTo>
                  <a:pt x="40" y="24"/>
                  <a:pt x="40" y="24"/>
                  <a:pt x="40" y="24"/>
                </a:cubicBezTo>
                <a:cubicBezTo>
                  <a:pt x="33" y="23"/>
                  <a:pt x="33" y="23"/>
                  <a:pt x="33" y="23"/>
                </a:cubicBezTo>
                <a:cubicBezTo>
                  <a:pt x="27" y="24"/>
                  <a:pt x="27" y="24"/>
                  <a:pt x="27" y="24"/>
                </a:cubicBezTo>
                <a:cubicBezTo>
                  <a:pt x="22" y="20"/>
                  <a:pt x="22" y="20"/>
                  <a:pt x="22" y="20"/>
                </a:cubicBezTo>
                <a:cubicBezTo>
                  <a:pt x="13" y="21"/>
                  <a:pt x="13" y="21"/>
                  <a:pt x="13" y="21"/>
                </a:cubicBezTo>
                <a:cubicBezTo>
                  <a:pt x="3" y="26"/>
                  <a:pt x="3" y="26"/>
                  <a:pt x="3" y="26"/>
                </a:cubicBezTo>
                <a:cubicBezTo>
                  <a:pt x="0" y="33"/>
                  <a:pt x="0" y="33"/>
                  <a:pt x="0" y="33"/>
                </a:cubicBezTo>
                <a:cubicBezTo>
                  <a:pt x="4" y="37"/>
                  <a:pt x="4" y="37"/>
                  <a:pt x="4" y="37"/>
                </a:cubicBezTo>
                <a:cubicBezTo>
                  <a:pt x="6" y="42"/>
                  <a:pt x="6" y="42"/>
                  <a:pt x="6" y="42"/>
                </a:cubicBezTo>
                <a:cubicBezTo>
                  <a:pt x="13" y="41"/>
                  <a:pt x="13" y="41"/>
                  <a:pt x="13" y="41"/>
                </a:cubicBezTo>
                <a:cubicBezTo>
                  <a:pt x="19" y="41"/>
                  <a:pt x="19" y="41"/>
                  <a:pt x="19" y="41"/>
                </a:cubicBezTo>
                <a:cubicBezTo>
                  <a:pt x="26" y="49"/>
                  <a:pt x="26" y="49"/>
                  <a:pt x="26" y="49"/>
                </a:cubicBezTo>
                <a:cubicBezTo>
                  <a:pt x="20" y="50"/>
                  <a:pt x="20" y="50"/>
                  <a:pt x="20" y="50"/>
                </a:cubicBezTo>
                <a:cubicBezTo>
                  <a:pt x="16" y="50"/>
                  <a:pt x="16" y="50"/>
                  <a:pt x="16" y="50"/>
                </a:cubicBezTo>
                <a:cubicBezTo>
                  <a:pt x="13" y="52"/>
                  <a:pt x="13" y="52"/>
                  <a:pt x="13" y="52"/>
                </a:cubicBezTo>
                <a:cubicBezTo>
                  <a:pt x="16" y="59"/>
                  <a:pt x="16" y="59"/>
                  <a:pt x="16" y="59"/>
                </a:cubicBezTo>
                <a:cubicBezTo>
                  <a:pt x="16" y="59"/>
                  <a:pt x="20" y="62"/>
                  <a:pt x="20" y="63"/>
                </a:cubicBezTo>
                <a:cubicBezTo>
                  <a:pt x="20" y="64"/>
                  <a:pt x="20" y="72"/>
                  <a:pt x="20" y="72"/>
                </a:cubicBezTo>
                <a:cubicBezTo>
                  <a:pt x="24" y="76"/>
                  <a:pt x="24" y="76"/>
                  <a:pt x="24" y="76"/>
                </a:cubicBezTo>
                <a:cubicBezTo>
                  <a:pt x="23" y="84"/>
                  <a:pt x="23" y="84"/>
                  <a:pt x="23" y="84"/>
                </a:cubicBezTo>
                <a:cubicBezTo>
                  <a:pt x="24" y="82"/>
                  <a:pt x="24" y="82"/>
                  <a:pt x="24" y="82"/>
                </a:cubicBezTo>
                <a:cubicBezTo>
                  <a:pt x="29" y="80"/>
                  <a:pt x="29" y="80"/>
                  <a:pt x="29" y="80"/>
                </a:cubicBezTo>
                <a:cubicBezTo>
                  <a:pt x="33" y="79"/>
                  <a:pt x="33" y="79"/>
                  <a:pt x="33" y="79"/>
                </a:cubicBezTo>
                <a:cubicBezTo>
                  <a:pt x="38" y="82"/>
                  <a:pt x="38" y="82"/>
                  <a:pt x="38" y="82"/>
                </a:cubicBezTo>
                <a:cubicBezTo>
                  <a:pt x="42" y="85"/>
                  <a:pt x="42" y="85"/>
                  <a:pt x="42" y="85"/>
                </a:cubicBezTo>
                <a:cubicBezTo>
                  <a:pt x="46" y="86"/>
                  <a:pt x="46" y="86"/>
                  <a:pt x="46" y="86"/>
                </a:cubicBezTo>
                <a:cubicBezTo>
                  <a:pt x="46" y="89"/>
                  <a:pt x="46" y="89"/>
                  <a:pt x="46" y="89"/>
                </a:cubicBezTo>
                <a:cubicBezTo>
                  <a:pt x="48" y="90"/>
                  <a:pt x="48" y="90"/>
                  <a:pt x="48" y="90"/>
                </a:cubicBezTo>
                <a:cubicBezTo>
                  <a:pt x="51" y="91"/>
                  <a:pt x="51" y="91"/>
                  <a:pt x="51" y="91"/>
                </a:cubicBezTo>
                <a:cubicBezTo>
                  <a:pt x="53" y="89"/>
                  <a:pt x="53" y="89"/>
                  <a:pt x="53" y="89"/>
                </a:cubicBezTo>
                <a:cubicBezTo>
                  <a:pt x="58" y="87"/>
                  <a:pt x="58" y="87"/>
                  <a:pt x="58" y="87"/>
                </a:cubicBezTo>
                <a:cubicBezTo>
                  <a:pt x="59" y="82"/>
                  <a:pt x="59" y="82"/>
                  <a:pt x="59" y="82"/>
                </a:cubicBezTo>
                <a:cubicBezTo>
                  <a:pt x="63" y="83"/>
                  <a:pt x="63" y="83"/>
                  <a:pt x="63" y="83"/>
                </a:cubicBezTo>
                <a:cubicBezTo>
                  <a:pt x="66" y="83"/>
                  <a:pt x="66" y="83"/>
                  <a:pt x="66" y="83"/>
                </a:cubicBezTo>
                <a:cubicBezTo>
                  <a:pt x="68" y="85"/>
                  <a:pt x="68" y="85"/>
                  <a:pt x="68" y="85"/>
                </a:cubicBezTo>
                <a:cubicBezTo>
                  <a:pt x="72" y="84"/>
                  <a:pt x="72" y="84"/>
                  <a:pt x="72" y="84"/>
                </a:cubicBezTo>
                <a:cubicBezTo>
                  <a:pt x="74" y="82"/>
                  <a:pt x="74" y="82"/>
                  <a:pt x="74" y="82"/>
                </a:cubicBezTo>
                <a:cubicBezTo>
                  <a:pt x="77" y="79"/>
                  <a:pt x="77" y="79"/>
                  <a:pt x="77" y="79"/>
                </a:cubicBezTo>
                <a:cubicBezTo>
                  <a:pt x="78" y="80"/>
                  <a:pt x="78" y="80"/>
                  <a:pt x="78" y="80"/>
                </a:cubicBezTo>
                <a:cubicBezTo>
                  <a:pt x="79" y="83"/>
                  <a:pt x="79" y="83"/>
                  <a:pt x="79" y="83"/>
                </a:cubicBezTo>
                <a:cubicBezTo>
                  <a:pt x="82" y="83"/>
                  <a:pt x="82" y="83"/>
                  <a:pt x="82" y="83"/>
                </a:cubicBezTo>
                <a:cubicBezTo>
                  <a:pt x="86" y="82"/>
                  <a:pt x="86" y="82"/>
                  <a:pt x="86" y="82"/>
                </a:cubicBezTo>
                <a:cubicBezTo>
                  <a:pt x="88" y="82"/>
                  <a:pt x="88" y="82"/>
                  <a:pt x="88" y="82"/>
                </a:cubicBezTo>
                <a:cubicBezTo>
                  <a:pt x="88" y="83"/>
                  <a:pt x="88" y="83"/>
                  <a:pt x="88" y="83"/>
                </a:cubicBezTo>
                <a:cubicBezTo>
                  <a:pt x="90" y="82"/>
                  <a:pt x="90" y="82"/>
                  <a:pt x="90" y="82"/>
                </a:cubicBezTo>
                <a:lnTo>
                  <a:pt x="89" y="79"/>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78" name="Freeform 77"/>
          <p:cNvSpPr>
            <a:spLocks/>
          </p:cNvSpPr>
          <p:nvPr/>
        </p:nvSpPr>
        <p:spPr bwMode="auto">
          <a:xfrm>
            <a:off x="5504637" y="3236926"/>
            <a:ext cx="18773" cy="12068"/>
          </a:xfrm>
          <a:custGeom>
            <a:avLst/>
            <a:gdLst>
              <a:gd name="T0" fmla="*/ 0 w 18"/>
              <a:gd name="T1" fmla="*/ 0 h 12"/>
              <a:gd name="T2" fmla="*/ 0 w 18"/>
              <a:gd name="T3" fmla="*/ 2147483647 h 12"/>
              <a:gd name="T4" fmla="*/ 2147483647 w 18"/>
              <a:gd name="T5" fmla="*/ 2147483647 h 12"/>
              <a:gd name="T6" fmla="*/ 2147483647 w 18"/>
              <a:gd name="T7" fmla="*/ 2147483647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0" y="12"/>
                </a:lnTo>
                <a:lnTo>
                  <a:pt x="18" y="12"/>
                </a:lnTo>
                <a:lnTo>
                  <a:pt x="12" y="12"/>
                </a:lnTo>
                <a:lnTo>
                  <a:pt x="0" y="0"/>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79" name="Rectangle 78"/>
          <p:cNvSpPr>
            <a:spLocks noChangeArrowheads="1"/>
          </p:cNvSpPr>
          <p:nvPr/>
        </p:nvSpPr>
        <p:spPr bwMode="auto">
          <a:xfrm>
            <a:off x="4820130" y="2927853"/>
            <a:ext cx="8046" cy="1341"/>
          </a:xfrm>
          <a:prstGeom prst="rect">
            <a:avLst/>
          </a:prstGeom>
          <a:solidFill>
            <a:schemeClr val="bg2"/>
          </a:solidFill>
          <a:ln w="9525">
            <a:solidFill>
              <a:schemeClr val="bg1"/>
            </a:solid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a:ea typeface="+mn-ea"/>
              <a:cs typeface="+mn-cs"/>
            </a:endParaRPr>
          </a:p>
        </p:txBody>
      </p:sp>
      <p:sp>
        <p:nvSpPr>
          <p:cNvPr id="80" name="NO"/>
          <p:cNvSpPr>
            <a:spLocks/>
          </p:cNvSpPr>
          <p:nvPr/>
        </p:nvSpPr>
        <p:spPr bwMode="auto">
          <a:xfrm>
            <a:off x="4583503" y="1955695"/>
            <a:ext cx="536281" cy="643624"/>
          </a:xfrm>
          <a:custGeom>
            <a:avLst/>
            <a:gdLst>
              <a:gd name="T0" fmla="*/ 2147483647 w 83"/>
              <a:gd name="T1" fmla="*/ 2147483647 h 98"/>
              <a:gd name="T2" fmla="*/ 2147483647 w 83"/>
              <a:gd name="T3" fmla="*/ 2147483647 h 98"/>
              <a:gd name="T4" fmla="*/ 2147483647 w 83"/>
              <a:gd name="T5" fmla="*/ 2147483647 h 98"/>
              <a:gd name="T6" fmla="*/ 2147483647 w 83"/>
              <a:gd name="T7" fmla="*/ 2147483647 h 98"/>
              <a:gd name="T8" fmla="*/ 2147483647 w 83"/>
              <a:gd name="T9" fmla="*/ 2147483647 h 98"/>
              <a:gd name="T10" fmla="*/ 2147483647 w 83"/>
              <a:gd name="T11" fmla="*/ 2147483647 h 98"/>
              <a:gd name="T12" fmla="*/ 2147483647 w 83"/>
              <a:gd name="T13" fmla="*/ 2147483647 h 98"/>
              <a:gd name="T14" fmla="*/ 2147483647 w 83"/>
              <a:gd name="T15" fmla="*/ 2147483647 h 98"/>
              <a:gd name="T16" fmla="*/ 2147483647 w 83"/>
              <a:gd name="T17" fmla="*/ 2147483647 h 98"/>
              <a:gd name="T18" fmla="*/ 2147483647 w 83"/>
              <a:gd name="T19" fmla="*/ 2147483647 h 98"/>
              <a:gd name="T20" fmla="*/ 2147483647 w 83"/>
              <a:gd name="T21" fmla="*/ 2147483647 h 98"/>
              <a:gd name="T22" fmla="*/ 2147483647 w 83"/>
              <a:gd name="T23" fmla="*/ 2147483647 h 98"/>
              <a:gd name="T24" fmla="*/ 2147483647 w 83"/>
              <a:gd name="T25" fmla="*/ 2147483647 h 98"/>
              <a:gd name="T26" fmla="*/ 2147483647 w 83"/>
              <a:gd name="T27" fmla="*/ 2147483647 h 98"/>
              <a:gd name="T28" fmla="*/ 2147483647 w 83"/>
              <a:gd name="T29" fmla="*/ 2147483647 h 98"/>
              <a:gd name="T30" fmla="*/ 2147483647 w 83"/>
              <a:gd name="T31" fmla="*/ 2147483647 h 98"/>
              <a:gd name="T32" fmla="*/ 2147483647 w 83"/>
              <a:gd name="T33" fmla="*/ 2147483647 h 98"/>
              <a:gd name="T34" fmla="*/ 2147483647 w 83"/>
              <a:gd name="T35" fmla="*/ 2147483647 h 98"/>
              <a:gd name="T36" fmla="*/ 2147483647 w 83"/>
              <a:gd name="T37" fmla="*/ 2147483647 h 98"/>
              <a:gd name="T38" fmla="*/ 2147483647 w 83"/>
              <a:gd name="T39" fmla="*/ 2147483647 h 98"/>
              <a:gd name="T40" fmla="*/ 2147483647 w 83"/>
              <a:gd name="T41" fmla="*/ 2147483647 h 98"/>
              <a:gd name="T42" fmla="*/ 2147483647 w 83"/>
              <a:gd name="T43" fmla="*/ 2147483647 h 98"/>
              <a:gd name="T44" fmla="*/ 2147483647 w 83"/>
              <a:gd name="T45" fmla="*/ 2147483647 h 98"/>
              <a:gd name="T46" fmla="*/ 2147483647 w 83"/>
              <a:gd name="T47" fmla="*/ 2147483647 h 98"/>
              <a:gd name="T48" fmla="*/ 2147483647 w 83"/>
              <a:gd name="T49" fmla="*/ 2147483647 h 98"/>
              <a:gd name="T50" fmla="*/ 2147483647 w 83"/>
              <a:gd name="T51" fmla="*/ 0 h 98"/>
              <a:gd name="T52" fmla="*/ 2147483647 w 83"/>
              <a:gd name="T53" fmla="*/ 2147483647 h 98"/>
              <a:gd name="T54" fmla="*/ 2147483647 w 83"/>
              <a:gd name="T55" fmla="*/ 2147483647 h 98"/>
              <a:gd name="T56" fmla="*/ 2147483647 w 83"/>
              <a:gd name="T57" fmla="*/ 2147483647 h 98"/>
              <a:gd name="T58" fmla="*/ 2147483647 w 83"/>
              <a:gd name="T59" fmla="*/ 2147483647 h 98"/>
              <a:gd name="T60" fmla="*/ 2147483647 w 83"/>
              <a:gd name="T61" fmla="*/ 2147483647 h 98"/>
              <a:gd name="T62" fmla="*/ 2147483647 w 83"/>
              <a:gd name="T63" fmla="*/ 2147483647 h 98"/>
              <a:gd name="T64" fmla="*/ 2147483647 w 83"/>
              <a:gd name="T65" fmla="*/ 2147483647 h 98"/>
              <a:gd name="T66" fmla="*/ 2147483647 w 83"/>
              <a:gd name="T67" fmla="*/ 2147483647 h 98"/>
              <a:gd name="T68" fmla="*/ 2147483647 w 83"/>
              <a:gd name="T69" fmla="*/ 2147483647 h 98"/>
              <a:gd name="T70" fmla="*/ 2147483647 w 83"/>
              <a:gd name="T71" fmla="*/ 2147483647 h 98"/>
              <a:gd name="T72" fmla="*/ 2147483647 w 83"/>
              <a:gd name="T73" fmla="*/ 2147483647 h 98"/>
              <a:gd name="T74" fmla="*/ 2147483647 w 83"/>
              <a:gd name="T75" fmla="*/ 2147483647 h 98"/>
              <a:gd name="T76" fmla="*/ 2147483647 w 83"/>
              <a:gd name="T77" fmla="*/ 2147483647 h 98"/>
              <a:gd name="T78" fmla="*/ 2147483647 w 83"/>
              <a:gd name="T79" fmla="*/ 2147483647 h 98"/>
              <a:gd name="T80" fmla="*/ 2147483647 w 83"/>
              <a:gd name="T81" fmla="*/ 2147483647 h 98"/>
              <a:gd name="T82" fmla="*/ 2147483647 w 83"/>
              <a:gd name="T83" fmla="*/ 2147483647 h 98"/>
              <a:gd name="T84" fmla="*/ 2147483647 w 83"/>
              <a:gd name="T85" fmla="*/ 2147483647 h 98"/>
              <a:gd name="T86" fmla="*/ 2147483647 w 83"/>
              <a:gd name="T87" fmla="*/ 2147483647 h 98"/>
              <a:gd name="T88" fmla="*/ 2147483647 w 83"/>
              <a:gd name="T89" fmla="*/ 2147483647 h 98"/>
              <a:gd name="T90" fmla="*/ 2147483647 w 83"/>
              <a:gd name="T91" fmla="*/ 2147483647 h 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3" h="98">
                <a:moveTo>
                  <a:pt x="23" y="87"/>
                </a:moveTo>
                <a:cubicBezTo>
                  <a:pt x="23" y="87"/>
                  <a:pt x="24" y="87"/>
                  <a:pt x="24" y="86"/>
                </a:cubicBezTo>
                <a:cubicBezTo>
                  <a:pt x="24" y="86"/>
                  <a:pt x="24" y="82"/>
                  <a:pt x="24" y="82"/>
                </a:cubicBezTo>
                <a:cubicBezTo>
                  <a:pt x="24" y="80"/>
                  <a:pt x="24" y="80"/>
                  <a:pt x="24" y="80"/>
                </a:cubicBezTo>
                <a:cubicBezTo>
                  <a:pt x="26" y="78"/>
                  <a:pt x="26" y="78"/>
                  <a:pt x="26" y="78"/>
                </a:cubicBezTo>
                <a:cubicBezTo>
                  <a:pt x="24" y="75"/>
                  <a:pt x="24" y="75"/>
                  <a:pt x="24" y="75"/>
                </a:cubicBezTo>
                <a:cubicBezTo>
                  <a:pt x="24" y="75"/>
                  <a:pt x="23" y="70"/>
                  <a:pt x="23" y="70"/>
                </a:cubicBezTo>
                <a:cubicBezTo>
                  <a:pt x="23" y="69"/>
                  <a:pt x="24" y="65"/>
                  <a:pt x="24" y="65"/>
                </a:cubicBezTo>
                <a:cubicBezTo>
                  <a:pt x="24" y="65"/>
                  <a:pt x="24" y="62"/>
                  <a:pt x="24" y="62"/>
                </a:cubicBezTo>
                <a:cubicBezTo>
                  <a:pt x="26" y="60"/>
                  <a:pt x="26" y="60"/>
                  <a:pt x="26" y="60"/>
                </a:cubicBezTo>
                <a:cubicBezTo>
                  <a:pt x="30" y="59"/>
                  <a:pt x="30" y="59"/>
                  <a:pt x="30" y="59"/>
                </a:cubicBezTo>
                <a:cubicBezTo>
                  <a:pt x="30" y="56"/>
                  <a:pt x="30" y="56"/>
                  <a:pt x="30" y="56"/>
                </a:cubicBezTo>
                <a:cubicBezTo>
                  <a:pt x="29" y="54"/>
                  <a:pt x="29" y="54"/>
                  <a:pt x="29" y="54"/>
                </a:cubicBezTo>
                <a:cubicBezTo>
                  <a:pt x="31" y="50"/>
                  <a:pt x="31" y="50"/>
                  <a:pt x="31" y="50"/>
                </a:cubicBezTo>
                <a:cubicBezTo>
                  <a:pt x="32" y="44"/>
                  <a:pt x="32" y="44"/>
                  <a:pt x="32" y="44"/>
                </a:cubicBezTo>
                <a:cubicBezTo>
                  <a:pt x="34" y="43"/>
                  <a:pt x="34" y="43"/>
                  <a:pt x="34" y="43"/>
                </a:cubicBezTo>
                <a:cubicBezTo>
                  <a:pt x="36" y="38"/>
                  <a:pt x="36" y="38"/>
                  <a:pt x="36" y="38"/>
                </a:cubicBezTo>
                <a:cubicBezTo>
                  <a:pt x="38" y="35"/>
                  <a:pt x="38" y="35"/>
                  <a:pt x="38" y="35"/>
                </a:cubicBezTo>
                <a:cubicBezTo>
                  <a:pt x="37" y="32"/>
                  <a:pt x="37" y="32"/>
                  <a:pt x="37" y="32"/>
                </a:cubicBezTo>
                <a:cubicBezTo>
                  <a:pt x="38" y="30"/>
                  <a:pt x="38" y="30"/>
                  <a:pt x="38" y="30"/>
                </a:cubicBezTo>
                <a:cubicBezTo>
                  <a:pt x="41" y="28"/>
                  <a:pt x="41" y="28"/>
                  <a:pt x="41" y="28"/>
                </a:cubicBezTo>
                <a:cubicBezTo>
                  <a:pt x="42" y="28"/>
                  <a:pt x="42" y="28"/>
                  <a:pt x="42" y="28"/>
                </a:cubicBezTo>
                <a:cubicBezTo>
                  <a:pt x="44" y="24"/>
                  <a:pt x="44" y="24"/>
                  <a:pt x="44" y="24"/>
                </a:cubicBezTo>
                <a:cubicBezTo>
                  <a:pt x="47" y="24"/>
                  <a:pt x="47" y="24"/>
                  <a:pt x="47" y="24"/>
                </a:cubicBezTo>
                <a:cubicBezTo>
                  <a:pt x="49" y="24"/>
                  <a:pt x="49" y="24"/>
                  <a:pt x="49" y="24"/>
                </a:cubicBezTo>
                <a:cubicBezTo>
                  <a:pt x="49" y="22"/>
                  <a:pt x="49" y="22"/>
                  <a:pt x="49" y="22"/>
                </a:cubicBezTo>
                <a:cubicBezTo>
                  <a:pt x="50" y="19"/>
                  <a:pt x="50" y="19"/>
                  <a:pt x="50" y="19"/>
                </a:cubicBezTo>
                <a:cubicBezTo>
                  <a:pt x="51" y="19"/>
                  <a:pt x="51" y="19"/>
                  <a:pt x="51" y="19"/>
                </a:cubicBezTo>
                <a:cubicBezTo>
                  <a:pt x="52" y="19"/>
                  <a:pt x="52" y="19"/>
                  <a:pt x="52" y="19"/>
                </a:cubicBezTo>
                <a:cubicBezTo>
                  <a:pt x="53" y="17"/>
                  <a:pt x="53" y="17"/>
                  <a:pt x="53" y="17"/>
                </a:cubicBezTo>
                <a:cubicBezTo>
                  <a:pt x="54" y="19"/>
                  <a:pt x="54" y="19"/>
                  <a:pt x="54" y="19"/>
                </a:cubicBezTo>
                <a:cubicBezTo>
                  <a:pt x="56" y="21"/>
                  <a:pt x="56" y="21"/>
                  <a:pt x="56" y="21"/>
                </a:cubicBezTo>
                <a:cubicBezTo>
                  <a:pt x="59" y="22"/>
                  <a:pt x="59" y="22"/>
                  <a:pt x="59" y="22"/>
                </a:cubicBezTo>
                <a:cubicBezTo>
                  <a:pt x="62" y="21"/>
                  <a:pt x="62" y="21"/>
                  <a:pt x="62" y="21"/>
                </a:cubicBezTo>
                <a:cubicBezTo>
                  <a:pt x="63" y="22"/>
                  <a:pt x="63" y="22"/>
                  <a:pt x="63" y="22"/>
                </a:cubicBezTo>
                <a:cubicBezTo>
                  <a:pt x="66" y="19"/>
                  <a:pt x="66" y="19"/>
                  <a:pt x="66" y="19"/>
                </a:cubicBezTo>
                <a:cubicBezTo>
                  <a:pt x="68" y="14"/>
                  <a:pt x="68" y="14"/>
                  <a:pt x="68" y="14"/>
                </a:cubicBezTo>
                <a:cubicBezTo>
                  <a:pt x="70" y="12"/>
                  <a:pt x="70" y="12"/>
                  <a:pt x="70" y="12"/>
                </a:cubicBezTo>
                <a:cubicBezTo>
                  <a:pt x="75" y="11"/>
                  <a:pt x="75" y="11"/>
                  <a:pt x="75" y="11"/>
                </a:cubicBezTo>
                <a:cubicBezTo>
                  <a:pt x="78" y="14"/>
                  <a:pt x="78" y="14"/>
                  <a:pt x="78" y="14"/>
                </a:cubicBezTo>
                <a:cubicBezTo>
                  <a:pt x="78" y="17"/>
                  <a:pt x="78" y="17"/>
                  <a:pt x="78" y="17"/>
                </a:cubicBezTo>
                <a:cubicBezTo>
                  <a:pt x="77" y="19"/>
                  <a:pt x="77" y="19"/>
                  <a:pt x="77" y="19"/>
                </a:cubicBezTo>
                <a:cubicBezTo>
                  <a:pt x="78" y="18"/>
                  <a:pt x="78" y="18"/>
                  <a:pt x="78" y="18"/>
                </a:cubicBezTo>
                <a:cubicBezTo>
                  <a:pt x="77" y="19"/>
                  <a:pt x="77" y="19"/>
                  <a:pt x="77" y="19"/>
                </a:cubicBezTo>
                <a:cubicBezTo>
                  <a:pt x="77" y="19"/>
                  <a:pt x="77" y="19"/>
                  <a:pt x="77" y="19"/>
                </a:cubicBezTo>
                <a:cubicBezTo>
                  <a:pt x="81" y="15"/>
                  <a:pt x="81" y="15"/>
                  <a:pt x="81" y="15"/>
                </a:cubicBezTo>
                <a:cubicBezTo>
                  <a:pt x="82" y="13"/>
                  <a:pt x="82" y="13"/>
                  <a:pt x="82" y="13"/>
                </a:cubicBezTo>
                <a:cubicBezTo>
                  <a:pt x="81" y="12"/>
                  <a:pt x="81" y="12"/>
                  <a:pt x="81" y="12"/>
                </a:cubicBezTo>
                <a:cubicBezTo>
                  <a:pt x="80" y="9"/>
                  <a:pt x="80" y="9"/>
                  <a:pt x="80" y="9"/>
                </a:cubicBezTo>
                <a:cubicBezTo>
                  <a:pt x="83" y="6"/>
                  <a:pt x="83" y="6"/>
                  <a:pt x="83" y="6"/>
                </a:cubicBezTo>
                <a:cubicBezTo>
                  <a:pt x="80" y="4"/>
                  <a:pt x="80" y="4"/>
                  <a:pt x="80" y="4"/>
                </a:cubicBezTo>
                <a:cubicBezTo>
                  <a:pt x="76" y="0"/>
                  <a:pt x="76" y="0"/>
                  <a:pt x="76" y="0"/>
                </a:cubicBezTo>
                <a:cubicBezTo>
                  <a:pt x="72" y="4"/>
                  <a:pt x="72" y="4"/>
                  <a:pt x="72" y="4"/>
                </a:cubicBezTo>
                <a:cubicBezTo>
                  <a:pt x="69" y="2"/>
                  <a:pt x="69" y="2"/>
                  <a:pt x="69" y="2"/>
                </a:cubicBezTo>
                <a:cubicBezTo>
                  <a:pt x="69" y="1"/>
                  <a:pt x="69" y="1"/>
                  <a:pt x="69" y="1"/>
                </a:cubicBezTo>
                <a:cubicBezTo>
                  <a:pt x="66" y="1"/>
                  <a:pt x="66" y="1"/>
                  <a:pt x="66" y="1"/>
                </a:cubicBezTo>
                <a:cubicBezTo>
                  <a:pt x="62" y="1"/>
                  <a:pt x="62" y="1"/>
                  <a:pt x="62" y="1"/>
                </a:cubicBezTo>
                <a:cubicBezTo>
                  <a:pt x="59" y="5"/>
                  <a:pt x="59" y="5"/>
                  <a:pt x="59" y="5"/>
                </a:cubicBezTo>
                <a:cubicBezTo>
                  <a:pt x="56" y="6"/>
                  <a:pt x="56" y="6"/>
                  <a:pt x="56" y="6"/>
                </a:cubicBezTo>
                <a:cubicBezTo>
                  <a:pt x="55" y="6"/>
                  <a:pt x="55" y="6"/>
                  <a:pt x="55" y="6"/>
                </a:cubicBezTo>
                <a:cubicBezTo>
                  <a:pt x="53" y="8"/>
                  <a:pt x="53" y="8"/>
                  <a:pt x="53" y="8"/>
                </a:cubicBezTo>
                <a:cubicBezTo>
                  <a:pt x="50" y="8"/>
                  <a:pt x="50" y="8"/>
                  <a:pt x="50" y="8"/>
                </a:cubicBezTo>
                <a:cubicBezTo>
                  <a:pt x="48" y="13"/>
                  <a:pt x="48" y="13"/>
                  <a:pt x="48" y="13"/>
                </a:cubicBezTo>
                <a:cubicBezTo>
                  <a:pt x="43" y="14"/>
                  <a:pt x="43" y="14"/>
                  <a:pt x="43" y="14"/>
                </a:cubicBezTo>
                <a:cubicBezTo>
                  <a:pt x="41" y="19"/>
                  <a:pt x="41" y="19"/>
                  <a:pt x="41" y="19"/>
                </a:cubicBezTo>
                <a:cubicBezTo>
                  <a:pt x="40" y="22"/>
                  <a:pt x="40" y="22"/>
                  <a:pt x="40" y="22"/>
                </a:cubicBezTo>
                <a:cubicBezTo>
                  <a:pt x="37" y="22"/>
                  <a:pt x="37" y="22"/>
                  <a:pt x="37" y="22"/>
                </a:cubicBezTo>
                <a:cubicBezTo>
                  <a:pt x="32" y="28"/>
                  <a:pt x="32" y="28"/>
                  <a:pt x="32" y="28"/>
                </a:cubicBezTo>
                <a:cubicBezTo>
                  <a:pt x="32" y="31"/>
                  <a:pt x="32" y="31"/>
                  <a:pt x="32" y="31"/>
                </a:cubicBezTo>
                <a:cubicBezTo>
                  <a:pt x="28" y="38"/>
                  <a:pt x="28" y="38"/>
                  <a:pt x="28" y="38"/>
                </a:cubicBezTo>
                <a:cubicBezTo>
                  <a:pt x="26" y="41"/>
                  <a:pt x="26" y="41"/>
                  <a:pt x="26" y="41"/>
                </a:cubicBezTo>
                <a:cubicBezTo>
                  <a:pt x="25" y="46"/>
                  <a:pt x="25" y="46"/>
                  <a:pt x="25" y="46"/>
                </a:cubicBezTo>
                <a:cubicBezTo>
                  <a:pt x="23" y="49"/>
                  <a:pt x="23" y="49"/>
                  <a:pt x="23" y="49"/>
                </a:cubicBezTo>
                <a:cubicBezTo>
                  <a:pt x="17" y="60"/>
                  <a:pt x="17" y="60"/>
                  <a:pt x="17" y="60"/>
                </a:cubicBezTo>
                <a:cubicBezTo>
                  <a:pt x="13" y="63"/>
                  <a:pt x="13" y="63"/>
                  <a:pt x="13" y="63"/>
                </a:cubicBezTo>
                <a:cubicBezTo>
                  <a:pt x="8" y="65"/>
                  <a:pt x="8" y="65"/>
                  <a:pt x="8" y="65"/>
                </a:cubicBezTo>
                <a:cubicBezTo>
                  <a:pt x="6" y="69"/>
                  <a:pt x="6" y="69"/>
                  <a:pt x="6" y="69"/>
                </a:cubicBezTo>
                <a:cubicBezTo>
                  <a:pt x="4" y="71"/>
                  <a:pt x="4" y="71"/>
                  <a:pt x="4" y="71"/>
                </a:cubicBezTo>
                <a:cubicBezTo>
                  <a:pt x="3" y="73"/>
                  <a:pt x="3" y="73"/>
                  <a:pt x="3" y="73"/>
                </a:cubicBezTo>
                <a:cubicBezTo>
                  <a:pt x="2" y="76"/>
                  <a:pt x="2" y="76"/>
                  <a:pt x="2" y="76"/>
                </a:cubicBezTo>
                <a:cubicBezTo>
                  <a:pt x="0" y="79"/>
                  <a:pt x="0" y="79"/>
                  <a:pt x="0" y="79"/>
                </a:cubicBezTo>
                <a:cubicBezTo>
                  <a:pt x="1" y="84"/>
                  <a:pt x="1" y="84"/>
                  <a:pt x="1" y="84"/>
                </a:cubicBezTo>
                <a:cubicBezTo>
                  <a:pt x="2" y="87"/>
                  <a:pt x="2" y="87"/>
                  <a:pt x="2" y="87"/>
                </a:cubicBezTo>
                <a:cubicBezTo>
                  <a:pt x="3" y="91"/>
                  <a:pt x="3" y="91"/>
                  <a:pt x="3" y="91"/>
                </a:cubicBezTo>
                <a:cubicBezTo>
                  <a:pt x="3" y="95"/>
                  <a:pt x="3" y="95"/>
                  <a:pt x="3" y="95"/>
                </a:cubicBezTo>
                <a:cubicBezTo>
                  <a:pt x="7" y="98"/>
                  <a:pt x="7" y="98"/>
                  <a:pt x="7" y="98"/>
                </a:cubicBezTo>
                <a:cubicBezTo>
                  <a:pt x="11" y="97"/>
                  <a:pt x="11" y="97"/>
                  <a:pt x="11" y="97"/>
                </a:cubicBezTo>
                <a:cubicBezTo>
                  <a:pt x="16" y="93"/>
                  <a:pt x="16" y="93"/>
                  <a:pt x="16" y="93"/>
                </a:cubicBezTo>
                <a:cubicBezTo>
                  <a:pt x="19" y="91"/>
                  <a:pt x="19" y="91"/>
                  <a:pt x="19" y="91"/>
                </a:cubicBezTo>
                <a:cubicBezTo>
                  <a:pt x="20" y="92"/>
                  <a:pt x="20" y="92"/>
                  <a:pt x="20" y="92"/>
                </a:cubicBezTo>
                <a:cubicBezTo>
                  <a:pt x="20" y="93"/>
                  <a:pt x="20" y="93"/>
                  <a:pt x="20" y="93"/>
                </a:cubicBezTo>
                <a:cubicBezTo>
                  <a:pt x="21" y="92"/>
                  <a:pt x="21" y="92"/>
                  <a:pt x="21" y="92"/>
                </a:cubicBezTo>
                <a:lnTo>
                  <a:pt x="23" y="87"/>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81" name="SE"/>
          <p:cNvSpPr>
            <a:spLocks/>
          </p:cNvSpPr>
          <p:nvPr/>
        </p:nvSpPr>
        <p:spPr bwMode="auto">
          <a:xfrm>
            <a:off x="4708831" y="2081744"/>
            <a:ext cx="270873" cy="615464"/>
          </a:xfrm>
          <a:custGeom>
            <a:avLst/>
            <a:gdLst>
              <a:gd name="T0" fmla="*/ 320675 w 10000"/>
              <a:gd name="T1" fmla="*/ 163881 h 9895"/>
              <a:gd name="T2" fmla="*/ 312851 w 10000"/>
              <a:gd name="T3" fmla="*/ 117037 h 9895"/>
              <a:gd name="T4" fmla="*/ 297202 w 10000"/>
              <a:gd name="T5" fmla="*/ 46844 h 9895"/>
              <a:gd name="T6" fmla="*/ 273760 w 10000"/>
              <a:gd name="T7" fmla="*/ 38988 h 9895"/>
              <a:gd name="T8" fmla="*/ 242462 w 10000"/>
              <a:gd name="T9" fmla="*/ 0 h 9895"/>
              <a:gd name="T10" fmla="*/ 226813 w 10000"/>
              <a:gd name="T11" fmla="*/ 23422 h 9895"/>
              <a:gd name="T12" fmla="*/ 211164 w 10000"/>
              <a:gd name="T13" fmla="*/ 38988 h 9895"/>
              <a:gd name="T14" fmla="*/ 172074 w 10000"/>
              <a:gd name="T15" fmla="*/ 70192 h 9895"/>
              <a:gd name="T16" fmla="*/ 140776 w 10000"/>
              <a:gd name="T17" fmla="*/ 85832 h 9895"/>
              <a:gd name="T18" fmla="*/ 140776 w 10000"/>
              <a:gd name="T19" fmla="*/ 124819 h 9895"/>
              <a:gd name="T20" fmla="*/ 109511 w 10000"/>
              <a:gd name="T21" fmla="*/ 187229 h 9895"/>
              <a:gd name="T22" fmla="*/ 86037 w 10000"/>
              <a:gd name="T23" fmla="*/ 241856 h 9895"/>
              <a:gd name="T24" fmla="*/ 78213 w 10000"/>
              <a:gd name="T25" fmla="*/ 288700 h 9895"/>
              <a:gd name="T26" fmla="*/ 46915 w 10000"/>
              <a:gd name="T27" fmla="*/ 319905 h 9895"/>
              <a:gd name="T28" fmla="*/ 31298 w 10000"/>
              <a:gd name="T29" fmla="*/ 358893 h 9895"/>
              <a:gd name="T30" fmla="*/ 31298 w 10000"/>
              <a:gd name="T31" fmla="*/ 436942 h 9895"/>
              <a:gd name="T32" fmla="*/ 31298 w 10000"/>
              <a:gd name="T33" fmla="*/ 475929 h 9895"/>
              <a:gd name="T34" fmla="*/ 31298 w 10000"/>
              <a:gd name="T35" fmla="*/ 522774 h 9895"/>
              <a:gd name="T36" fmla="*/ 7824 w 10000"/>
              <a:gd name="T37" fmla="*/ 569544 h 9895"/>
              <a:gd name="T38" fmla="*/ 15649 w 10000"/>
              <a:gd name="T39" fmla="*/ 616388 h 9895"/>
              <a:gd name="T40" fmla="*/ 55797 w 10000"/>
              <a:gd name="T41" fmla="*/ 669904 h 9895"/>
              <a:gd name="T42" fmla="*/ 61217 w 10000"/>
              <a:gd name="T43" fmla="*/ 718453 h 9895"/>
              <a:gd name="T44" fmla="*/ 78213 w 10000"/>
              <a:gd name="T45" fmla="*/ 733425 h 9895"/>
              <a:gd name="T46" fmla="*/ 101686 w 10000"/>
              <a:gd name="T47" fmla="*/ 702220 h 9895"/>
              <a:gd name="T48" fmla="*/ 140776 w 10000"/>
              <a:gd name="T49" fmla="*/ 671015 h 9895"/>
              <a:gd name="T50" fmla="*/ 148601 w 10000"/>
              <a:gd name="T51" fmla="*/ 585183 h 9895"/>
              <a:gd name="T52" fmla="*/ 187723 w 10000"/>
              <a:gd name="T53" fmla="*/ 569544 h 9895"/>
              <a:gd name="T54" fmla="*/ 179899 w 10000"/>
              <a:gd name="T55" fmla="*/ 507134 h 9895"/>
              <a:gd name="T56" fmla="*/ 164250 w 10000"/>
              <a:gd name="T57" fmla="*/ 436942 h 9895"/>
              <a:gd name="T58" fmla="*/ 187723 w 10000"/>
              <a:gd name="T59" fmla="*/ 358893 h 9895"/>
              <a:gd name="T60" fmla="*/ 258111 w 10000"/>
              <a:gd name="T61" fmla="*/ 312123 h 9895"/>
              <a:gd name="T62" fmla="*/ 258111 w 10000"/>
              <a:gd name="T63" fmla="*/ 265278 h 9895"/>
              <a:gd name="T64" fmla="*/ 297202 w 10000"/>
              <a:gd name="T65" fmla="*/ 210651 h 9895"/>
              <a:gd name="T66" fmla="*/ 320675 w 10000"/>
              <a:gd name="T67" fmla="*/ 210651 h 98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000" h="9895">
                <a:moveTo>
                  <a:pt x="10000" y="2316"/>
                </a:moveTo>
                <a:lnTo>
                  <a:pt x="10000" y="2211"/>
                </a:lnTo>
                <a:lnTo>
                  <a:pt x="9756" y="1895"/>
                </a:lnTo>
                <a:lnTo>
                  <a:pt x="9756" y="1579"/>
                </a:lnTo>
                <a:lnTo>
                  <a:pt x="9756" y="1158"/>
                </a:lnTo>
                <a:lnTo>
                  <a:pt x="9268" y="632"/>
                </a:lnTo>
                <a:lnTo>
                  <a:pt x="9024" y="632"/>
                </a:lnTo>
                <a:lnTo>
                  <a:pt x="8537" y="526"/>
                </a:lnTo>
                <a:lnTo>
                  <a:pt x="7805" y="211"/>
                </a:lnTo>
                <a:lnTo>
                  <a:pt x="7561" y="0"/>
                </a:lnTo>
                <a:lnTo>
                  <a:pt x="7317" y="0"/>
                </a:lnTo>
                <a:lnTo>
                  <a:pt x="7073" y="316"/>
                </a:lnTo>
                <a:lnTo>
                  <a:pt x="7073" y="526"/>
                </a:lnTo>
                <a:lnTo>
                  <a:pt x="6585" y="526"/>
                </a:lnTo>
                <a:lnTo>
                  <a:pt x="5854" y="526"/>
                </a:lnTo>
                <a:lnTo>
                  <a:pt x="5366" y="947"/>
                </a:lnTo>
                <a:lnTo>
                  <a:pt x="5122" y="947"/>
                </a:lnTo>
                <a:lnTo>
                  <a:pt x="4390" y="1158"/>
                </a:lnTo>
                <a:lnTo>
                  <a:pt x="4146" y="1368"/>
                </a:lnTo>
                <a:lnTo>
                  <a:pt x="4390" y="1684"/>
                </a:lnTo>
                <a:lnTo>
                  <a:pt x="3902" y="2000"/>
                </a:lnTo>
                <a:lnTo>
                  <a:pt x="3415" y="2526"/>
                </a:lnTo>
                <a:lnTo>
                  <a:pt x="2927" y="2632"/>
                </a:lnTo>
                <a:lnTo>
                  <a:pt x="2683" y="3263"/>
                </a:lnTo>
                <a:lnTo>
                  <a:pt x="2195" y="3684"/>
                </a:lnTo>
                <a:lnTo>
                  <a:pt x="2439" y="3895"/>
                </a:lnTo>
                <a:lnTo>
                  <a:pt x="2439" y="4211"/>
                </a:lnTo>
                <a:lnTo>
                  <a:pt x="1463" y="4316"/>
                </a:lnTo>
                <a:lnTo>
                  <a:pt x="976" y="4526"/>
                </a:lnTo>
                <a:lnTo>
                  <a:pt x="976" y="4842"/>
                </a:lnTo>
                <a:cubicBezTo>
                  <a:pt x="976" y="4842"/>
                  <a:pt x="732" y="5263"/>
                  <a:pt x="732" y="5368"/>
                </a:cubicBezTo>
                <a:cubicBezTo>
                  <a:pt x="813" y="5544"/>
                  <a:pt x="895" y="5719"/>
                  <a:pt x="976" y="5895"/>
                </a:cubicBezTo>
                <a:lnTo>
                  <a:pt x="1463" y="6211"/>
                </a:lnTo>
                <a:lnTo>
                  <a:pt x="976" y="6421"/>
                </a:lnTo>
                <a:lnTo>
                  <a:pt x="976" y="6632"/>
                </a:lnTo>
                <a:lnTo>
                  <a:pt x="976" y="7053"/>
                </a:lnTo>
                <a:cubicBezTo>
                  <a:pt x="976" y="7158"/>
                  <a:pt x="732" y="7158"/>
                  <a:pt x="732" y="7158"/>
                </a:cubicBezTo>
                <a:lnTo>
                  <a:pt x="244" y="7684"/>
                </a:lnTo>
                <a:lnTo>
                  <a:pt x="0" y="7789"/>
                </a:lnTo>
                <a:cubicBezTo>
                  <a:pt x="488" y="8316"/>
                  <a:pt x="329" y="8217"/>
                  <a:pt x="488" y="8316"/>
                </a:cubicBezTo>
                <a:cubicBezTo>
                  <a:pt x="647" y="8415"/>
                  <a:pt x="746" y="8264"/>
                  <a:pt x="955" y="8384"/>
                </a:cubicBezTo>
                <a:cubicBezTo>
                  <a:pt x="1164" y="8504"/>
                  <a:pt x="1597" y="8867"/>
                  <a:pt x="1740" y="9038"/>
                </a:cubicBezTo>
                <a:cubicBezTo>
                  <a:pt x="1883" y="9209"/>
                  <a:pt x="1786" y="9301"/>
                  <a:pt x="1814" y="9410"/>
                </a:cubicBezTo>
                <a:cubicBezTo>
                  <a:pt x="1842" y="9519"/>
                  <a:pt x="1865" y="9637"/>
                  <a:pt x="1909" y="9693"/>
                </a:cubicBezTo>
                <a:cubicBezTo>
                  <a:pt x="1953" y="9749"/>
                  <a:pt x="1990" y="9709"/>
                  <a:pt x="2078" y="9743"/>
                </a:cubicBezTo>
                <a:cubicBezTo>
                  <a:pt x="2166" y="9777"/>
                  <a:pt x="2338" y="9905"/>
                  <a:pt x="2439" y="9895"/>
                </a:cubicBezTo>
                <a:cubicBezTo>
                  <a:pt x="2540" y="9885"/>
                  <a:pt x="2602" y="9754"/>
                  <a:pt x="2683" y="9684"/>
                </a:cubicBezTo>
                <a:lnTo>
                  <a:pt x="3171" y="9474"/>
                </a:lnTo>
                <a:lnTo>
                  <a:pt x="3902" y="9474"/>
                </a:lnTo>
                <a:lnTo>
                  <a:pt x="4390" y="9053"/>
                </a:lnTo>
                <a:cubicBezTo>
                  <a:pt x="4471" y="8807"/>
                  <a:pt x="4553" y="8562"/>
                  <a:pt x="4634" y="8316"/>
                </a:cubicBezTo>
                <a:lnTo>
                  <a:pt x="4634" y="7895"/>
                </a:lnTo>
                <a:lnTo>
                  <a:pt x="5122" y="7789"/>
                </a:lnTo>
                <a:lnTo>
                  <a:pt x="5854" y="7684"/>
                </a:lnTo>
                <a:lnTo>
                  <a:pt x="5854" y="7158"/>
                </a:lnTo>
                <a:lnTo>
                  <a:pt x="5610" y="6842"/>
                </a:lnTo>
                <a:lnTo>
                  <a:pt x="4878" y="6632"/>
                </a:lnTo>
                <a:cubicBezTo>
                  <a:pt x="4959" y="6386"/>
                  <a:pt x="5041" y="6141"/>
                  <a:pt x="5122" y="5895"/>
                </a:cubicBezTo>
                <a:lnTo>
                  <a:pt x="5122" y="5368"/>
                </a:lnTo>
                <a:lnTo>
                  <a:pt x="5854" y="4842"/>
                </a:lnTo>
                <a:lnTo>
                  <a:pt x="6585" y="4632"/>
                </a:lnTo>
                <a:lnTo>
                  <a:pt x="8049" y="4211"/>
                </a:lnTo>
                <a:lnTo>
                  <a:pt x="8293" y="3895"/>
                </a:lnTo>
                <a:lnTo>
                  <a:pt x="8049" y="3579"/>
                </a:lnTo>
                <a:lnTo>
                  <a:pt x="8537" y="3263"/>
                </a:lnTo>
                <a:lnTo>
                  <a:pt x="9268" y="2842"/>
                </a:lnTo>
                <a:lnTo>
                  <a:pt x="10000" y="2947"/>
                </a:lnTo>
                <a:lnTo>
                  <a:pt x="10000" y="2842"/>
                </a:lnTo>
                <a:lnTo>
                  <a:pt x="10000" y="2316"/>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82" name="UA"/>
          <p:cNvSpPr>
            <a:spLocks/>
          </p:cNvSpPr>
          <p:nvPr/>
        </p:nvSpPr>
        <p:spPr bwMode="auto">
          <a:xfrm>
            <a:off x="4940816" y="2809849"/>
            <a:ext cx="370723" cy="242712"/>
          </a:xfrm>
          <a:custGeom>
            <a:avLst/>
            <a:gdLst>
              <a:gd name="T0" fmla="*/ 2147483647 w 57"/>
              <a:gd name="T1" fmla="*/ 2147483647 h 37"/>
              <a:gd name="T2" fmla="*/ 2147483647 w 57"/>
              <a:gd name="T3" fmla="*/ 2147483647 h 37"/>
              <a:gd name="T4" fmla="*/ 2147483647 w 57"/>
              <a:gd name="T5" fmla="*/ 2147483647 h 37"/>
              <a:gd name="T6" fmla="*/ 2147483647 w 57"/>
              <a:gd name="T7" fmla="*/ 2147483647 h 37"/>
              <a:gd name="T8" fmla="*/ 2147483647 w 57"/>
              <a:gd name="T9" fmla="*/ 2147483647 h 37"/>
              <a:gd name="T10" fmla="*/ 2147483647 w 57"/>
              <a:gd name="T11" fmla="*/ 2147483647 h 37"/>
              <a:gd name="T12" fmla="*/ 2147483647 w 57"/>
              <a:gd name="T13" fmla="*/ 2147483647 h 37"/>
              <a:gd name="T14" fmla="*/ 2147483647 w 57"/>
              <a:gd name="T15" fmla="*/ 2147483647 h 37"/>
              <a:gd name="T16" fmla="*/ 2147483647 w 57"/>
              <a:gd name="T17" fmla="*/ 2147483647 h 37"/>
              <a:gd name="T18" fmla="*/ 2147483647 w 57"/>
              <a:gd name="T19" fmla="*/ 2147483647 h 37"/>
              <a:gd name="T20" fmla="*/ 2147483647 w 57"/>
              <a:gd name="T21" fmla="*/ 2147483647 h 37"/>
              <a:gd name="T22" fmla="*/ 2147483647 w 57"/>
              <a:gd name="T23" fmla="*/ 0 h 37"/>
              <a:gd name="T24" fmla="*/ 2147483647 w 57"/>
              <a:gd name="T25" fmla="*/ 0 h 37"/>
              <a:gd name="T26" fmla="*/ 2147483647 w 57"/>
              <a:gd name="T27" fmla="*/ 2147483647 h 37"/>
              <a:gd name="T28" fmla="*/ 2147483647 w 57"/>
              <a:gd name="T29" fmla="*/ 2147483647 h 37"/>
              <a:gd name="T30" fmla="*/ 2147483647 w 57"/>
              <a:gd name="T31" fmla="*/ 2147483647 h 37"/>
              <a:gd name="T32" fmla="*/ 2147483647 w 57"/>
              <a:gd name="T33" fmla="*/ 2147483647 h 37"/>
              <a:gd name="T34" fmla="*/ 2147483647 w 57"/>
              <a:gd name="T35" fmla="*/ 2147483647 h 37"/>
              <a:gd name="T36" fmla="*/ 2147483647 w 57"/>
              <a:gd name="T37" fmla="*/ 2147483647 h 37"/>
              <a:gd name="T38" fmla="*/ 2147483647 w 57"/>
              <a:gd name="T39" fmla="*/ 2147483647 h 37"/>
              <a:gd name="T40" fmla="*/ 2147483647 w 57"/>
              <a:gd name="T41" fmla="*/ 2147483647 h 37"/>
              <a:gd name="T42" fmla="*/ 2147483647 w 57"/>
              <a:gd name="T43" fmla="*/ 2147483647 h 37"/>
              <a:gd name="T44" fmla="*/ 0 w 57"/>
              <a:gd name="T45" fmla="*/ 2147483647 h 37"/>
              <a:gd name="T46" fmla="*/ 0 w 57"/>
              <a:gd name="T47" fmla="*/ 2147483647 h 37"/>
              <a:gd name="T48" fmla="*/ 2147483647 w 57"/>
              <a:gd name="T49" fmla="*/ 2147483647 h 37"/>
              <a:gd name="T50" fmla="*/ 2147483647 w 57"/>
              <a:gd name="T51" fmla="*/ 2147483647 h 37"/>
              <a:gd name="T52" fmla="*/ 2147483647 w 57"/>
              <a:gd name="T53" fmla="*/ 2147483647 h 37"/>
              <a:gd name="T54" fmla="*/ 2147483647 w 57"/>
              <a:gd name="T55" fmla="*/ 2147483647 h 37"/>
              <a:gd name="T56" fmla="*/ 2147483647 w 57"/>
              <a:gd name="T57" fmla="*/ 2147483647 h 37"/>
              <a:gd name="T58" fmla="*/ 2147483647 w 57"/>
              <a:gd name="T59" fmla="*/ 2147483647 h 37"/>
              <a:gd name="T60" fmla="*/ 2147483647 w 57"/>
              <a:gd name="T61" fmla="*/ 2147483647 h 37"/>
              <a:gd name="T62" fmla="*/ 2147483647 w 57"/>
              <a:gd name="T63" fmla="*/ 2147483647 h 37"/>
              <a:gd name="T64" fmla="*/ 2147483647 w 57"/>
              <a:gd name="T65" fmla="*/ 2147483647 h 37"/>
              <a:gd name="T66" fmla="*/ 2147483647 w 57"/>
              <a:gd name="T67" fmla="*/ 2147483647 h 37"/>
              <a:gd name="T68" fmla="*/ 2147483647 w 57"/>
              <a:gd name="T69" fmla="*/ 2147483647 h 37"/>
              <a:gd name="T70" fmla="*/ 2147483647 w 57"/>
              <a:gd name="T71" fmla="*/ 2147483647 h 37"/>
              <a:gd name="T72" fmla="*/ 2147483647 w 57"/>
              <a:gd name="T73" fmla="*/ 2147483647 h 37"/>
              <a:gd name="T74" fmla="*/ 2147483647 w 57"/>
              <a:gd name="T75" fmla="*/ 2147483647 h 37"/>
              <a:gd name="T76" fmla="*/ 2147483647 w 57"/>
              <a:gd name="T77" fmla="*/ 2147483647 h 37"/>
              <a:gd name="T78" fmla="*/ 2147483647 w 57"/>
              <a:gd name="T79" fmla="*/ 2147483647 h 37"/>
              <a:gd name="T80" fmla="*/ 2147483647 w 57"/>
              <a:gd name="T81" fmla="*/ 2147483647 h 37"/>
              <a:gd name="T82" fmla="*/ 2147483647 w 57"/>
              <a:gd name="T83" fmla="*/ 2147483647 h 37"/>
              <a:gd name="T84" fmla="*/ 2147483647 w 57"/>
              <a:gd name="T85" fmla="*/ 2147483647 h 37"/>
              <a:gd name="T86" fmla="*/ 2147483647 w 57"/>
              <a:gd name="T87" fmla="*/ 2147483647 h 37"/>
              <a:gd name="T88" fmla="*/ 2147483647 w 57"/>
              <a:gd name="T89" fmla="*/ 2147483647 h 37"/>
              <a:gd name="T90" fmla="*/ 2147483647 w 57"/>
              <a:gd name="T91" fmla="*/ 2147483647 h 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7" h="37">
                <a:moveTo>
                  <a:pt x="54" y="22"/>
                </a:moveTo>
                <a:cubicBezTo>
                  <a:pt x="56" y="21"/>
                  <a:pt x="56" y="21"/>
                  <a:pt x="56" y="21"/>
                </a:cubicBezTo>
                <a:cubicBezTo>
                  <a:pt x="57" y="16"/>
                  <a:pt x="57" y="16"/>
                  <a:pt x="57" y="16"/>
                </a:cubicBezTo>
                <a:cubicBezTo>
                  <a:pt x="57" y="14"/>
                  <a:pt x="57" y="14"/>
                  <a:pt x="57" y="14"/>
                </a:cubicBezTo>
                <a:cubicBezTo>
                  <a:pt x="52" y="12"/>
                  <a:pt x="52" y="12"/>
                  <a:pt x="52" y="12"/>
                </a:cubicBezTo>
                <a:cubicBezTo>
                  <a:pt x="47" y="9"/>
                  <a:pt x="47" y="9"/>
                  <a:pt x="47" y="9"/>
                </a:cubicBezTo>
                <a:cubicBezTo>
                  <a:pt x="45" y="9"/>
                  <a:pt x="45" y="9"/>
                  <a:pt x="45" y="9"/>
                </a:cubicBezTo>
                <a:cubicBezTo>
                  <a:pt x="42" y="7"/>
                  <a:pt x="42" y="7"/>
                  <a:pt x="42" y="7"/>
                </a:cubicBezTo>
                <a:cubicBezTo>
                  <a:pt x="40" y="4"/>
                  <a:pt x="40" y="4"/>
                  <a:pt x="40" y="4"/>
                </a:cubicBezTo>
                <a:cubicBezTo>
                  <a:pt x="33" y="1"/>
                  <a:pt x="33" y="1"/>
                  <a:pt x="33" y="1"/>
                </a:cubicBezTo>
                <a:cubicBezTo>
                  <a:pt x="31" y="1"/>
                  <a:pt x="31" y="1"/>
                  <a:pt x="31" y="1"/>
                </a:cubicBezTo>
                <a:cubicBezTo>
                  <a:pt x="31" y="0"/>
                  <a:pt x="31" y="0"/>
                  <a:pt x="31" y="0"/>
                </a:cubicBezTo>
                <a:cubicBezTo>
                  <a:pt x="30" y="0"/>
                  <a:pt x="30" y="0"/>
                  <a:pt x="30" y="0"/>
                </a:cubicBezTo>
                <a:cubicBezTo>
                  <a:pt x="28" y="6"/>
                  <a:pt x="28" y="6"/>
                  <a:pt x="28" y="6"/>
                </a:cubicBezTo>
                <a:cubicBezTo>
                  <a:pt x="24" y="5"/>
                  <a:pt x="24" y="5"/>
                  <a:pt x="24" y="5"/>
                </a:cubicBezTo>
                <a:cubicBezTo>
                  <a:pt x="17" y="5"/>
                  <a:pt x="17" y="5"/>
                  <a:pt x="17" y="5"/>
                </a:cubicBezTo>
                <a:cubicBezTo>
                  <a:pt x="11" y="3"/>
                  <a:pt x="11" y="3"/>
                  <a:pt x="11" y="3"/>
                </a:cubicBezTo>
                <a:cubicBezTo>
                  <a:pt x="7" y="3"/>
                  <a:pt x="7" y="3"/>
                  <a:pt x="7" y="3"/>
                </a:cubicBezTo>
                <a:cubicBezTo>
                  <a:pt x="5" y="4"/>
                  <a:pt x="5" y="4"/>
                  <a:pt x="5" y="4"/>
                </a:cubicBezTo>
                <a:cubicBezTo>
                  <a:pt x="6" y="8"/>
                  <a:pt x="6" y="8"/>
                  <a:pt x="6" y="8"/>
                </a:cubicBezTo>
                <a:cubicBezTo>
                  <a:pt x="4" y="10"/>
                  <a:pt x="4" y="10"/>
                  <a:pt x="4" y="10"/>
                </a:cubicBezTo>
                <a:cubicBezTo>
                  <a:pt x="2" y="15"/>
                  <a:pt x="2" y="15"/>
                  <a:pt x="2" y="15"/>
                </a:cubicBezTo>
                <a:cubicBezTo>
                  <a:pt x="0" y="15"/>
                  <a:pt x="0" y="15"/>
                  <a:pt x="0" y="15"/>
                </a:cubicBezTo>
                <a:cubicBezTo>
                  <a:pt x="0" y="18"/>
                  <a:pt x="0" y="18"/>
                  <a:pt x="0" y="18"/>
                </a:cubicBezTo>
                <a:cubicBezTo>
                  <a:pt x="1" y="19"/>
                  <a:pt x="1" y="19"/>
                  <a:pt x="1" y="19"/>
                </a:cubicBezTo>
                <a:cubicBezTo>
                  <a:pt x="2" y="20"/>
                  <a:pt x="2" y="20"/>
                  <a:pt x="2" y="20"/>
                </a:cubicBezTo>
                <a:cubicBezTo>
                  <a:pt x="3" y="21"/>
                  <a:pt x="3" y="21"/>
                  <a:pt x="3" y="21"/>
                </a:cubicBezTo>
                <a:cubicBezTo>
                  <a:pt x="12" y="20"/>
                  <a:pt x="12" y="20"/>
                  <a:pt x="12" y="20"/>
                </a:cubicBezTo>
                <a:cubicBezTo>
                  <a:pt x="18" y="20"/>
                  <a:pt x="18" y="20"/>
                  <a:pt x="18" y="20"/>
                </a:cubicBezTo>
                <a:cubicBezTo>
                  <a:pt x="24" y="24"/>
                  <a:pt x="24" y="24"/>
                  <a:pt x="24" y="24"/>
                </a:cubicBezTo>
                <a:cubicBezTo>
                  <a:pt x="24" y="24"/>
                  <a:pt x="26" y="26"/>
                  <a:pt x="25" y="28"/>
                </a:cubicBezTo>
                <a:cubicBezTo>
                  <a:pt x="25" y="29"/>
                  <a:pt x="22" y="30"/>
                  <a:pt x="22" y="30"/>
                </a:cubicBezTo>
                <a:cubicBezTo>
                  <a:pt x="21" y="33"/>
                  <a:pt x="21" y="33"/>
                  <a:pt x="21" y="33"/>
                </a:cubicBezTo>
                <a:cubicBezTo>
                  <a:pt x="24" y="34"/>
                  <a:pt x="24" y="34"/>
                  <a:pt x="24" y="34"/>
                </a:cubicBezTo>
                <a:cubicBezTo>
                  <a:pt x="25" y="32"/>
                  <a:pt x="25" y="32"/>
                  <a:pt x="25" y="32"/>
                </a:cubicBezTo>
                <a:cubicBezTo>
                  <a:pt x="30" y="29"/>
                  <a:pt x="30" y="29"/>
                  <a:pt x="30" y="29"/>
                </a:cubicBezTo>
                <a:cubicBezTo>
                  <a:pt x="33" y="29"/>
                  <a:pt x="33" y="29"/>
                  <a:pt x="33" y="29"/>
                </a:cubicBezTo>
                <a:cubicBezTo>
                  <a:pt x="36" y="32"/>
                  <a:pt x="36" y="32"/>
                  <a:pt x="36" y="32"/>
                </a:cubicBezTo>
                <a:cubicBezTo>
                  <a:pt x="34" y="34"/>
                  <a:pt x="34" y="34"/>
                  <a:pt x="34" y="34"/>
                </a:cubicBezTo>
                <a:cubicBezTo>
                  <a:pt x="37" y="37"/>
                  <a:pt x="37" y="37"/>
                  <a:pt x="37" y="37"/>
                </a:cubicBezTo>
                <a:cubicBezTo>
                  <a:pt x="45" y="34"/>
                  <a:pt x="45" y="34"/>
                  <a:pt x="45" y="34"/>
                </a:cubicBezTo>
                <a:cubicBezTo>
                  <a:pt x="41" y="31"/>
                  <a:pt x="41" y="31"/>
                  <a:pt x="41" y="31"/>
                </a:cubicBezTo>
                <a:cubicBezTo>
                  <a:pt x="43" y="28"/>
                  <a:pt x="43" y="28"/>
                  <a:pt x="43" y="28"/>
                </a:cubicBezTo>
                <a:cubicBezTo>
                  <a:pt x="50" y="27"/>
                  <a:pt x="50" y="27"/>
                  <a:pt x="50" y="27"/>
                </a:cubicBezTo>
                <a:cubicBezTo>
                  <a:pt x="51" y="25"/>
                  <a:pt x="51" y="25"/>
                  <a:pt x="51" y="25"/>
                </a:cubicBezTo>
                <a:lnTo>
                  <a:pt x="54" y="22"/>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83" name="PL"/>
          <p:cNvSpPr>
            <a:spLocks/>
          </p:cNvSpPr>
          <p:nvPr/>
        </p:nvSpPr>
        <p:spPr bwMode="auto">
          <a:xfrm>
            <a:off x="4774538" y="2724028"/>
            <a:ext cx="205165" cy="183710"/>
          </a:xfrm>
          <a:custGeom>
            <a:avLst/>
            <a:gdLst>
              <a:gd name="T0" fmla="*/ 2147483647 w 31"/>
              <a:gd name="T1" fmla="*/ 2147483647 h 28"/>
              <a:gd name="T2" fmla="*/ 2147483647 w 31"/>
              <a:gd name="T3" fmla="*/ 2147483647 h 28"/>
              <a:gd name="T4" fmla="*/ 2147483647 w 31"/>
              <a:gd name="T5" fmla="*/ 2147483647 h 28"/>
              <a:gd name="T6" fmla="*/ 2147483647 w 31"/>
              <a:gd name="T7" fmla="*/ 2147483647 h 28"/>
              <a:gd name="T8" fmla="*/ 2147483647 w 31"/>
              <a:gd name="T9" fmla="*/ 2147483647 h 28"/>
              <a:gd name="T10" fmla="*/ 2147483647 w 31"/>
              <a:gd name="T11" fmla="*/ 2147483647 h 28"/>
              <a:gd name="T12" fmla="*/ 2147483647 w 31"/>
              <a:gd name="T13" fmla="*/ 2147483647 h 28"/>
              <a:gd name="T14" fmla="*/ 2147483647 w 31"/>
              <a:gd name="T15" fmla="*/ 2147483647 h 28"/>
              <a:gd name="T16" fmla="*/ 2147483647 w 31"/>
              <a:gd name="T17" fmla="*/ 2147483647 h 28"/>
              <a:gd name="T18" fmla="*/ 2147483647 w 31"/>
              <a:gd name="T19" fmla="*/ 2147483647 h 28"/>
              <a:gd name="T20" fmla="*/ 2147483647 w 31"/>
              <a:gd name="T21" fmla="*/ 2147483647 h 28"/>
              <a:gd name="T22" fmla="*/ 2147483647 w 31"/>
              <a:gd name="T23" fmla="*/ 2147483647 h 28"/>
              <a:gd name="T24" fmla="*/ 2147483647 w 31"/>
              <a:gd name="T25" fmla="*/ 2147483647 h 28"/>
              <a:gd name="T26" fmla="*/ 2147483647 w 31"/>
              <a:gd name="T27" fmla="*/ 2147483647 h 28"/>
              <a:gd name="T28" fmla="*/ 2147483647 w 31"/>
              <a:gd name="T29" fmla="*/ 2147483647 h 28"/>
              <a:gd name="T30" fmla="*/ 2147483647 w 31"/>
              <a:gd name="T31" fmla="*/ 2147483647 h 28"/>
              <a:gd name="T32" fmla="*/ 2147483647 w 31"/>
              <a:gd name="T33" fmla="*/ 2147483647 h 28"/>
              <a:gd name="T34" fmla="*/ 2147483647 w 31"/>
              <a:gd name="T35" fmla="*/ 2147483647 h 28"/>
              <a:gd name="T36" fmla="*/ 2147483647 w 31"/>
              <a:gd name="T37" fmla="*/ 2147483647 h 28"/>
              <a:gd name="T38" fmla="*/ 2147483647 w 31"/>
              <a:gd name="T39" fmla="*/ 2147483647 h 28"/>
              <a:gd name="T40" fmla="*/ 2147483647 w 31"/>
              <a:gd name="T41" fmla="*/ 2147483647 h 28"/>
              <a:gd name="T42" fmla="*/ 2147483647 w 31"/>
              <a:gd name="T43" fmla="*/ 2147483647 h 28"/>
              <a:gd name="T44" fmla="*/ 2147483647 w 31"/>
              <a:gd name="T45" fmla="*/ 2147483647 h 28"/>
              <a:gd name="T46" fmla="*/ 2147483647 w 31"/>
              <a:gd name="T47" fmla="*/ 0 h 28"/>
              <a:gd name="T48" fmla="*/ 2147483647 w 31"/>
              <a:gd name="T49" fmla="*/ 2147483647 h 28"/>
              <a:gd name="T50" fmla="*/ 2147483647 w 31"/>
              <a:gd name="T51" fmla="*/ 2147483647 h 28"/>
              <a:gd name="T52" fmla="*/ 2147483647 w 31"/>
              <a:gd name="T53" fmla="*/ 0 h 28"/>
              <a:gd name="T54" fmla="*/ 2147483647 w 31"/>
              <a:gd name="T55" fmla="*/ 0 h 28"/>
              <a:gd name="T56" fmla="*/ 2147483647 w 31"/>
              <a:gd name="T57" fmla="*/ 2147483647 h 28"/>
              <a:gd name="T58" fmla="*/ 2147483647 w 31"/>
              <a:gd name="T59" fmla="*/ 2147483647 h 28"/>
              <a:gd name="T60" fmla="*/ 0 w 31"/>
              <a:gd name="T61" fmla="*/ 2147483647 h 28"/>
              <a:gd name="T62" fmla="*/ 0 w 31"/>
              <a:gd name="T63" fmla="*/ 2147483647 h 28"/>
              <a:gd name="T64" fmla="*/ 2147483647 w 31"/>
              <a:gd name="T65" fmla="*/ 2147483647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1" h="28">
                <a:moveTo>
                  <a:pt x="1" y="9"/>
                </a:moveTo>
                <a:cubicBezTo>
                  <a:pt x="1" y="10"/>
                  <a:pt x="1" y="10"/>
                  <a:pt x="1" y="10"/>
                </a:cubicBezTo>
                <a:cubicBezTo>
                  <a:pt x="1" y="13"/>
                  <a:pt x="1" y="13"/>
                  <a:pt x="1" y="13"/>
                </a:cubicBezTo>
                <a:cubicBezTo>
                  <a:pt x="1" y="13"/>
                  <a:pt x="1" y="17"/>
                  <a:pt x="2" y="17"/>
                </a:cubicBezTo>
                <a:cubicBezTo>
                  <a:pt x="2" y="17"/>
                  <a:pt x="2" y="19"/>
                  <a:pt x="2" y="20"/>
                </a:cubicBezTo>
                <a:cubicBezTo>
                  <a:pt x="6" y="22"/>
                  <a:pt x="6" y="22"/>
                  <a:pt x="6" y="22"/>
                </a:cubicBezTo>
                <a:cubicBezTo>
                  <a:pt x="10" y="24"/>
                  <a:pt x="10" y="24"/>
                  <a:pt x="10" y="24"/>
                </a:cubicBezTo>
                <a:cubicBezTo>
                  <a:pt x="15" y="26"/>
                  <a:pt x="15" y="26"/>
                  <a:pt x="15" y="26"/>
                </a:cubicBezTo>
                <a:cubicBezTo>
                  <a:pt x="15" y="26"/>
                  <a:pt x="15" y="26"/>
                  <a:pt x="15" y="26"/>
                </a:cubicBezTo>
                <a:cubicBezTo>
                  <a:pt x="19" y="28"/>
                  <a:pt x="19" y="28"/>
                  <a:pt x="19" y="28"/>
                </a:cubicBezTo>
                <a:cubicBezTo>
                  <a:pt x="23" y="28"/>
                  <a:pt x="23" y="28"/>
                  <a:pt x="23" y="28"/>
                </a:cubicBezTo>
                <a:cubicBezTo>
                  <a:pt x="25" y="28"/>
                  <a:pt x="25" y="28"/>
                  <a:pt x="25" y="28"/>
                </a:cubicBezTo>
                <a:cubicBezTo>
                  <a:pt x="27" y="28"/>
                  <a:pt x="27" y="28"/>
                  <a:pt x="27" y="28"/>
                </a:cubicBezTo>
                <a:cubicBezTo>
                  <a:pt x="29" y="23"/>
                  <a:pt x="29" y="23"/>
                  <a:pt x="29" y="23"/>
                </a:cubicBezTo>
                <a:cubicBezTo>
                  <a:pt x="31" y="21"/>
                  <a:pt x="31" y="21"/>
                  <a:pt x="31" y="21"/>
                </a:cubicBezTo>
                <a:cubicBezTo>
                  <a:pt x="30" y="17"/>
                  <a:pt x="30" y="17"/>
                  <a:pt x="30" y="17"/>
                </a:cubicBezTo>
                <a:cubicBezTo>
                  <a:pt x="30" y="15"/>
                  <a:pt x="30" y="15"/>
                  <a:pt x="30" y="15"/>
                </a:cubicBezTo>
                <a:cubicBezTo>
                  <a:pt x="29" y="12"/>
                  <a:pt x="29" y="12"/>
                  <a:pt x="29" y="12"/>
                </a:cubicBezTo>
                <a:cubicBezTo>
                  <a:pt x="31" y="10"/>
                  <a:pt x="31" y="10"/>
                  <a:pt x="31" y="10"/>
                </a:cubicBezTo>
                <a:cubicBezTo>
                  <a:pt x="30" y="6"/>
                  <a:pt x="30" y="6"/>
                  <a:pt x="30" y="6"/>
                </a:cubicBezTo>
                <a:cubicBezTo>
                  <a:pt x="28" y="3"/>
                  <a:pt x="28" y="3"/>
                  <a:pt x="28" y="3"/>
                </a:cubicBezTo>
                <a:cubicBezTo>
                  <a:pt x="27" y="3"/>
                  <a:pt x="27" y="3"/>
                  <a:pt x="27" y="3"/>
                </a:cubicBezTo>
                <a:cubicBezTo>
                  <a:pt x="20" y="2"/>
                  <a:pt x="20" y="2"/>
                  <a:pt x="20" y="2"/>
                </a:cubicBezTo>
                <a:cubicBezTo>
                  <a:pt x="18" y="0"/>
                  <a:pt x="18" y="0"/>
                  <a:pt x="18" y="0"/>
                </a:cubicBezTo>
                <a:cubicBezTo>
                  <a:pt x="18" y="1"/>
                  <a:pt x="18" y="1"/>
                  <a:pt x="18" y="1"/>
                </a:cubicBezTo>
                <a:cubicBezTo>
                  <a:pt x="18" y="1"/>
                  <a:pt x="15" y="1"/>
                  <a:pt x="15" y="1"/>
                </a:cubicBezTo>
                <a:cubicBezTo>
                  <a:pt x="14" y="1"/>
                  <a:pt x="14" y="0"/>
                  <a:pt x="14" y="0"/>
                </a:cubicBezTo>
                <a:cubicBezTo>
                  <a:pt x="13" y="0"/>
                  <a:pt x="13" y="0"/>
                  <a:pt x="13" y="0"/>
                </a:cubicBezTo>
                <a:cubicBezTo>
                  <a:pt x="5" y="3"/>
                  <a:pt x="5" y="3"/>
                  <a:pt x="5" y="3"/>
                </a:cubicBezTo>
                <a:cubicBezTo>
                  <a:pt x="1" y="5"/>
                  <a:pt x="1" y="5"/>
                  <a:pt x="1" y="5"/>
                </a:cubicBezTo>
                <a:cubicBezTo>
                  <a:pt x="0" y="4"/>
                  <a:pt x="0" y="4"/>
                  <a:pt x="0" y="4"/>
                </a:cubicBezTo>
                <a:cubicBezTo>
                  <a:pt x="0" y="6"/>
                  <a:pt x="0" y="6"/>
                  <a:pt x="0" y="6"/>
                </a:cubicBezTo>
                <a:lnTo>
                  <a:pt x="1" y="9"/>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84" name="NE"/>
          <p:cNvSpPr>
            <a:spLocks/>
          </p:cNvSpPr>
          <p:nvPr/>
        </p:nvSpPr>
        <p:spPr bwMode="auto">
          <a:xfrm>
            <a:off x="4488295" y="3581515"/>
            <a:ext cx="326471" cy="243366"/>
          </a:xfrm>
          <a:custGeom>
            <a:avLst/>
            <a:gdLst>
              <a:gd name="T0" fmla="*/ 2147483647 w 300"/>
              <a:gd name="T1" fmla="*/ 2147483647 h 223"/>
              <a:gd name="T2" fmla="*/ 2147483647 w 300"/>
              <a:gd name="T3" fmla="*/ 2147483647 h 223"/>
              <a:gd name="T4" fmla="*/ 2147483647 w 300"/>
              <a:gd name="T5" fmla="*/ 2147483647 h 223"/>
              <a:gd name="T6" fmla="*/ 2147483647 w 300"/>
              <a:gd name="T7" fmla="*/ 2147483647 h 223"/>
              <a:gd name="T8" fmla="*/ 2147483647 w 300"/>
              <a:gd name="T9" fmla="*/ 2147483647 h 223"/>
              <a:gd name="T10" fmla="*/ 2147483647 w 300"/>
              <a:gd name="T11" fmla="*/ 2147483647 h 223"/>
              <a:gd name="T12" fmla="*/ 2147483647 w 300"/>
              <a:gd name="T13" fmla="*/ 2147483647 h 223"/>
              <a:gd name="T14" fmla="*/ 2147483647 w 300"/>
              <a:gd name="T15" fmla="*/ 2147483647 h 223"/>
              <a:gd name="T16" fmla="*/ 2147483647 w 300"/>
              <a:gd name="T17" fmla="*/ 2147483647 h 223"/>
              <a:gd name="T18" fmla="*/ 2147483647 w 300"/>
              <a:gd name="T19" fmla="*/ 2147483647 h 223"/>
              <a:gd name="T20" fmla="*/ 2147483647 w 300"/>
              <a:gd name="T21" fmla="*/ 2147483647 h 223"/>
              <a:gd name="T22" fmla="*/ 2147483647 w 300"/>
              <a:gd name="T23" fmla="*/ 2147483647 h 223"/>
              <a:gd name="T24" fmla="*/ 2147483647 w 300"/>
              <a:gd name="T25" fmla="*/ 2147483647 h 223"/>
              <a:gd name="T26" fmla="*/ 2147483647 w 300"/>
              <a:gd name="T27" fmla="*/ 2147483647 h 223"/>
              <a:gd name="T28" fmla="*/ 2147483647 w 300"/>
              <a:gd name="T29" fmla="*/ 2147483647 h 223"/>
              <a:gd name="T30" fmla="*/ 2147483647 w 300"/>
              <a:gd name="T31" fmla="*/ 0 h 223"/>
              <a:gd name="T32" fmla="*/ 2147483647 w 300"/>
              <a:gd name="T33" fmla="*/ 2147483647 h 223"/>
              <a:gd name="T34" fmla="*/ 2147483647 w 300"/>
              <a:gd name="T35" fmla="*/ 2147483647 h 223"/>
              <a:gd name="T36" fmla="*/ 2147483647 w 300"/>
              <a:gd name="T37" fmla="*/ 2147483647 h 223"/>
              <a:gd name="T38" fmla="*/ 2147483647 w 300"/>
              <a:gd name="T39" fmla="*/ 2147483647 h 223"/>
              <a:gd name="T40" fmla="*/ 2147483647 w 300"/>
              <a:gd name="T41" fmla="*/ 2147483647 h 223"/>
              <a:gd name="T42" fmla="*/ 2147483647 w 300"/>
              <a:gd name="T43" fmla="*/ 2147483647 h 223"/>
              <a:gd name="T44" fmla="*/ 0 w 300"/>
              <a:gd name="T45" fmla="*/ 2147483647 h 223"/>
              <a:gd name="T46" fmla="*/ 2147483647 w 300"/>
              <a:gd name="T47" fmla="*/ 2147483647 h 223"/>
              <a:gd name="T48" fmla="*/ 2147483647 w 300"/>
              <a:gd name="T49" fmla="*/ 2147483647 h 223"/>
              <a:gd name="T50" fmla="*/ 2147483647 w 300"/>
              <a:gd name="T51" fmla="*/ 2147483647 h 223"/>
              <a:gd name="T52" fmla="*/ 2147483647 w 300"/>
              <a:gd name="T53" fmla="*/ 2147483647 h 223"/>
              <a:gd name="T54" fmla="*/ 2147483647 w 300"/>
              <a:gd name="T55" fmla="*/ 2147483647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85" name="ML"/>
          <p:cNvSpPr>
            <a:spLocks/>
          </p:cNvSpPr>
          <p:nvPr/>
        </p:nvSpPr>
        <p:spPr bwMode="auto">
          <a:xfrm>
            <a:off x="4230832" y="3547992"/>
            <a:ext cx="344625" cy="322483"/>
          </a:xfrm>
          <a:custGeom>
            <a:avLst/>
            <a:gdLst>
              <a:gd name="T0" fmla="*/ 2147483647 w 52"/>
              <a:gd name="T1" fmla="*/ 2147483647 h 49"/>
              <a:gd name="T2" fmla="*/ 2147483647 w 52"/>
              <a:gd name="T3" fmla="*/ 2147483647 h 49"/>
              <a:gd name="T4" fmla="*/ 2147483647 w 52"/>
              <a:gd name="T5" fmla="*/ 2147483647 h 49"/>
              <a:gd name="T6" fmla="*/ 2147483647 w 52"/>
              <a:gd name="T7" fmla="*/ 2147483647 h 49"/>
              <a:gd name="T8" fmla="*/ 2147483647 w 52"/>
              <a:gd name="T9" fmla="*/ 2147483647 h 49"/>
              <a:gd name="T10" fmla="*/ 2147483647 w 52"/>
              <a:gd name="T11" fmla="*/ 2147483647 h 49"/>
              <a:gd name="T12" fmla="*/ 2147483647 w 52"/>
              <a:gd name="T13" fmla="*/ 2147483647 h 49"/>
              <a:gd name="T14" fmla="*/ 2147483647 w 52"/>
              <a:gd name="T15" fmla="*/ 2147483647 h 49"/>
              <a:gd name="T16" fmla="*/ 2147483647 w 52"/>
              <a:gd name="T17" fmla="*/ 2147483647 h 49"/>
              <a:gd name="T18" fmla="*/ 2147483647 w 52"/>
              <a:gd name="T19" fmla="*/ 2147483647 h 49"/>
              <a:gd name="T20" fmla="*/ 2147483647 w 52"/>
              <a:gd name="T21" fmla="*/ 2147483647 h 49"/>
              <a:gd name="T22" fmla="*/ 2147483647 w 52"/>
              <a:gd name="T23" fmla="*/ 0 h 49"/>
              <a:gd name="T24" fmla="*/ 2147483647 w 52"/>
              <a:gd name="T25" fmla="*/ 0 h 49"/>
              <a:gd name="T26" fmla="*/ 2147483647 w 52"/>
              <a:gd name="T27" fmla="*/ 2147483647 h 49"/>
              <a:gd name="T28" fmla="*/ 2147483647 w 52"/>
              <a:gd name="T29" fmla="*/ 2147483647 h 49"/>
              <a:gd name="T30" fmla="*/ 2147483647 w 52"/>
              <a:gd name="T31" fmla="*/ 2147483647 h 49"/>
              <a:gd name="T32" fmla="*/ 2147483647 w 52"/>
              <a:gd name="T33" fmla="*/ 2147483647 h 49"/>
              <a:gd name="T34" fmla="*/ 2147483647 w 52"/>
              <a:gd name="T35" fmla="*/ 2147483647 h 49"/>
              <a:gd name="T36" fmla="*/ 2147483647 w 52"/>
              <a:gd name="T37" fmla="*/ 2147483647 h 49"/>
              <a:gd name="T38" fmla="*/ 0 w 52"/>
              <a:gd name="T39" fmla="*/ 2147483647 h 49"/>
              <a:gd name="T40" fmla="*/ 0 w 52"/>
              <a:gd name="T41" fmla="*/ 2147483647 h 49"/>
              <a:gd name="T42" fmla="*/ 2147483647 w 52"/>
              <a:gd name="T43" fmla="*/ 2147483647 h 49"/>
              <a:gd name="T44" fmla="*/ 2147483647 w 52"/>
              <a:gd name="T45" fmla="*/ 2147483647 h 49"/>
              <a:gd name="T46" fmla="*/ 2147483647 w 52"/>
              <a:gd name="T47" fmla="*/ 2147483647 h 49"/>
              <a:gd name="T48" fmla="*/ 2147483647 w 52"/>
              <a:gd name="T49" fmla="*/ 2147483647 h 49"/>
              <a:gd name="T50" fmla="*/ 2147483647 w 52"/>
              <a:gd name="T51" fmla="*/ 2147483647 h 49"/>
              <a:gd name="T52" fmla="*/ 2147483647 w 52"/>
              <a:gd name="T53" fmla="*/ 2147483647 h 49"/>
              <a:gd name="T54" fmla="*/ 2147483647 w 52"/>
              <a:gd name="T55" fmla="*/ 2147483647 h 49"/>
              <a:gd name="T56" fmla="*/ 2147483647 w 52"/>
              <a:gd name="T57" fmla="*/ 2147483647 h 49"/>
              <a:gd name="T58" fmla="*/ 2147483647 w 52"/>
              <a:gd name="T59" fmla="*/ 2147483647 h 49"/>
              <a:gd name="T60" fmla="*/ 2147483647 w 52"/>
              <a:gd name="T61" fmla="*/ 2147483647 h 49"/>
              <a:gd name="T62" fmla="*/ 2147483647 w 52"/>
              <a:gd name="T63" fmla="*/ 2147483647 h 49"/>
              <a:gd name="T64" fmla="*/ 2147483647 w 52"/>
              <a:gd name="T65" fmla="*/ 2147483647 h 49"/>
              <a:gd name="T66" fmla="*/ 2147483647 w 52"/>
              <a:gd name="T67" fmla="*/ 2147483647 h 49"/>
              <a:gd name="T68" fmla="*/ 2147483647 w 52"/>
              <a:gd name="T69" fmla="*/ 2147483647 h 49"/>
              <a:gd name="T70" fmla="*/ 2147483647 w 52"/>
              <a:gd name="T71" fmla="*/ 2147483647 h 49"/>
              <a:gd name="T72" fmla="*/ 2147483647 w 52"/>
              <a:gd name="T73" fmla="*/ 2147483647 h 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2" h="49">
                <a:moveTo>
                  <a:pt x="24" y="44"/>
                </a:moveTo>
                <a:cubicBezTo>
                  <a:pt x="27" y="40"/>
                  <a:pt x="27" y="40"/>
                  <a:pt x="27" y="40"/>
                </a:cubicBezTo>
                <a:cubicBezTo>
                  <a:pt x="32" y="36"/>
                  <a:pt x="32" y="36"/>
                  <a:pt x="32" y="36"/>
                </a:cubicBezTo>
                <a:cubicBezTo>
                  <a:pt x="38" y="33"/>
                  <a:pt x="38" y="33"/>
                  <a:pt x="38" y="33"/>
                </a:cubicBezTo>
                <a:cubicBezTo>
                  <a:pt x="39" y="33"/>
                  <a:pt x="39" y="33"/>
                  <a:pt x="39" y="33"/>
                </a:cubicBezTo>
                <a:cubicBezTo>
                  <a:pt x="43" y="33"/>
                  <a:pt x="43" y="33"/>
                  <a:pt x="43" y="33"/>
                </a:cubicBezTo>
                <a:cubicBezTo>
                  <a:pt x="50" y="32"/>
                  <a:pt x="50" y="32"/>
                  <a:pt x="50" y="32"/>
                </a:cubicBezTo>
                <a:cubicBezTo>
                  <a:pt x="51" y="29"/>
                  <a:pt x="51" y="29"/>
                  <a:pt x="51" y="29"/>
                </a:cubicBezTo>
                <a:cubicBezTo>
                  <a:pt x="52" y="20"/>
                  <a:pt x="52" y="20"/>
                  <a:pt x="52" y="20"/>
                </a:cubicBezTo>
                <a:cubicBezTo>
                  <a:pt x="49" y="20"/>
                  <a:pt x="49" y="20"/>
                  <a:pt x="49" y="20"/>
                </a:cubicBezTo>
                <a:cubicBezTo>
                  <a:pt x="47" y="18"/>
                  <a:pt x="47" y="18"/>
                  <a:pt x="47" y="18"/>
                </a:cubicBezTo>
                <a:cubicBezTo>
                  <a:pt x="21" y="0"/>
                  <a:pt x="21" y="0"/>
                  <a:pt x="21" y="0"/>
                </a:cubicBezTo>
                <a:cubicBezTo>
                  <a:pt x="18" y="0"/>
                  <a:pt x="18" y="0"/>
                  <a:pt x="18" y="0"/>
                </a:cubicBezTo>
                <a:cubicBezTo>
                  <a:pt x="21" y="29"/>
                  <a:pt x="21" y="29"/>
                  <a:pt x="21" y="29"/>
                </a:cubicBezTo>
                <a:cubicBezTo>
                  <a:pt x="23" y="30"/>
                  <a:pt x="23" y="30"/>
                  <a:pt x="23" y="30"/>
                </a:cubicBezTo>
                <a:cubicBezTo>
                  <a:pt x="20" y="32"/>
                  <a:pt x="20" y="32"/>
                  <a:pt x="20" y="32"/>
                </a:cubicBezTo>
                <a:cubicBezTo>
                  <a:pt x="6" y="32"/>
                  <a:pt x="6" y="32"/>
                  <a:pt x="6" y="32"/>
                </a:cubicBezTo>
                <a:cubicBezTo>
                  <a:pt x="5" y="33"/>
                  <a:pt x="5" y="33"/>
                  <a:pt x="5" y="33"/>
                </a:cubicBezTo>
                <a:cubicBezTo>
                  <a:pt x="3" y="31"/>
                  <a:pt x="3" y="31"/>
                  <a:pt x="3" y="31"/>
                </a:cubicBezTo>
                <a:cubicBezTo>
                  <a:pt x="0" y="34"/>
                  <a:pt x="0" y="34"/>
                  <a:pt x="0" y="34"/>
                </a:cubicBezTo>
                <a:cubicBezTo>
                  <a:pt x="0" y="35"/>
                  <a:pt x="0" y="35"/>
                  <a:pt x="0" y="35"/>
                </a:cubicBezTo>
                <a:cubicBezTo>
                  <a:pt x="1" y="38"/>
                  <a:pt x="1" y="38"/>
                  <a:pt x="1" y="38"/>
                </a:cubicBezTo>
                <a:cubicBezTo>
                  <a:pt x="3" y="42"/>
                  <a:pt x="3" y="42"/>
                  <a:pt x="3" y="42"/>
                </a:cubicBezTo>
                <a:cubicBezTo>
                  <a:pt x="2" y="42"/>
                  <a:pt x="2" y="42"/>
                  <a:pt x="2" y="42"/>
                </a:cubicBezTo>
                <a:cubicBezTo>
                  <a:pt x="2" y="43"/>
                  <a:pt x="2" y="43"/>
                  <a:pt x="2" y="43"/>
                </a:cubicBezTo>
                <a:cubicBezTo>
                  <a:pt x="6" y="43"/>
                  <a:pt x="6" y="43"/>
                  <a:pt x="6" y="43"/>
                </a:cubicBezTo>
                <a:cubicBezTo>
                  <a:pt x="6" y="43"/>
                  <a:pt x="10" y="42"/>
                  <a:pt x="10" y="42"/>
                </a:cubicBezTo>
                <a:cubicBezTo>
                  <a:pt x="11" y="42"/>
                  <a:pt x="11" y="44"/>
                  <a:pt x="11" y="44"/>
                </a:cubicBezTo>
                <a:cubicBezTo>
                  <a:pt x="13" y="49"/>
                  <a:pt x="13" y="49"/>
                  <a:pt x="13" y="49"/>
                </a:cubicBezTo>
                <a:cubicBezTo>
                  <a:pt x="15" y="48"/>
                  <a:pt x="15" y="48"/>
                  <a:pt x="15" y="48"/>
                </a:cubicBezTo>
                <a:cubicBezTo>
                  <a:pt x="17" y="48"/>
                  <a:pt x="17" y="48"/>
                  <a:pt x="17" y="48"/>
                </a:cubicBezTo>
                <a:cubicBezTo>
                  <a:pt x="18" y="48"/>
                  <a:pt x="18" y="48"/>
                  <a:pt x="18" y="48"/>
                </a:cubicBezTo>
                <a:cubicBezTo>
                  <a:pt x="20" y="49"/>
                  <a:pt x="20" y="49"/>
                  <a:pt x="20" y="49"/>
                </a:cubicBezTo>
                <a:cubicBezTo>
                  <a:pt x="22" y="49"/>
                  <a:pt x="22" y="49"/>
                  <a:pt x="22" y="49"/>
                </a:cubicBezTo>
                <a:cubicBezTo>
                  <a:pt x="23" y="49"/>
                  <a:pt x="23" y="49"/>
                  <a:pt x="23" y="49"/>
                </a:cubicBezTo>
                <a:cubicBezTo>
                  <a:pt x="23" y="47"/>
                  <a:pt x="23" y="47"/>
                  <a:pt x="23" y="47"/>
                </a:cubicBezTo>
                <a:lnTo>
                  <a:pt x="24" y="44"/>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86" name="SO"/>
          <p:cNvSpPr>
            <a:spLocks/>
          </p:cNvSpPr>
          <p:nvPr/>
        </p:nvSpPr>
        <p:spPr bwMode="auto">
          <a:xfrm>
            <a:off x="5339700" y="3844997"/>
            <a:ext cx="198461" cy="268191"/>
          </a:xfrm>
          <a:custGeom>
            <a:avLst/>
            <a:gdLst>
              <a:gd name="T0" fmla="*/ 2147483647 w 180"/>
              <a:gd name="T1" fmla="*/ 2147483647 h 246"/>
              <a:gd name="T2" fmla="*/ 2147483647 w 180"/>
              <a:gd name="T3" fmla="*/ 2147483647 h 246"/>
              <a:gd name="T4" fmla="*/ 2147483647 w 180"/>
              <a:gd name="T5" fmla="*/ 2147483647 h 246"/>
              <a:gd name="T6" fmla="*/ 2147483647 w 180"/>
              <a:gd name="T7" fmla="*/ 2147483647 h 246"/>
              <a:gd name="T8" fmla="*/ 2147483647 w 180"/>
              <a:gd name="T9" fmla="*/ 2147483647 h 246"/>
              <a:gd name="T10" fmla="*/ 2147483647 w 180"/>
              <a:gd name="T11" fmla="*/ 2147483647 h 246"/>
              <a:gd name="T12" fmla="*/ 2147483647 w 180"/>
              <a:gd name="T13" fmla="*/ 2147483647 h 246"/>
              <a:gd name="T14" fmla="*/ 2147483647 w 180"/>
              <a:gd name="T15" fmla="*/ 2147483647 h 246"/>
              <a:gd name="T16" fmla="*/ 2147483647 w 180"/>
              <a:gd name="T17" fmla="*/ 2147483647 h 246"/>
              <a:gd name="T18" fmla="*/ 2147483647 w 180"/>
              <a:gd name="T19" fmla="*/ 2147483647 h 246"/>
              <a:gd name="T20" fmla="*/ 2147483647 w 180"/>
              <a:gd name="T21" fmla="*/ 2147483647 h 246"/>
              <a:gd name="T22" fmla="*/ 2147483647 w 180"/>
              <a:gd name="T23" fmla="*/ 2147483647 h 246"/>
              <a:gd name="T24" fmla="*/ 2147483647 w 180"/>
              <a:gd name="T25" fmla="*/ 2147483647 h 246"/>
              <a:gd name="T26" fmla="*/ 0 w 180"/>
              <a:gd name="T27" fmla="*/ 2147483647 h 246"/>
              <a:gd name="T28" fmla="*/ 0 w 180"/>
              <a:gd name="T29" fmla="*/ 2147483647 h 246"/>
              <a:gd name="T30" fmla="*/ 2147483647 w 180"/>
              <a:gd name="T31" fmla="*/ 2147483647 h 246"/>
              <a:gd name="T32" fmla="*/ 2147483647 w 180"/>
              <a:gd name="T33" fmla="*/ 2147483647 h 246"/>
              <a:gd name="T34" fmla="*/ 2147483647 w 180"/>
              <a:gd name="T35" fmla="*/ 2147483647 h 246"/>
              <a:gd name="T36" fmla="*/ 2147483647 w 180"/>
              <a:gd name="T37" fmla="*/ 2147483647 h 246"/>
              <a:gd name="T38" fmla="*/ 2147483647 w 180"/>
              <a:gd name="T39" fmla="*/ 2147483647 h 246"/>
              <a:gd name="T40" fmla="*/ 2147483647 w 180"/>
              <a:gd name="T41" fmla="*/ 0 h 246"/>
              <a:gd name="T42" fmla="*/ 2147483647 w 180"/>
              <a:gd name="T43" fmla="*/ 2147483647 h 2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246">
                <a:moveTo>
                  <a:pt x="72" y="18"/>
                </a:moveTo>
                <a:lnTo>
                  <a:pt x="48" y="12"/>
                </a:lnTo>
                <a:lnTo>
                  <a:pt x="48" y="6"/>
                </a:lnTo>
                <a:lnTo>
                  <a:pt x="30" y="18"/>
                </a:lnTo>
                <a:lnTo>
                  <a:pt x="42" y="36"/>
                </a:lnTo>
                <a:lnTo>
                  <a:pt x="84" y="60"/>
                </a:lnTo>
                <a:lnTo>
                  <a:pt x="126" y="66"/>
                </a:lnTo>
                <a:lnTo>
                  <a:pt x="78" y="120"/>
                </a:lnTo>
                <a:lnTo>
                  <a:pt x="36" y="132"/>
                </a:lnTo>
                <a:lnTo>
                  <a:pt x="18" y="144"/>
                </a:lnTo>
                <a:lnTo>
                  <a:pt x="24" y="150"/>
                </a:lnTo>
                <a:lnTo>
                  <a:pt x="18" y="144"/>
                </a:lnTo>
                <a:lnTo>
                  <a:pt x="18" y="150"/>
                </a:lnTo>
                <a:lnTo>
                  <a:pt x="0" y="168"/>
                </a:lnTo>
                <a:lnTo>
                  <a:pt x="0" y="228"/>
                </a:lnTo>
                <a:lnTo>
                  <a:pt x="12" y="246"/>
                </a:lnTo>
                <a:lnTo>
                  <a:pt x="42" y="204"/>
                </a:lnTo>
                <a:lnTo>
                  <a:pt x="90" y="180"/>
                </a:lnTo>
                <a:lnTo>
                  <a:pt x="132" y="132"/>
                </a:lnTo>
                <a:lnTo>
                  <a:pt x="168" y="48"/>
                </a:lnTo>
                <a:lnTo>
                  <a:pt x="180" y="0"/>
                </a:lnTo>
                <a:lnTo>
                  <a:pt x="72" y="18"/>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87" name="Freeform 86"/>
          <p:cNvSpPr>
            <a:spLocks/>
          </p:cNvSpPr>
          <p:nvPr/>
        </p:nvSpPr>
        <p:spPr bwMode="auto">
          <a:xfrm>
            <a:off x="4774538" y="3824881"/>
            <a:ext cx="26819" cy="104594"/>
          </a:xfrm>
          <a:custGeom>
            <a:avLst/>
            <a:gdLst>
              <a:gd name="T0" fmla="*/ 2147483647 w 24"/>
              <a:gd name="T1" fmla="*/ 0 h 96"/>
              <a:gd name="T2" fmla="*/ 2147483647 w 24"/>
              <a:gd name="T3" fmla="*/ 0 h 96"/>
              <a:gd name="T4" fmla="*/ 2147483647 w 24"/>
              <a:gd name="T5" fmla="*/ 2147483647 h 96"/>
              <a:gd name="T6" fmla="*/ 0 w 24"/>
              <a:gd name="T7" fmla="*/ 2147483647 h 96"/>
              <a:gd name="T8" fmla="*/ 0 w 24"/>
              <a:gd name="T9" fmla="*/ 2147483647 h 96"/>
              <a:gd name="T10" fmla="*/ 2147483647 w 24"/>
              <a:gd name="T11" fmla="*/ 2147483647 h 96"/>
              <a:gd name="T12" fmla="*/ 2147483647 w 24"/>
              <a:gd name="T13" fmla="*/ 2147483647 h 96"/>
              <a:gd name="T14" fmla="*/ 2147483647 w 24"/>
              <a:gd name="T15" fmla="*/ 0 h 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96">
                <a:moveTo>
                  <a:pt x="12" y="0"/>
                </a:moveTo>
                <a:lnTo>
                  <a:pt x="12" y="0"/>
                </a:lnTo>
                <a:lnTo>
                  <a:pt x="24" y="42"/>
                </a:lnTo>
                <a:lnTo>
                  <a:pt x="0" y="48"/>
                </a:lnTo>
                <a:lnTo>
                  <a:pt x="0" y="66"/>
                </a:lnTo>
                <a:lnTo>
                  <a:pt x="18" y="96"/>
                </a:lnTo>
                <a:lnTo>
                  <a:pt x="24" y="96"/>
                </a:lnTo>
                <a:lnTo>
                  <a:pt x="12" y="0"/>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88" name="Freeform 87"/>
          <p:cNvSpPr>
            <a:spLocks/>
          </p:cNvSpPr>
          <p:nvPr/>
        </p:nvSpPr>
        <p:spPr bwMode="auto">
          <a:xfrm>
            <a:off x="4903270" y="3953613"/>
            <a:ext cx="26819" cy="104594"/>
          </a:xfrm>
          <a:custGeom>
            <a:avLst/>
            <a:gdLst>
              <a:gd name="T0" fmla="*/ 2147483647 w 24"/>
              <a:gd name="T1" fmla="*/ 0 h 96"/>
              <a:gd name="T2" fmla="*/ 2147483647 w 24"/>
              <a:gd name="T3" fmla="*/ 0 h 96"/>
              <a:gd name="T4" fmla="*/ 2147483647 w 24"/>
              <a:gd name="T5" fmla="*/ 2147483647 h 96"/>
              <a:gd name="T6" fmla="*/ 0 w 24"/>
              <a:gd name="T7" fmla="*/ 2147483647 h 96"/>
              <a:gd name="T8" fmla="*/ 0 w 24"/>
              <a:gd name="T9" fmla="*/ 2147483647 h 96"/>
              <a:gd name="T10" fmla="*/ 2147483647 w 24"/>
              <a:gd name="T11" fmla="*/ 2147483647 h 96"/>
              <a:gd name="T12" fmla="*/ 2147483647 w 24"/>
              <a:gd name="T13" fmla="*/ 2147483647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96">
                <a:moveTo>
                  <a:pt x="12" y="0"/>
                </a:moveTo>
                <a:lnTo>
                  <a:pt x="12" y="0"/>
                </a:lnTo>
                <a:lnTo>
                  <a:pt x="24" y="42"/>
                </a:lnTo>
                <a:lnTo>
                  <a:pt x="0" y="48"/>
                </a:lnTo>
                <a:lnTo>
                  <a:pt x="0" y="66"/>
                </a:lnTo>
                <a:lnTo>
                  <a:pt x="18" y="96"/>
                </a:lnTo>
                <a:lnTo>
                  <a:pt x="24" y="96"/>
                </a:lnTo>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89" name="TD"/>
          <p:cNvSpPr>
            <a:spLocks/>
          </p:cNvSpPr>
          <p:nvPr/>
        </p:nvSpPr>
        <p:spPr bwMode="auto">
          <a:xfrm>
            <a:off x="4761129" y="3589562"/>
            <a:ext cx="218575" cy="339915"/>
          </a:xfrm>
          <a:custGeom>
            <a:avLst/>
            <a:gdLst>
              <a:gd name="T0" fmla="*/ 2147483647 w 198"/>
              <a:gd name="T1" fmla="*/ 2147483647 h 313"/>
              <a:gd name="T2" fmla="*/ 2147483647 w 198"/>
              <a:gd name="T3" fmla="*/ 2147483647 h 313"/>
              <a:gd name="T4" fmla="*/ 2147483647 w 198"/>
              <a:gd name="T5" fmla="*/ 2147483647 h 313"/>
              <a:gd name="T6" fmla="*/ 2147483647 w 198"/>
              <a:gd name="T7" fmla="*/ 2147483647 h 313"/>
              <a:gd name="T8" fmla="*/ 2147483647 w 198"/>
              <a:gd name="T9" fmla="*/ 2147483647 h 313"/>
              <a:gd name="T10" fmla="*/ 2147483647 w 198"/>
              <a:gd name="T11" fmla="*/ 2147483647 h 313"/>
              <a:gd name="T12" fmla="*/ 2147483647 w 198"/>
              <a:gd name="T13" fmla="*/ 2147483647 h 313"/>
              <a:gd name="T14" fmla="*/ 2147483647 w 198"/>
              <a:gd name="T15" fmla="*/ 2147483647 h 313"/>
              <a:gd name="T16" fmla="*/ 2147483647 w 198"/>
              <a:gd name="T17" fmla="*/ 2147483647 h 313"/>
              <a:gd name="T18" fmla="*/ 2147483647 w 198"/>
              <a:gd name="T19" fmla="*/ 2147483647 h 313"/>
              <a:gd name="T20" fmla="*/ 2147483647 w 198"/>
              <a:gd name="T21" fmla="*/ 2147483647 h 313"/>
              <a:gd name="T22" fmla="*/ 2147483647 w 198"/>
              <a:gd name="T23" fmla="*/ 2147483647 h 313"/>
              <a:gd name="T24" fmla="*/ 2147483647 w 198"/>
              <a:gd name="T25" fmla="*/ 0 h 313"/>
              <a:gd name="T26" fmla="*/ 2147483647 w 198"/>
              <a:gd name="T27" fmla="*/ 2147483647 h 313"/>
              <a:gd name="T28" fmla="*/ 2147483647 w 198"/>
              <a:gd name="T29" fmla="*/ 2147483647 h 313"/>
              <a:gd name="T30" fmla="*/ 2147483647 w 198"/>
              <a:gd name="T31" fmla="*/ 2147483647 h 313"/>
              <a:gd name="T32" fmla="*/ 2147483647 w 198"/>
              <a:gd name="T33" fmla="*/ 2147483647 h 313"/>
              <a:gd name="T34" fmla="*/ 2147483647 w 198"/>
              <a:gd name="T35" fmla="*/ 2147483647 h 313"/>
              <a:gd name="T36" fmla="*/ 2147483647 w 198"/>
              <a:gd name="T37" fmla="*/ 2147483647 h 313"/>
              <a:gd name="T38" fmla="*/ 2147483647 w 198"/>
              <a:gd name="T39" fmla="*/ 2147483647 h 313"/>
              <a:gd name="T40" fmla="*/ 2147483647 w 198"/>
              <a:gd name="T41" fmla="*/ 2147483647 h 313"/>
              <a:gd name="T42" fmla="*/ 0 w 198"/>
              <a:gd name="T43" fmla="*/ 2147483647 h 313"/>
              <a:gd name="T44" fmla="*/ 2147483647 w 198"/>
              <a:gd name="T45" fmla="*/ 2147483647 h 313"/>
              <a:gd name="T46" fmla="*/ 2147483647 w 198"/>
              <a:gd name="T47" fmla="*/ 2147483647 h 313"/>
              <a:gd name="T48" fmla="*/ 2147483647 w 198"/>
              <a:gd name="T49" fmla="*/ 2147483647 h 313"/>
              <a:gd name="T50" fmla="*/ 2147483647 w 198"/>
              <a:gd name="T51" fmla="*/ 2147483647 h 3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connsiteX0" fmla="*/ 1818 w 10000"/>
              <a:gd name="connsiteY0" fmla="*/ 10000 h 10000"/>
              <a:gd name="connsiteX1" fmla="*/ 3030 w 10000"/>
              <a:gd name="connsiteY1" fmla="*/ 9808 h 10000"/>
              <a:gd name="connsiteX2" fmla="*/ 4848 w 10000"/>
              <a:gd name="connsiteY2" fmla="*/ 9425 h 10000"/>
              <a:gd name="connsiteX3" fmla="*/ 5152 w 10000"/>
              <a:gd name="connsiteY3" fmla="*/ 9042 h 10000"/>
              <a:gd name="connsiteX4" fmla="*/ 6667 w 10000"/>
              <a:gd name="connsiteY4" fmla="*/ 8850 h 10000"/>
              <a:gd name="connsiteX5" fmla="*/ 9091 w 10000"/>
              <a:gd name="connsiteY5" fmla="*/ 7891 h 10000"/>
              <a:gd name="connsiteX6" fmla="*/ 8182 w 10000"/>
              <a:gd name="connsiteY6" fmla="*/ 6741 h 10000"/>
              <a:gd name="connsiteX7" fmla="*/ 8485 w 10000"/>
              <a:gd name="connsiteY7" fmla="*/ 6166 h 10000"/>
              <a:gd name="connsiteX8" fmla="*/ 8788 w 10000"/>
              <a:gd name="connsiteY8" fmla="*/ 5176 h 10000"/>
              <a:gd name="connsiteX9" fmla="*/ 9697 w 10000"/>
              <a:gd name="connsiteY9" fmla="*/ 4792 h 10000"/>
              <a:gd name="connsiteX10" fmla="*/ 10000 w 10000"/>
              <a:gd name="connsiteY10" fmla="*/ 2492 h 10000"/>
              <a:gd name="connsiteX11" fmla="*/ 2727 w 10000"/>
              <a:gd name="connsiteY11" fmla="*/ 0 h 10000"/>
              <a:gd name="connsiteX12" fmla="*/ 1515 w 10000"/>
              <a:gd name="connsiteY12" fmla="*/ 383 h 10000"/>
              <a:gd name="connsiteX13" fmla="*/ 1515 w 10000"/>
              <a:gd name="connsiteY13" fmla="*/ 575 h 10000"/>
              <a:gd name="connsiteX14" fmla="*/ 1818 w 10000"/>
              <a:gd name="connsiteY14" fmla="*/ 1534 h 10000"/>
              <a:gd name="connsiteX15" fmla="*/ 2424 w 10000"/>
              <a:gd name="connsiteY15" fmla="*/ 1917 h 10000"/>
              <a:gd name="connsiteX16" fmla="*/ 1818 w 10000"/>
              <a:gd name="connsiteY16" fmla="*/ 4217 h 10000"/>
              <a:gd name="connsiteX17" fmla="*/ 303 w 10000"/>
              <a:gd name="connsiteY17" fmla="*/ 5367 h 10000"/>
              <a:gd name="connsiteX18" fmla="*/ 303 w 10000"/>
              <a:gd name="connsiteY18" fmla="*/ 5367 h 10000"/>
              <a:gd name="connsiteX19" fmla="*/ 0 w 10000"/>
              <a:gd name="connsiteY19" fmla="*/ 5591 h 10000"/>
              <a:gd name="connsiteX20" fmla="*/ 606 w 10000"/>
              <a:gd name="connsiteY20" fmla="*/ 6166 h 10000"/>
              <a:gd name="connsiteX21" fmla="*/ 1515 w 10000"/>
              <a:gd name="connsiteY21" fmla="*/ 6358 h 10000"/>
              <a:gd name="connsiteX22" fmla="*/ 1212 w 10000"/>
              <a:gd name="connsiteY22" fmla="*/ 6933 h 10000"/>
              <a:gd name="connsiteX23" fmla="*/ 1818 w 10000"/>
              <a:gd name="connsiteY23" fmla="*/ 10000 h 10000"/>
              <a:gd name="connsiteX0" fmla="*/ 1818 w 10000"/>
              <a:gd name="connsiteY0" fmla="*/ 10000 h 10000"/>
              <a:gd name="connsiteX1" fmla="*/ 3030 w 10000"/>
              <a:gd name="connsiteY1" fmla="*/ 9808 h 10000"/>
              <a:gd name="connsiteX2" fmla="*/ 4848 w 10000"/>
              <a:gd name="connsiteY2" fmla="*/ 9425 h 10000"/>
              <a:gd name="connsiteX3" fmla="*/ 5152 w 10000"/>
              <a:gd name="connsiteY3" fmla="*/ 9042 h 10000"/>
              <a:gd name="connsiteX4" fmla="*/ 6667 w 10000"/>
              <a:gd name="connsiteY4" fmla="*/ 8850 h 10000"/>
              <a:gd name="connsiteX5" fmla="*/ 9091 w 10000"/>
              <a:gd name="connsiteY5" fmla="*/ 7891 h 10000"/>
              <a:gd name="connsiteX6" fmla="*/ 8182 w 10000"/>
              <a:gd name="connsiteY6" fmla="*/ 6741 h 10000"/>
              <a:gd name="connsiteX7" fmla="*/ 8485 w 10000"/>
              <a:gd name="connsiteY7" fmla="*/ 6166 h 10000"/>
              <a:gd name="connsiteX8" fmla="*/ 8788 w 10000"/>
              <a:gd name="connsiteY8" fmla="*/ 5176 h 10000"/>
              <a:gd name="connsiteX9" fmla="*/ 9697 w 10000"/>
              <a:gd name="connsiteY9" fmla="*/ 4792 h 10000"/>
              <a:gd name="connsiteX10" fmla="*/ 10000 w 10000"/>
              <a:gd name="connsiteY10" fmla="*/ 2492 h 10000"/>
              <a:gd name="connsiteX11" fmla="*/ 2727 w 10000"/>
              <a:gd name="connsiteY11" fmla="*/ 0 h 10000"/>
              <a:gd name="connsiteX12" fmla="*/ 1515 w 10000"/>
              <a:gd name="connsiteY12" fmla="*/ 383 h 10000"/>
              <a:gd name="connsiteX13" fmla="*/ 1515 w 10000"/>
              <a:gd name="connsiteY13" fmla="*/ 575 h 10000"/>
              <a:gd name="connsiteX14" fmla="*/ 1818 w 10000"/>
              <a:gd name="connsiteY14" fmla="*/ 1534 h 10000"/>
              <a:gd name="connsiteX15" fmla="*/ 2424 w 10000"/>
              <a:gd name="connsiteY15" fmla="*/ 1917 h 10000"/>
              <a:gd name="connsiteX16" fmla="*/ 1818 w 10000"/>
              <a:gd name="connsiteY16" fmla="*/ 4217 h 10000"/>
              <a:gd name="connsiteX17" fmla="*/ 303 w 10000"/>
              <a:gd name="connsiteY17" fmla="*/ 5367 h 10000"/>
              <a:gd name="connsiteX18" fmla="*/ 303 w 10000"/>
              <a:gd name="connsiteY18" fmla="*/ 5367 h 10000"/>
              <a:gd name="connsiteX19" fmla="*/ 0 w 10000"/>
              <a:gd name="connsiteY19" fmla="*/ 5591 h 10000"/>
              <a:gd name="connsiteX20" fmla="*/ 606 w 10000"/>
              <a:gd name="connsiteY20" fmla="*/ 6166 h 10000"/>
              <a:gd name="connsiteX21" fmla="*/ 1515 w 10000"/>
              <a:gd name="connsiteY21" fmla="*/ 6358 h 10000"/>
              <a:gd name="connsiteX22" fmla="*/ 292 w 10000"/>
              <a:gd name="connsiteY22" fmla="*/ 8953 h 10000"/>
              <a:gd name="connsiteX23" fmla="*/ 1818 w 10000"/>
              <a:gd name="connsiteY23"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00" h="10000">
                <a:moveTo>
                  <a:pt x="1818" y="10000"/>
                </a:moveTo>
                <a:lnTo>
                  <a:pt x="3030" y="9808"/>
                </a:lnTo>
                <a:lnTo>
                  <a:pt x="4848" y="9425"/>
                </a:lnTo>
                <a:lnTo>
                  <a:pt x="5152" y="9042"/>
                </a:lnTo>
                <a:lnTo>
                  <a:pt x="6667" y="8850"/>
                </a:lnTo>
                <a:lnTo>
                  <a:pt x="9091" y="7891"/>
                </a:lnTo>
                <a:lnTo>
                  <a:pt x="8182" y="6741"/>
                </a:lnTo>
                <a:lnTo>
                  <a:pt x="8485" y="6166"/>
                </a:lnTo>
                <a:lnTo>
                  <a:pt x="8788" y="5176"/>
                </a:lnTo>
                <a:lnTo>
                  <a:pt x="9697" y="4792"/>
                </a:lnTo>
                <a:lnTo>
                  <a:pt x="10000" y="2492"/>
                </a:lnTo>
                <a:lnTo>
                  <a:pt x="2727" y="0"/>
                </a:lnTo>
                <a:lnTo>
                  <a:pt x="1515" y="383"/>
                </a:lnTo>
                <a:lnTo>
                  <a:pt x="1515" y="575"/>
                </a:lnTo>
                <a:lnTo>
                  <a:pt x="1818" y="1534"/>
                </a:lnTo>
                <a:lnTo>
                  <a:pt x="2424" y="1917"/>
                </a:lnTo>
                <a:lnTo>
                  <a:pt x="1818" y="4217"/>
                </a:lnTo>
                <a:lnTo>
                  <a:pt x="303" y="5367"/>
                </a:lnTo>
                <a:lnTo>
                  <a:pt x="303" y="5367"/>
                </a:lnTo>
                <a:lnTo>
                  <a:pt x="0" y="5591"/>
                </a:lnTo>
                <a:lnTo>
                  <a:pt x="606" y="6166"/>
                </a:lnTo>
                <a:lnTo>
                  <a:pt x="1515" y="6358"/>
                </a:lnTo>
                <a:lnTo>
                  <a:pt x="292" y="8953"/>
                </a:lnTo>
                <a:lnTo>
                  <a:pt x="1818" y="10000"/>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90" name="ZA"/>
          <p:cNvSpPr>
            <a:spLocks/>
          </p:cNvSpPr>
          <p:nvPr/>
        </p:nvSpPr>
        <p:spPr bwMode="auto">
          <a:xfrm>
            <a:off x="4828176" y="4555701"/>
            <a:ext cx="330495" cy="299032"/>
          </a:xfrm>
          <a:custGeom>
            <a:avLst/>
            <a:gdLst>
              <a:gd name="T0" fmla="*/ 2147483647 w 51"/>
              <a:gd name="T1" fmla="*/ 2147483647 h 45"/>
              <a:gd name="T2" fmla="*/ 2147483647 w 51"/>
              <a:gd name="T3" fmla="*/ 2147483647 h 45"/>
              <a:gd name="T4" fmla="*/ 2147483647 w 51"/>
              <a:gd name="T5" fmla="*/ 2147483647 h 45"/>
              <a:gd name="T6" fmla="*/ 2147483647 w 51"/>
              <a:gd name="T7" fmla="*/ 2147483647 h 45"/>
              <a:gd name="T8" fmla="*/ 2147483647 w 51"/>
              <a:gd name="T9" fmla="*/ 0 h 45"/>
              <a:gd name="T10" fmla="*/ 2147483647 w 51"/>
              <a:gd name="T11" fmla="*/ 2147483647 h 45"/>
              <a:gd name="T12" fmla="*/ 2147483647 w 51"/>
              <a:gd name="T13" fmla="*/ 2147483647 h 45"/>
              <a:gd name="T14" fmla="*/ 2147483647 w 51"/>
              <a:gd name="T15" fmla="*/ 2147483647 h 45"/>
              <a:gd name="T16" fmla="*/ 2147483647 w 51"/>
              <a:gd name="T17" fmla="*/ 2147483647 h 45"/>
              <a:gd name="T18" fmla="*/ 2147483647 w 51"/>
              <a:gd name="T19" fmla="*/ 2147483647 h 45"/>
              <a:gd name="T20" fmla="*/ 2147483647 w 51"/>
              <a:gd name="T21" fmla="*/ 2147483647 h 45"/>
              <a:gd name="T22" fmla="*/ 2147483647 w 51"/>
              <a:gd name="T23" fmla="*/ 2147483647 h 45"/>
              <a:gd name="T24" fmla="*/ 2147483647 w 51"/>
              <a:gd name="T25" fmla="*/ 2147483647 h 45"/>
              <a:gd name="T26" fmla="*/ 2147483647 w 51"/>
              <a:gd name="T27" fmla="*/ 2147483647 h 45"/>
              <a:gd name="T28" fmla="*/ 2147483647 w 51"/>
              <a:gd name="T29" fmla="*/ 2147483647 h 45"/>
              <a:gd name="T30" fmla="*/ 2147483647 w 51"/>
              <a:gd name="T31" fmla="*/ 2147483647 h 45"/>
              <a:gd name="T32" fmla="*/ 2147483647 w 51"/>
              <a:gd name="T33" fmla="*/ 2147483647 h 45"/>
              <a:gd name="T34" fmla="*/ 0 w 51"/>
              <a:gd name="T35" fmla="*/ 2147483647 h 45"/>
              <a:gd name="T36" fmla="*/ 2147483647 w 51"/>
              <a:gd name="T37" fmla="*/ 2147483647 h 45"/>
              <a:gd name="T38" fmla="*/ 2147483647 w 51"/>
              <a:gd name="T39" fmla="*/ 2147483647 h 45"/>
              <a:gd name="T40" fmla="*/ 2147483647 w 51"/>
              <a:gd name="T41" fmla="*/ 2147483647 h 45"/>
              <a:gd name="T42" fmla="*/ 2147483647 w 51"/>
              <a:gd name="T43" fmla="*/ 2147483647 h 45"/>
              <a:gd name="T44" fmla="*/ 2147483647 w 51"/>
              <a:gd name="T45" fmla="*/ 2147483647 h 45"/>
              <a:gd name="T46" fmla="*/ 2147483647 w 51"/>
              <a:gd name="T47" fmla="*/ 2147483647 h 45"/>
              <a:gd name="T48" fmla="*/ 2147483647 w 51"/>
              <a:gd name="T49" fmla="*/ 2147483647 h 45"/>
              <a:gd name="T50" fmla="*/ 2147483647 w 51"/>
              <a:gd name="T51" fmla="*/ 2147483647 h 45"/>
              <a:gd name="T52" fmla="*/ 2147483647 w 51"/>
              <a:gd name="T53" fmla="*/ 2147483647 h 45"/>
              <a:gd name="T54" fmla="*/ 2147483647 w 51"/>
              <a:gd name="T55" fmla="*/ 2147483647 h 45"/>
              <a:gd name="T56" fmla="*/ 2147483647 w 51"/>
              <a:gd name="T57" fmla="*/ 2147483647 h 45"/>
              <a:gd name="T58" fmla="*/ 2147483647 w 51"/>
              <a:gd name="T59" fmla="*/ 2147483647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1" h="45">
                <a:moveTo>
                  <a:pt x="48" y="1"/>
                </a:moveTo>
                <a:cubicBezTo>
                  <a:pt x="47" y="1"/>
                  <a:pt x="47" y="1"/>
                  <a:pt x="47" y="1"/>
                </a:cubicBezTo>
                <a:cubicBezTo>
                  <a:pt x="46" y="2"/>
                  <a:pt x="46" y="2"/>
                  <a:pt x="46" y="2"/>
                </a:cubicBezTo>
                <a:cubicBezTo>
                  <a:pt x="47" y="1"/>
                  <a:pt x="47" y="1"/>
                  <a:pt x="47" y="1"/>
                </a:cubicBezTo>
                <a:cubicBezTo>
                  <a:pt x="41" y="0"/>
                  <a:pt x="41" y="0"/>
                  <a:pt x="41" y="0"/>
                </a:cubicBezTo>
                <a:cubicBezTo>
                  <a:pt x="34" y="5"/>
                  <a:pt x="34" y="5"/>
                  <a:pt x="34" y="5"/>
                </a:cubicBezTo>
                <a:cubicBezTo>
                  <a:pt x="26" y="12"/>
                  <a:pt x="26" y="12"/>
                  <a:pt x="26" y="12"/>
                </a:cubicBezTo>
                <a:cubicBezTo>
                  <a:pt x="22" y="12"/>
                  <a:pt x="22" y="12"/>
                  <a:pt x="22" y="12"/>
                </a:cubicBezTo>
                <a:cubicBezTo>
                  <a:pt x="17" y="15"/>
                  <a:pt x="17" y="15"/>
                  <a:pt x="17" y="15"/>
                </a:cubicBezTo>
                <a:cubicBezTo>
                  <a:pt x="14" y="15"/>
                  <a:pt x="14" y="15"/>
                  <a:pt x="14" y="15"/>
                </a:cubicBezTo>
                <a:cubicBezTo>
                  <a:pt x="13" y="13"/>
                  <a:pt x="13" y="13"/>
                  <a:pt x="13" y="13"/>
                </a:cubicBezTo>
                <a:cubicBezTo>
                  <a:pt x="11" y="9"/>
                  <a:pt x="11" y="9"/>
                  <a:pt x="11" y="9"/>
                </a:cubicBezTo>
                <a:cubicBezTo>
                  <a:pt x="11" y="11"/>
                  <a:pt x="11" y="11"/>
                  <a:pt x="11" y="11"/>
                </a:cubicBezTo>
                <a:cubicBezTo>
                  <a:pt x="11" y="9"/>
                  <a:pt x="11" y="9"/>
                  <a:pt x="11" y="9"/>
                </a:cubicBezTo>
                <a:cubicBezTo>
                  <a:pt x="9" y="23"/>
                  <a:pt x="9" y="23"/>
                  <a:pt x="9" y="23"/>
                </a:cubicBezTo>
                <a:cubicBezTo>
                  <a:pt x="6" y="24"/>
                  <a:pt x="6" y="24"/>
                  <a:pt x="6" y="24"/>
                </a:cubicBezTo>
                <a:cubicBezTo>
                  <a:pt x="1" y="22"/>
                  <a:pt x="1" y="22"/>
                  <a:pt x="1" y="22"/>
                </a:cubicBezTo>
                <a:cubicBezTo>
                  <a:pt x="0" y="24"/>
                  <a:pt x="0" y="24"/>
                  <a:pt x="0" y="24"/>
                </a:cubicBezTo>
                <a:cubicBezTo>
                  <a:pt x="2" y="27"/>
                  <a:pt x="2" y="27"/>
                  <a:pt x="2" y="27"/>
                </a:cubicBezTo>
                <a:cubicBezTo>
                  <a:pt x="5" y="35"/>
                  <a:pt x="5" y="35"/>
                  <a:pt x="5" y="35"/>
                </a:cubicBezTo>
                <a:cubicBezTo>
                  <a:pt x="5" y="39"/>
                  <a:pt x="5" y="39"/>
                  <a:pt x="5" y="39"/>
                </a:cubicBezTo>
                <a:cubicBezTo>
                  <a:pt x="9" y="45"/>
                  <a:pt x="9" y="45"/>
                  <a:pt x="9" y="45"/>
                </a:cubicBezTo>
                <a:cubicBezTo>
                  <a:pt x="17" y="43"/>
                  <a:pt x="17" y="43"/>
                  <a:pt x="17" y="43"/>
                </a:cubicBezTo>
                <a:cubicBezTo>
                  <a:pt x="25" y="42"/>
                  <a:pt x="25" y="42"/>
                  <a:pt x="25" y="42"/>
                </a:cubicBezTo>
                <a:cubicBezTo>
                  <a:pt x="32" y="41"/>
                  <a:pt x="32" y="41"/>
                  <a:pt x="32" y="41"/>
                </a:cubicBezTo>
                <a:cubicBezTo>
                  <a:pt x="47" y="25"/>
                  <a:pt x="47" y="25"/>
                  <a:pt x="47" y="25"/>
                </a:cubicBezTo>
                <a:cubicBezTo>
                  <a:pt x="47" y="25"/>
                  <a:pt x="50" y="19"/>
                  <a:pt x="51" y="16"/>
                </a:cubicBezTo>
                <a:cubicBezTo>
                  <a:pt x="51" y="16"/>
                  <a:pt x="51" y="16"/>
                  <a:pt x="51" y="16"/>
                </a:cubicBezTo>
                <a:cubicBezTo>
                  <a:pt x="49" y="16"/>
                  <a:pt x="49" y="16"/>
                  <a:pt x="49" y="16"/>
                </a:cubicBezTo>
                <a:lnTo>
                  <a:pt x="48" y="1"/>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91" name="BW"/>
          <p:cNvSpPr>
            <a:spLocks/>
          </p:cNvSpPr>
          <p:nvPr/>
        </p:nvSpPr>
        <p:spPr bwMode="auto">
          <a:xfrm>
            <a:off x="4900587" y="4457812"/>
            <a:ext cx="199802" cy="198461"/>
          </a:xfrm>
          <a:custGeom>
            <a:avLst/>
            <a:gdLst>
              <a:gd name="T0" fmla="*/ 2147483647 w 180"/>
              <a:gd name="T1" fmla="*/ 2147483647 h 180"/>
              <a:gd name="T2" fmla="*/ 2147483647 w 180"/>
              <a:gd name="T3" fmla="*/ 2147483647 h 180"/>
              <a:gd name="T4" fmla="*/ 2147483647 w 180"/>
              <a:gd name="T5" fmla="*/ 2147483647 h 180"/>
              <a:gd name="T6" fmla="*/ 2147483647 w 180"/>
              <a:gd name="T7" fmla="*/ 2147483647 h 180"/>
              <a:gd name="T8" fmla="*/ 2147483647 w 180"/>
              <a:gd name="T9" fmla="*/ 2147483647 h 180"/>
              <a:gd name="T10" fmla="*/ 2147483647 w 180"/>
              <a:gd name="T11" fmla="*/ 2147483647 h 180"/>
              <a:gd name="T12" fmla="*/ 2147483647 w 180"/>
              <a:gd name="T13" fmla="*/ 2147483647 h 180"/>
              <a:gd name="T14" fmla="*/ 2147483647 w 180"/>
              <a:gd name="T15" fmla="*/ 0 h 180"/>
              <a:gd name="T16" fmla="*/ 2147483647 w 180"/>
              <a:gd name="T17" fmla="*/ 2147483647 h 180"/>
              <a:gd name="T18" fmla="*/ 2147483647 w 180"/>
              <a:gd name="T19" fmla="*/ 2147483647 h 180"/>
              <a:gd name="T20" fmla="*/ 2147483647 w 180"/>
              <a:gd name="T21" fmla="*/ 2147483647 h 180"/>
              <a:gd name="T22" fmla="*/ 0 w 180"/>
              <a:gd name="T23" fmla="*/ 2147483647 h 180"/>
              <a:gd name="T24" fmla="*/ 0 w 180"/>
              <a:gd name="T25" fmla="*/ 2147483647 h 180"/>
              <a:gd name="T26" fmla="*/ 2147483647 w 180"/>
              <a:gd name="T27" fmla="*/ 2147483647 h 180"/>
              <a:gd name="T28" fmla="*/ 2147483647 w 180"/>
              <a:gd name="T29" fmla="*/ 2147483647 h 180"/>
              <a:gd name="T30" fmla="*/ 2147483647 w 180"/>
              <a:gd name="T31" fmla="*/ 2147483647 h 180"/>
              <a:gd name="T32" fmla="*/ 2147483647 w 180"/>
              <a:gd name="T33" fmla="*/ 2147483647 h 180"/>
              <a:gd name="T34" fmla="*/ 2147483647 w 180"/>
              <a:gd name="T35" fmla="*/ 2147483647 h 180"/>
              <a:gd name="T36" fmla="*/ 2147483647 w 180"/>
              <a:gd name="T37" fmla="*/ 2147483647 h 180"/>
              <a:gd name="T38" fmla="*/ 2147483647 w 180"/>
              <a:gd name="T39" fmla="*/ 2147483647 h 180"/>
              <a:gd name="T40" fmla="*/ 2147483647 w 180"/>
              <a:gd name="T41" fmla="*/ 2147483647 h 180"/>
              <a:gd name="T42" fmla="*/ 2147483647 w 180"/>
              <a:gd name="T43" fmla="*/ 2147483647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180">
                <a:moveTo>
                  <a:pt x="144" y="54"/>
                </a:moveTo>
                <a:lnTo>
                  <a:pt x="132" y="54"/>
                </a:lnTo>
                <a:lnTo>
                  <a:pt x="114" y="30"/>
                </a:lnTo>
                <a:lnTo>
                  <a:pt x="102" y="6"/>
                </a:lnTo>
                <a:lnTo>
                  <a:pt x="96" y="6"/>
                </a:lnTo>
                <a:lnTo>
                  <a:pt x="84" y="12"/>
                </a:lnTo>
                <a:lnTo>
                  <a:pt x="96" y="6"/>
                </a:lnTo>
                <a:lnTo>
                  <a:pt x="84" y="0"/>
                </a:lnTo>
                <a:lnTo>
                  <a:pt x="66" y="6"/>
                </a:lnTo>
                <a:lnTo>
                  <a:pt x="18" y="18"/>
                </a:lnTo>
                <a:lnTo>
                  <a:pt x="12" y="84"/>
                </a:lnTo>
                <a:lnTo>
                  <a:pt x="0" y="90"/>
                </a:lnTo>
                <a:lnTo>
                  <a:pt x="0" y="144"/>
                </a:lnTo>
                <a:lnTo>
                  <a:pt x="12" y="168"/>
                </a:lnTo>
                <a:lnTo>
                  <a:pt x="18" y="180"/>
                </a:lnTo>
                <a:lnTo>
                  <a:pt x="36" y="180"/>
                </a:lnTo>
                <a:lnTo>
                  <a:pt x="66" y="162"/>
                </a:lnTo>
                <a:lnTo>
                  <a:pt x="90" y="162"/>
                </a:lnTo>
                <a:lnTo>
                  <a:pt x="138" y="120"/>
                </a:lnTo>
                <a:lnTo>
                  <a:pt x="180" y="90"/>
                </a:lnTo>
                <a:lnTo>
                  <a:pt x="150" y="78"/>
                </a:lnTo>
                <a:lnTo>
                  <a:pt x="144" y="54"/>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92" name="MZ"/>
          <p:cNvSpPr>
            <a:spLocks/>
          </p:cNvSpPr>
          <p:nvPr/>
        </p:nvSpPr>
        <p:spPr bwMode="auto">
          <a:xfrm>
            <a:off x="5105753" y="4304943"/>
            <a:ext cx="220537" cy="356694"/>
          </a:xfrm>
          <a:custGeom>
            <a:avLst/>
            <a:gdLst>
              <a:gd name="T0" fmla="*/ 2147483647 w 34"/>
              <a:gd name="T1" fmla="*/ 2147483647 h 54"/>
              <a:gd name="T2" fmla="*/ 2147483647 w 34"/>
              <a:gd name="T3" fmla="*/ 2147483647 h 54"/>
              <a:gd name="T4" fmla="*/ 2147483647 w 34"/>
              <a:gd name="T5" fmla="*/ 2147483647 h 54"/>
              <a:gd name="T6" fmla="*/ 2147483647 w 34"/>
              <a:gd name="T7" fmla="*/ 2147483647 h 54"/>
              <a:gd name="T8" fmla="*/ 2147483647 w 34"/>
              <a:gd name="T9" fmla="*/ 2147483647 h 54"/>
              <a:gd name="T10" fmla="*/ 2147483647 w 34"/>
              <a:gd name="T11" fmla="*/ 2147483647 h 54"/>
              <a:gd name="T12" fmla="*/ 2147483647 w 34"/>
              <a:gd name="T13" fmla="*/ 2147483647 h 54"/>
              <a:gd name="T14" fmla="*/ 2147483647 w 34"/>
              <a:gd name="T15" fmla="*/ 2147483647 h 54"/>
              <a:gd name="T16" fmla="*/ 2147483647 w 34"/>
              <a:gd name="T17" fmla="*/ 2147483647 h 54"/>
              <a:gd name="T18" fmla="*/ 2147483647 w 34"/>
              <a:gd name="T19" fmla="*/ 2147483647 h 54"/>
              <a:gd name="T20" fmla="*/ 2147483647 w 34"/>
              <a:gd name="T21" fmla="*/ 2147483647 h 54"/>
              <a:gd name="T22" fmla="*/ 2147483647 w 34"/>
              <a:gd name="T23" fmla="*/ 2147483647 h 54"/>
              <a:gd name="T24" fmla="*/ 0 w 34"/>
              <a:gd name="T25" fmla="*/ 2147483647 h 54"/>
              <a:gd name="T26" fmla="*/ 0 w 34"/>
              <a:gd name="T27" fmla="*/ 2147483647 h 54"/>
              <a:gd name="T28" fmla="*/ 2147483647 w 34"/>
              <a:gd name="T29" fmla="*/ 2147483647 h 54"/>
              <a:gd name="T30" fmla="*/ 2147483647 w 34"/>
              <a:gd name="T31" fmla="*/ 2147483647 h 54"/>
              <a:gd name="T32" fmla="*/ 2147483647 w 34"/>
              <a:gd name="T33" fmla="*/ 2147483647 h 54"/>
              <a:gd name="T34" fmla="*/ 2147483647 w 34"/>
              <a:gd name="T35" fmla="*/ 2147483647 h 54"/>
              <a:gd name="T36" fmla="*/ 2147483647 w 34"/>
              <a:gd name="T37" fmla="*/ 2147483647 h 54"/>
              <a:gd name="T38" fmla="*/ 2147483647 w 34"/>
              <a:gd name="T39" fmla="*/ 2147483647 h 54"/>
              <a:gd name="T40" fmla="*/ 2147483647 w 34"/>
              <a:gd name="T41" fmla="*/ 2147483647 h 54"/>
              <a:gd name="T42" fmla="*/ 2147483647 w 34"/>
              <a:gd name="T43" fmla="*/ 2147483647 h 54"/>
              <a:gd name="T44" fmla="*/ 2147483647 w 34"/>
              <a:gd name="T45" fmla="*/ 2147483647 h 54"/>
              <a:gd name="T46" fmla="*/ 2147483647 w 34"/>
              <a:gd name="T47" fmla="*/ 2147483647 h 54"/>
              <a:gd name="T48" fmla="*/ 2147483647 w 34"/>
              <a:gd name="T49" fmla="*/ 2147483647 h 54"/>
              <a:gd name="T50" fmla="*/ 2147483647 w 34"/>
              <a:gd name="T51" fmla="*/ 2147483647 h 54"/>
              <a:gd name="T52" fmla="*/ 2147483647 w 34"/>
              <a:gd name="T53" fmla="*/ 2147483647 h 54"/>
              <a:gd name="T54" fmla="*/ 2147483647 w 34"/>
              <a:gd name="T55" fmla="*/ 2147483647 h 54"/>
              <a:gd name="T56" fmla="*/ 2147483647 w 34"/>
              <a:gd name="T57" fmla="*/ 2147483647 h 54"/>
              <a:gd name="T58" fmla="*/ 2147483647 w 34"/>
              <a:gd name="T59" fmla="*/ 2147483647 h 54"/>
              <a:gd name="T60" fmla="*/ 2147483647 w 34"/>
              <a:gd name="T61" fmla="*/ 2147483647 h 54"/>
              <a:gd name="T62" fmla="*/ 2147483647 w 34"/>
              <a:gd name="T63" fmla="*/ 2147483647 h 54"/>
              <a:gd name="T64" fmla="*/ 2147483647 w 34"/>
              <a:gd name="T65" fmla="*/ 2147483647 h 54"/>
              <a:gd name="T66" fmla="*/ 2147483647 w 34"/>
              <a:gd name="T67" fmla="*/ 2147483647 h 54"/>
              <a:gd name="T68" fmla="*/ 2147483647 w 34"/>
              <a:gd name="T69" fmla="*/ 0 h 54"/>
              <a:gd name="T70" fmla="*/ 2147483647 w 34"/>
              <a:gd name="T71" fmla="*/ 0 h 54"/>
              <a:gd name="T72" fmla="*/ 2147483647 w 34"/>
              <a:gd name="T73" fmla="*/ 2147483647 h 54"/>
              <a:gd name="T74" fmla="*/ 2147483647 w 34"/>
              <a:gd name="T75" fmla="*/ 2147483647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4" h="54">
                <a:moveTo>
                  <a:pt x="22" y="2"/>
                </a:moveTo>
                <a:cubicBezTo>
                  <a:pt x="17" y="3"/>
                  <a:pt x="17" y="3"/>
                  <a:pt x="17" y="3"/>
                </a:cubicBezTo>
                <a:cubicBezTo>
                  <a:pt x="17" y="4"/>
                  <a:pt x="17" y="4"/>
                  <a:pt x="17" y="4"/>
                </a:cubicBezTo>
                <a:cubicBezTo>
                  <a:pt x="17" y="3"/>
                  <a:pt x="17" y="3"/>
                  <a:pt x="17" y="3"/>
                </a:cubicBezTo>
                <a:cubicBezTo>
                  <a:pt x="16" y="3"/>
                  <a:pt x="16" y="3"/>
                  <a:pt x="16" y="3"/>
                </a:cubicBezTo>
                <a:cubicBezTo>
                  <a:pt x="16" y="8"/>
                  <a:pt x="16" y="8"/>
                  <a:pt x="16" y="8"/>
                </a:cubicBezTo>
                <a:cubicBezTo>
                  <a:pt x="19" y="13"/>
                  <a:pt x="19" y="13"/>
                  <a:pt x="19" y="13"/>
                </a:cubicBezTo>
                <a:cubicBezTo>
                  <a:pt x="19" y="16"/>
                  <a:pt x="19" y="16"/>
                  <a:pt x="19" y="16"/>
                </a:cubicBezTo>
                <a:cubicBezTo>
                  <a:pt x="16" y="18"/>
                  <a:pt x="16" y="18"/>
                  <a:pt x="16" y="18"/>
                </a:cubicBezTo>
                <a:cubicBezTo>
                  <a:pt x="15" y="16"/>
                  <a:pt x="15" y="16"/>
                  <a:pt x="15" y="16"/>
                </a:cubicBezTo>
                <a:cubicBezTo>
                  <a:pt x="13" y="13"/>
                  <a:pt x="13" y="13"/>
                  <a:pt x="13" y="13"/>
                </a:cubicBezTo>
                <a:cubicBezTo>
                  <a:pt x="9" y="11"/>
                  <a:pt x="9" y="11"/>
                  <a:pt x="9" y="11"/>
                </a:cubicBezTo>
                <a:cubicBezTo>
                  <a:pt x="0" y="15"/>
                  <a:pt x="0" y="15"/>
                  <a:pt x="0" y="15"/>
                </a:cubicBezTo>
                <a:cubicBezTo>
                  <a:pt x="0" y="16"/>
                  <a:pt x="0" y="16"/>
                  <a:pt x="0" y="16"/>
                </a:cubicBezTo>
                <a:cubicBezTo>
                  <a:pt x="1" y="16"/>
                  <a:pt x="1" y="16"/>
                  <a:pt x="1" y="16"/>
                </a:cubicBezTo>
                <a:cubicBezTo>
                  <a:pt x="2" y="15"/>
                  <a:pt x="2" y="15"/>
                  <a:pt x="2" y="15"/>
                </a:cubicBezTo>
                <a:cubicBezTo>
                  <a:pt x="1" y="16"/>
                  <a:pt x="1" y="16"/>
                  <a:pt x="1" y="16"/>
                </a:cubicBezTo>
                <a:cubicBezTo>
                  <a:pt x="9" y="19"/>
                  <a:pt x="9" y="19"/>
                  <a:pt x="9" y="19"/>
                </a:cubicBezTo>
                <a:cubicBezTo>
                  <a:pt x="9" y="23"/>
                  <a:pt x="9" y="23"/>
                  <a:pt x="9" y="23"/>
                </a:cubicBezTo>
                <a:cubicBezTo>
                  <a:pt x="9" y="28"/>
                  <a:pt x="9" y="28"/>
                  <a:pt x="9" y="28"/>
                </a:cubicBezTo>
                <a:cubicBezTo>
                  <a:pt x="7" y="36"/>
                  <a:pt x="7" y="36"/>
                  <a:pt x="7" y="36"/>
                </a:cubicBezTo>
                <a:cubicBezTo>
                  <a:pt x="5" y="39"/>
                  <a:pt x="5" y="39"/>
                  <a:pt x="5" y="39"/>
                </a:cubicBezTo>
                <a:cubicBezTo>
                  <a:pt x="6" y="39"/>
                  <a:pt x="6" y="39"/>
                  <a:pt x="6" y="39"/>
                </a:cubicBezTo>
                <a:cubicBezTo>
                  <a:pt x="7" y="54"/>
                  <a:pt x="7" y="54"/>
                  <a:pt x="7" y="54"/>
                </a:cubicBezTo>
                <a:cubicBezTo>
                  <a:pt x="9" y="54"/>
                  <a:pt x="9" y="54"/>
                  <a:pt x="9" y="54"/>
                </a:cubicBezTo>
                <a:cubicBezTo>
                  <a:pt x="10" y="51"/>
                  <a:pt x="9" y="51"/>
                  <a:pt x="9" y="51"/>
                </a:cubicBezTo>
                <a:cubicBezTo>
                  <a:pt x="16" y="45"/>
                  <a:pt x="16" y="45"/>
                  <a:pt x="16" y="45"/>
                </a:cubicBezTo>
                <a:cubicBezTo>
                  <a:pt x="18" y="40"/>
                  <a:pt x="18" y="40"/>
                  <a:pt x="18" y="40"/>
                </a:cubicBezTo>
                <a:cubicBezTo>
                  <a:pt x="16" y="31"/>
                  <a:pt x="16" y="31"/>
                  <a:pt x="16" y="31"/>
                </a:cubicBezTo>
                <a:cubicBezTo>
                  <a:pt x="21" y="25"/>
                  <a:pt x="21" y="25"/>
                  <a:pt x="21" y="25"/>
                </a:cubicBezTo>
                <a:cubicBezTo>
                  <a:pt x="30" y="20"/>
                  <a:pt x="30" y="20"/>
                  <a:pt x="30" y="20"/>
                </a:cubicBezTo>
                <a:cubicBezTo>
                  <a:pt x="33" y="16"/>
                  <a:pt x="33" y="16"/>
                  <a:pt x="33" y="16"/>
                </a:cubicBezTo>
                <a:cubicBezTo>
                  <a:pt x="34" y="11"/>
                  <a:pt x="34" y="11"/>
                  <a:pt x="34" y="11"/>
                </a:cubicBezTo>
                <a:cubicBezTo>
                  <a:pt x="33" y="4"/>
                  <a:pt x="33" y="4"/>
                  <a:pt x="33" y="4"/>
                </a:cubicBezTo>
                <a:cubicBezTo>
                  <a:pt x="33" y="0"/>
                  <a:pt x="33" y="0"/>
                  <a:pt x="33" y="0"/>
                </a:cubicBezTo>
                <a:cubicBezTo>
                  <a:pt x="33" y="0"/>
                  <a:pt x="33" y="0"/>
                  <a:pt x="33" y="0"/>
                </a:cubicBezTo>
                <a:cubicBezTo>
                  <a:pt x="30" y="1"/>
                  <a:pt x="30" y="1"/>
                  <a:pt x="30" y="1"/>
                </a:cubicBezTo>
                <a:lnTo>
                  <a:pt x="22" y="2"/>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93" name="TZ"/>
          <p:cNvSpPr>
            <a:spLocks/>
          </p:cNvSpPr>
          <p:nvPr/>
        </p:nvSpPr>
        <p:spPr bwMode="auto">
          <a:xfrm>
            <a:off x="5105752" y="4101118"/>
            <a:ext cx="213832" cy="223940"/>
          </a:xfrm>
          <a:custGeom>
            <a:avLst/>
            <a:gdLst>
              <a:gd name="T0" fmla="*/ 2147483647 w 33"/>
              <a:gd name="T1" fmla="*/ 2147483647 h 34"/>
              <a:gd name="T2" fmla="*/ 2147483647 w 33"/>
              <a:gd name="T3" fmla="*/ 2147483647 h 34"/>
              <a:gd name="T4" fmla="*/ 2147483647 w 33"/>
              <a:gd name="T5" fmla="*/ 2147483647 h 34"/>
              <a:gd name="T6" fmla="*/ 2147483647 w 33"/>
              <a:gd name="T7" fmla="*/ 2147483647 h 34"/>
              <a:gd name="T8" fmla="*/ 2147483647 w 33"/>
              <a:gd name="T9" fmla="*/ 0 h 34"/>
              <a:gd name="T10" fmla="*/ 2147483647 w 33"/>
              <a:gd name="T11" fmla="*/ 2147483647 h 34"/>
              <a:gd name="T12" fmla="*/ 2147483647 w 33"/>
              <a:gd name="T13" fmla="*/ 2147483647 h 34"/>
              <a:gd name="T14" fmla="*/ 2147483647 w 33"/>
              <a:gd name="T15" fmla="*/ 2147483647 h 34"/>
              <a:gd name="T16" fmla="*/ 2147483647 w 33"/>
              <a:gd name="T17" fmla="*/ 2147483647 h 34"/>
              <a:gd name="T18" fmla="*/ 2147483647 w 33"/>
              <a:gd name="T19" fmla="*/ 2147483647 h 34"/>
              <a:gd name="T20" fmla="*/ 2147483647 w 33"/>
              <a:gd name="T21" fmla="*/ 2147483647 h 34"/>
              <a:gd name="T22" fmla="*/ 0 w 33"/>
              <a:gd name="T23" fmla="*/ 2147483647 h 34"/>
              <a:gd name="T24" fmla="*/ 2147483647 w 33"/>
              <a:gd name="T25" fmla="*/ 2147483647 h 34"/>
              <a:gd name="T26" fmla="*/ 2147483647 w 33"/>
              <a:gd name="T27" fmla="*/ 2147483647 h 34"/>
              <a:gd name="T28" fmla="*/ 2147483647 w 33"/>
              <a:gd name="T29" fmla="*/ 2147483647 h 34"/>
              <a:gd name="T30" fmla="*/ 2147483647 w 33"/>
              <a:gd name="T31" fmla="*/ 2147483647 h 34"/>
              <a:gd name="T32" fmla="*/ 2147483647 w 33"/>
              <a:gd name="T33" fmla="*/ 2147483647 h 34"/>
              <a:gd name="T34" fmla="*/ 2147483647 w 33"/>
              <a:gd name="T35" fmla="*/ 2147483647 h 34"/>
              <a:gd name="T36" fmla="*/ 2147483647 w 33"/>
              <a:gd name="T37" fmla="*/ 2147483647 h 34"/>
              <a:gd name="T38" fmla="*/ 2147483647 w 33"/>
              <a:gd name="T39" fmla="*/ 2147483647 h 34"/>
              <a:gd name="T40" fmla="*/ 2147483647 w 33"/>
              <a:gd name="T41" fmla="*/ 2147483647 h 34"/>
              <a:gd name="T42" fmla="*/ 2147483647 w 33"/>
              <a:gd name="T43" fmla="*/ 2147483647 h 34"/>
              <a:gd name="T44" fmla="*/ 2147483647 w 33"/>
              <a:gd name="T45" fmla="*/ 2147483647 h 34"/>
              <a:gd name="T46" fmla="*/ 2147483647 w 33"/>
              <a:gd name="T47" fmla="*/ 2147483647 h 34"/>
              <a:gd name="T48" fmla="*/ 2147483647 w 33"/>
              <a:gd name="T49" fmla="*/ 2147483647 h 34"/>
              <a:gd name="T50" fmla="*/ 2147483647 w 33"/>
              <a:gd name="T51" fmla="*/ 2147483647 h 34"/>
              <a:gd name="T52" fmla="*/ 2147483647 w 33"/>
              <a:gd name="T53" fmla="*/ 2147483647 h 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 h="34">
                <a:moveTo>
                  <a:pt x="25" y="6"/>
                </a:moveTo>
                <a:cubicBezTo>
                  <a:pt x="14" y="1"/>
                  <a:pt x="14" y="1"/>
                  <a:pt x="14" y="1"/>
                </a:cubicBezTo>
                <a:cubicBezTo>
                  <a:pt x="14" y="1"/>
                  <a:pt x="14" y="1"/>
                  <a:pt x="14" y="1"/>
                </a:cubicBezTo>
                <a:cubicBezTo>
                  <a:pt x="14" y="1"/>
                  <a:pt x="14" y="1"/>
                  <a:pt x="14" y="1"/>
                </a:cubicBezTo>
                <a:cubicBezTo>
                  <a:pt x="13" y="0"/>
                  <a:pt x="13" y="0"/>
                  <a:pt x="13" y="0"/>
                </a:cubicBezTo>
                <a:cubicBezTo>
                  <a:pt x="12" y="2"/>
                  <a:pt x="12" y="2"/>
                  <a:pt x="12" y="2"/>
                </a:cubicBezTo>
                <a:cubicBezTo>
                  <a:pt x="12" y="5"/>
                  <a:pt x="12" y="5"/>
                  <a:pt x="12" y="5"/>
                </a:cubicBezTo>
                <a:cubicBezTo>
                  <a:pt x="8" y="5"/>
                  <a:pt x="8" y="5"/>
                  <a:pt x="8" y="5"/>
                </a:cubicBezTo>
                <a:cubicBezTo>
                  <a:pt x="6" y="1"/>
                  <a:pt x="6" y="1"/>
                  <a:pt x="6" y="1"/>
                </a:cubicBezTo>
                <a:cubicBezTo>
                  <a:pt x="1" y="1"/>
                  <a:pt x="1" y="1"/>
                  <a:pt x="1" y="1"/>
                </a:cubicBezTo>
                <a:cubicBezTo>
                  <a:pt x="2" y="8"/>
                  <a:pt x="2" y="8"/>
                  <a:pt x="2" y="8"/>
                </a:cubicBezTo>
                <a:cubicBezTo>
                  <a:pt x="0" y="11"/>
                  <a:pt x="0" y="11"/>
                  <a:pt x="0" y="11"/>
                </a:cubicBezTo>
                <a:cubicBezTo>
                  <a:pt x="2" y="19"/>
                  <a:pt x="2" y="19"/>
                  <a:pt x="2" y="19"/>
                </a:cubicBezTo>
                <a:cubicBezTo>
                  <a:pt x="4" y="24"/>
                  <a:pt x="4" y="24"/>
                  <a:pt x="4" y="24"/>
                </a:cubicBezTo>
                <a:cubicBezTo>
                  <a:pt x="4" y="24"/>
                  <a:pt x="8" y="26"/>
                  <a:pt x="9" y="26"/>
                </a:cubicBezTo>
                <a:cubicBezTo>
                  <a:pt x="9" y="26"/>
                  <a:pt x="14" y="27"/>
                  <a:pt x="14" y="27"/>
                </a:cubicBezTo>
                <a:cubicBezTo>
                  <a:pt x="15" y="29"/>
                  <a:pt x="15" y="29"/>
                  <a:pt x="15" y="29"/>
                </a:cubicBezTo>
                <a:cubicBezTo>
                  <a:pt x="17" y="34"/>
                  <a:pt x="17" y="34"/>
                  <a:pt x="17" y="34"/>
                </a:cubicBezTo>
                <a:cubicBezTo>
                  <a:pt x="22" y="33"/>
                  <a:pt x="22" y="33"/>
                  <a:pt x="22" y="33"/>
                </a:cubicBezTo>
                <a:cubicBezTo>
                  <a:pt x="30" y="32"/>
                  <a:pt x="30" y="32"/>
                  <a:pt x="30" y="32"/>
                </a:cubicBezTo>
                <a:cubicBezTo>
                  <a:pt x="33" y="31"/>
                  <a:pt x="33" y="31"/>
                  <a:pt x="33" y="31"/>
                </a:cubicBezTo>
                <a:cubicBezTo>
                  <a:pt x="31" y="28"/>
                  <a:pt x="31" y="28"/>
                  <a:pt x="31" y="28"/>
                </a:cubicBezTo>
                <a:cubicBezTo>
                  <a:pt x="30" y="19"/>
                  <a:pt x="30" y="19"/>
                  <a:pt x="30" y="19"/>
                </a:cubicBezTo>
                <a:cubicBezTo>
                  <a:pt x="30" y="19"/>
                  <a:pt x="28" y="15"/>
                  <a:pt x="28" y="14"/>
                </a:cubicBezTo>
                <a:cubicBezTo>
                  <a:pt x="28" y="13"/>
                  <a:pt x="29" y="12"/>
                  <a:pt x="30" y="12"/>
                </a:cubicBezTo>
                <a:cubicBezTo>
                  <a:pt x="25" y="9"/>
                  <a:pt x="25" y="9"/>
                  <a:pt x="25" y="9"/>
                </a:cubicBezTo>
                <a:lnTo>
                  <a:pt x="25" y="6"/>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94" name="AO"/>
          <p:cNvSpPr>
            <a:spLocks/>
          </p:cNvSpPr>
          <p:nvPr/>
        </p:nvSpPr>
        <p:spPr bwMode="auto">
          <a:xfrm>
            <a:off x="4734309" y="4205713"/>
            <a:ext cx="252099" cy="252099"/>
          </a:xfrm>
          <a:custGeom>
            <a:avLst/>
            <a:gdLst>
              <a:gd name="T0" fmla="*/ 2147483647 w 38"/>
              <a:gd name="T1" fmla="*/ 2147483647 h 38"/>
              <a:gd name="T2" fmla="*/ 2147483647 w 38"/>
              <a:gd name="T3" fmla="*/ 2147483647 h 38"/>
              <a:gd name="T4" fmla="*/ 2147483647 w 38"/>
              <a:gd name="T5" fmla="*/ 2147483647 h 38"/>
              <a:gd name="T6" fmla="*/ 2147483647 w 38"/>
              <a:gd name="T7" fmla="*/ 2147483647 h 38"/>
              <a:gd name="T8" fmla="*/ 2147483647 w 38"/>
              <a:gd name="T9" fmla="*/ 2147483647 h 38"/>
              <a:gd name="T10" fmla="*/ 2147483647 w 38"/>
              <a:gd name="T11" fmla="*/ 2147483647 h 38"/>
              <a:gd name="T12" fmla="*/ 2147483647 w 38"/>
              <a:gd name="T13" fmla="*/ 2147483647 h 38"/>
              <a:gd name="T14" fmla="*/ 2147483647 w 38"/>
              <a:gd name="T15" fmla="*/ 2147483647 h 38"/>
              <a:gd name="T16" fmla="*/ 2147483647 w 38"/>
              <a:gd name="T17" fmla="*/ 2147483647 h 38"/>
              <a:gd name="T18" fmla="*/ 2147483647 w 38"/>
              <a:gd name="T19" fmla="*/ 2147483647 h 38"/>
              <a:gd name="T20" fmla="*/ 2147483647 w 38"/>
              <a:gd name="T21" fmla="*/ 2147483647 h 38"/>
              <a:gd name="T22" fmla="*/ 2147483647 w 38"/>
              <a:gd name="T23" fmla="*/ 2147483647 h 38"/>
              <a:gd name="T24" fmla="*/ 2147483647 w 38"/>
              <a:gd name="T25" fmla="*/ 2147483647 h 38"/>
              <a:gd name="T26" fmla="*/ 2147483647 w 38"/>
              <a:gd name="T27" fmla="*/ 2147483647 h 38"/>
              <a:gd name="T28" fmla="*/ 2147483647 w 38"/>
              <a:gd name="T29" fmla="*/ 2147483647 h 38"/>
              <a:gd name="T30" fmla="*/ 2147483647 w 38"/>
              <a:gd name="T31" fmla="*/ 2147483647 h 38"/>
              <a:gd name="T32" fmla="*/ 2147483647 w 38"/>
              <a:gd name="T33" fmla="*/ 0 h 38"/>
              <a:gd name="T34" fmla="*/ 2147483647 w 38"/>
              <a:gd name="T35" fmla="*/ 0 h 38"/>
              <a:gd name="T36" fmla="*/ 2147483647 w 38"/>
              <a:gd name="T37" fmla="*/ 2147483647 h 38"/>
              <a:gd name="T38" fmla="*/ 2147483647 w 38"/>
              <a:gd name="T39" fmla="*/ 2147483647 h 38"/>
              <a:gd name="T40" fmla="*/ 2147483647 w 38"/>
              <a:gd name="T41" fmla="*/ 2147483647 h 38"/>
              <a:gd name="T42" fmla="*/ 0 w 38"/>
              <a:gd name="T43" fmla="*/ 2147483647 h 38"/>
              <a:gd name="T44" fmla="*/ 0 w 38"/>
              <a:gd name="T45" fmla="*/ 2147483647 h 38"/>
              <a:gd name="T46" fmla="*/ 2147483647 w 38"/>
              <a:gd name="T47" fmla="*/ 2147483647 h 38"/>
              <a:gd name="T48" fmla="*/ 2147483647 w 38"/>
              <a:gd name="T49" fmla="*/ 2147483647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8" h="38">
                <a:moveTo>
                  <a:pt x="4" y="37"/>
                </a:moveTo>
                <a:cubicBezTo>
                  <a:pt x="18" y="37"/>
                  <a:pt x="18" y="37"/>
                  <a:pt x="18" y="37"/>
                </a:cubicBezTo>
                <a:cubicBezTo>
                  <a:pt x="20" y="38"/>
                  <a:pt x="20" y="38"/>
                  <a:pt x="20" y="38"/>
                </a:cubicBezTo>
                <a:cubicBezTo>
                  <a:pt x="28" y="38"/>
                  <a:pt x="28" y="38"/>
                  <a:pt x="28" y="38"/>
                </a:cubicBezTo>
                <a:cubicBezTo>
                  <a:pt x="34" y="37"/>
                  <a:pt x="34" y="37"/>
                  <a:pt x="34" y="37"/>
                </a:cubicBezTo>
                <a:cubicBezTo>
                  <a:pt x="32" y="33"/>
                  <a:pt x="32" y="33"/>
                  <a:pt x="32" y="33"/>
                </a:cubicBezTo>
                <a:cubicBezTo>
                  <a:pt x="32" y="22"/>
                  <a:pt x="32" y="22"/>
                  <a:pt x="32" y="22"/>
                </a:cubicBezTo>
                <a:cubicBezTo>
                  <a:pt x="38" y="21"/>
                  <a:pt x="38" y="21"/>
                  <a:pt x="38" y="21"/>
                </a:cubicBezTo>
                <a:cubicBezTo>
                  <a:pt x="38" y="17"/>
                  <a:pt x="38" y="17"/>
                  <a:pt x="38" y="17"/>
                </a:cubicBezTo>
                <a:cubicBezTo>
                  <a:pt x="37" y="17"/>
                  <a:pt x="37" y="17"/>
                  <a:pt x="37" y="17"/>
                </a:cubicBezTo>
                <a:cubicBezTo>
                  <a:pt x="38" y="17"/>
                  <a:pt x="38" y="17"/>
                  <a:pt x="38" y="17"/>
                </a:cubicBezTo>
                <a:cubicBezTo>
                  <a:pt x="32" y="16"/>
                  <a:pt x="32" y="16"/>
                  <a:pt x="32" y="16"/>
                </a:cubicBezTo>
                <a:cubicBezTo>
                  <a:pt x="30" y="4"/>
                  <a:pt x="30" y="4"/>
                  <a:pt x="30" y="4"/>
                </a:cubicBezTo>
                <a:cubicBezTo>
                  <a:pt x="30" y="4"/>
                  <a:pt x="25" y="4"/>
                  <a:pt x="24" y="4"/>
                </a:cubicBezTo>
                <a:cubicBezTo>
                  <a:pt x="24" y="4"/>
                  <a:pt x="22" y="6"/>
                  <a:pt x="21" y="6"/>
                </a:cubicBezTo>
                <a:cubicBezTo>
                  <a:pt x="20" y="7"/>
                  <a:pt x="19" y="6"/>
                  <a:pt x="18" y="6"/>
                </a:cubicBezTo>
                <a:cubicBezTo>
                  <a:pt x="17" y="6"/>
                  <a:pt x="13" y="0"/>
                  <a:pt x="12" y="0"/>
                </a:cubicBezTo>
                <a:cubicBezTo>
                  <a:pt x="11" y="0"/>
                  <a:pt x="4" y="0"/>
                  <a:pt x="4" y="0"/>
                </a:cubicBezTo>
                <a:cubicBezTo>
                  <a:pt x="1" y="2"/>
                  <a:pt x="1" y="2"/>
                  <a:pt x="1" y="2"/>
                </a:cubicBezTo>
                <a:cubicBezTo>
                  <a:pt x="3" y="15"/>
                  <a:pt x="3" y="15"/>
                  <a:pt x="3" y="15"/>
                </a:cubicBezTo>
                <a:cubicBezTo>
                  <a:pt x="4" y="21"/>
                  <a:pt x="4" y="21"/>
                  <a:pt x="4" y="21"/>
                </a:cubicBezTo>
                <a:cubicBezTo>
                  <a:pt x="0" y="28"/>
                  <a:pt x="0" y="28"/>
                  <a:pt x="0" y="28"/>
                </a:cubicBezTo>
                <a:cubicBezTo>
                  <a:pt x="0" y="36"/>
                  <a:pt x="0" y="36"/>
                  <a:pt x="0" y="36"/>
                </a:cubicBezTo>
                <a:cubicBezTo>
                  <a:pt x="2" y="35"/>
                  <a:pt x="2" y="35"/>
                  <a:pt x="2" y="35"/>
                </a:cubicBezTo>
                <a:lnTo>
                  <a:pt x="4" y="37"/>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95" name="CD"/>
          <p:cNvSpPr>
            <a:spLocks/>
          </p:cNvSpPr>
          <p:nvPr/>
        </p:nvSpPr>
        <p:spPr bwMode="auto">
          <a:xfrm>
            <a:off x="4734308" y="3968364"/>
            <a:ext cx="385474" cy="388876"/>
          </a:xfrm>
          <a:custGeom>
            <a:avLst/>
            <a:gdLst>
              <a:gd name="T0" fmla="*/ 2147483647 w 59"/>
              <a:gd name="T1" fmla="*/ 2147483647 h 59"/>
              <a:gd name="T2" fmla="*/ 2147483647 w 59"/>
              <a:gd name="T3" fmla="*/ 2147483647 h 59"/>
              <a:gd name="T4" fmla="*/ 2147483647 w 59"/>
              <a:gd name="T5" fmla="*/ 2147483647 h 59"/>
              <a:gd name="T6" fmla="*/ 2147483647 w 59"/>
              <a:gd name="T7" fmla="*/ 2147483647 h 59"/>
              <a:gd name="T8" fmla="*/ 2147483647 w 59"/>
              <a:gd name="T9" fmla="*/ 2147483647 h 59"/>
              <a:gd name="T10" fmla="*/ 2147483647 w 59"/>
              <a:gd name="T11" fmla="*/ 2147483647 h 59"/>
              <a:gd name="T12" fmla="*/ 0 w 59"/>
              <a:gd name="T13" fmla="*/ 2147483647 h 59"/>
              <a:gd name="T14" fmla="*/ 2147483647 w 59"/>
              <a:gd name="T15" fmla="*/ 2147483647 h 59"/>
              <a:gd name="T16" fmla="*/ 2147483647 w 59"/>
              <a:gd name="T17" fmla="*/ 2147483647 h 59"/>
              <a:gd name="T18" fmla="*/ 2147483647 w 59"/>
              <a:gd name="T19" fmla="*/ 2147483647 h 59"/>
              <a:gd name="T20" fmla="*/ 2147483647 w 59"/>
              <a:gd name="T21" fmla="*/ 2147483647 h 59"/>
              <a:gd name="T22" fmla="*/ 2147483647 w 59"/>
              <a:gd name="T23" fmla="*/ 2147483647 h 59"/>
              <a:gd name="T24" fmla="*/ 2147483647 w 59"/>
              <a:gd name="T25" fmla="*/ 2147483647 h 59"/>
              <a:gd name="T26" fmla="*/ 2147483647 w 59"/>
              <a:gd name="T27" fmla="*/ 2147483647 h 59"/>
              <a:gd name="T28" fmla="*/ 2147483647 w 59"/>
              <a:gd name="T29" fmla="*/ 2147483647 h 59"/>
              <a:gd name="T30" fmla="*/ 2147483647 w 59"/>
              <a:gd name="T31" fmla="*/ 2147483647 h 59"/>
              <a:gd name="T32" fmla="*/ 2147483647 w 59"/>
              <a:gd name="T33" fmla="*/ 2147483647 h 59"/>
              <a:gd name="T34" fmla="*/ 2147483647 w 59"/>
              <a:gd name="T35" fmla="*/ 2147483647 h 59"/>
              <a:gd name="T36" fmla="*/ 2147483647 w 59"/>
              <a:gd name="T37" fmla="*/ 2147483647 h 59"/>
              <a:gd name="T38" fmla="*/ 2147483647 w 59"/>
              <a:gd name="T39" fmla="*/ 2147483647 h 59"/>
              <a:gd name="T40" fmla="*/ 2147483647 w 59"/>
              <a:gd name="T41" fmla="*/ 2147483647 h 59"/>
              <a:gd name="T42" fmla="*/ 2147483647 w 59"/>
              <a:gd name="T43" fmla="*/ 2147483647 h 59"/>
              <a:gd name="T44" fmla="*/ 2147483647 w 59"/>
              <a:gd name="T45" fmla="*/ 2147483647 h 59"/>
              <a:gd name="T46" fmla="*/ 2147483647 w 59"/>
              <a:gd name="T47" fmla="*/ 2147483647 h 59"/>
              <a:gd name="T48" fmla="*/ 2147483647 w 59"/>
              <a:gd name="T49" fmla="*/ 2147483647 h 59"/>
              <a:gd name="T50" fmla="*/ 2147483647 w 59"/>
              <a:gd name="T51" fmla="*/ 2147483647 h 59"/>
              <a:gd name="T52" fmla="*/ 2147483647 w 59"/>
              <a:gd name="T53" fmla="*/ 2147483647 h 59"/>
              <a:gd name="T54" fmla="*/ 2147483647 w 59"/>
              <a:gd name="T55" fmla="*/ 2147483647 h 59"/>
              <a:gd name="T56" fmla="*/ 2147483647 w 59"/>
              <a:gd name="T57" fmla="*/ 2147483647 h 59"/>
              <a:gd name="T58" fmla="*/ 2147483647 w 59"/>
              <a:gd name="T59" fmla="*/ 2147483647 h 59"/>
              <a:gd name="T60" fmla="*/ 2147483647 w 59"/>
              <a:gd name="T61" fmla="*/ 2147483647 h 59"/>
              <a:gd name="T62" fmla="*/ 2147483647 w 59"/>
              <a:gd name="T63" fmla="*/ 2147483647 h 59"/>
              <a:gd name="T64" fmla="*/ 2147483647 w 59"/>
              <a:gd name="T65" fmla="*/ 2147483647 h 59"/>
              <a:gd name="T66" fmla="*/ 2147483647 w 59"/>
              <a:gd name="T67" fmla="*/ 2147483647 h 59"/>
              <a:gd name="T68" fmla="*/ 2147483647 w 59"/>
              <a:gd name="T69" fmla="*/ 0 h 59"/>
              <a:gd name="T70" fmla="*/ 2147483647 w 59"/>
              <a:gd name="T71" fmla="*/ 2147483647 h 59"/>
              <a:gd name="T72" fmla="*/ 2147483647 w 59"/>
              <a:gd name="T73" fmla="*/ 2147483647 h 59"/>
              <a:gd name="T74" fmla="*/ 2147483647 w 59"/>
              <a:gd name="T75" fmla="*/ 2147483647 h 59"/>
              <a:gd name="T76" fmla="*/ 2147483647 w 59"/>
              <a:gd name="T77" fmla="*/ 2147483647 h 59"/>
              <a:gd name="T78" fmla="*/ 2147483647 w 59"/>
              <a:gd name="T79" fmla="*/ 2147483647 h 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9" h="59">
                <a:moveTo>
                  <a:pt x="21" y="6"/>
                </a:moveTo>
                <a:cubicBezTo>
                  <a:pt x="18" y="18"/>
                  <a:pt x="18" y="18"/>
                  <a:pt x="18" y="18"/>
                </a:cubicBezTo>
                <a:cubicBezTo>
                  <a:pt x="15" y="21"/>
                  <a:pt x="15" y="21"/>
                  <a:pt x="15" y="21"/>
                </a:cubicBezTo>
                <a:cubicBezTo>
                  <a:pt x="11" y="29"/>
                  <a:pt x="11" y="29"/>
                  <a:pt x="11" y="29"/>
                </a:cubicBezTo>
                <a:cubicBezTo>
                  <a:pt x="7" y="32"/>
                  <a:pt x="7" y="32"/>
                  <a:pt x="7" y="32"/>
                </a:cubicBezTo>
                <a:cubicBezTo>
                  <a:pt x="3" y="32"/>
                  <a:pt x="3" y="32"/>
                  <a:pt x="3" y="32"/>
                </a:cubicBezTo>
                <a:cubicBezTo>
                  <a:pt x="0" y="35"/>
                  <a:pt x="0" y="35"/>
                  <a:pt x="0" y="35"/>
                </a:cubicBezTo>
                <a:cubicBezTo>
                  <a:pt x="1" y="38"/>
                  <a:pt x="1" y="38"/>
                  <a:pt x="1" y="38"/>
                </a:cubicBezTo>
                <a:cubicBezTo>
                  <a:pt x="1" y="38"/>
                  <a:pt x="1" y="38"/>
                  <a:pt x="1" y="38"/>
                </a:cubicBezTo>
                <a:cubicBezTo>
                  <a:pt x="4" y="36"/>
                  <a:pt x="4" y="36"/>
                  <a:pt x="4" y="36"/>
                </a:cubicBezTo>
                <a:cubicBezTo>
                  <a:pt x="4" y="36"/>
                  <a:pt x="11" y="36"/>
                  <a:pt x="12" y="36"/>
                </a:cubicBezTo>
                <a:cubicBezTo>
                  <a:pt x="13" y="36"/>
                  <a:pt x="17" y="42"/>
                  <a:pt x="18" y="42"/>
                </a:cubicBezTo>
                <a:cubicBezTo>
                  <a:pt x="19" y="42"/>
                  <a:pt x="20" y="43"/>
                  <a:pt x="21" y="42"/>
                </a:cubicBezTo>
                <a:cubicBezTo>
                  <a:pt x="22" y="42"/>
                  <a:pt x="24" y="40"/>
                  <a:pt x="24" y="40"/>
                </a:cubicBezTo>
                <a:cubicBezTo>
                  <a:pt x="25" y="40"/>
                  <a:pt x="30" y="40"/>
                  <a:pt x="30" y="40"/>
                </a:cubicBezTo>
                <a:cubicBezTo>
                  <a:pt x="32" y="52"/>
                  <a:pt x="32" y="52"/>
                  <a:pt x="32" y="52"/>
                </a:cubicBezTo>
                <a:cubicBezTo>
                  <a:pt x="38" y="53"/>
                  <a:pt x="38" y="53"/>
                  <a:pt x="38" y="53"/>
                </a:cubicBezTo>
                <a:cubicBezTo>
                  <a:pt x="43" y="53"/>
                  <a:pt x="43" y="53"/>
                  <a:pt x="43" y="53"/>
                </a:cubicBezTo>
                <a:cubicBezTo>
                  <a:pt x="49" y="56"/>
                  <a:pt x="49" y="56"/>
                  <a:pt x="49" y="56"/>
                </a:cubicBezTo>
                <a:cubicBezTo>
                  <a:pt x="55" y="59"/>
                  <a:pt x="55" y="59"/>
                  <a:pt x="55" y="59"/>
                </a:cubicBezTo>
                <a:cubicBezTo>
                  <a:pt x="55" y="57"/>
                  <a:pt x="55" y="57"/>
                  <a:pt x="55" y="57"/>
                </a:cubicBezTo>
                <a:cubicBezTo>
                  <a:pt x="52" y="53"/>
                  <a:pt x="52" y="53"/>
                  <a:pt x="52" y="53"/>
                </a:cubicBezTo>
                <a:cubicBezTo>
                  <a:pt x="53" y="50"/>
                  <a:pt x="53" y="50"/>
                  <a:pt x="53" y="50"/>
                </a:cubicBezTo>
                <a:cubicBezTo>
                  <a:pt x="54" y="44"/>
                  <a:pt x="54" y="44"/>
                  <a:pt x="54" y="44"/>
                </a:cubicBezTo>
                <a:cubicBezTo>
                  <a:pt x="57" y="43"/>
                  <a:pt x="57" y="43"/>
                  <a:pt x="57" y="43"/>
                </a:cubicBezTo>
                <a:cubicBezTo>
                  <a:pt x="55" y="37"/>
                  <a:pt x="55" y="37"/>
                  <a:pt x="55" y="37"/>
                </a:cubicBezTo>
                <a:cubicBezTo>
                  <a:pt x="54" y="31"/>
                  <a:pt x="54" y="31"/>
                  <a:pt x="54" y="31"/>
                </a:cubicBezTo>
                <a:cubicBezTo>
                  <a:pt x="53" y="25"/>
                  <a:pt x="53" y="25"/>
                  <a:pt x="53" y="25"/>
                </a:cubicBezTo>
                <a:cubicBezTo>
                  <a:pt x="55" y="18"/>
                  <a:pt x="55" y="18"/>
                  <a:pt x="55" y="18"/>
                </a:cubicBezTo>
                <a:cubicBezTo>
                  <a:pt x="59" y="11"/>
                  <a:pt x="59" y="11"/>
                  <a:pt x="59" y="11"/>
                </a:cubicBezTo>
                <a:cubicBezTo>
                  <a:pt x="59" y="10"/>
                  <a:pt x="59" y="10"/>
                  <a:pt x="59" y="10"/>
                </a:cubicBezTo>
                <a:cubicBezTo>
                  <a:pt x="59" y="5"/>
                  <a:pt x="59" y="5"/>
                  <a:pt x="59" y="5"/>
                </a:cubicBezTo>
                <a:cubicBezTo>
                  <a:pt x="56" y="3"/>
                  <a:pt x="56" y="3"/>
                  <a:pt x="56" y="3"/>
                </a:cubicBezTo>
                <a:cubicBezTo>
                  <a:pt x="51" y="3"/>
                  <a:pt x="51" y="3"/>
                  <a:pt x="51" y="3"/>
                </a:cubicBezTo>
                <a:cubicBezTo>
                  <a:pt x="49" y="0"/>
                  <a:pt x="49" y="0"/>
                  <a:pt x="49" y="0"/>
                </a:cubicBezTo>
                <a:cubicBezTo>
                  <a:pt x="41" y="1"/>
                  <a:pt x="41" y="1"/>
                  <a:pt x="41" y="1"/>
                </a:cubicBezTo>
                <a:cubicBezTo>
                  <a:pt x="32" y="3"/>
                  <a:pt x="32" y="3"/>
                  <a:pt x="32" y="3"/>
                </a:cubicBezTo>
                <a:cubicBezTo>
                  <a:pt x="27" y="1"/>
                  <a:pt x="27" y="1"/>
                  <a:pt x="27" y="1"/>
                </a:cubicBezTo>
                <a:cubicBezTo>
                  <a:pt x="21" y="2"/>
                  <a:pt x="21" y="2"/>
                  <a:pt x="21" y="2"/>
                </a:cubicBezTo>
                <a:cubicBezTo>
                  <a:pt x="21" y="6"/>
                  <a:pt x="21" y="6"/>
                  <a:pt x="21" y="6"/>
                </a:cubicBezTo>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96" name="ET"/>
          <p:cNvSpPr>
            <a:spLocks/>
          </p:cNvSpPr>
          <p:nvPr/>
        </p:nvSpPr>
        <p:spPr bwMode="auto">
          <a:xfrm>
            <a:off x="5165375" y="3704197"/>
            <a:ext cx="312442" cy="299033"/>
          </a:xfrm>
          <a:custGeom>
            <a:avLst/>
            <a:gdLst>
              <a:gd name="T0" fmla="*/ 2147483647 w 47"/>
              <a:gd name="T1" fmla="*/ 2147483647 h 45"/>
              <a:gd name="T2" fmla="*/ 2147483647 w 47"/>
              <a:gd name="T3" fmla="*/ 2147483647 h 45"/>
              <a:gd name="T4" fmla="*/ 2147483647 w 47"/>
              <a:gd name="T5" fmla="*/ 2147483647 h 45"/>
              <a:gd name="T6" fmla="*/ 2147483647 w 47"/>
              <a:gd name="T7" fmla="*/ 2147483647 h 45"/>
              <a:gd name="T8" fmla="*/ 2147483647 w 47"/>
              <a:gd name="T9" fmla="*/ 2147483647 h 45"/>
              <a:gd name="T10" fmla="*/ 2147483647 w 47"/>
              <a:gd name="T11" fmla="*/ 2147483647 h 45"/>
              <a:gd name="T12" fmla="*/ 2147483647 w 47"/>
              <a:gd name="T13" fmla="*/ 2147483647 h 45"/>
              <a:gd name="T14" fmla="*/ 2147483647 w 47"/>
              <a:gd name="T15" fmla="*/ 2147483647 h 45"/>
              <a:gd name="T16" fmla="*/ 2147483647 w 47"/>
              <a:gd name="T17" fmla="*/ 2147483647 h 45"/>
              <a:gd name="T18" fmla="*/ 2147483647 w 47"/>
              <a:gd name="T19" fmla="*/ 2147483647 h 45"/>
              <a:gd name="T20" fmla="*/ 2147483647 w 47"/>
              <a:gd name="T21" fmla="*/ 2147483647 h 45"/>
              <a:gd name="T22" fmla="*/ 2147483647 w 47"/>
              <a:gd name="T23" fmla="*/ 2147483647 h 45"/>
              <a:gd name="T24" fmla="*/ 2147483647 w 47"/>
              <a:gd name="T25" fmla="*/ 2147483647 h 45"/>
              <a:gd name="T26" fmla="*/ 2147483647 w 47"/>
              <a:gd name="T27" fmla="*/ 2147483647 h 45"/>
              <a:gd name="T28" fmla="*/ 2147483647 w 47"/>
              <a:gd name="T29" fmla="*/ 0 h 45"/>
              <a:gd name="T30" fmla="*/ 2147483647 w 47"/>
              <a:gd name="T31" fmla="*/ 0 h 45"/>
              <a:gd name="T32" fmla="*/ 2147483647 w 47"/>
              <a:gd name="T33" fmla="*/ 2147483647 h 45"/>
              <a:gd name="T34" fmla="*/ 2147483647 w 47"/>
              <a:gd name="T35" fmla="*/ 2147483647 h 45"/>
              <a:gd name="T36" fmla="*/ 2147483647 w 47"/>
              <a:gd name="T37" fmla="*/ 2147483647 h 45"/>
              <a:gd name="T38" fmla="*/ 2147483647 w 47"/>
              <a:gd name="T39" fmla="*/ 2147483647 h 45"/>
              <a:gd name="T40" fmla="*/ 2147483647 w 47"/>
              <a:gd name="T41" fmla="*/ 2147483647 h 45"/>
              <a:gd name="T42" fmla="*/ 2147483647 w 47"/>
              <a:gd name="T43" fmla="*/ 2147483647 h 45"/>
              <a:gd name="T44" fmla="*/ 2147483647 w 47"/>
              <a:gd name="T45" fmla="*/ 2147483647 h 45"/>
              <a:gd name="T46" fmla="*/ 0 w 47"/>
              <a:gd name="T47" fmla="*/ 2147483647 h 45"/>
              <a:gd name="T48" fmla="*/ 2147483647 w 47"/>
              <a:gd name="T49" fmla="*/ 2147483647 h 45"/>
              <a:gd name="T50" fmla="*/ 2147483647 w 47"/>
              <a:gd name="T51" fmla="*/ 2147483647 h 45"/>
              <a:gd name="T52" fmla="*/ 2147483647 w 47"/>
              <a:gd name="T53" fmla="*/ 2147483647 h 45"/>
              <a:gd name="T54" fmla="*/ 2147483647 w 47"/>
              <a:gd name="T55" fmla="*/ 2147483647 h 45"/>
              <a:gd name="T56" fmla="*/ 2147483647 w 47"/>
              <a:gd name="T57" fmla="*/ 2147483647 h 45"/>
              <a:gd name="T58" fmla="*/ 2147483647 w 47"/>
              <a:gd name="T59" fmla="*/ 2147483647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7" h="45">
                <a:moveTo>
                  <a:pt x="22" y="45"/>
                </a:moveTo>
                <a:cubicBezTo>
                  <a:pt x="23" y="45"/>
                  <a:pt x="24" y="44"/>
                  <a:pt x="24" y="44"/>
                </a:cubicBezTo>
                <a:cubicBezTo>
                  <a:pt x="27" y="45"/>
                  <a:pt x="27" y="45"/>
                  <a:pt x="27" y="45"/>
                </a:cubicBezTo>
                <a:cubicBezTo>
                  <a:pt x="29" y="45"/>
                  <a:pt x="29" y="45"/>
                  <a:pt x="29" y="45"/>
                </a:cubicBezTo>
                <a:cubicBezTo>
                  <a:pt x="32" y="43"/>
                  <a:pt x="32" y="43"/>
                  <a:pt x="32" y="43"/>
                </a:cubicBezTo>
                <a:cubicBezTo>
                  <a:pt x="39" y="41"/>
                  <a:pt x="39" y="41"/>
                  <a:pt x="39" y="41"/>
                </a:cubicBezTo>
                <a:cubicBezTo>
                  <a:pt x="47" y="32"/>
                  <a:pt x="47" y="32"/>
                  <a:pt x="47" y="32"/>
                </a:cubicBezTo>
                <a:cubicBezTo>
                  <a:pt x="40" y="31"/>
                  <a:pt x="40" y="31"/>
                  <a:pt x="40" y="31"/>
                </a:cubicBezTo>
                <a:cubicBezTo>
                  <a:pt x="33" y="27"/>
                  <a:pt x="33" y="27"/>
                  <a:pt x="33" y="27"/>
                </a:cubicBezTo>
                <a:cubicBezTo>
                  <a:pt x="31" y="24"/>
                  <a:pt x="31" y="24"/>
                  <a:pt x="31" y="24"/>
                </a:cubicBezTo>
                <a:cubicBezTo>
                  <a:pt x="34" y="22"/>
                  <a:pt x="34" y="22"/>
                  <a:pt x="34" y="22"/>
                </a:cubicBezTo>
                <a:cubicBezTo>
                  <a:pt x="33" y="20"/>
                  <a:pt x="33" y="20"/>
                  <a:pt x="33" y="20"/>
                </a:cubicBezTo>
                <a:cubicBezTo>
                  <a:pt x="25" y="8"/>
                  <a:pt x="25" y="8"/>
                  <a:pt x="25" y="8"/>
                </a:cubicBezTo>
                <a:cubicBezTo>
                  <a:pt x="20" y="6"/>
                  <a:pt x="20" y="6"/>
                  <a:pt x="20" y="6"/>
                </a:cubicBezTo>
                <a:cubicBezTo>
                  <a:pt x="17" y="0"/>
                  <a:pt x="17" y="0"/>
                  <a:pt x="17" y="0"/>
                </a:cubicBezTo>
                <a:cubicBezTo>
                  <a:pt x="17" y="0"/>
                  <a:pt x="17" y="0"/>
                  <a:pt x="17" y="0"/>
                </a:cubicBezTo>
                <a:cubicBezTo>
                  <a:pt x="15" y="1"/>
                  <a:pt x="15" y="1"/>
                  <a:pt x="15" y="1"/>
                </a:cubicBezTo>
                <a:cubicBezTo>
                  <a:pt x="12" y="3"/>
                  <a:pt x="12" y="3"/>
                  <a:pt x="12" y="3"/>
                </a:cubicBezTo>
                <a:cubicBezTo>
                  <a:pt x="11" y="14"/>
                  <a:pt x="11" y="14"/>
                  <a:pt x="11" y="14"/>
                </a:cubicBezTo>
                <a:cubicBezTo>
                  <a:pt x="8" y="20"/>
                  <a:pt x="8" y="20"/>
                  <a:pt x="8" y="20"/>
                </a:cubicBezTo>
                <a:cubicBezTo>
                  <a:pt x="4" y="24"/>
                  <a:pt x="4" y="24"/>
                  <a:pt x="4" y="24"/>
                </a:cubicBezTo>
                <a:cubicBezTo>
                  <a:pt x="3" y="30"/>
                  <a:pt x="3" y="30"/>
                  <a:pt x="3" y="30"/>
                </a:cubicBezTo>
                <a:cubicBezTo>
                  <a:pt x="1" y="30"/>
                  <a:pt x="1" y="30"/>
                  <a:pt x="1" y="30"/>
                </a:cubicBezTo>
                <a:cubicBezTo>
                  <a:pt x="0" y="33"/>
                  <a:pt x="0" y="33"/>
                  <a:pt x="0" y="33"/>
                </a:cubicBezTo>
                <a:cubicBezTo>
                  <a:pt x="4" y="36"/>
                  <a:pt x="4" y="36"/>
                  <a:pt x="4" y="36"/>
                </a:cubicBezTo>
                <a:cubicBezTo>
                  <a:pt x="7" y="39"/>
                  <a:pt x="7" y="39"/>
                  <a:pt x="7" y="39"/>
                </a:cubicBezTo>
                <a:cubicBezTo>
                  <a:pt x="9" y="41"/>
                  <a:pt x="9" y="41"/>
                  <a:pt x="9" y="41"/>
                </a:cubicBezTo>
                <a:cubicBezTo>
                  <a:pt x="9" y="42"/>
                  <a:pt x="9" y="42"/>
                  <a:pt x="9" y="42"/>
                </a:cubicBezTo>
                <a:cubicBezTo>
                  <a:pt x="12" y="43"/>
                  <a:pt x="12" y="43"/>
                  <a:pt x="12" y="43"/>
                </a:cubicBezTo>
                <a:cubicBezTo>
                  <a:pt x="12" y="43"/>
                  <a:pt x="21" y="45"/>
                  <a:pt x="22" y="45"/>
                </a:cubicBez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97" name="KE"/>
          <p:cNvSpPr>
            <a:spLocks/>
          </p:cNvSpPr>
          <p:nvPr/>
        </p:nvSpPr>
        <p:spPr bwMode="auto">
          <a:xfrm>
            <a:off x="5185490" y="3981774"/>
            <a:ext cx="172983" cy="198461"/>
          </a:xfrm>
          <a:custGeom>
            <a:avLst/>
            <a:gdLst>
              <a:gd name="T0" fmla="*/ 2147483647 w 26"/>
              <a:gd name="T1" fmla="*/ 2147483647 h 30"/>
              <a:gd name="T2" fmla="*/ 2147483647 w 26"/>
              <a:gd name="T3" fmla="*/ 2147483647 h 30"/>
              <a:gd name="T4" fmla="*/ 2147483647 w 26"/>
              <a:gd name="T5" fmla="*/ 2147483647 h 30"/>
              <a:gd name="T6" fmla="*/ 2147483647 w 26"/>
              <a:gd name="T7" fmla="*/ 2147483647 h 30"/>
              <a:gd name="T8" fmla="*/ 2147483647 w 26"/>
              <a:gd name="T9" fmla="*/ 2147483647 h 30"/>
              <a:gd name="T10" fmla="*/ 2147483647 w 26"/>
              <a:gd name="T11" fmla="*/ 2147483647 h 30"/>
              <a:gd name="T12" fmla="*/ 2147483647 w 26"/>
              <a:gd name="T13" fmla="*/ 2147483647 h 30"/>
              <a:gd name="T14" fmla="*/ 2147483647 w 26"/>
              <a:gd name="T15" fmla="*/ 0 h 30"/>
              <a:gd name="T16" fmla="*/ 2147483647 w 26"/>
              <a:gd name="T17" fmla="*/ 2147483647 h 30"/>
              <a:gd name="T18" fmla="*/ 2147483647 w 26"/>
              <a:gd name="T19" fmla="*/ 2147483647 h 30"/>
              <a:gd name="T20" fmla="*/ 0 w 26"/>
              <a:gd name="T21" fmla="*/ 2147483647 h 30"/>
              <a:gd name="T22" fmla="*/ 2147483647 w 26"/>
              <a:gd name="T23" fmla="*/ 2147483647 h 30"/>
              <a:gd name="T24" fmla="*/ 2147483647 w 26"/>
              <a:gd name="T25" fmla="*/ 2147483647 h 30"/>
              <a:gd name="T26" fmla="*/ 0 w 26"/>
              <a:gd name="T27" fmla="*/ 2147483647 h 30"/>
              <a:gd name="T28" fmla="*/ 2147483647 w 26"/>
              <a:gd name="T29" fmla="*/ 2147483647 h 30"/>
              <a:gd name="T30" fmla="*/ 2147483647 w 26"/>
              <a:gd name="T31" fmla="*/ 2147483647 h 30"/>
              <a:gd name="T32" fmla="*/ 2147483647 w 26"/>
              <a:gd name="T33" fmla="*/ 2147483647 h 30"/>
              <a:gd name="T34" fmla="*/ 2147483647 w 26"/>
              <a:gd name="T35" fmla="*/ 2147483647 h 30"/>
              <a:gd name="T36" fmla="*/ 2147483647 w 26"/>
              <a:gd name="T37" fmla="*/ 2147483647 h 30"/>
              <a:gd name="T38" fmla="*/ 2147483647 w 26"/>
              <a:gd name="T39" fmla="*/ 2147483647 h 30"/>
              <a:gd name="T40" fmla="*/ 2147483647 w 26"/>
              <a:gd name="T41" fmla="*/ 2147483647 h 30"/>
              <a:gd name="T42" fmla="*/ 2147483647 w 26"/>
              <a:gd name="T43" fmla="*/ 2147483647 h 30"/>
              <a:gd name="T44" fmla="*/ 2147483647 w 26"/>
              <a:gd name="T45" fmla="*/ 2147483647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30">
                <a:moveTo>
                  <a:pt x="23" y="7"/>
                </a:moveTo>
                <a:cubicBezTo>
                  <a:pt x="26" y="4"/>
                  <a:pt x="26" y="4"/>
                  <a:pt x="26" y="4"/>
                </a:cubicBezTo>
                <a:cubicBezTo>
                  <a:pt x="26" y="3"/>
                  <a:pt x="26" y="3"/>
                  <a:pt x="26" y="3"/>
                </a:cubicBezTo>
                <a:cubicBezTo>
                  <a:pt x="24" y="3"/>
                  <a:pt x="24" y="3"/>
                  <a:pt x="24" y="3"/>
                </a:cubicBezTo>
                <a:cubicBezTo>
                  <a:pt x="21" y="2"/>
                  <a:pt x="21" y="2"/>
                  <a:pt x="21" y="2"/>
                </a:cubicBezTo>
                <a:cubicBezTo>
                  <a:pt x="21" y="2"/>
                  <a:pt x="20" y="3"/>
                  <a:pt x="19" y="3"/>
                </a:cubicBezTo>
                <a:cubicBezTo>
                  <a:pt x="18" y="3"/>
                  <a:pt x="9" y="1"/>
                  <a:pt x="9" y="1"/>
                </a:cubicBezTo>
                <a:cubicBezTo>
                  <a:pt x="6" y="0"/>
                  <a:pt x="6" y="0"/>
                  <a:pt x="6" y="0"/>
                </a:cubicBezTo>
                <a:cubicBezTo>
                  <a:pt x="6" y="1"/>
                  <a:pt x="6" y="1"/>
                  <a:pt x="6" y="1"/>
                </a:cubicBezTo>
                <a:cubicBezTo>
                  <a:pt x="3" y="1"/>
                  <a:pt x="3" y="1"/>
                  <a:pt x="3" y="1"/>
                </a:cubicBezTo>
                <a:cubicBezTo>
                  <a:pt x="0" y="3"/>
                  <a:pt x="0" y="3"/>
                  <a:pt x="0" y="3"/>
                </a:cubicBezTo>
                <a:cubicBezTo>
                  <a:pt x="2" y="5"/>
                  <a:pt x="2" y="5"/>
                  <a:pt x="2" y="5"/>
                </a:cubicBezTo>
                <a:cubicBezTo>
                  <a:pt x="2" y="9"/>
                  <a:pt x="2" y="9"/>
                  <a:pt x="2" y="9"/>
                </a:cubicBezTo>
                <a:cubicBezTo>
                  <a:pt x="0" y="13"/>
                  <a:pt x="0" y="13"/>
                  <a:pt x="0" y="13"/>
                </a:cubicBezTo>
                <a:cubicBezTo>
                  <a:pt x="1" y="19"/>
                  <a:pt x="1" y="19"/>
                  <a:pt x="1" y="19"/>
                </a:cubicBezTo>
                <a:cubicBezTo>
                  <a:pt x="12" y="24"/>
                  <a:pt x="12" y="24"/>
                  <a:pt x="12" y="24"/>
                </a:cubicBezTo>
                <a:cubicBezTo>
                  <a:pt x="12" y="27"/>
                  <a:pt x="12" y="27"/>
                  <a:pt x="12" y="27"/>
                </a:cubicBezTo>
                <a:cubicBezTo>
                  <a:pt x="17" y="30"/>
                  <a:pt x="17" y="30"/>
                  <a:pt x="17" y="30"/>
                </a:cubicBezTo>
                <a:cubicBezTo>
                  <a:pt x="17" y="29"/>
                  <a:pt x="18" y="29"/>
                  <a:pt x="18" y="29"/>
                </a:cubicBezTo>
                <a:cubicBezTo>
                  <a:pt x="22" y="23"/>
                  <a:pt x="22" y="23"/>
                  <a:pt x="22" y="23"/>
                </a:cubicBezTo>
                <a:cubicBezTo>
                  <a:pt x="25" y="20"/>
                  <a:pt x="25" y="20"/>
                  <a:pt x="25" y="20"/>
                </a:cubicBezTo>
                <a:cubicBezTo>
                  <a:pt x="23" y="17"/>
                  <a:pt x="23" y="17"/>
                  <a:pt x="23" y="17"/>
                </a:cubicBezTo>
                <a:lnTo>
                  <a:pt x="23" y="7"/>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98" name="ZW"/>
          <p:cNvSpPr>
            <a:spLocks/>
          </p:cNvSpPr>
          <p:nvPr/>
        </p:nvSpPr>
        <p:spPr bwMode="auto">
          <a:xfrm>
            <a:off x="5005182" y="4410879"/>
            <a:ext cx="153489" cy="151527"/>
          </a:xfrm>
          <a:custGeom>
            <a:avLst/>
            <a:gdLst>
              <a:gd name="T0" fmla="*/ 2147483647 w 24"/>
              <a:gd name="T1" fmla="*/ 2147483647 h 23"/>
              <a:gd name="T2" fmla="*/ 2147483647 w 24"/>
              <a:gd name="T3" fmla="*/ 2147483647 h 23"/>
              <a:gd name="T4" fmla="*/ 2147483647 w 24"/>
              <a:gd name="T5" fmla="*/ 2147483647 h 23"/>
              <a:gd name="T6" fmla="*/ 0 w 24"/>
              <a:gd name="T7" fmla="*/ 2147483647 h 23"/>
              <a:gd name="T8" fmla="*/ 2147483647 w 24"/>
              <a:gd name="T9" fmla="*/ 2147483647 h 23"/>
              <a:gd name="T10" fmla="*/ 2147483647 w 24"/>
              <a:gd name="T11" fmla="*/ 2147483647 h 23"/>
              <a:gd name="T12" fmla="*/ 2147483647 w 24"/>
              <a:gd name="T13" fmla="*/ 2147483647 h 23"/>
              <a:gd name="T14" fmla="*/ 2147483647 w 24"/>
              <a:gd name="T15" fmla="*/ 2147483647 h 23"/>
              <a:gd name="T16" fmla="*/ 2147483647 w 24"/>
              <a:gd name="T17" fmla="*/ 2147483647 h 23"/>
              <a:gd name="T18" fmla="*/ 2147483647 w 24"/>
              <a:gd name="T19" fmla="*/ 2147483647 h 23"/>
              <a:gd name="T20" fmla="*/ 2147483647 w 24"/>
              <a:gd name="T21" fmla="*/ 2147483647 h 23"/>
              <a:gd name="T22" fmla="*/ 2147483647 w 24"/>
              <a:gd name="T23" fmla="*/ 2147483647 h 23"/>
              <a:gd name="T24" fmla="*/ 2147483647 w 24"/>
              <a:gd name="T25" fmla="*/ 2147483647 h 23"/>
              <a:gd name="T26" fmla="*/ 2147483647 w 24"/>
              <a:gd name="T27" fmla="*/ 2147483647 h 23"/>
              <a:gd name="T28" fmla="*/ 2147483647 w 24"/>
              <a:gd name="T29" fmla="*/ 2147483647 h 23"/>
              <a:gd name="T30" fmla="*/ 2147483647 w 24"/>
              <a:gd name="T31" fmla="*/ 0 h 23"/>
              <a:gd name="T32" fmla="*/ 2147483647 w 24"/>
              <a:gd name="T33" fmla="*/ 2147483647 h 23"/>
              <a:gd name="T34" fmla="*/ 2147483647 w 24"/>
              <a:gd name="T35" fmla="*/ 2147483647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23">
                <a:moveTo>
                  <a:pt x="9" y="5"/>
                </a:moveTo>
                <a:cubicBezTo>
                  <a:pt x="9" y="5"/>
                  <a:pt x="6" y="8"/>
                  <a:pt x="6" y="8"/>
                </a:cubicBezTo>
                <a:cubicBezTo>
                  <a:pt x="5" y="8"/>
                  <a:pt x="2" y="7"/>
                  <a:pt x="2" y="7"/>
                </a:cubicBezTo>
                <a:cubicBezTo>
                  <a:pt x="0" y="8"/>
                  <a:pt x="0" y="8"/>
                  <a:pt x="0" y="8"/>
                </a:cubicBezTo>
                <a:cubicBezTo>
                  <a:pt x="1" y="8"/>
                  <a:pt x="1" y="8"/>
                  <a:pt x="1" y="8"/>
                </a:cubicBezTo>
                <a:cubicBezTo>
                  <a:pt x="3" y="12"/>
                  <a:pt x="3" y="12"/>
                  <a:pt x="3" y="12"/>
                </a:cubicBezTo>
                <a:cubicBezTo>
                  <a:pt x="6" y="16"/>
                  <a:pt x="6" y="16"/>
                  <a:pt x="6" y="16"/>
                </a:cubicBezTo>
                <a:cubicBezTo>
                  <a:pt x="8" y="16"/>
                  <a:pt x="8" y="16"/>
                  <a:pt x="8" y="16"/>
                </a:cubicBezTo>
                <a:cubicBezTo>
                  <a:pt x="9" y="20"/>
                  <a:pt x="9" y="20"/>
                  <a:pt x="9" y="20"/>
                </a:cubicBezTo>
                <a:cubicBezTo>
                  <a:pt x="14" y="22"/>
                  <a:pt x="14" y="22"/>
                  <a:pt x="14" y="22"/>
                </a:cubicBezTo>
                <a:cubicBezTo>
                  <a:pt x="20" y="23"/>
                  <a:pt x="20" y="23"/>
                  <a:pt x="20" y="23"/>
                </a:cubicBezTo>
                <a:cubicBezTo>
                  <a:pt x="22" y="20"/>
                  <a:pt x="22" y="20"/>
                  <a:pt x="22" y="20"/>
                </a:cubicBezTo>
                <a:cubicBezTo>
                  <a:pt x="24" y="12"/>
                  <a:pt x="24" y="12"/>
                  <a:pt x="24" y="12"/>
                </a:cubicBezTo>
                <a:cubicBezTo>
                  <a:pt x="24" y="7"/>
                  <a:pt x="24" y="7"/>
                  <a:pt x="24" y="7"/>
                </a:cubicBezTo>
                <a:cubicBezTo>
                  <a:pt x="24" y="3"/>
                  <a:pt x="24" y="3"/>
                  <a:pt x="24" y="3"/>
                </a:cubicBezTo>
                <a:cubicBezTo>
                  <a:pt x="16" y="0"/>
                  <a:pt x="16" y="0"/>
                  <a:pt x="16" y="0"/>
                </a:cubicBezTo>
                <a:cubicBezTo>
                  <a:pt x="13" y="1"/>
                  <a:pt x="13" y="1"/>
                  <a:pt x="13" y="1"/>
                </a:cubicBezTo>
                <a:lnTo>
                  <a:pt x="9" y="5"/>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99" name="UG"/>
          <p:cNvSpPr>
            <a:spLocks/>
          </p:cNvSpPr>
          <p:nvPr/>
        </p:nvSpPr>
        <p:spPr bwMode="auto">
          <a:xfrm>
            <a:off x="5097368" y="4003227"/>
            <a:ext cx="101987" cy="131451"/>
          </a:xfrm>
          <a:custGeom>
            <a:avLst/>
            <a:gdLst>
              <a:gd name="T0" fmla="*/ 2147483647 w 43"/>
              <a:gd name="T1" fmla="*/ 2147483647 h 70"/>
              <a:gd name="T2" fmla="*/ 2147483647 w 43"/>
              <a:gd name="T3" fmla="*/ 2147483647 h 70"/>
              <a:gd name="T4" fmla="*/ 2147483647 w 43"/>
              <a:gd name="T5" fmla="*/ 2147483647 h 70"/>
              <a:gd name="T6" fmla="*/ 2147483647 w 43"/>
              <a:gd name="T7" fmla="*/ 2147483647 h 70"/>
              <a:gd name="T8" fmla="*/ 2147483647 w 43"/>
              <a:gd name="T9" fmla="*/ 2147483647 h 70"/>
              <a:gd name="T10" fmla="*/ 2147483647 w 43"/>
              <a:gd name="T11" fmla="*/ 2147483647 h 70"/>
              <a:gd name="T12" fmla="*/ 2147483647 w 43"/>
              <a:gd name="T13" fmla="*/ 2147483647 h 70"/>
              <a:gd name="T14" fmla="*/ 2147483647 w 43"/>
              <a:gd name="T15" fmla="*/ 2147483647 h 70"/>
              <a:gd name="T16" fmla="*/ 2147483647 w 43"/>
              <a:gd name="T17" fmla="*/ 2147483647 h 70"/>
              <a:gd name="T18" fmla="*/ 2147483647 w 43"/>
              <a:gd name="T19" fmla="*/ 2147483647 h 70"/>
              <a:gd name="T20" fmla="*/ 2147483647 w 43"/>
              <a:gd name="T21" fmla="*/ 2147483647 h 70"/>
              <a:gd name="T22" fmla="*/ 2147483647 w 43"/>
              <a:gd name="T23" fmla="*/ 2147483647 h 70"/>
              <a:gd name="T24" fmla="*/ 2147483647 w 43"/>
              <a:gd name="T25" fmla="*/ 2147483647 h 70"/>
              <a:gd name="T26" fmla="*/ 2147483647 w 43"/>
              <a:gd name="T27" fmla="*/ 2147483647 h 70"/>
              <a:gd name="T28" fmla="*/ 2147483647 w 43"/>
              <a:gd name="T29" fmla="*/ 2147483647 h 70"/>
              <a:gd name="T30" fmla="*/ 0 w 43"/>
              <a:gd name="T31" fmla="*/ 2147483647 h 70"/>
              <a:gd name="T32" fmla="*/ 0 w 43"/>
              <a:gd name="T33" fmla="*/ 2147483647 h 70"/>
              <a:gd name="T34" fmla="*/ 2147483647 w 43"/>
              <a:gd name="T35" fmla="*/ 2147483647 h 70"/>
              <a:gd name="T36" fmla="*/ 2147483647 w 43"/>
              <a:gd name="T37" fmla="*/ 2147483647 h 70"/>
              <a:gd name="T38" fmla="*/ 2147483647 w 43"/>
              <a:gd name="T39" fmla="*/ 2147483647 h 70"/>
              <a:gd name="T40" fmla="*/ 2147483647 w 43"/>
              <a:gd name="T41" fmla="*/ 2147483647 h 70"/>
              <a:gd name="T42" fmla="*/ 2147483647 w 43"/>
              <a:gd name="T43" fmla="*/ 2147483647 h 70"/>
              <a:gd name="T44" fmla="*/ 2147483647 w 43"/>
              <a:gd name="T45" fmla="*/ 2147483647 h 70"/>
              <a:gd name="T46" fmla="*/ 2147483647 w 43"/>
              <a:gd name="T47" fmla="*/ 2147483647 h 70"/>
              <a:gd name="T48" fmla="*/ 2147483647 w 43"/>
              <a:gd name="T49" fmla="*/ 2147483647 h 70"/>
              <a:gd name="T50" fmla="*/ 2147483647 w 43"/>
              <a:gd name="T51" fmla="*/ 2147483647 h 70"/>
              <a:gd name="T52" fmla="*/ 2147483647 w 43"/>
              <a:gd name="T53" fmla="*/ 2147483647 h 70"/>
              <a:gd name="T54" fmla="*/ 2147483647 w 43"/>
              <a:gd name="T55" fmla="*/ 2147483647 h 70"/>
              <a:gd name="T56" fmla="*/ 2147483647 w 43"/>
              <a:gd name="T57" fmla="*/ 2147483647 h 70"/>
              <a:gd name="T58" fmla="*/ 2147483647 w 43"/>
              <a:gd name="T59" fmla="*/ 2147483647 h 70"/>
              <a:gd name="T60" fmla="*/ 2147483647 w 43"/>
              <a:gd name="T61" fmla="*/ 2147483647 h 70"/>
              <a:gd name="T62" fmla="*/ 2147483647 w 43"/>
              <a:gd name="T63" fmla="*/ 2147483647 h 70"/>
              <a:gd name="T64" fmla="*/ 2147483647 w 43"/>
              <a:gd name="T65" fmla="*/ 2147483647 h 70"/>
              <a:gd name="T66" fmla="*/ 2147483647 w 43"/>
              <a:gd name="T67" fmla="*/ 2147483647 h 70"/>
              <a:gd name="T68" fmla="*/ 2147483647 w 43"/>
              <a:gd name="T69" fmla="*/ 2147483647 h 70"/>
              <a:gd name="T70" fmla="*/ 2147483647 w 43"/>
              <a:gd name="T71" fmla="*/ 2147483647 h 70"/>
              <a:gd name="T72" fmla="*/ 2147483647 w 43"/>
              <a:gd name="T73" fmla="*/ 2147483647 h 70"/>
              <a:gd name="T74" fmla="*/ 2147483647 w 43"/>
              <a:gd name="T75" fmla="*/ 2147483647 h 70"/>
              <a:gd name="T76" fmla="*/ 2147483647 w 43"/>
              <a:gd name="T77" fmla="*/ 2147483647 h 70"/>
              <a:gd name="T78" fmla="*/ 2147483647 w 43"/>
              <a:gd name="T79" fmla="*/ 2147483647 h 70"/>
              <a:gd name="T80" fmla="*/ 2147483647 w 43"/>
              <a:gd name="T81" fmla="*/ 2147483647 h 70"/>
              <a:gd name="T82" fmla="*/ 2147483647 w 43"/>
              <a:gd name="T83" fmla="*/ 2147483647 h 70"/>
              <a:gd name="T84" fmla="*/ 2147483647 w 43"/>
              <a:gd name="T85" fmla="*/ 2147483647 h 70"/>
              <a:gd name="T86" fmla="*/ 2147483647 w 43"/>
              <a:gd name="T87" fmla="*/ 2147483647 h 70"/>
              <a:gd name="T88" fmla="*/ 2147483647 w 43"/>
              <a:gd name="T89" fmla="*/ 2147483647 h 70"/>
              <a:gd name="T90" fmla="*/ 2147483647 w 43"/>
              <a:gd name="T91" fmla="*/ 2147483647 h 70"/>
              <a:gd name="T92" fmla="*/ 2147483647 w 43"/>
              <a:gd name="T93" fmla="*/ 2147483647 h 70"/>
              <a:gd name="T94" fmla="*/ 2147483647 w 43"/>
              <a:gd name="T95" fmla="*/ 2147483647 h 70"/>
              <a:gd name="T96" fmla="*/ 2147483647 w 43"/>
              <a:gd name="T97" fmla="*/ 2147483647 h 70"/>
              <a:gd name="T98" fmla="*/ 2147483647 w 43"/>
              <a:gd name="T99" fmla="*/ 2147483647 h 70"/>
              <a:gd name="T100" fmla="*/ 2147483647 w 43"/>
              <a:gd name="T101" fmla="*/ 2147483647 h 70"/>
              <a:gd name="T102" fmla="*/ 2147483647 w 43"/>
              <a:gd name="T103" fmla="*/ 2147483647 h 70"/>
              <a:gd name="T104" fmla="*/ 2147483647 w 43"/>
              <a:gd name="T105" fmla="*/ 2147483647 h 70"/>
              <a:gd name="T106" fmla="*/ 2147483647 w 43"/>
              <a:gd name="T107" fmla="*/ 2147483647 h 70"/>
              <a:gd name="T108" fmla="*/ 2147483647 w 43"/>
              <a:gd name="T109" fmla="*/ 2147483647 h 70"/>
              <a:gd name="T110" fmla="*/ 2147483647 w 43"/>
              <a:gd name="T111" fmla="*/ 0 h 70"/>
              <a:gd name="T112" fmla="*/ 2147483647 w 43"/>
              <a:gd name="T113" fmla="*/ 0 h 70"/>
              <a:gd name="T114" fmla="*/ 2147483647 w 43"/>
              <a:gd name="T115" fmla="*/ 2147483647 h 70"/>
              <a:gd name="T116" fmla="*/ 2147483647 w 43"/>
              <a:gd name="T117" fmla="*/ 0 h 70"/>
              <a:gd name="T118" fmla="*/ 2147483647 w 43"/>
              <a:gd name="T119" fmla="*/ 2147483647 h 70"/>
              <a:gd name="T120" fmla="*/ 2147483647 w 43"/>
              <a:gd name="T121" fmla="*/ 2147483647 h 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5814 w 10000"/>
              <a:gd name="connsiteY4" fmla="*/ 5429 h 10000"/>
              <a:gd name="connsiteX5" fmla="*/ 5116 w 10000"/>
              <a:gd name="connsiteY5" fmla="*/ 5571 h 10000"/>
              <a:gd name="connsiteX6" fmla="*/ 4884 w 10000"/>
              <a:gd name="connsiteY6" fmla="*/ 6429 h 10000"/>
              <a:gd name="connsiteX7" fmla="*/ 4651 w 10000"/>
              <a:gd name="connsiteY7" fmla="*/ 6857 h 10000"/>
              <a:gd name="connsiteX8" fmla="*/ 5349 w 10000"/>
              <a:gd name="connsiteY8" fmla="*/ 7429 h 10000"/>
              <a:gd name="connsiteX9" fmla="*/ 5349 w 10000"/>
              <a:gd name="connsiteY9" fmla="*/ 7714 h 10000"/>
              <a:gd name="connsiteX10" fmla="*/ 3953 w 10000"/>
              <a:gd name="connsiteY10" fmla="*/ 7286 h 10000"/>
              <a:gd name="connsiteX11" fmla="*/ 2558 w 10000"/>
              <a:gd name="connsiteY11" fmla="*/ 6857 h 10000"/>
              <a:gd name="connsiteX12" fmla="*/ 1395 w 10000"/>
              <a:gd name="connsiteY12" fmla="*/ 6857 h 10000"/>
              <a:gd name="connsiteX13" fmla="*/ 1395 w 10000"/>
              <a:gd name="connsiteY13" fmla="*/ 7429 h 10000"/>
              <a:gd name="connsiteX14" fmla="*/ 0 w 10000"/>
              <a:gd name="connsiteY14" fmla="*/ 7571 h 10000"/>
              <a:gd name="connsiteX15" fmla="*/ 0 w 10000"/>
              <a:gd name="connsiteY15" fmla="*/ 9143 h 10000"/>
              <a:gd name="connsiteX16" fmla="*/ 465 w 10000"/>
              <a:gd name="connsiteY16" fmla="*/ 9714 h 10000"/>
              <a:gd name="connsiteX17" fmla="*/ 1395 w 10000"/>
              <a:gd name="connsiteY17" fmla="*/ 9714 h 10000"/>
              <a:gd name="connsiteX18" fmla="*/ 1860 w 10000"/>
              <a:gd name="connsiteY18" fmla="*/ 9857 h 10000"/>
              <a:gd name="connsiteX19" fmla="*/ 1628 w 10000"/>
              <a:gd name="connsiteY19" fmla="*/ 9857 h 10000"/>
              <a:gd name="connsiteX20" fmla="*/ 2093 w 10000"/>
              <a:gd name="connsiteY20" fmla="*/ 10000 h 10000"/>
              <a:gd name="connsiteX21" fmla="*/ 2558 w 10000"/>
              <a:gd name="connsiteY21" fmla="*/ 9857 h 10000"/>
              <a:gd name="connsiteX22" fmla="*/ 3488 w 10000"/>
              <a:gd name="connsiteY22" fmla="*/ 10000 h 10000"/>
              <a:gd name="connsiteX23" fmla="*/ 4186 w 10000"/>
              <a:gd name="connsiteY23" fmla="*/ 9571 h 10000"/>
              <a:gd name="connsiteX24" fmla="*/ 5116 w 10000"/>
              <a:gd name="connsiteY24" fmla="*/ 9000 h 10000"/>
              <a:gd name="connsiteX25" fmla="*/ 5814 w 10000"/>
              <a:gd name="connsiteY25" fmla="*/ 8857 h 10000"/>
              <a:gd name="connsiteX26" fmla="*/ 5581 w 10000"/>
              <a:gd name="connsiteY26" fmla="*/ 8857 h 10000"/>
              <a:gd name="connsiteX27" fmla="*/ 5581 w 10000"/>
              <a:gd name="connsiteY27" fmla="*/ 8714 h 10000"/>
              <a:gd name="connsiteX28" fmla="*/ 7674 w 10000"/>
              <a:gd name="connsiteY28" fmla="*/ 8143 h 10000"/>
              <a:gd name="connsiteX29" fmla="*/ 8605 w 10000"/>
              <a:gd name="connsiteY29" fmla="*/ 8429 h 10000"/>
              <a:gd name="connsiteX30" fmla="*/ 9070 w 10000"/>
              <a:gd name="connsiteY30" fmla="*/ 8857 h 10000"/>
              <a:gd name="connsiteX31" fmla="*/ 9302 w 10000"/>
              <a:gd name="connsiteY31" fmla="*/ 9143 h 10000"/>
              <a:gd name="connsiteX32" fmla="*/ 10000 w 10000"/>
              <a:gd name="connsiteY32" fmla="*/ 8857 h 10000"/>
              <a:gd name="connsiteX33" fmla="*/ 10000 w 10000"/>
              <a:gd name="connsiteY33" fmla="*/ 8429 h 10000"/>
              <a:gd name="connsiteX34" fmla="*/ 9302 w 10000"/>
              <a:gd name="connsiteY34" fmla="*/ 7714 h 10000"/>
              <a:gd name="connsiteX35" fmla="*/ 9302 w 10000"/>
              <a:gd name="connsiteY35" fmla="*/ 7000 h 10000"/>
              <a:gd name="connsiteX36" fmla="*/ 9535 w 10000"/>
              <a:gd name="connsiteY36" fmla="*/ 7000 h 10000"/>
              <a:gd name="connsiteX37" fmla="*/ 9070 w 10000"/>
              <a:gd name="connsiteY37" fmla="*/ 6286 h 10000"/>
              <a:gd name="connsiteX38" fmla="*/ 8837 w 10000"/>
              <a:gd name="connsiteY38" fmla="*/ 6000 h 10000"/>
              <a:gd name="connsiteX39" fmla="*/ 7674 w 10000"/>
              <a:gd name="connsiteY39" fmla="*/ 5857 h 10000"/>
              <a:gd name="connsiteX40" fmla="*/ 6512 w 10000"/>
              <a:gd name="connsiteY40" fmla="*/ 5571 h 10000"/>
              <a:gd name="connsiteX41" fmla="*/ 6047 w 10000"/>
              <a:gd name="connsiteY41" fmla="*/ 4857 h 10000"/>
              <a:gd name="connsiteX42" fmla="*/ 5581 w 10000"/>
              <a:gd name="connsiteY42" fmla="*/ 3714 h 10000"/>
              <a:gd name="connsiteX43" fmla="*/ 6047 w 10000"/>
              <a:gd name="connsiteY43" fmla="*/ 3286 h 10000"/>
              <a:gd name="connsiteX44" fmla="*/ 5814 w 10000"/>
              <a:gd name="connsiteY44" fmla="*/ 2286 h 10000"/>
              <a:gd name="connsiteX45" fmla="*/ 6977 w 10000"/>
              <a:gd name="connsiteY45" fmla="*/ 2286 h 10000"/>
              <a:gd name="connsiteX46" fmla="*/ 7442 w 10000"/>
              <a:gd name="connsiteY46" fmla="*/ 2857 h 10000"/>
              <a:gd name="connsiteX47" fmla="*/ 8372 w 10000"/>
              <a:gd name="connsiteY47" fmla="*/ 2857 h 10000"/>
              <a:gd name="connsiteX48" fmla="*/ 8372 w 10000"/>
              <a:gd name="connsiteY48" fmla="*/ 2429 h 10000"/>
              <a:gd name="connsiteX49" fmla="*/ 8605 w 10000"/>
              <a:gd name="connsiteY49" fmla="*/ 2143 h 10000"/>
              <a:gd name="connsiteX50" fmla="*/ 8837 w 10000"/>
              <a:gd name="connsiteY50" fmla="*/ 2286 h 10000"/>
              <a:gd name="connsiteX51" fmla="*/ 8605 w 10000"/>
              <a:gd name="connsiteY51" fmla="*/ 1429 h 10000"/>
              <a:gd name="connsiteX52" fmla="*/ 9070 w 10000"/>
              <a:gd name="connsiteY52" fmla="*/ 857 h 10000"/>
              <a:gd name="connsiteX53" fmla="*/ 9070 w 10000"/>
              <a:gd name="connsiteY53" fmla="*/ 286 h 10000"/>
              <a:gd name="connsiteX54" fmla="*/ 8605 w 10000"/>
              <a:gd name="connsiteY54" fmla="*/ 0 h 10000"/>
              <a:gd name="connsiteX55" fmla="*/ 8140 w 10000"/>
              <a:gd name="connsiteY55" fmla="*/ 0 h 10000"/>
              <a:gd name="connsiteX56" fmla="*/ 6512 w 10000"/>
              <a:gd name="connsiteY56" fmla="*/ 143 h 10000"/>
              <a:gd name="connsiteX57" fmla="*/ 6279 w 10000"/>
              <a:gd name="connsiteY57" fmla="*/ 0 h 10000"/>
              <a:gd name="connsiteX58" fmla="*/ 6279 w 10000"/>
              <a:gd name="connsiteY58" fmla="*/ 714 h 10000"/>
              <a:gd name="connsiteX59" fmla="*/ 6279 w 10000"/>
              <a:gd name="connsiteY59"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5116 w 10000"/>
              <a:gd name="connsiteY4" fmla="*/ 5571 h 10000"/>
              <a:gd name="connsiteX5" fmla="*/ 4884 w 10000"/>
              <a:gd name="connsiteY5" fmla="*/ 6429 h 10000"/>
              <a:gd name="connsiteX6" fmla="*/ 4651 w 10000"/>
              <a:gd name="connsiteY6" fmla="*/ 6857 h 10000"/>
              <a:gd name="connsiteX7" fmla="*/ 5349 w 10000"/>
              <a:gd name="connsiteY7" fmla="*/ 7429 h 10000"/>
              <a:gd name="connsiteX8" fmla="*/ 5349 w 10000"/>
              <a:gd name="connsiteY8" fmla="*/ 7714 h 10000"/>
              <a:gd name="connsiteX9" fmla="*/ 3953 w 10000"/>
              <a:gd name="connsiteY9" fmla="*/ 7286 h 10000"/>
              <a:gd name="connsiteX10" fmla="*/ 2558 w 10000"/>
              <a:gd name="connsiteY10" fmla="*/ 6857 h 10000"/>
              <a:gd name="connsiteX11" fmla="*/ 1395 w 10000"/>
              <a:gd name="connsiteY11" fmla="*/ 6857 h 10000"/>
              <a:gd name="connsiteX12" fmla="*/ 1395 w 10000"/>
              <a:gd name="connsiteY12" fmla="*/ 7429 h 10000"/>
              <a:gd name="connsiteX13" fmla="*/ 0 w 10000"/>
              <a:gd name="connsiteY13" fmla="*/ 7571 h 10000"/>
              <a:gd name="connsiteX14" fmla="*/ 0 w 10000"/>
              <a:gd name="connsiteY14" fmla="*/ 9143 h 10000"/>
              <a:gd name="connsiteX15" fmla="*/ 465 w 10000"/>
              <a:gd name="connsiteY15" fmla="*/ 9714 h 10000"/>
              <a:gd name="connsiteX16" fmla="*/ 1395 w 10000"/>
              <a:gd name="connsiteY16" fmla="*/ 9714 h 10000"/>
              <a:gd name="connsiteX17" fmla="*/ 1860 w 10000"/>
              <a:gd name="connsiteY17" fmla="*/ 9857 h 10000"/>
              <a:gd name="connsiteX18" fmla="*/ 1628 w 10000"/>
              <a:gd name="connsiteY18" fmla="*/ 9857 h 10000"/>
              <a:gd name="connsiteX19" fmla="*/ 2093 w 10000"/>
              <a:gd name="connsiteY19" fmla="*/ 10000 h 10000"/>
              <a:gd name="connsiteX20" fmla="*/ 2558 w 10000"/>
              <a:gd name="connsiteY20" fmla="*/ 9857 h 10000"/>
              <a:gd name="connsiteX21" fmla="*/ 3488 w 10000"/>
              <a:gd name="connsiteY21" fmla="*/ 10000 h 10000"/>
              <a:gd name="connsiteX22" fmla="*/ 4186 w 10000"/>
              <a:gd name="connsiteY22" fmla="*/ 9571 h 10000"/>
              <a:gd name="connsiteX23" fmla="*/ 5116 w 10000"/>
              <a:gd name="connsiteY23" fmla="*/ 9000 h 10000"/>
              <a:gd name="connsiteX24" fmla="*/ 5814 w 10000"/>
              <a:gd name="connsiteY24" fmla="*/ 8857 h 10000"/>
              <a:gd name="connsiteX25" fmla="*/ 5581 w 10000"/>
              <a:gd name="connsiteY25" fmla="*/ 8857 h 10000"/>
              <a:gd name="connsiteX26" fmla="*/ 5581 w 10000"/>
              <a:gd name="connsiteY26" fmla="*/ 8714 h 10000"/>
              <a:gd name="connsiteX27" fmla="*/ 7674 w 10000"/>
              <a:gd name="connsiteY27" fmla="*/ 8143 h 10000"/>
              <a:gd name="connsiteX28" fmla="*/ 8605 w 10000"/>
              <a:gd name="connsiteY28" fmla="*/ 8429 h 10000"/>
              <a:gd name="connsiteX29" fmla="*/ 9070 w 10000"/>
              <a:gd name="connsiteY29" fmla="*/ 8857 h 10000"/>
              <a:gd name="connsiteX30" fmla="*/ 9302 w 10000"/>
              <a:gd name="connsiteY30" fmla="*/ 9143 h 10000"/>
              <a:gd name="connsiteX31" fmla="*/ 10000 w 10000"/>
              <a:gd name="connsiteY31" fmla="*/ 8857 h 10000"/>
              <a:gd name="connsiteX32" fmla="*/ 10000 w 10000"/>
              <a:gd name="connsiteY32" fmla="*/ 8429 h 10000"/>
              <a:gd name="connsiteX33" fmla="*/ 9302 w 10000"/>
              <a:gd name="connsiteY33" fmla="*/ 7714 h 10000"/>
              <a:gd name="connsiteX34" fmla="*/ 9302 w 10000"/>
              <a:gd name="connsiteY34" fmla="*/ 7000 h 10000"/>
              <a:gd name="connsiteX35" fmla="*/ 9535 w 10000"/>
              <a:gd name="connsiteY35" fmla="*/ 7000 h 10000"/>
              <a:gd name="connsiteX36" fmla="*/ 9070 w 10000"/>
              <a:gd name="connsiteY36" fmla="*/ 6286 h 10000"/>
              <a:gd name="connsiteX37" fmla="*/ 8837 w 10000"/>
              <a:gd name="connsiteY37" fmla="*/ 6000 h 10000"/>
              <a:gd name="connsiteX38" fmla="*/ 7674 w 10000"/>
              <a:gd name="connsiteY38" fmla="*/ 5857 h 10000"/>
              <a:gd name="connsiteX39" fmla="*/ 6512 w 10000"/>
              <a:gd name="connsiteY39" fmla="*/ 5571 h 10000"/>
              <a:gd name="connsiteX40" fmla="*/ 6047 w 10000"/>
              <a:gd name="connsiteY40" fmla="*/ 4857 h 10000"/>
              <a:gd name="connsiteX41" fmla="*/ 5581 w 10000"/>
              <a:gd name="connsiteY41" fmla="*/ 3714 h 10000"/>
              <a:gd name="connsiteX42" fmla="*/ 6047 w 10000"/>
              <a:gd name="connsiteY42" fmla="*/ 3286 h 10000"/>
              <a:gd name="connsiteX43" fmla="*/ 5814 w 10000"/>
              <a:gd name="connsiteY43" fmla="*/ 2286 h 10000"/>
              <a:gd name="connsiteX44" fmla="*/ 6977 w 10000"/>
              <a:gd name="connsiteY44" fmla="*/ 2286 h 10000"/>
              <a:gd name="connsiteX45" fmla="*/ 7442 w 10000"/>
              <a:gd name="connsiteY45" fmla="*/ 2857 h 10000"/>
              <a:gd name="connsiteX46" fmla="*/ 8372 w 10000"/>
              <a:gd name="connsiteY46" fmla="*/ 2857 h 10000"/>
              <a:gd name="connsiteX47" fmla="*/ 8372 w 10000"/>
              <a:gd name="connsiteY47" fmla="*/ 2429 h 10000"/>
              <a:gd name="connsiteX48" fmla="*/ 8605 w 10000"/>
              <a:gd name="connsiteY48" fmla="*/ 2143 h 10000"/>
              <a:gd name="connsiteX49" fmla="*/ 8837 w 10000"/>
              <a:gd name="connsiteY49" fmla="*/ 2286 h 10000"/>
              <a:gd name="connsiteX50" fmla="*/ 8605 w 10000"/>
              <a:gd name="connsiteY50" fmla="*/ 1429 h 10000"/>
              <a:gd name="connsiteX51" fmla="*/ 9070 w 10000"/>
              <a:gd name="connsiteY51" fmla="*/ 857 h 10000"/>
              <a:gd name="connsiteX52" fmla="*/ 9070 w 10000"/>
              <a:gd name="connsiteY52" fmla="*/ 286 h 10000"/>
              <a:gd name="connsiteX53" fmla="*/ 8605 w 10000"/>
              <a:gd name="connsiteY53" fmla="*/ 0 h 10000"/>
              <a:gd name="connsiteX54" fmla="*/ 8140 w 10000"/>
              <a:gd name="connsiteY54" fmla="*/ 0 h 10000"/>
              <a:gd name="connsiteX55" fmla="*/ 6512 w 10000"/>
              <a:gd name="connsiteY55" fmla="*/ 143 h 10000"/>
              <a:gd name="connsiteX56" fmla="*/ 6279 w 10000"/>
              <a:gd name="connsiteY56" fmla="*/ 0 h 10000"/>
              <a:gd name="connsiteX57" fmla="*/ 6279 w 10000"/>
              <a:gd name="connsiteY57" fmla="*/ 714 h 10000"/>
              <a:gd name="connsiteX58" fmla="*/ 6279 w 10000"/>
              <a:gd name="connsiteY58"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4884 w 10000"/>
              <a:gd name="connsiteY4" fmla="*/ 6429 h 10000"/>
              <a:gd name="connsiteX5" fmla="*/ 4651 w 10000"/>
              <a:gd name="connsiteY5" fmla="*/ 6857 h 10000"/>
              <a:gd name="connsiteX6" fmla="*/ 5349 w 10000"/>
              <a:gd name="connsiteY6" fmla="*/ 7429 h 10000"/>
              <a:gd name="connsiteX7" fmla="*/ 5349 w 10000"/>
              <a:gd name="connsiteY7" fmla="*/ 7714 h 10000"/>
              <a:gd name="connsiteX8" fmla="*/ 3953 w 10000"/>
              <a:gd name="connsiteY8" fmla="*/ 7286 h 10000"/>
              <a:gd name="connsiteX9" fmla="*/ 2558 w 10000"/>
              <a:gd name="connsiteY9" fmla="*/ 6857 h 10000"/>
              <a:gd name="connsiteX10" fmla="*/ 1395 w 10000"/>
              <a:gd name="connsiteY10" fmla="*/ 6857 h 10000"/>
              <a:gd name="connsiteX11" fmla="*/ 1395 w 10000"/>
              <a:gd name="connsiteY11" fmla="*/ 7429 h 10000"/>
              <a:gd name="connsiteX12" fmla="*/ 0 w 10000"/>
              <a:gd name="connsiteY12" fmla="*/ 7571 h 10000"/>
              <a:gd name="connsiteX13" fmla="*/ 0 w 10000"/>
              <a:gd name="connsiteY13" fmla="*/ 9143 h 10000"/>
              <a:gd name="connsiteX14" fmla="*/ 465 w 10000"/>
              <a:gd name="connsiteY14" fmla="*/ 9714 h 10000"/>
              <a:gd name="connsiteX15" fmla="*/ 1395 w 10000"/>
              <a:gd name="connsiteY15" fmla="*/ 9714 h 10000"/>
              <a:gd name="connsiteX16" fmla="*/ 1860 w 10000"/>
              <a:gd name="connsiteY16" fmla="*/ 9857 h 10000"/>
              <a:gd name="connsiteX17" fmla="*/ 1628 w 10000"/>
              <a:gd name="connsiteY17" fmla="*/ 9857 h 10000"/>
              <a:gd name="connsiteX18" fmla="*/ 2093 w 10000"/>
              <a:gd name="connsiteY18" fmla="*/ 10000 h 10000"/>
              <a:gd name="connsiteX19" fmla="*/ 2558 w 10000"/>
              <a:gd name="connsiteY19" fmla="*/ 9857 h 10000"/>
              <a:gd name="connsiteX20" fmla="*/ 3488 w 10000"/>
              <a:gd name="connsiteY20" fmla="*/ 10000 h 10000"/>
              <a:gd name="connsiteX21" fmla="*/ 4186 w 10000"/>
              <a:gd name="connsiteY21" fmla="*/ 9571 h 10000"/>
              <a:gd name="connsiteX22" fmla="*/ 5116 w 10000"/>
              <a:gd name="connsiteY22" fmla="*/ 9000 h 10000"/>
              <a:gd name="connsiteX23" fmla="*/ 5814 w 10000"/>
              <a:gd name="connsiteY23" fmla="*/ 8857 h 10000"/>
              <a:gd name="connsiteX24" fmla="*/ 5581 w 10000"/>
              <a:gd name="connsiteY24" fmla="*/ 8857 h 10000"/>
              <a:gd name="connsiteX25" fmla="*/ 5581 w 10000"/>
              <a:gd name="connsiteY25" fmla="*/ 8714 h 10000"/>
              <a:gd name="connsiteX26" fmla="*/ 7674 w 10000"/>
              <a:gd name="connsiteY26" fmla="*/ 8143 h 10000"/>
              <a:gd name="connsiteX27" fmla="*/ 8605 w 10000"/>
              <a:gd name="connsiteY27" fmla="*/ 8429 h 10000"/>
              <a:gd name="connsiteX28" fmla="*/ 9070 w 10000"/>
              <a:gd name="connsiteY28" fmla="*/ 8857 h 10000"/>
              <a:gd name="connsiteX29" fmla="*/ 9302 w 10000"/>
              <a:gd name="connsiteY29" fmla="*/ 9143 h 10000"/>
              <a:gd name="connsiteX30" fmla="*/ 10000 w 10000"/>
              <a:gd name="connsiteY30" fmla="*/ 8857 h 10000"/>
              <a:gd name="connsiteX31" fmla="*/ 10000 w 10000"/>
              <a:gd name="connsiteY31" fmla="*/ 8429 h 10000"/>
              <a:gd name="connsiteX32" fmla="*/ 9302 w 10000"/>
              <a:gd name="connsiteY32" fmla="*/ 7714 h 10000"/>
              <a:gd name="connsiteX33" fmla="*/ 9302 w 10000"/>
              <a:gd name="connsiteY33" fmla="*/ 7000 h 10000"/>
              <a:gd name="connsiteX34" fmla="*/ 9535 w 10000"/>
              <a:gd name="connsiteY34" fmla="*/ 7000 h 10000"/>
              <a:gd name="connsiteX35" fmla="*/ 9070 w 10000"/>
              <a:gd name="connsiteY35" fmla="*/ 6286 h 10000"/>
              <a:gd name="connsiteX36" fmla="*/ 8837 w 10000"/>
              <a:gd name="connsiteY36" fmla="*/ 6000 h 10000"/>
              <a:gd name="connsiteX37" fmla="*/ 7674 w 10000"/>
              <a:gd name="connsiteY37" fmla="*/ 5857 h 10000"/>
              <a:gd name="connsiteX38" fmla="*/ 6512 w 10000"/>
              <a:gd name="connsiteY38" fmla="*/ 5571 h 10000"/>
              <a:gd name="connsiteX39" fmla="*/ 6047 w 10000"/>
              <a:gd name="connsiteY39" fmla="*/ 4857 h 10000"/>
              <a:gd name="connsiteX40" fmla="*/ 5581 w 10000"/>
              <a:gd name="connsiteY40" fmla="*/ 3714 h 10000"/>
              <a:gd name="connsiteX41" fmla="*/ 6047 w 10000"/>
              <a:gd name="connsiteY41" fmla="*/ 3286 h 10000"/>
              <a:gd name="connsiteX42" fmla="*/ 5814 w 10000"/>
              <a:gd name="connsiteY42" fmla="*/ 2286 h 10000"/>
              <a:gd name="connsiteX43" fmla="*/ 6977 w 10000"/>
              <a:gd name="connsiteY43" fmla="*/ 2286 h 10000"/>
              <a:gd name="connsiteX44" fmla="*/ 7442 w 10000"/>
              <a:gd name="connsiteY44" fmla="*/ 2857 h 10000"/>
              <a:gd name="connsiteX45" fmla="*/ 8372 w 10000"/>
              <a:gd name="connsiteY45" fmla="*/ 2857 h 10000"/>
              <a:gd name="connsiteX46" fmla="*/ 8372 w 10000"/>
              <a:gd name="connsiteY46" fmla="*/ 2429 h 10000"/>
              <a:gd name="connsiteX47" fmla="*/ 8605 w 10000"/>
              <a:gd name="connsiteY47" fmla="*/ 2143 h 10000"/>
              <a:gd name="connsiteX48" fmla="*/ 8837 w 10000"/>
              <a:gd name="connsiteY48" fmla="*/ 2286 h 10000"/>
              <a:gd name="connsiteX49" fmla="*/ 8605 w 10000"/>
              <a:gd name="connsiteY49" fmla="*/ 1429 h 10000"/>
              <a:gd name="connsiteX50" fmla="*/ 9070 w 10000"/>
              <a:gd name="connsiteY50" fmla="*/ 857 h 10000"/>
              <a:gd name="connsiteX51" fmla="*/ 9070 w 10000"/>
              <a:gd name="connsiteY51" fmla="*/ 286 h 10000"/>
              <a:gd name="connsiteX52" fmla="*/ 8605 w 10000"/>
              <a:gd name="connsiteY52" fmla="*/ 0 h 10000"/>
              <a:gd name="connsiteX53" fmla="*/ 8140 w 10000"/>
              <a:gd name="connsiteY53" fmla="*/ 0 h 10000"/>
              <a:gd name="connsiteX54" fmla="*/ 6512 w 10000"/>
              <a:gd name="connsiteY54" fmla="*/ 143 h 10000"/>
              <a:gd name="connsiteX55" fmla="*/ 6279 w 10000"/>
              <a:gd name="connsiteY55" fmla="*/ 0 h 10000"/>
              <a:gd name="connsiteX56" fmla="*/ 6279 w 10000"/>
              <a:gd name="connsiteY56" fmla="*/ 714 h 10000"/>
              <a:gd name="connsiteX57" fmla="*/ 6279 w 10000"/>
              <a:gd name="connsiteY57"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4651 w 10000"/>
              <a:gd name="connsiteY4" fmla="*/ 6857 h 10000"/>
              <a:gd name="connsiteX5" fmla="*/ 5349 w 10000"/>
              <a:gd name="connsiteY5" fmla="*/ 7429 h 10000"/>
              <a:gd name="connsiteX6" fmla="*/ 5349 w 10000"/>
              <a:gd name="connsiteY6" fmla="*/ 7714 h 10000"/>
              <a:gd name="connsiteX7" fmla="*/ 3953 w 10000"/>
              <a:gd name="connsiteY7" fmla="*/ 7286 h 10000"/>
              <a:gd name="connsiteX8" fmla="*/ 2558 w 10000"/>
              <a:gd name="connsiteY8" fmla="*/ 6857 h 10000"/>
              <a:gd name="connsiteX9" fmla="*/ 1395 w 10000"/>
              <a:gd name="connsiteY9" fmla="*/ 6857 h 10000"/>
              <a:gd name="connsiteX10" fmla="*/ 1395 w 10000"/>
              <a:gd name="connsiteY10" fmla="*/ 7429 h 10000"/>
              <a:gd name="connsiteX11" fmla="*/ 0 w 10000"/>
              <a:gd name="connsiteY11" fmla="*/ 7571 h 10000"/>
              <a:gd name="connsiteX12" fmla="*/ 0 w 10000"/>
              <a:gd name="connsiteY12" fmla="*/ 9143 h 10000"/>
              <a:gd name="connsiteX13" fmla="*/ 465 w 10000"/>
              <a:gd name="connsiteY13" fmla="*/ 9714 h 10000"/>
              <a:gd name="connsiteX14" fmla="*/ 1395 w 10000"/>
              <a:gd name="connsiteY14" fmla="*/ 9714 h 10000"/>
              <a:gd name="connsiteX15" fmla="*/ 1860 w 10000"/>
              <a:gd name="connsiteY15" fmla="*/ 9857 h 10000"/>
              <a:gd name="connsiteX16" fmla="*/ 1628 w 10000"/>
              <a:gd name="connsiteY16" fmla="*/ 9857 h 10000"/>
              <a:gd name="connsiteX17" fmla="*/ 2093 w 10000"/>
              <a:gd name="connsiteY17" fmla="*/ 10000 h 10000"/>
              <a:gd name="connsiteX18" fmla="*/ 2558 w 10000"/>
              <a:gd name="connsiteY18" fmla="*/ 9857 h 10000"/>
              <a:gd name="connsiteX19" fmla="*/ 3488 w 10000"/>
              <a:gd name="connsiteY19" fmla="*/ 10000 h 10000"/>
              <a:gd name="connsiteX20" fmla="*/ 4186 w 10000"/>
              <a:gd name="connsiteY20" fmla="*/ 9571 h 10000"/>
              <a:gd name="connsiteX21" fmla="*/ 5116 w 10000"/>
              <a:gd name="connsiteY21" fmla="*/ 9000 h 10000"/>
              <a:gd name="connsiteX22" fmla="*/ 5814 w 10000"/>
              <a:gd name="connsiteY22" fmla="*/ 8857 h 10000"/>
              <a:gd name="connsiteX23" fmla="*/ 5581 w 10000"/>
              <a:gd name="connsiteY23" fmla="*/ 8857 h 10000"/>
              <a:gd name="connsiteX24" fmla="*/ 5581 w 10000"/>
              <a:gd name="connsiteY24" fmla="*/ 8714 h 10000"/>
              <a:gd name="connsiteX25" fmla="*/ 7674 w 10000"/>
              <a:gd name="connsiteY25" fmla="*/ 8143 h 10000"/>
              <a:gd name="connsiteX26" fmla="*/ 8605 w 10000"/>
              <a:gd name="connsiteY26" fmla="*/ 8429 h 10000"/>
              <a:gd name="connsiteX27" fmla="*/ 9070 w 10000"/>
              <a:gd name="connsiteY27" fmla="*/ 8857 h 10000"/>
              <a:gd name="connsiteX28" fmla="*/ 9302 w 10000"/>
              <a:gd name="connsiteY28" fmla="*/ 9143 h 10000"/>
              <a:gd name="connsiteX29" fmla="*/ 10000 w 10000"/>
              <a:gd name="connsiteY29" fmla="*/ 8857 h 10000"/>
              <a:gd name="connsiteX30" fmla="*/ 10000 w 10000"/>
              <a:gd name="connsiteY30" fmla="*/ 8429 h 10000"/>
              <a:gd name="connsiteX31" fmla="*/ 9302 w 10000"/>
              <a:gd name="connsiteY31" fmla="*/ 7714 h 10000"/>
              <a:gd name="connsiteX32" fmla="*/ 9302 w 10000"/>
              <a:gd name="connsiteY32" fmla="*/ 7000 h 10000"/>
              <a:gd name="connsiteX33" fmla="*/ 9535 w 10000"/>
              <a:gd name="connsiteY33" fmla="*/ 7000 h 10000"/>
              <a:gd name="connsiteX34" fmla="*/ 9070 w 10000"/>
              <a:gd name="connsiteY34" fmla="*/ 6286 h 10000"/>
              <a:gd name="connsiteX35" fmla="*/ 8837 w 10000"/>
              <a:gd name="connsiteY35" fmla="*/ 6000 h 10000"/>
              <a:gd name="connsiteX36" fmla="*/ 7674 w 10000"/>
              <a:gd name="connsiteY36" fmla="*/ 5857 h 10000"/>
              <a:gd name="connsiteX37" fmla="*/ 6512 w 10000"/>
              <a:gd name="connsiteY37" fmla="*/ 5571 h 10000"/>
              <a:gd name="connsiteX38" fmla="*/ 6047 w 10000"/>
              <a:gd name="connsiteY38" fmla="*/ 4857 h 10000"/>
              <a:gd name="connsiteX39" fmla="*/ 5581 w 10000"/>
              <a:gd name="connsiteY39" fmla="*/ 3714 h 10000"/>
              <a:gd name="connsiteX40" fmla="*/ 6047 w 10000"/>
              <a:gd name="connsiteY40" fmla="*/ 3286 h 10000"/>
              <a:gd name="connsiteX41" fmla="*/ 5814 w 10000"/>
              <a:gd name="connsiteY41" fmla="*/ 2286 h 10000"/>
              <a:gd name="connsiteX42" fmla="*/ 6977 w 10000"/>
              <a:gd name="connsiteY42" fmla="*/ 2286 h 10000"/>
              <a:gd name="connsiteX43" fmla="*/ 7442 w 10000"/>
              <a:gd name="connsiteY43" fmla="*/ 2857 h 10000"/>
              <a:gd name="connsiteX44" fmla="*/ 8372 w 10000"/>
              <a:gd name="connsiteY44" fmla="*/ 2857 h 10000"/>
              <a:gd name="connsiteX45" fmla="*/ 8372 w 10000"/>
              <a:gd name="connsiteY45" fmla="*/ 2429 h 10000"/>
              <a:gd name="connsiteX46" fmla="*/ 8605 w 10000"/>
              <a:gd name="connsiteY46" fmla="*/ 2143 h 10000"/>
              <a:gd name="connsiteX47" fmla="*/ 8837 w 10000"/>
              <a:gd name="connsiteY47" fmla="*/ 2286 h 10000"/>
              <a:gd name="connsiteX48" fmla="*/ 8605 w 10000"/>
              <a:gd name="connsiteY48" fmla="*/ 1429 h 10000"/>
              <a:gd name="connsiteX49" fmla="*/ 9070 w 10000"/>
              <a:gd name="connsiteY49" fmla="*/ 857 h 10000"/>
              <a:gd name="connsiteX50" fmla="*/ 9070 w 10000"/>
              <a:gd name="connsiteY50" fmla="*/ 286 h 10000"/>
              <a:gd name="connsiteX51" fmla="*/ 8605 w 10000"/>
              <a:gd name="connsiteY51" fmla="*/ 0 h 10000"/>
              <a:gd name="connsiteX52" fmla="*/ 8140 w 10000"/>
              <a:gd name="connsiteY52" fmla="*/ 0 h 10000"/>
              <a:gd name="connsiteX53" fmla="*/ 6512 w 10000"/>
              <a:gd name="connsiteY53" fmla="*/ 143 h 10000"/>
              <a:gd name="connsiteX54" fmla="*/ 6279 w 10000"/>
              <a:gd name="connsiteY54" fmla="*/ 0 h 10000"/>
              <a:gd name="connsiteX55" fmla="*/ 6279 w 10000"/>
              <a:gd name="connsiteY55" fmla="*/ 714 h 10000"/>
              <a:gd name="connsiteX56" fmla="*/ 6279 w 10000"/>
              <a:gd name="connsiteY56"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5349 w 10000"/>
              <a:gd name="connsiteY4" fmla="*/ 7429 h 10000"/>
              <a:gd name="connsiteX5" fmla="*/ 5349 w 10000"/>
              <a:gd name="connsiteY5" fmla="*/ 7714 h 10000"/>
              <a:gd name="connsiteX6" fmla="*/ 3953 w 10000"/>
              <a:gd name="connsiteY6" fmla="*/ 7286 h 10000"/>
              <a:gd name="connsiteX7" fmla="*/ 2558 w 10000"/>
              <a:gd name="connsiteY7" fmla="*/ 6857 h 10000"/>
              <a:gd name="connsiteX8" fmla="*/ 1395 w 10000"/>
              <a:gd name="connsiteY8" fmla="*/ 6857 h 10000"/>
              <a:gd name="connsiteX9" fmla="*/ 1395 w 10000"/>
              <a:gd name="connsiteY9" fmla="*/ 7429 h 10000"/>
              <a:gd name="connsiteX10" fmla="*/ 0 w 10000"/>
              <a:gd name="connsiteY10" fmla="*/ 7571 h 10000"/>
              <a:gd name="connsiteX11" fmla="*/ 0 w 10000"/>
              <a:gd name="connsiteY11" fmla="*/ 9143 h 10000"/>
              <a:gd name="connsiteX12" fmla="*/ 465 w 10000"/>
              <a:gd name="connsiteY12" fmla="*/ 9714 h 10000"/>
              <a:gd name="connsiteX13" fmla="*/ 1395 w 10000"/>
              <a:gd name="connsiteY13" fmla="*/ 9714 h 10000"/>
              <a:gd name="connsiteX14" fmla="*/ 1860 w 10000"/>
              <a:gd name="connsiteY14" fmla="*/ 9857 h 10000"/>
              <a:gd name="connsiteX15" fmla="*/ 1628 w 10000"/>
              <a:gd name="connsiteY15" fmla="*/ 9857 h 10000"/>
              <a:gd name="connsiteX16" fmla="*/ 2093 w 10000"/>
              <a:gd name="connsiteY16" fmla="*/ 10000 h 10000"/>
              <a:gd name="connsiteX17" fmla="*/ 2558 w 10000"/>
              <a:gd name="connsiteY17" fmla="*/ 9857 h 10000"/>
              <a:gd name="connsiteX18" fmla="*/ 3488 w 10000"/>
              <a:gd name="connsiteY18" fmla="*/ 10000 h 10000"/>
              <a:gd name="connsiteX19" fmla="*/ 4186 w 10000"/>
              <a:gd name="connsiteY19" fmla="*/ 9571 h 10000"/>
              <a:gd name="connsiteX20" fmla="*/ 5116 w 10000"/>
              <a:gd name="connsiteY20" fmla="*/ 9000 h 10000"/>
              <a:gd name="connsiteX21" fmla="*/ 5814 w 10000"/>
              <a:gd name="connsiteY21" fmla="*/ 8857 h 10000"/>
              <a:gd name="connsiteX22" fmla="*/ 5581 w 10000"/>
              <a:gd name="connsiteY22" fmla="*/ 8857 h 10000"/>
              <a:gd name="connsiteX23" fmla="*/ 5581 w 10000"/>
              <a:gd name="connsiteY23" fmla="*/ 8714 h 10000"/>
              <a:gd name="connsiteX24" fmla="*/ 7674 w 10000"/>
              <a:gd name="connsiteY24" fmla="*/ 8143 h 10000"/>
              <a:gd name="connsiteX25" fmla="*/ 8605 w 10000"/>
              <a:gd name="connsiteY25" fmla="*/ 8429 h 10000"/>
              <a:gd name="connsiteX26" fmla="*/ 9070 w 10000"/>
              <a:gd name="connsiteY26" fmla="*/ 8857 h 10000"/>
              <a:gd name="connsiteX27" fmla="*/ 9302 w 10000"/>
              <a:gd name="connsiteY27" fmla="*/ 9143 h 10000"/>
              <a:gd name="connsiteX28" fmla="*/ 10000 w 10000"/>
              <a:gd name="connsiteY28" fmla="*/ 8857 h 10000"/>
              <a:gd name="connsiteX29" fmla="*/ 10000 w 10000"/>
              <a:gd name="connsiteY29" fmla="*/ 8429 h 10000"/>
              <a:gd name="connsiteX30" fmla="*/ 9302 w 10000"/>
              <a:gd name="connsiteY30" fmla="*/ 7714 h 10000"/>
              <a:gd name="connsiteX31" fmla="*/ 9302 w 10000"/>
              <a:gd name="connsiteY31" fmla="*/ 7000 h 10000"/>
              <a:gd name="connsiteX32" fmla="*/ 9535 w 10000"/>
              <a:gd name="connsiteY32" fmla="*/ 7000 h 10000"/>
              <a:gd name="connsiteX33" fmla="*/ 9070 w 10000"/>
              <a:gd name="connsiteY33" fmla="*/ 6286 h 10000"/>
              <a:gd name="connsiteX34" fmla="*/ 8837 w 10000"/>
              <a:gd name="connsiteY34" fmla="*/ 6000 h 10000"/>
              <a:gd name="connsiteX35" fmla="*/ 7674 w 10000"/>
              <a:gd name="connsiteY35" fmla="*/ 5857 h 10000"/>
              <a:gd name="connsiteX36" fmla="*/ 6512 w 10000"/>
              <a:gd name="connsiteY36" fmla="*/ 5571 h 10000"/>
              <a:gd name="connsiteX37" fmla="*/ 6047 w 10000"/>
              <a:gd name="connsiteY37" fmla="*/ 4857 h 10000"/>
              <a:gd name="connsiteX38" fmla="*/ 5581 w 10000"/>
              <a:gd name="connsiteY38" fmla="*/ 3714 h 10000"/>
              <a:gd name="connsiteX39" fmla="*/ 6047 w 10000"/>
              <a:gd name="connsiteY39" fmla="*/ 3286 h 10000"/>
              <a:gd name="connsiteX40" fmla="*/ 5814 w 10000"/>
              <a:gd name="connsiteY40" fmla="*/ 2286 h 10000"/>
              <a:gd name="connsiteX41" fmla="*/ 6977 w 10000"/>
              <a:gd name="connsiteY41" fmla="*/ 2286 h 10000"/>
              <a:gd name="connsiteX42" fmla="*/ 7442 w 10000"/>
              <a:gd name="connsiteY42" fmla="*/ 2857 h 10000"/>
              <a:gd name="connsiteX43" fmla="*/ 8372 w 10000"/>
              <a:gd name="connsiteY43" fmla="*/ 2857 h 10000"/>
              <a:gd name="connsiteX44" fmla="*/ 8372 w 10000"/>
              <a:gd name="connsiteY44" fmla="*/ 2429 h 10000"/>
              <a:gd name="connsiteX45" fmla="*/ 8605 w 10000"/>
              <a:gd name="connsiteY45" fmla="*/ 2143 h 10000"/>
              <a:gd name="connsiteX46" fmla="*/ 8837 w 10000"/>
              <a:gd name="connsiteY46" fmla="*/ 2286 h 10000"/>
              <a:gd name="connsiteX47" fmla="*/ 8605 w 10000"/>
              <a:gd name="connsiteY47" fmla="*/ 1429 h 10000"/>
              <a:gd name="connsiteX48" fmla="*/ 9070 w 10000"/>
              <a:gd name="connsiteY48" fmla="*/ 857 h 10000"/>
              <a:gd name="connsiteX49" fmla="*/ 9070 w 10000"/>
              <a:gd name="connsiteY49" fmla="*/ 286 h 10000"/>
              <a:gd name="connsiteX50" fmla="*/ 8605 w 10000"/>
              <a:gd name="connsiteY50" fmla="*/ 0 h 10000"/>
              <a:gd name="connsiteX51" fmla="*/ 8140 w 10000"/>
              <a:gd name="connsiteY51" fmla="*/ 0 h 10000"/>
              <a:gd name="connsiteX52" fmla="*/ 6512 w 10000"/>
              <a:gd name="connsiteY52" fmla="*/ 143 h 10000"/>
              <a:gd name="connsiteX53" fmla="*/ 6279 w 10000"/>
              <a:gd name="connsiteY53" fmla="*/ 0 h 10000"/>
              <a:gd name="connsiteX54" fmla="*/ 6279 w 10000"/>
              <a:gd name="connsiteY54" fmla="*/ 714 h 10000"/>
              <a:gd name="connsiteX55" fmla="*/ 6279 w 10000"/>
              <a:gd name="connsiteY55"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5349 w 10000"/>
              <a:gd name="connsiteY4" fmla="*/ 7714 h 10000"/>
              <a:gd name="connsiteX5" fmla="*/ 3953 w 10000"/>
              <a:gd name="connsiteY5" fmla="*/ 7286 h 10000"/>
              <a:gd name="connsiteX6" fmla="*/ 2558 w 10000"/>
              <a:gd name="connsiteY6" fmla="*/ 6857 h 10000"/>
              <a:gd name="connsiteX7" fmla="*/ 1395 w 10000"/>
              <a:gd name="connsiteY7" fmla="*/ 6857 h 10000"/>
              <a:gd name="connsiteX8" fmla="*/ 1395 w 10000"/>
              <a:gd name="connsiteY8" fmla="*/ 7429 h 10000"/>
              <a:gd name="connsiteX9" fmla="*/ 0 w 10000"/>
              <a:gd name="connsiteY9" fmla="*/ 7571 h 10000"/>
              <a:gd name="connsiteX10" fmla="*/ 0 w 10000"/>
              <a:gd name="connsiteY10" fmla="*/ 9143 h 10000"/>
              <a:gd name="connsiteX11" fmla="*/ 465 w 10000"/>
              <a:gd name="connsiteY11" fmla="*/ 9714 h 10000"/>
              <a:gd name="connsiteX12" fmla="*/ 1395 w 10000"/>
              <a:gd name="connsiteY12" fmla="*/ 9714 h 10000"/>
              <a:gd name="connsiteX13" fmla="*/ 1860 w 10000"/>
              <a:gd name="connsiteY13" fmla="*/ 9857 h 10000"/>
              <a:gd name="connsiteX14" fmla="*/ 1628 w 10000"/>
              <a:gd name="connsiteY14" fmla="*/ 9857 h 10000"/>
              <a:gd name="connsiteX15" fmla="*/ 2093 w 10000"/>
              <a:gd name="connsiteY15" fmla="*/ 10000 h 10000"/>
              <a:gd name="connsiteX16" fmla="*/ 2558 w 10000"/>
              <a:gd name="connsiteY16" fmla="*/ 9857 h 10000"/>
              <a:gd name="connsiteX17" fmla="*/ 3488 w 10000"/>
              <a:gd name="connsiteY17" fmla="*/ 10000 h 10000"/>
              <a:gd name="connsiteX18" fmla="*/ 4186 w 10000"/>
              <a:gd name="connsiteY18" fmla="*/ 9571 h 10000"/>
              <a:gd name="connsiteX19" fmla="*/ 5116 w 10000"/>
              <a:gd name="connsiteY19" fmla="*/ 9000 h 10000"/>
              <a:gd name="connsiteX20" fmla="*/ 5814 w 10000"/>
              <a:gd name="connsiteY20" fmla="*/ 8857 h 10000"/>
              <a:gd name="connsiteX21" fmla="*/ 5581 w 10000"/>
              <a:gd name="connsiteY21" fmla="*/ 8857 h 10000"/>
              <a:gd name="connsiteX22" fmla="*/ 5581 w 10000"/>
              <a:gd name="connsiteY22" fmla="*/ 8714 h 10000"/>
              <a:gd name="connsiteX23" fmla="*/ 7674 w 10000"/>
              <a:gd name="connsiteY23" fmla="*/ 8143 h 10000"/>
              <a:gd name="connsiteX24" fmla="*/ 8605 w 10000"/>
              <a:gd name="connsiteY24" fmla="*/ 8429 h 10000"/>
              <a:gd name="connsiteX25" fmla="*/ 9070 w 10000"/>
              <a:gd name="connsiteY25" fmla="*/ 8857 h 10000"/>
              <a:gd name="connsiteX26" fmla="*/ 9302 w 10000"/>
              <a:gd name="connsiteY26" fmla="*/ 9143 h 10000"/>
              <a:gd name="connsiteX27" fmla="*/ 10000 w 10000"/>
              <a:gd name="connsiteY27" fmla="*/ 8857 h 10000"/>
              <a:gd name="connsiteX28" fmla="*/ 10000 w 10000"/>
              <a:gd name="connsiteY28" fmla="*/ 8429 h 10000"/>
              <a:gd name="connsiteX29" fmla="*/ 9302 w 10000"/>
              <a:gd name="connsiteY29" fmla="*/ 7714 h 10000"/>
              <a:gd name="connsiteX30" fmla="*/ 9302 w 10000"/>
              <a:gd name="connsiteY30" fmla="*/ 7000 h 10000"/>
              <a:gd name="connsiteX31" fmla="*/ 9535 w 10000"/>
              <a:gd name="connsiteY31" fmla="*/ 7000 h 10000"/>
              <a:gd name="connsiteX32" fmla="*/ 9070 w 10000"/>
              <a:gd name="connsiteY32" fmla="*/ 6286 h 10000"/>
              <a:gd name="connsiteX33" fmla="*/ 8837 w 10000"/>
              <a:gd name="connsiteY33" fmla="*/ 6000 h 10000"/>
              <a:gd name="connsiteX34" fmla="*/ 7674 w 10000"/>
              <a:gd name="connsiteY34" fmla="*/ 5857 h 10000"/>
              <a:gd name="connsiteX35" fmla="*/ 6512 w 10000"/>
              <a:gd name="connsiteY35" fmla="*/ 5571 h 10000"/>
              <a:gd name="connsiteX36" fmla="*/ 6047 w 10000"/>
              <a:gd name="connsiteY36" fmla="*/ 4857 h 10000"/>
              <a:gd name="connsiteX37" fmla="*/ 5581 w 10000"/>
              <a:gd name="connsiteY37" fmla="*/ 3714 h 10000"/>
              <a:gd name="connsiteX38" fmla="*/ 6047 w 10000"/>
              <a:gd name="connsiteY38" fmla="*/ 3286 h 10000"/>
              <a:gd name="connsiteX39" fmla="*/ 5814 w 10000"/>
              <a:gd name="connsiteY39" fmla="*/ 2286 h 10000"/>
              <a:gd name="connsiteX40" fmla="*/ 6977 w 10000"/>
              <a:gd name="connsiteY40" fmla="*/ 2286 h 10000"/>
              <a:gd name="connsiteX41" fmla="*/ 7442 w 10000"/>
              <a:gd name="connsiteY41" fmla="*/ 2857 h 10000"/>
              <a:gd name="connsiteX42" fmla="*/ 8372 w 10000"/>
              <a:gd name="connsiteY42" fmla="*/ 2857 h 10000"/>
              <a:gd name="connsiteX43" fmla="*/ 8372 w 10000"/>
              <a:gd name="connsiteY43" fmla="*/ 2429 h 10000"/>
              <a:gd name="connsiteX44" fmla="*/ 8605 w 10000"/>
              <a:gd name="connsiteY44" fmla="*/ 2143 h 10000"/>
              <a:gd name="connsiteX45" fmla="*/ 8837 w 10000"/>
              <a:gd name="connsiteY45" fmla="*/ 2286 h 10000"/>
              <a:gd name="connsiteX46" fmla="*/ 8605 w 10000"/>
              <a:gd name="connsiteY46" fmla="*/ 1429 h 10000"/>
              <a:gd name="connsiteX47" fmla="*/ 9070 w 10000"/>
              <a:gd name="connsiteY47" fmla="*/ 857 h 10000"/>
              <a:gd name="connsiteX48" fmla="*/ 9070 w 10000"/>
              <a:gd name="connsiteY48" fmla="*/ 286 h 10000"/>
              <a:gd name="connsiteX49" fmla="*/ 8605 w 10000"/>
              <a:gd name="connsiteY49" fmla="*/ 0 h 10000"/>
              <a:gd name="connsiteX50" fmla="*/ 8140 w 10000"/>
              <a:gd name="connsiteY50" fmla="*/ 0 h 10000"/>
              <a:gd name="connsiteX51" fmla="*/ 6512 w 10000"/>
              <a:gd name="connsiteY51" fmla="*/ 143 h 10000"/>
              <a:gd name="connsiteX52" fmla="*/ 6279 w 10000"/>
              <a:gd name="connsiteY52" fmla="*/ 0 h 10000"/>
              <a:gd name="connsiteX53" fmla="*/ 6279 w 10000"/>
              <a:gd name="connsiteY53" fmla="*/ 714 h 10000"/>
              <a:gd name="connsiteX54" fmla="*/ 6279 w 10000"/>
              <a:gd name="connsiteY54"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3953 w 10000"/>
              <a:gd name="connsiteY4" fmla="*/ 7286 h 10000"/>
              <a:gd name="connsiteX5" fmla="*/ 2558 w 10000"/>
              <a:gd name="connsiteY5" fmla="*/ 6857 h 10000"/>
              <a:gd name="connsiteX6" fmla="*/ 1395 w 10000"/>
              <a:gd name="connsiteY6" fmla="*/ 6857 h 10000"/>
              <a:gd name="connsiteX7" fmla="*/ 1395 w 10000"/>
              <a:gd name="connsiteY7" fmla="*/ 7429 h 10000"/>
              <a:gd name="connsiteX8" fmla="*/ 0 w 10000"/>
              <a:gd name="connsiteY8" fmla="*/ 7571 h 10000"/>
              <a:gd name="connsiteX9" fmla="*/ 0 w 10000"/>
              <a:gd name="connsiteY9" fmla="*/ 9143 h 10000"/>
              <a:gd name="connsiteX10" fmla="*/ 465 w 10000"/>
              <a:gd name="connsiteY10" fmla="*/ 9714 h 10000"/>
              <a:gd name="connsiteX11" fmla="*/ 1395 w 10000"/>
              <a:gd name="connsiteY11" fmla="*/ 9714 h 10000"/>
              <a:gd name="connsiteX12" fmla="*/ 1860 w 10000"/>
              <a:gd name="connsiteY12" fmla="*/ 9857 h 10000"/>
              <a:gd name="connsiteX13" fmla="*/ 1628 w 10000"/>
              <a:gd name="connsiteY13" fmla="*/ 9857 h 10000"/>
              <a:gd name="connsiteX14" fmla="*/ 2093 w 10000"/>
              <a:gd name="connsiteY14" fmla="*/ 10000 h 10000"/>
              <a:gd name="connsiteX15" fmla="*/ 2558 w 10000"/>
              <a:gd name="connsiteY15" fmla="*/ 9857 h 10000"/>
              <a:gd name="connsiteX16" fmla="*/ 3488 w 10000"/>
              <a:gd name="connsiteY16" fmla="*/ 10000 h 10000"/>
              <a:gd name="connsiteX17" fmla="*/ 4186 w 10000"/>
              <a:gd name="connsiteY17" fmla="*/ 9571 h 10000"/>
              <a:gd name="connsiteX18" fmla="*/ 5116 w 10000"/>
              <a:gd name="connsiteY18" fmla="*/ 9000 h 10000"/>
              <a:gd name="connsiteX19" fmla="*/ 5814 w 10000"/>
              <a:gd name="connsiteY19" fmla="*/ 8857 h 10000"/>
              <a:gd name="connsiteX20" fmla="*/ 5581 w 10000"/>
              <a:gd name="connsiteY20" fmla="*/ 8857 h 10000"/>
              <a:gd name="connsiteX21" fmla="*/ 5581 w 10000"/>
              <a:gd name="connsiteY21" fmla="*/ 8714 h 10000"/>
              <a:gd name="connsiteX22" fmla="*/ 7674 w 10000"/>
              <a:gd name="connsiteY22" fmla="*/ 8143 h 10000"/>
              <a:gd name="connsiteX23" fmla="*/ 8605 w 10000"/>
              <a:gd name="connsiteY23" fmla="*/ 8429 h 10000"/>
              <a:gd name="connsiteX24" fmla="*/ 9070 w 10000"/>
              <a:gd name="connsiteY24" fmla="*/ 8857 h 10000"/>
              <a:gd name="connsiteX25" fmla="*/ 9302 w 10000"/>
              <a:gd name="connsiteY25" fmla="*/ 9143 h 10000"/>
              <a:gd name="connsiteX26" fmla="*/ 10000 w 10000"/>
              <a:gd name="connsiteY26" fmla="*/ 8857 h 10000"/>
              <a:gd name="connsiteX27" fmla="*/ 10000 w 10000"/>
              <a:gd name="connsiteY27" fmla="*/ 8429 h 10000"/>
              <a:gd name="connsiteX28" fmla="*/ 9302 w 10000"/>
              <a:gd name="connsiteY28" fmla="*/ 7714 h 10000"/>
              <a:gd name="connsiteX29" fmla="*/ 9302 w 10000"/>
              <a:gd name="connsiteY29" fmla="*/ 7000 h 10000"/>
              <a:gd name="connsiteX30" fmla="*/ 9535 w 10000"/>
              <a:gd name="connsiteY30" fmla="*/ 7000 h 10000"/>
              <a:gd name="connsiteX31" fmla="*/ 9070 w 10000"/>
              <a:gd name="connsiteY31" fmla="*/ 6286 h 10000"/>
              <a:gd name="connsiteX32" fmla="*/ 8837 w 10000"/>
              <a:gd name="connsiteY32" fmla="*/ 6000 h 10000"/>
              <a:gd name="connsiteX33" fmla="*/ 7674 w 10000"/>
              <a:gd name="connsiteY33" fmla="*/ 5857 h 10000"/>
              <a:gd name="connsiteX34" fmla="*/ 6512 w 10000"/>
              <a:gd name="connsiteY34" fmla="*/ 5571 h 10000"/>
              <a:gd name="connsiteX35" fmla="*/ 6047 w 10000"/>
              <a:gd name="connsiteY35" fmla="*/ 4857 h 10000"/>
              <a:gd name="connsiteX36" fmla="*/ 5581 w 10000"/>
              <a:gd name="connsiteY36" fmla="*/ 3714 h 10000"/>
              <a:gd name="connsiteX37" fmla="*/ 6047 w 10000"/>
              <a:gd name="connsiteY37" fmla="*/ 3286 h 10000"/>
              <a:gd name="connsiteX38" fmla="*/ 5814 w 10000"/>
              <a:gd name="connsiteY38" fmla="*/ 2286 h 10000"/>
              <a:gd name="connsiteX39" fmla="*/ 6977 w 10000"/>
              <a:gd name="connsiteY39" fmla="*/ 2286 h 10000"/>
              <a:gd name="connsiteX40" fmla="*/ 7442 w 10000"/>
              <a:gd name="connsiteY40" fmla="*/ 2857 h 10000"/>
              <a:gd name="connsiteX41" fmla="*/ 8372 w 10000"/>
              <a:gd name="connsiteY41" fmla="*/ 2857 h 10000"/>
              <a:gd name="connsiteX42" fmla="*/ 8372 w 10000"/>
              <a:gd name="connsiteY42" fmla="*/ 2429 h 10000"/>
              <a:gd name="connsiteX43" fmla="*/ 8605 w 10000"/>
              <a:gd name="connsiteY43" fmla="*/ 2143 h 10000"/>
              <a:gd name="connsiteX44" fmla="*/ 8837 w 10000"/>
              <a:gd name="connsiteY44" fmla="*/ 2286 h 10000"/>
              <a:gd name="connsiteX45" fmla="*/ 8605 w 10000"/>
              <a:gd name="connsiteY45" fmla="*/ 1429 h 10000"/>
              <a:gd name="connsiteX46" fmla="*/ 9070 w 10000"/>
              <a:gd name="connsiteY46" fmla="*/ 857 h 10000"/>
              <a:gd name="connsiteX47" fmla="*/ 9070 w 10000"/>
              <a:gd name="connsiteY47" fmla="*/ 286 h 10000"/>
              <a:gd name="connsiteX48" fmla="*/ 8605 w 10000"/>
              <a:gd name="connsiteY48" fmla="*/ 0 h 10000"/>
              <a:gd name="connsiteX49" fmla="*/ 8140 w 10000"/>
              <a:gd name="connsiteY49" fmla="*/ 0 h 10000"/>
              <a:gd name="connsiteX50" fmla="*/ 6512 w 10000"/>
              <a:gd name="connsiteY50" fmla="*/ 143 h 10000"/>
              <a:gd name="connsiteX51" fmla="*/ 6279 w 10000"/>
              <a:gd name="connsiteY51" fmla="*/ 0 h 10000"/>
              <a:gd name="connsiteX52" fmla="*/ 6279 w 10000"/>
              <a:gd name="connsiteY52" fmla="*/ 714 h 10000"/>
              <a:gd name="connsiteX53" fmla="*/ 6279 w 10000"/>
              <a:gd name="connsiteY53"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2558 w 10000"/>
              <a:gd name="connsiteY4" fmla="*/ 6857 h 10000"/>
              <a:gd name="connsiteX5" fmla="*/ 1395 w 10000"/>
              <a:gd name="connsiteY5" fmla="*/ 6857 h 10000"/>
              <a:gd name="connsiteX6" fmla="*/ 1395 w 10000"/>
              <a:gd name="connsiteY6" fmla="*/ 7429 h 10000"/>
              <a:gd name="connsiteX7" fmla="*/ 0 w 10000"/>
              <a:gd name="connsiteY7" fmla="*/ 7571 h 10000"/>
              <a:gd name="connsiteX8" fmla="*/ 0 w 10000"/>
              <a:gd name="connsiteY8" fmla="*/ 9143 h 10000"/>
              <a:gd name="connsiteX9" fmla="*/ 465 w 10000"/>
              <a:gd name="connsiteY9" fmla="*/ 9714 h 10000"/>
              <a:gd name="connsiteX10" fmla="*/ 1395 w 10000"/>
              <a:gd name="connsiteY10" fmla="*/ 9714 h 10000"/>
              <a:gd name="connsiteX11" fmla="*/ 1860 w 10000"/>
              <a:gd name="connsiteY11" fmla="*/ 9857 h 10000"/>
              <a:gd name="connsiteX12" fmla="*/ 1628 w 10000"/>
              <a:gd name="connsiteY12" fmla="*/ 9857 h 10000"/>
              <a:gd name="connsiteX13" fmla="*/ 2093 w 10000"/>
              <a:gd name="connsiteY13" fmla="*/ 10000 h 10000"/>
              <a:gd name="connsiteX14" fmla="*/ 2558 w 10000"/>
              <a:gd name="connsiteY14" fmla="*/ 9857 h 10000"/>
              <a:gd name="connsiteX15" fmla="*/ 3488 w 10000"/>
              <a:gd name="connsiteY15" fmla="*/ 10000 h 10000"/>
              <a:gd name="connsiteX16" fmla="*/ 4186 w 10000"/>
              <a:gd name="connsiteY16" fmla="*/ 9571 h 10000"/>
              <a:gd name="connsiteX17" fmla="*/ 5116 w 10000"/>
              <a:gd name="connsiteY17" fmla="*/ 9000 h 10000"/>
              <a:gd name="connsiteX18" fmla="*/ 5814 w 10000"/>
              <a:gd name="connsiteY18" fmla="*/ 8857 h 10000"/>
              <a:gd name="connsiteX19" fmla="*/ 5581 w 10000"/>
              <a:gd name="connsiteY19" fmla="*/ 8857 h 10000"/>
              <a:gd name="connsiteX20" fmla="*/ 5581 w 10000"/>
              <a:gd name="connsiteY20" fmla="*/ 8714 h 10000"/>
              <a:gd name="connsiteX21" fmla="*/ 7674 w 10000"/>
              <a:gd name="connsiteY21" fmla="*/ 8143 h 10000"/>
              <a:gd name="connsiteX22" fmla="*/ 8605 w 10000"/>
              <a:gd name="connsiteY22" fmla="*/ 8429 h 10000"/>
              <a:gd name="connsiteX23" fmla="*/ 9070 w 10000"/>
              <a:gd name="connsiteY23" fmla="*/ 8857 h 10000"/>
              <a:gd name="connsiteX24" fmla="*/ 9302 w 10000"/>
              <a:gd name="connsiteY24" fmla="*/ 9143 h 10000"/>
              <a:gd name="connsiteX25" fmla="*/ 10000 w 10000"/>
              <a:gd name="connsiteY25" fmla="*/ 8857 h 10000"/>
              <a:gd name="connsiteX26" fmla="*/ 10000 w 10000"/>
              <a:gd name="connsiteY26" fmla="*/ 8429 h 10000"/>
              <a:gd name="connsiteX27" fmla="*/ 9302 w 10000"/>
              <a:gd name="connsiteY27" fmla="*/ 7714 h 10000"/>
              <a:gd name="connsiteX28" fmla="*/ 9302 w 10000"/>
              <a:gd name="connsiteY28" fmla="*/ 7000 h 10000"/>
              <a:gd name="connsiteX29" fmla="*/ 9535 w 10000"/>
              <a:gd name="connsiteY29" fmla="*/ 7000 h 10000"/>
              <a:gd name="connsiteX30" fmla="*/ 9070 w 10000"/>
              <a:gd name="connsiteY30" fmla="*/ 6286 h 10000"/>
              <a:gd name="connsiteX31" fmla="*/ 8837 w 10000"/>
              <a:gd name="connsiteY31" fmla="*/ 6000 h 10000"/>
              <a:gd name="connsiteX32" fmla="*/ 7674 w 10000"/>
              <a:gd name="connsiteY32" fmla="*/ 5857 h 10000"/>
              <a:gd name="connsiteX33" fmla="*/ 6512 w 10000"/>
              <a:gd name="connsiteY33" fmla="*/ 5571 h 10000"/>
              <a:gd name="connsiteX34" fmla="*/ 6047 w 10000"/>
              <a:gd name="connsiteY34" fmla="*/ 4857 h 10000"/>
              <a:gd name="connsiteX35" fmla="*/ 5581 w 10000"/>
              <a:gd name="connsiteY35" fmla="*/ 3714 h 10000"/>
              <a:gd name="connsiteX36" fmla="*/ 6047 w 10000"/>
              <a:gd name="connsiteY36" fmla="*/ 3286 h 10000"/>
              <a:gd name="connsiteX37" fmla="*/ 5814 w 10000"/>
              <a:gd name="connsiteY37" fmla="*/ 2286 h 10000"/>
              <a:gd name="connsiteX38" fmla="*/ 6977 w 10000"/>
              <a:gd name="connsiteY38" fmla="*/ 2286 h 10000"/>
              <a:gd name="connsiteX39" fmla="*/ 7442 w 10000"/>
              <a:gd name="connsiteY39" fmla="*/ 2857 h 10000"/>
              <a:gd name="connsiteX40" fmla="*/ 8372 w 10000"/>
              <a:gd name="connsiteY40" fmla="*/ 2857 h 10000"/>
              <a:gd name="connsiteX41" fmla="*/ 8372 w 10000"/>
              <a:gd name="connsiteY41" fmla="*/ 2429 h 10000"/>
              <a:gd name="connsiteX42" fmla="*/ 8605 w 10000"/>
              <a:gd name="connsiteY42" fmla="*/ 2143 h 10000"/>
              <a:gd name="connsiteX43" fmla="*/ 8837 w 10000"/>
              <a:gd name="connsiteY43" fmla="*/ 2286 h 10000"/>
              <a:gd name="connsiteX44" fmla="*/ 8605 w 10000"/>
              <a:gd name="connsiteY44" fmla="*/ 1429 h 10000"/>
              <a:gd name="connsiteX45" fmla="*/ 9070 w 10000"/>
              <a:gd name="connsiteY45" fmla="*/ 857 h 10000"/>
              <a:gd name="connsiteX46" fmla="*/ 9070 w 10000"/>
              <a:gd name="connsiteY46" fmla="*/ 286 h 10000"/>
              <a:gd name="connsiteX47" fmla="*/ 8605 w 10000"/>
              <a:gd name="connsiteY47" fmla="*/ 0 h 10000"/>
              <a:gd name="connsiteX48" fmla="*/ 8140 w 10000"/>
              <a:gd name="connsiteY48" fmla="*/ 0 h 10000"/>
              <a:gd name="connsiteX49" fmla="*/ 6512 w 10000"/>
              <a:gd name="connsiteY49" fmla="*/ 143 h 10000"/>
              <a:gd name="connsiteX50" fmla="*/ 6279 w 10000"/>
              <a:gd name="connsiteY50" fmla="*/ 0 h 10000"/>
              <a:gd name="connsiteX51" fmla="*/ 6279 w 10000"/>
              <a:gd name="connsiteY51" fmla="*/ 714 h 10000"/>
              <a:gd name="connsiteX52" fmla="*/ 6279 w 10000"/>
              <a:gd name="connsiteY52"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1395 w 10000"/>
              <a:gd name="connsiteY4" fmla="*/ 6857 h 10000"/>
              <a:gd name="connsiteX5" fmla="*/ 1395 w 10000"/>
              <a:gd name="connsiteY5" fmla="*/ 7429 h 10000"/>
              <a:gd name="connsiteX6" fmla="*/ 0 w 10000"/>
              <a:gd name="connsiteY6" fmla="*/ 7571 h 10000"/>
              <a:gd name="connsiteX7" fmla="*/ 0 w 10000"/>
              <a:gd name="connsiteY7" fmla="*/ 9143 h 10000"/>
              <a:gd name="connsiteX8" fmla="*/ 465 w 10000"/>
              <a:gd name="connsiteY8" fmla="*/ 9714 h 10000"/>
              <a:gd name="connsiteX9" fmla="*/ 1395 w 10000"/>
              <a:gd name="connsiteY9" fmla="*/ 9714 h 10000"/>
              <a:gd name="connsiteX10" fmla="*/ 1860 w 10000"/>
              <a:gd name="connsiteY10" fmla="*/ 9857 h 10000"/>
              <a:gd name="connsiteX11" fmla="*/ 1628 w 10000"/>
              <a:gd name="connsiteY11" fmla="*/ 9857 h 10000"/>
              <a:gd name="connsiteX12" fmla="*/ 2093 w 10000"/>
              <a:gd name="connsiteY12" fmla="*/ 10000 h 10000"/>
              <a:gd name="connsiteX13" fmla="*/ 2558 w 10000"/>
              <a:gd name="connsiteY13" fmla="*/ 9857 h 10000"/>
              <a:gd name="connsiteX14" fmla="*/ 3488 w 10000"/>
              <a:gd name="connsiteY14" fmla="*/ 10000 h 10000"/>
              <a:gd name="connsiteX15" fmla="*/ 4186 w 10000"/>
              <a:gd name="connsiteY15" fmla="*/ 9571 h 10000"/>
              <a:gd name="connsiteX16" fmla="*/ 5116 w 10000"/>
              <a:gd name="connsiteY16" fmla="*/ 9000 h 10000"/>
              <a:gd name="connsiteX17" fmla="*/ 5814 w 10000"/>
              <a:gd name="connsiteY17" fmla="*/ 8857 h 10000"/>
              <a:gd name="connsiteX18" fmla="*/ 5581 w 10000"/>
              <a:gd name="connsiteY18" fmla="*/ 8857 h 10000"/>
              <a:gd name="connsiteX19" fmla="*/ 5581 w 10000"/>
              <a:gd name="connsiteY19" fmla="*/ 8714 h 10000"/>
              <a:gd name="connsiteX20" fmla="*/ 7674 w 10000"/>
              <a:gd name="connsiteY20" fmla="*/ 8143 h 10000"/>
              <a:gd name="connsiteX21" fmla="*/ 8605 w 10000"/>
              <a:gd name="connsiteY21" fmla="*/ 8429 h 10000"/>
              <a:gd name="connsiteX22" fmla="*/ 9070 w 10000"/>
              <a:gd name="connsiteY22" fmla="*/ 8857 h 10000"/>
              <a:gd name="connsiteX23" fmla="*/ 9302 w 10000"/>
              <a:gd name="connsiteY23" fmla="*/ 9143 h 10000"/>
              <a:gd name="connsiteX24" fmla="*/ 10000 w 10000"/>
              <a:gd name="connsiteY24" fmla="*/ 8857 h 10000"/>
              <a:gd name="connsiteX25" fmla="*/ 10000 w 10000"/>
              <a:gd name="connsiteY25" fmla="*/ 8429 h 10000"/>
              <a:gd name="connsiteX26" fmla="*/ 9302 w 10000"/>
              <a:gd name="connsiteY26" fmla="*/ 7714 h 10000"/>
              <a:gd name="connsiteX27" fmla="*/ 9302 w 10000"/>
              <a:gd name="connsiteY27" fmla="*/ 7000 h 10000"/>
              <a:gd name="connsiteX28" fmla="*/ 9535 w 10000"/>
              <a:gd name="connsiteY28" fmla="*/ 7000 h 10000"/>
              <a:gd name="connsiteX29" fmla="*/ 9070 w 10000"/>
              <a:gd name="connsiteY29" fmla="*/ 6286 h 10000"/>
              <a:gd name="connsiteX30" fmla="*/ 8837 w 10000"/>
              <a:gd name="connsiteY30" fmla="*/ 6000 h 10000"/>
              <a:gd name="connsiteX31" fmla="*/ 7674 w 10000"/>
              <a:gd name="connsiteY31" fmla="*/ 5857 h 10000"/>
              <a:gd name="connsiteX32" fmla="*/ 6512 w 10000"/>
              <a:gd name="connsiteY32" fmla="*/ 5571 h 10000"/>
              <a:gd name="connsiteX33" fmla="*/ 6047 w 10000"/>
              <a:gd name="connsiteY33" fmla="*/ 4857 h 10000"/>
              <a:gd name="connsiteX34" fmla="*/ 5581 w 10000"/>
              <a:gd name="connsiteY34" fmla="*/ 3714 h 10000"/>
              <a:gd name="connsiteX35" fmla="*/ 6047 w 10000"/>
              <a:gd name="connsiteY35" fmla="*/ 3286 h 10000"/>
              <a:gd name="connsiteX36" fmla="*/ 5814 w 10000"/>
              <a:gd name="connsiteY36" fmla="*/ 2286 h 10000"/>
              <a:gd name="connsiteX37" fmla="*/ 6977 w 10000"/>
              <a:gd name="connsiteY37" fmla="*/ 2286 h 10000"/>
              <a:gd name="connsiteX38" fmla="*/ 7442 w 10000"/>
              <a:gd name="connsiteY38" fmla="*/ 2857 h 10000"/>
              <a:gd name="connsiteX39" fmla="*/ 8372 w 10000"/>
              <a:gd name="connsiteY39" fmla="*/ 2857 h 10000"/>
              <a:gd name="connsiteX40" fmla="*/ 8372 w 10000"/>
              <a:gd name="connsiteY40" fmla="*/ 2429 h 10000"/>
              <a:gd name="connsiteX41" fmla="*/ 8605 w 10000"/>
              <a:gd name="connsiteY41" fmla="*/ 2143 h 10000"/>
              <a:gd name="connsiteX42" fmla="*/ 8837 w 10000"/>
              <a:gd name="connsiteY42" fmla="*/ 2286 h 10000"/>
              <a:gd name="connsiteX43" fmla="*/ 8605 w 10000"/>
              <a:gd name="connsiteY43" fmla="*/ 1429 h 10000"/>
              <a:gd name="connsiteX44" fmla="*/ 9070 w 10000"/>
              <a:gd name="connsiteY44" fmla="*/ 857 h 10000"/>
              <a:gd name="connsiteX45" fmla="*/ 9070 w 10000"/>
              <a:gd name="connsiteY45" fmla="*/ 286 h 10000"/>
              <a:gd name="connsiteX46" fmla="*/ 8605 w 10000"/>
              <a:gd name="connsiteY46" fmla="*/ 0 h 10000"/>
              <a:gd name="connsiteX47" fmla="*/ 8140 w 10000"/>
              <a:gd name="connsiteY47" fmla="*/ 0 h 10000"/>
              <a:gd name="connsiteX48" fmla="*/ 6512 w 10000"/>
              <a:gd name="connsiteY48" fmla="*/ 143 h 10000"/>
              <a:gd name="connsiteX49" fmla="*/ 6279 w 10000"/>
              <a:gd name="connsiteY49" fmla="*/ 0 h 10000"/>
              <a:gd name="connsiteX50" fmla="*/ 6279 w 10000"/>
              <a:gd name="connsiteY50" fmla="*/ 714 h 10000"/>
              <a:gd name="connsiteX51" fmla="*/ 6279 w 10000"/>
              <a:gd name="connsiteY51"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1395 w 10000"/>
              <a:gd name="connsiteY4" fmla="*/ 7429 h 10000"/>
              <a:gd name="connsiteX5" fmla="*/ 0 w 10000"/>
              <a:gd name="connsiteY5" fmla="*/ 7571 h 10000"/>
              <a:gd name="connsiteX6" fmla="*/ 0 w 10000"/>
              <a:gd name="connsiteY6" fmla="*/ 9143 h 10000"/>
              <a:gd name="connsiteX7" fmla="*/ 465 w 10000"/>
              <a:gd name="connsiteY7" fmla="*/ 9714 h 10000"/>
              <a:gd name="connsiteX8" fmla="*/ 1395 w 10000"/>
              <a:gd name="connsiteY8" fmla="*/ 9714 h 10000"/>
              <a:gd name="connsiteX9" fmla="*/ 1860 w 10000"/>
              <a:gd name="connsiteY9" fmla="*/ 9857 h 10000"/>
              <a:gd name="connsiteX10" fmla="*/ 1628 w 10000"/>
              <a:gd name="connsiteY10" fmla="*/ 9857 h 10000"/>
              <a:gd name="connsiteX11" fmla="*/ 2093 w 10000"/>
              <a:gd name="connsiteY11" fmla="*/ 10000 h 10000"/>
              <a:gd name="connsiteX12" fmla="*/ 2558 w 10000"/>
              <a:gd name="connsiteY12" fmla="*/ 9857 h 10000"/>
              <a:gd name="connsiteX13" fmla="*/ 3488 w 10000"/>
              <a:gd name="connsiteY13" fmla="*/ 10000 h 10000"/>
              <a:gd name="connsiteX14" fmla="*/ 4186 w 10000"/>
              <a:gd name="connsiteY14" fmla="*/ 9571 h 10000"/>
              <a:gd name="connsiteX15" fmla="*/ 5116 w 10000"/>
              <a:gd name="connsiteY15" fmla="*/ 9000 h 10000"/>
              <a:gd name="connsiteX16" fmla="*/ 5814 w 10000"/>
              <a:gd name="connsiteY16" fmla="*/ 8857 h 10000"/>
              <a:gd name="connsiteX17" fmla="*/ 5581 w 10000"/>
              <a:gd name="connsiteY17" fmla="*/ 8857 h 10000"/>
              <a:gd name="connsiteX18" fmla="*/ 5581 w 10000"/>
              <a:gd name="connsiteY18" fmla="*/ 8714 h 10000"/>
              <a:gd name="connsiteX19" fmla="*/ 7674 w 10000"/>
              <a:gd name="connsiteY19" fmla="*/ 8143 h 10000"/>
              <a:gd name="connsiteX20" fmla="*/ 8605 w 10000"/>
              <a:gd name="connsiteY20" fmla="*/ 8429 h 10000"/>
              <a:gd name="connsiteX21" fmla="*/ 9070 w 10000"/>
              <a:gd name="connsiteY21" fmla="*/ 8857 h 10000"/>
              <a:gd name="connsiteX22" fmla="*/ 9302 w 10000"/>
              <a:gd name="connsiteY22" fmla="*/ 9143 h 10000"/>
              <a:gd name="connsiteX23" fmla="*/ 10000 w 10000"/>
              <a:gd name="connsiteY23" fmla="*/ 8857 h 10000"/>
              <a:gd name="connsiteX24" fmla="*/ 10000 w 10000"/>
              <a:gd name="connsiteY24" fmla="*/ 8429 h 10000"/>
              <a:gd name="connsiteX25" fmla="*/ 9302 w 10000"/>
              <a:gd name="connsiteY25" fmla="*/ 7714 h 10000"/>
              <a:gd name="connsiteX26" fmla="*/ 9302 w 10000"/>
              <a:gd name="connsiteY26" fmla="*/ 7000 h 10000"/>
              <a:gd name="connsiteX27" fmla="*/ 9535 w 10000"/>
              <a:gd name="connsiteY27" fmla="*/ 7000 h 10000"/>
              <a:gd name="connsiteX28" fmla="*/ 9070 w 10000"/>
              <a:gd name="connsiteY28" fmla="*/ 6286 h 10000"/>
              <a:gd name="connsiteX29" fmla="*/ 8837 w 10000"/>
              <a:gd name="connsiteY29" fmla="*/ 6000 h 10000"/>
              <a:gd name="connsiteX30" fmla="*/ 7674 w 10000"/>
              <a:gd name="connsiteY30" fmla="*/ 5857 h 10000"/>
              <a:gd name="connsiteX31" fmla="*/ 6512 w 10000"/>
              <a:gd name="connsiteY31" fmla="*/ 5571 h 10000"/>
              <a:gd name="connsiteX32" fmla="*/ 6047 w 10000"/>
              <a:gd name="connsiteY32" fmla="*/ 4857 h 10000"/>
              <a:gd name="connsiteX33" fmla="*/ 5581 w 10000"/>
              <a:gd name="connsiteY33" fmla="*/ 3714 h 10000"/>
              <a:gd name="connsiteX34" fmla="*/ 6047 w 10000"/>
              <a:gd name="connsiteY34" fmla="*/ 3286 h 10000"/>
              <a:gd name="connsiteX35" fmla="*/ 5814 w 10000"/>
              <a:gd name="connsiteY35" fmla="*/ 2286 h 10000"/>
              <a:gd name="connsiteX36" fmla="*/ 6977 w 10000"/>
              <a:gd name="connsiteY36" fmla="*/ 2286 h 10000"/>
              <a:gd name="connsiteX37" fmla="*/ 7442 w 10000"/>
              <a:gd name="connsiteY37" fmla="*/ 2857 h 10000"/>
              <a:gd name="connsiteX38" fmla="*/ 8372 w 10000"/>
              <a:gd name="connsiteY38" fmla="*/ 2857 h 10000"/>
              <a:gd name="connsiteX39" fmla="*/ 8372 w 10000"/>
              <a:gd name="connsiteY39" fmla="*/ 2429 h 10000"/>
              <a:gd name="connsiteX40" fmla="*/ 8605 w 10000"/>
              <a:gd name="connsiteY40" fmla="*/ 2143 h 10000"/>
              <a:gd name="connsiteX41" fmla="*/ 8837 w 10000"/>
              <a:gd name="connsiteY41" fmla="*/ 2286 h 10000"/>
              <a:gd name="connsiteX42" fmla="*/ 8605 w 10000"/>
              <a:gd name="connsiteY42" fmla="*/ 1429 h 10000"/>
              <a:gd name="connsiteX43" fmla="*/ 9070 w 10000"/>
              <a:gd name="connsiteY43" fmla="*/ 857 h 10000"/>
              <a:gd name="connsiteX44" fmla="*/ 9070 w 10000"/>
              <a:gd name="connsiteY44" fmla="*/ 286 h 10000"/>
              <a:gd name="connsiteX45" fmla="*/ 8605 w 10000"/>
              <a:gd name="connsiteY45" fmla="*/ 0 h 10000"/>
              <a:gd name="connsiteX46" fmla="*/ 8140 w 10000"/>
              <a:gd name="connsiteY46" fmla="*/ 0 h 10000"/>
              <a:gd name="connsiteX47" fmla="*/ 6512 w 10000"/>
              <a:gd name="connsiteY47" fmla="*/ 143 h 10000"/>
              <a:gd name="connsiteX48" fmla="*/ 6279 w 10000"/>
              <a:gd name="connsiteY48" fmla="*/ 0 h 10000"/>
              <a:gd name="connsiteX49" fmla="*/ 6279 w 10000"/>
              <a:gd name="connsiteY49" fmla="*/ 714 h 10000"/>
              <a:gd name="connsiteX50" fmla="*/ 6279 w 10000"/>
              <a:gd name="connsiteY50" fmla="*/ 857 h 10000"/>
              <a:gd name="connsiteX0" fmla="*/ 6658 w 10379"/>
              <a:gd name="connsiteY0" fmla="*/ 857 h 10000"/>
              <a:gd name="connsiteX1" fmla="*/ 5728 w 10379"/>
              <a:gd name="connsiteY1" fmla="*/ 1857 h 10000"/>
              <a:gd name="connsiteX2" fmla="*/ 5263 w 10379"/>
              <a:gd name="connsiteY2" fmla="*/ 2857 h 10000"/>
              <a:gd name="connsiteX3" fmla="*/ 5495 w 10379"/>
              <a:gd name="connsiteY3" fmla="*/ 3714 h 10000"/>
              <a:gd name="connsiteX4" fmla="*/ 379 w 10379"/>
              <a:gd name="connsiteY4" fmla="*/ 7571 h 10000"/>
              <a:gd name="connsiteX5" fmla="*/ 379 w 10379"/>
              <a:gd name="connsiteY5" fmla="*/ 9143 h 10000"/>
              <a:gd name="connsiteX6" fmla="*/ 844 w 10379"/>
              <a:gd name="connsiteY6" fmla="*/ 9714 h 10000"/>
              <a:gd name="connsiteX7" fmla="*/ 1774 w 10379"/>
              <a:gd name="connsiteY7" fmla="*/ 9714 h 10000"/>
              <a:gd name="connsiteX8" fmla="*/ 2239 w 10379"/>
              <a:gd name="connsiteY8" fmla="*/ 9857 h 10000"/>
              <a:gd name="connsiteX9" fmla="*/ 2007 w 10379"/>
              <a:gd name="connsiteY9" fmla="*/ 9857 h 10000"/>
              <a:gd name="connsiteX10" fmla="*/ 2472 w 10379"/>
              <a:gd name="connsiteY10" fmla="*/ 10000 h 10000"/>
              <a:gd name="connsiteX11" fmla="*/ 2937 w 10379"/>
              <a:gd name="connsiteY11" fmla="*/ 9857 h 10000"/>
              <a:gd name="connsiteX12" fmla="*/ 3867 w 10379"/>
              <a:gd name="connsiteY12" fmla="*/ 10000 h 10000"/>
              <a:gd name="connsiteX13" fmla="*/ 4565 w 10379"/>
              <a:gd name="connsiteY13" fmla="*/ 9571 h 10000"/>
              <a:gd name="connsiteX14" fmla="*/ 5495 w 10379"/>
              <a:gd name="connsiteY14" fmla="*/ 9000 h 10000"/>
              <a:gd name="connsiteX15" fmla="*/ 6193 w 10379"/>
              <a:gd name="connsiteY15" fmla="*/ 8857 h 10000"/>
              <a:gd name="connsiteX16" fmla="*/ 5960 w 10379"/>
              <a:gd name="connsiteY16" fmla="*/ 8857 h 10000"/>
              <a:gd name="connsiteX17" fmla="*/ 5960 w 10379"/>
              <a:gd name="connsiteY17" fmla="*/ 8714 h 10000"/>
              <a:gd name="connsiteX18" fmla="*/ 8053 w 10379"/>
              <a:gd name="connsiteY18" fmla="*/ 8143 h 10000"/>
              <a:gd name="connsiteX19" fmla="*/ 8984 w 10379"/>
              <a:gd name="connsiteY19" fmla="*/ 8429 h 10000"/>
              <a:gd name="connsiteX20" fmla="*/ 9449 w 10379"/>
              <a:gd name="connsiteY20" fmla="*/ 8857 h 10000"/>
              <a:gd name="connsiteX21" fmla="*/ 9681 w 10379"/>
              <a:gd name="connsiteY21" fmla="*/ 9143 h 10000"/>
              <a:gd name="connsiteX22" fmla="*/ 10379 w 10379"/>
              <a:gd name="connsiteY22" fmla="*/ 8857 h 10000"/>
              <a:gd name="connsiteX23" fmla="*/ 10379 w 10379"/>
              <a:gd name="connsiteY23" fmla="*/ 8429 h 10000"/>
              <a:gd name="connsiteX24" fmla="*/ 9681 w 10379"/>
              <a:gd name="connsiteY24" fmla="*/ 7714 h 10000"/>
              <a:gd name="connsiteX25" fmla="*/ 9681 w 10379"/>
              <a:gd name="connsiteY25" fmla="*/ 7000 h 10000"/>
              <a:gd name="connsiteX26" fmla="*/ 9914 w 10379"/>
              <a:gd name="connsiteY26" fmla="*/ 7000 h 10000"/>
              <a:gd name="connsiteX27" fmla="*/ 9449 w 10379"/>
              <a:gd name="connsiteY27" fmla="*/ 6286 h 10000"/>
              <a:gd name="connsiteX28" fmla="*/ 9216 w 10379"/>
              <a:gd name="connsiteY28" fmla="*/ 6000 h 10000"/>
              <a:gd name="connsiteX29" fmla="*/ 8053 w 10379"/>
              <a:gd name="connsiteY29" fmla="*/ 5857 h 10000"/>
              <a:gd name="connsiteX30" fmla="*/ 6891 w 10379"/>
              <a:gd name="connsiteY30" fmla="*/ 5571 h 10000"/>
              <a:gd name="connsiteX31" fmla="*/ 6426 w 10379"/>
              <a:gd name="connsiteY31" fmla="*/ 4857 h 10000"/>
              <a:gd name="connsiteX32" fmla="*/ 5960 w 10379"/>
              <a:gd name="connsiteY32" fmla="*/ 3714 h 10000"/>
              <a:gd name="connsiteX33" fmla="*/ 6426 w 10379"/>
              <a:gd name="connsiteY33" fmla="*/ 3286 h 10000"/>
              <a:gd name="connsiteX34" fmla="*/ 6193 w 10379"/>
              <a:gd name="connsiteY34" fmla="*/ 2286 h 10000"/>
              <a:gd name="connsiteX35" fmla="*/ 7356 w 10379"/>
              <a:gd name="connsiteY35" fmla="*/ 2286 h 10000"/>
              <a:gd name="connsiteX36" fmla="*/ 7821 w 10379"/>
              <a:gd name="connsiteY36" fmla="*/ 2857 h 10000"/>
              <a:gd name="connsiteX37" fmla="*/ 8751 w 10379"/>
              <a:gd name="connsiteY37" fmla="*/ 2857 h 10000"/>
              <a:gd name="connsiteX38" fmla="*/ 8751 w 10379"/>
              <a:gd name="connsiteY38" fmla="*/ 2429 h 10000"/>
              <a:gd name="connsiteX39" fmla="*/ 8984 w 10379"/>
              <a:gd name="connsiteY39" fmla="*/ 2143 h 10000"/>
              <a:gd name="connsiteX40" fmla="*/ 9216 w 10379"/>
              <a:gd name="connsiteY40" fmla="*/ 2286 h 10000"/>
              <a:gd name="connsiteX41" fmla="*/ 8984 w 10379"/>
              <a:gd name="connsiteY41" fmla="*/ 1429 h 10000"/>
              <a:gd name="connsiteX42" fmla="*/ 9449 w 10379"/>
              <a:gd name="connsiteY42" fmla="*/ 857 h 10000"/>
              <a:gd name="connsiteX43" fmla="*/ 9449 w 10379"/>
              <a:gd name="connsiteY43" fmla="*/ 286 h 10000"/>
              <a:gd name="connsiteX44" fmla="*/ 8984 w 10379"/>
              <a:gd name="connsiteY44" fmla="*/ 0 h 10000"/>
              <a:gd name="connsiteX45" fmla="*/ 8519 w 10379"/>
              <a:gd name="connsiteY45" fmla="*/ 0 h 10000"/>
              <a:gd name="connsiteX46" fmla="*/ 6891 w 10379"/>
              <a:gd name="connsiteY46" fmla="*/ 143 h 10000"/>
              <a:gd name="connsiteX47" fmla="*/ 6658 w 10379"/>
              <a:gd name="connsiteY47" fmla="*/ 0 h 10000"/>
              <a:gd name="connsiteX48" fmla="*/ 6658 w 10379"/>
              <a:gd name="connsiteY48" fmla="*/ 714 h 10000"/>
              <a:gd name="connsiteX49" fmla="*/ 6658 w 10379"/>
              <a:gd name="connsiteY49" fmla="*/ 857 h 10000"/>
              <a:gd name="connsiteX0" fmla="*/ 6556 w 10277"/>
              <a:gd name="connsiteY0" fmla="*/ 857 h 10000"/>
              <a:gd name="connsiteX1" fmla="*/ 5626 w 10277"/>
              <a:gd name="connsiteY1" fmla="*/ 1857 h 10000"/>
              <a:gd name="connsiteX2" fmla="*/ 5161 w 10277"/>
              <a:gd name="connsiteY2" fmla="*/ 2857 h 10000"/>
              <a:gd name="connsiteX3" fmla="*/ 5393 w 10277"/>
              <a:gd name="connsiteY3" fmla="*/ 3714 h 10000"/>
              <a:gd name="connsiteX4" fmla="*/ 277 w 10277"/>
              <a:gd name="connsiteY4" fmla="*/ 9143 h 10000"/>
              <a:gd name="connsiteX5" fmla="*/ 742 w 10277"/>
              <a:gd name="connsiteY5" fmla="*/ 9714 h 10000"/>
              <a:gd name="connsiteX6" fmla="*/ 1672 w 10277"/>
              <a:gd name="connsiteY6" fmla="*/ 9714 h 10000"/>
              <a:gd name="connsiteX7" fmla="*/ 2137 w 10277"/>
              <a:gd name="connsiteY7" fmla="*/ 9857 h 10000"/>
              <a:gd name="connsiteX8" fmla="*/ 1905 w 10277"/>
              <a:gd name="connsiteY8" fmla="*/ 9857 h 10000"/>
              <a:gd name="connsiteX9" fmla="*/ 2370 w 10277"/>
              <a:gd name="connsiteY9" fmla="*/ 10000 h 10000"/>
              <a:gd name="connsiteX10" fmla="*/ 2835 w 10277"/>
              <a:gd name="connsiteY10" fmla="*/ 9857 h 10000"/>
              <a:gd name="connsiteX11" fmla="*/ 3765 w 10277"/>
              <a:gd name="connsiteY11" fmla="*/ 10000 h 10000"/>
              <a:gd name="connsiteX12" fmla="*/ 4463 w 10277"/>
              <a:gd name="connsiteY12" fmla="*/ 9571 h 10000"/>
              <a:gd name="connsiteX13" fmla="*/ 5393 w 10277"/>
              <a:gd name="connsiteY13" fmla="*/ 9000 h 10000"/>
              <a:gd name="connsiteX14" fmla="*/ 6091 w 10277"/>
              <a:gd name="connsiteY14" fmla="*/ 8857 h 10000"/>
              <a:gd name="connsiteX15" fmla="*/ 5858 w 10277"/>
              <a:gd name="connsiteY15" fmla="*/ 8857 h 10000"/>
              <a:gd name="connsiteX16" fmla="*/ 5858 w 10277"/>
              <a:gd name="connsiteY16" fmla="*/ 8714 h 10000"/>
              <a:gd name="connsiteX17" fmla="*/ 7951 w 10277"/>
              <a:gd name="connsiteY17" fmla="*/ 8143 h 10000"/>
              <a:gd name="connsiteX18" fmla="*/ 8882 w 10277"/>
              <a:gd name="connsiteY18" fmla="*/ 8429 h 10000"/>
              <a:gd name="connsiteX19" fmla="*/ 9347 w 10277"/>
              <a:gd name="connsiteY19" fmla="*/ 8857 h 10000"/>
              <a:gd name="connsiteX20" fmla="*/ 9579 w 10277"/>
              <a:gd name="connsiteY20" fmla="*/ 9143 h 10000"/>
              <a:gd name="connsiteX21" fmla="*/ 10277 w 10277"/>
              <a:gd name="connsiteY21" fmla="*/ 8857 h 10000"/>
              <a:gd name="connsiteX22" fmla="*/ 10277 w 10277"/>
              <a:gd name="connsiteY22" fmla="*/ 8429 h 10000"/>
              <a:gd name="connsiteX23" fmla="*/ 9579 w 10277"/>
              <a:gd name="connsiteY23" fmla="*/ 7714 h 10000"/>
              <a:gd name="connsiteX24" fmla="*/ 9579 w 10277"/>
              <a:gd name="connsiteY24" fmla="*/ 7000 h 10000"/>
              <a:gd name="connsiteX25" fmla="*/ 9812 w 10277"/>
              <a:gd name="connsiteY25" fmla="*/ 7000 h 10000"/>
              <a:gd name="connsiteX26" fmla="*/ 9347 w 10277"/>
              <a:gd name="connsiteY26" fmla="*/ 6286 h 10000"/>
              <a:gd name="connsiteX27" fmla="*/ 9114 w 10277"/>
              <a:gd name="connsiteY27" fmla="*/ 6000 h 10000"/>
              <a:gd name="connsiteX28" fmla="*/ 7951 w 10277"/>
              <a:gd name="connsiteY28" fmla="*/ 5857 h 10000"/>
              <a:gd name="connsiteX29" fmla="*/ 6789 w 10277"/>
              <a:gd name="connsiteY29" fmla="*/ 5571 h 10000"/>
              <a:gd name="connsiteX30" fmla="*/ 6324 w 10277"/>
              <a:gd name="connsiteY30" fmla="*/ 4857 h 10000"/>
              <a:gd name="connsiteX31" fmla="*/ 5858 w 10277"/>
              <a:gd name="connsiteY31" fmla="*/ 3714 h 10000"/>
              <a:gd name="connsiteX32" fmla="*/ 6324 w 10277"/>
              <a:gd name="connsiteY32" fmla="*/ 3286 h 10000"/>
              <a:gd name="connsiteX33" fmla="*/ 6091 w 10277"/>
              <a:gd name="connsiteY33" fmla="*/ 2286 h 10000"/>
              <a:gd name="connsiteX34" fmla="*/ 7254 w 10277"/>
              <a:gd name="connsiteY34" fmla="*/ 2286 h 10000"/>
              <a:gd name="connsiteX35" fmla="*/ 7719 w 10277"/>
              <a:gd name="connsiteY35" fmla="*/ 2857 h 10000"/>
              <a:gd name="connsiteX36" fmla="*/ 8649 w 10277"/>
              <a:gd name="connsiteY36" fmla="*/ 2857 h 10000"/>
              <a:gd name="connsiteX37" fmla="*/ 8649 w 10277"/>
              <a:gd name="connsiteY37" fmla="*/ 2429 h 10000"/>
              <a:gd name="connsiteX38" fmla="*/ 8882 w 10277"/>
              <a:gd name="connsiteY38" fmla="*/ 2143 h 10000"/>
              <a:gd name="connsiteX39" fmla="*/ 9114 w 10277"/>
              <a:gd name="connsiteY39" fmla="*/ 2286 h 10000"/>
              <a:gd name="connsiteX40" fmla="*/ 8882 w 10277"/>
              <a:gd name="connsiteY40" fmla="*/ 1429 h 10000"/>
              <a:gd name="connsiteX41" fmla="*/ 9347 w 10277"/>
              <a:gd name="connsiteY41" fmla="*/ 857 h 10000"/>
              <a:gd name="connsiteX42" fmla="*/ 9347 w 10277"/>
              <a:gd name="connsiteY42" fmla="*/ 286 h 10000"/>
              <a:gd name="connsiteX43" fmla="*/ 8882 w 10277"/>
              <a:gd name="connsiteY43" fmla="*/ 0 h 10000"/>
              <a:gd name="connsiteX44" fmla="*/ 8417 w 10277"/>
              <a:gd name="connsiteY44" fmla="*/ 0 h 10000"/>
              <a:gd name="connsiteX45" fmla="*/ 6789 w 10277"/>
              <a:gd name="connsiteY45" fmla="*/ 143 h 10000"/>
              <a:gd name="connsiteX46" fmla="*/ 6556 w 10277"/>
              <a:gd name="connsiteY46" fmla="*/ 0 h 10000"/>
              <a:gd name="connsiteX47" fmla="*/ 6556 w 10277"/>
              <a:gd name="connsiteY47" fmla="*/ 714 h 10000"/>
              <a:gd name="connsiteX48" fmla="*/ 6556 w 10277"/>
              <a:gd name="connsiteY48" fmla="*/ 857 h 10000"/>
              <a:gd name="connsiteX0" fmla="*/ 5986 w 9707"/>
              <a:gd name="connsiteY0" fmla="*/ 857 h 10158"/>
              <a:gd name="connsiteX1" fmla="*/ 5056 w 9707"/>
              <a:gd name="connsiteY1" fmla="*/ 1857 h 10158"/>
              <a:gd name="connsiteX2" fmla="*/ 4591 w 9707"/>
              <a:gd name="connsiteY2" fmla="*/ 2857 h 10158"/>
              <a:gd name="connsiteX3" fmla="*/ 4823 w 9707"/>
              <a:gd name="connsiteY3" fmla="*/ 3714 h 10158"/>
              <a:gd name="connsiteX4" fmla="*/ 172 w 9707"/>
              <a:gd name="connsiteY4" fmla="*/ 9714 h 10158"/>
              <a:gd name="connsiteX5" fmla="*/ 1102 w 9707"/>
              <a:gd name="connsiteY5" fmla="*/ 9714 h 10158"/>
              <a:gd name="connsiteX6" fmla="*/ 1567 w 9707"/>
              <a:gd name="connsiteY6" fmla="*/ 9857 h 10158"/>
              <a:gd name="connsiteX7" fmla="*/ 1335 w 9707"/>
              <a:gd name="connsiteY7" fmla="*/ 9857 h 10158"/>
              <a:gd name="connsiteX8" fmla="*/ 1800 w 9707"/>
              <a:gd name="connsiteY8" fmla="*/ 10000 h 10158"/>
              <a:gd name="connsiteX9" fmla="*/ 2265 w 9707"/>
              <a:gd name="connsiteY9" fmla="*/ 9857 h 10158"/>
              <a:gd name="connsiteX10" fmla="*/ 3195 w 9707"/>
              <a:gd name="connsiteY10" fmla="*/ 10000 h 10158"/>
              <a:gd name="connsiteX11" fmla="*/ 3893 w 9707"/>
              <a:gd name="connsiteY11" fmla="*/ 9571 h 10158"/>
              <a:gd name="connsiteX12" fmla="*/ 4823 w 9707"/>
              <a:gd name="connsiteY12" fmla="*/ 9000 h 10158"/>
              <a:gd name="connsiteX13" fmla="*/ 5521 w 9707"/>
              <a:gd name="connsiteY13" fmla="*/ 8857 h 10158"/>
              <a:gd name="connsiteX14" fmla="*/ 5288 w 9707"/>
              <a:gd name="connsiteY14" fmla="*/ 8857 h 10158"/>
              <a:gd name="connsiteX15" fmla="*/ 5288 w 9707"/>
              <a:gd name="connsiteY15" fmla="*/ 8714 h 10158"/>
              <a:gd name="connsiteX16" fmla="*/ 7381 w 9707"/>
              <a:gd name="connsiteY16" fmla="*/ 8143 h 10158"/>
              <a:gd name="connsiteX17" fmla="*/ 8312 w 9707"/>
              <a:gd name="connsiteY17" fmla="*/ 8429 h 10158"/>
              <a:gd name="connsiteX18" fmla="*/ 8777 w 9707"/>
              <a:gd name="connsiteY18" fmla="*/ 8857 h 10158"/>
              <a:gd name="connsiteX19" fmla="*/ 9009 w 9707"/>
              <a:gd name="connsiteY19" fmla="*/ 9143 h 10158"/>
              <a:gd name="connsiteX20" fmla="*/ 9707 w 9707"/>
              <a:gd name="connsiteY20" fmla="*/ 8857 h 10158"/>
              <a:gd name="connsiteX21" fmla="*/ 9707 w 9707"/>
              <a:gd name="connsiteY21" fmla="*/ 8429 h 10158"/>
              <a:gd name="connsiteX22" fmla="*/ 9009 w 9707"/>
              <a:gd name="connsiteY22" fmla="*/ 7714 h 10158"/>
              <a:gd name="connsiteX23" fmla="*/ 9009 w 9707"/>
              <a:gd name="connsiteY23" fmla="*/ 7000 h 10158"/>
              <a:gd name="connsiteX24" fmla="*/ 9242 w 9707"/>
              <a:gd name="connsiteY24" fmla="*/ 7000 h 10158"/>
              <a:gd name="connsiteX25" fmla="*/ 8777 w 9707"/>
              <a:gd name="connsiteY25" fmla="*/ 6286 h 10158"/>
              <a:gd name="connsiteX26" fmla="*/ 8544 w 9707"/>
              <a:gd name="connsiteY26" fmla="*/ 6000 h 10158"/>
              <a:gd name="connsiteX27" fmla="*/ 7381 w 9707"/>
              <a:gd name="connsiteY27" fmla="*/ 5857 h 10158"/>
              <a:gd name="connsiteX28" fmla="*/ 6219 w 9707"/>
              <a:gd name="connsiteY28" fmla="*/ 5571 h 10158"/>
              <a:gd name="connsiteX29" fmla="*/ 5754 w 9707"/>
              <a:gd name="connsiteY29" fmla="*/ 4857 h 10158"/>
              <a:gd name="connsiteX30" fmla="*/ 5288 w 9707"/>
              <a:gd name="connsiteY30" fmla="*/ 3714 h 10158"/>
              <a:gd name="connsiteX31" fmla="*/ 5754 w 9707"/>
              <a:gd name="connsiteY31" fmla="*/ 3286 h 10158"/>
              <a:gd name="connsiteX32" fmla="*/ 5521 w 9707"/>
              <a:gd name="connsiteY32" fmla="*/ 2286 h 10158"/>
              <a:gd name="connsiteX33" fmla="*/ 6684 w 9707"/>
              <a:gd name="connsiteY33" fmla="*/ 2286 h 10158"/>
              <a:gd name="connsiteX34" fmla="*/ 7149 w 9707"/>
              <a:gd name="connsiteY34" fmla="*/ 2857 h 10158"/>
              <a:gd name="connsiteX35" fmla="*/ 8079 w 9707"/>
              <a:gd name="connsiteY35" fmla="*/ 2857 h 10158"/>
              <a:gd name="connsiteX36" fmla="*/ 8079 w 9707"/>
              <a:gd name="connsiteY36" fmla="*/ 2429 h 10158"/>
              <a:gd name="connsiteX37" fmla="*/ 8312 w 9707"/>
              <a:gd name="connsiteY37" fmla="*/ 2143 h 10158"/>
              <a:gd name="connsiteX38" fmla="*/ 8544 w 9707"/>
              <a:gd name="connsiteY38" fmla="*/ 2286 h 10158"/>
              <a:gd name="connsiteX39" fmla="*/ 8312 w 9707"/>
              <a:gd name="connsiteY39" fmla="*/ 1429 h 10158"/>
              <a:gd name="connsiteX40" fmla="*/ 8777 w 9707"/>
              <a:gd name="connsiteY40" fmla="*/ 857 h 10158"/>
              <a:gd name="connsiteX41" fmla="*/ 8777 w 9707"/>
              <a:gd name="connsiteY41" fmla="*/ 286 h 10158"/>
              <a:gd name="connsiteX42" fmla="*/ 8312 w 9707"/>
              <a:gd name="connsiteY42" fmla="*/ 0 h 10158"/>
              <a:gd name="connsiteX43" fmla="*/ 7847 w 9707"/>
              <a:gd name="connsiteY43" fmla="*/ 0 h 10158"/>
              <a:gd name="connsiteX44" fmla="*/ 6219 w 9707"/>
              <a:gd name="connsiteY44" fmla="*/ 143 h 10158"/>
              <a:gd name="connsiteX45" fmla="*/ 5986 w 9707"/>
              <a:gd name="connsiteY45" fmla="*/ 0 h 10158"/>
              <a:gd name="connsiteX46" fmla="*/ 5986 w 9707"/>
              <a:gd name="connsiteY46" fmla="*/ 714 h 10158"/>
              <a:gd name="connsiteX47" fmla="*/ 5986 w 9707"/>
              <a:gd name="connsiteY47" fmla="*/ 857 h 10158"/>
              <a:gd name="connsiteX0" fmla="*/ 5032 w 8865"/>
              <a:gd name="connsiteY0" fmla="*/ 844 h 9844"/>
              <a:gd name="connsiteX1" fmla="*/ 4074 w 8865"/>
              <a:gd name="connsiteY1" fmla="*/ 1828 h 9844"/>
              <a:gd name="connsiteX2" fmla="*/ 3595 w 8865"/>
              <a:gd name="connsiteY2" fmla="*/ 2813 h 9844"/>
              <a:gd name="connsiteX3" fmla="*/ 3834 w 8865"/>
              <a:gd name="connsiteY3" fmla="*/ 3656 h 9844"/>
              <a:gd name="connsiteX4" fmla="*/ 0 w 8865"/>
              <a:gd name="connsiteY4" fmla="*/ 9563 h 9844"/>
              <a:gd name="connsiteX5" fmla="*/ 479 w 8865"/>
              <a:gd name="connsiteY5" fmla="*/ 9704 h 9844"/>
              <a:gd name="connsiteX6" fmla="*/ 240 w 8865"/>
              <a:gd name="connsiteY6" fmla="*/ 9704 h 9844"/>
              <a:gd name="connsiteX7" fmla="*/ 719 w 8865"/>
              <a:gd name="connsiteY7" fmla="*/ 9844 h 9844"/>
              <a:gd name="connsiteX8" fmla="*/ 1198 w 8865"/>
              <a:gd name="connsiteY8" fmla="*/ 9704 h 9844"/>
              <a:gd name="connsiteX9" fmla="*/ 2156 w 8865"/>
              <a:gd name="connsiteY9" fmla="*/ 9844 h 9844"/>
              <a:gd name="connsiteX10" fmla="*/ 2876 w 8865"/>
              <a:gd name="connsiteY10" fmla="*/ 9422 h 9844"/>
              <a:gd name="connsiteX11" fmla="*/ 3834 w 8865"/>
              <a:gd name="connsiteY11" fmla="*/ 8860 h 9844"/>
              <a:gd name="connsiteX12" fmla="*/ 4553 w 8865"/>
              <a:gd name="connsiteY12" fmla="*/ 8719 h 9844"/>
              <a:gd name="connsiteX13" fmla="*/ 4313 w 8865"/>
              <a:gd name="connsiteY13" fmla="*/ 8719 h 9844"/>
              <a:gd name="connsiteX14" fmla="*/ 4313 w 8865"/>
              <a:gd name="connsiteY14" fmla="*/ 8578 h 9844"/>
              <a:gd name="connsiteX15" fmla="*/ 6469 w 8865"/>
              <a:gd name="connsiteY15" fmla="*/ 8016 h 9844"/>
              <a:gd name="connsiteX16" fmla="*/ 7428 w 8865"/>
              <a:gd name="connsiteY16" fmla="*/ 8298 h 9844"/>
              <a:gd name="connsiteX17" fmla="*/ 7907 w 8865"/>
              <a:gd name="connsiteY17" fmla="*/ 8719 h 9844"/>
              <a:gd name="connsiteX18" fmla="*/ 8146 w 8865"/>
              <a:gd name="connsiteY18" fmla="*/ 9001 h 9844"/>
              <a:gd name="connsiteX19" fmla="*/ 8865 w 8865"/>
              <a:gd name="connsiteY19" fmla="*/ 8719 h 9844"/>
              <a:gd name="connsiteX20" fmla="*/ 8865 w 8865"/>
              <a:gd name="connsiteY20" fmla="*/ 8298 h 9844"/>
              <a:gd name="connsiteX21" fmla="*/ 8146 w 8865"/>
              <a:gd name="connsiteY21" fmla="*/ 7594 h 9844"/>
              <a:gd name="connsiteX22" fmla="*/ 8146 w 8865"/>
              <a:gd name="connsiteY22" fmla="*/ 6891 h 9844"/>
              <a:gd name="connsiteX23" fmla="*/ 8386 w 8865"/>
              <a:gd name="connsiteY23" fmla="*/ 6891 h 9844"/>
              <a:gd name="connsiteX24" fmla="*/ 7907 w 8865"/>
              <a:gd name="connsiteY24" fmla="*/ 6188 h 9844"/>
              <a:gd name="connsiteX25" fmla="*/ 7667 w 8865"/>
              <a:gd name="connsiteY25" fmla="*/ 5907 h 9844"/>
              <a:gd name="connsiteX26" fmla="*/ 6469 w 8865"/>
              <a:gd name="connsiteY26" fmla="*/ 5766 h 9844"/>
              <a:gd name="connsiteX27" fmla="*/ 5272 w 8865"/>
              <a:gd name="connsiteY27" fmla="*/ 5484 h 9844"/>
              <a:gd name="connsiteX28" fmla="*/ 4793 w 8865"/>
              <a:gd name="connsiteY28" fmla="*/ 4781 h 9844"/>
              <a:gd name="connsiteX29" fmla="*/ 4313 w 8865"/>
              <a:gd name="connsiteY29" fmla="*/ 3656 h 9844"/>
              <a:gd name="connsiteX30" fmla="*/ 4793 w 8865"/>
              <a:gd name="connsiteY30" fmla="*/ 3235 h 9844"/>
              <a:gd name="connsiteX31" fmla="*/ 4553 w 8865"/>
              <a:gd name="connsiteY31" fmla="*/ 2250 h 9844"/>
              <a:gd name="connsiteX32" fmla="*/ 5751 w 8865"/>
              <a:gd name="connsiteY32" fmla="*/ 2250 h 9844"/>
              <a:gd name="connsiteX33" fmla="*/ 6230 w 8865"/>
              <a:gd name="connsiteY33" fmla="*/ 2813 h 9844"/>
              <a:gd name="connsiteX34" fmla="*/ 7188 w 8865"/>
              <a:gd name="connsiteY34" fmla="*/ 2813 h 9844"/>
              <a:gd name="connsiteX35" fmla="*/ 7188 w 8865"/>
              <a:gd name="connsiteY35" fmla="*/ 2391 h 9844"/>
              <a:gd name="connsiteX36" fmla="*/ 7428 w 8865"/>
              <a:gd name="connsiteY36" fmla="*/ 2110 h 9844"/>
              <a:gd name="connsiteX37" fmla="*/ 7667 w 8865"/>
              <a:gd name="connsiteY37" fmla="*/ 2250 h 9844"/>
              <a:gd name="connsiteX38" fmla="*/ 7428 w 8865"/>
              <a:gd name="connsiteY38" fmla="*/ 1407 h 9844"/>
              <a:gd name="connsiteX39" fmla="*/ 7907 w 8865"/>
              <a:gd name="connsiteY39" fmla="*/ 844 h 9844"/>
              <a:gd name="connsiteX40" fmla="*/ 7907 w 8865"/>
              <a:gd name="connsiteY40" fmla="*/ 282 h 9844"/>
              <a:gd name="connsiteX41" fmla="*/ 7428 w 8865"/>
              <a:gd name="connsiteY41" fmla="*/ 0 h 9844"/>
              <a:gd name="connsiteX42" fmla="*/ 6949 w 8865"/>
              <a:gd name="connsiteY42" fmla="*/ 0 h 9844"/>
              <a:gd name="connsiteX43" fmla="*/ 5272 w 8865"/>
              <a:gd name="connsiteY43" fmla="*/ 141 h 9844"/>
              <a:gd name="connsiteX44" fmla="*/ 5032 w 8865"/>
              <a:gd name="connsiteY44" fmla="*/ 0 h 9844"/>
              <a:gd name="connsiteX45" fmla="*/ 5032 w 8865"/>
              <a:gd name="connsiteY45" fmla="*/ 703 h 9844"/>
              <a:gd name="connsiteX46" fmla="*/ 5032 w 8865"/>
              <a:gd name="connsiteY46" fmla="*/ 844 h 9844"/>
              <a:gd name="connsiteX0" fmla="*/ 5405 w 9729"/>
              <a:gd name="connsiteY0" fmla="*/ 857 h 10000"/>
              <a:gd name="connsiteX1" fmla="*/ 4325 w 9729"/>
              <a:gd name="connsiteY1" fmla="*/ 1857 h 10000"/>
              <a:gd name="connsiteX2" fmla="*/ 3784 w 9729"/>
              <a:gd name="connsiteY2" fmla="*/ 2858 h 10000"/>
              <a:gd name="connsiteX3" fmla="*/ 4054 w 9729"/>
              <a:gd name="connsiteY3" fmla="*/ 3714 h 10000"/>
              <a:gd name="connsiteX4" fmla="*/ 269 w 9729"/>
              <a:gd name="connsiteY4" fmla="*/ 9858 h 10000"/>
              <a:gd name="connsiteX5" fmla="*/ 0 w 9729"/>
              <a:gd name="connsiteY5" fmla="*/ 9858 h 10000"/>
              <a:gd name="connsiteX6" fmla="*/ 540 w 9729"/>
              <a:gd name="connsiteY6" fmla="*/ 10000 h 10000"/>
              <a:gd name="connsiteX7" fmla="*/ 1080 w 9729"/>
              <a:gd name="connsiteY7" fmla="*/ 9858 h 10000"/>
              <a:gd name="connsiteX8" fmla="*/ 2161 w 9729"/>
              <a:gd name="connsiteY8" fmla="*/ 10000 h 10000"/>
              <a:gd name="connsiteX9" fmla="*/ 2973 w 9729"/>
              <a:gd name="connsiteY9" fmla="*/ 9571 h 10000"/>
              <a:gd name="connsiteX10" fmla="*/ 4054 w 9729"/>
              <a:gd name="connsiteY10" fmla="*/ 9000 h 10000"/>
              <a:gd name="connsiteX11" fmla="*/ 4865 w 9729"/>
              <a:gd name="connsiteY11" fmla="*/ 8857 h 10000"/>
              <a:gd name="connsiteX12" fmla="*/ 4594 w 9729"/>
              <a:gd name="connsiteY12" fmla="*/ 8857 h 10000"/>
              <a:gd name="connsiteX13" fmla="*/ 4594 w 9729"/>
              <a:gd name="connsiteY13" fmla="*/ 8714 h 10000"/>
              <a:gd name="connsiteX14" fmla="*/ 7026 w 9729"/>
              <a:gd name="connsiteY14" fmla="*/ 8143 h 10000"/>
              <a:gd name="connsiteX15" fmla="*/ 8108 w 9729"/>
              <a:gd name="connsiteY15" fmla="*/ 8430 h 10000"/>
              <a:gd name="connsiteX16" fmla="*/ 8648 w 9729"/>
              <a:gd name="connsiteY16" fmla="*/ 8857 h 10000"/>
              <a:gd name="connsiteX17" fmla="*/ 8918 w 9729"/>
              <a:gd name="connsiteY17" fmla="*/ 9144 h 10000"/>
              <a:gd name="connsiteX18" fmla="*/ 9729 w 9729"/>
              <a:gd name="connsiteY18" fmla="*/ 8857 h 10000"/>
              <a:gd name="connsiteX19" fmla="*/ 9729 w 9729"/>
              <a:gd name="connsiteY19" fmla="*/ 8430 h 10000"/>
              <a:gd name="connsiteX20" fmla="*/ 8918 w 9729"/>
              <a:gd name="connsiteY20" fmla="*/ 7714 h 10000"/>
              <a:gd name="connsiteX21" fmla="*/ 8918 w 9729"/>
              <a:gd name="connsiteY21" fmla="*/ 7000 h 10000"/>
              <a:gd name="connsiteX22" fmla="*/ 9189 w 9729"/>
              <a:gd name="connsiteY22" fmla="*/ 7000 h 10000"/>
              <a:gd name="connsiteX23" fmla="*/ 8648 w 9729"/>
              <a:gd name="connsiteY23" fmla="*/ 6286 h 10000"/>
              <a:gd name="connsiteX24" fmla="*/ 8378 w 9729"/>
              <a:gd name="connsiteY24" fmla="*/ 6001 h 10000"/>
              <a:gd name="connsiteX25" fmla="*/ 7026 w 9729"/>
              <a:gd name="connsiteY25" fmla="*/ 5857 h 10000"/>
              <a:gd name="connsiteX26" fmla="*/ 5676 w 9729"/>
              <a:gd name="connsiteY26" fmla="*/ 5571 h 10000"/>
              <a:gd name="connsiteX27" fmla="*/ 5136 w 9729"/>
              <a:gd name="connsiteY27" fmla="*/ 4857 h 10000"/>
              <a:gd name="connsiteX28" fmla="*/ 4594 w 9729"/>
              <a:gd name="connsiteY28" fmla="*/ 3714 h 10000"/>
              <a:gd name="connsiteX29" fmla="*/ 5136 w 9729"/>
              <a:gd name="connsiteY29" fmla="*/ 3286 h 10000"/>
              <a:gd name="connsiteX30" fmla="*/ 4865 w 9729"/>
              <a:gd name="connsiteY30" fmla="*/ 2286 h 10000"/>
              <a:gd name="connsiteX31" fmla="*/ 6216 w 9729"/>
              <a:gd name="connsiteY31" fmla="*/ 2286 h 10000"/>
              <a:gd name="connsiteX32" fmla="*/ 6757 w 9729"/>
              <a:gd name="connsiteY32" fmla="*/ 2858 h 10000"/>
              <a:gd name="connsiteX33" fmla="*/ 7837 w 9729"/>
              <a:gd name="connsiteY33" fmla="*/ 2858 h 10000"/>
              <a:gd name="connsiteX34" fmla="*/ 7837 w 9729"/>
              <a:gd name="connsiteY34" fmla="*/ 2429 h 10000"/>
              <a:gd name="connsiteX35" fmla="*/ 8108 w 9729"/>
              <a:gd name="connsiteY35" fmla="*/ 2143 h 10000"/>
              <a:gd name="connsiteX36" fmla="*/ 8378 w 9729"/>
              <a:gd name="connsiteY36" fmla="*/ 2286 h 10000"/>
              <a:gd name="connsiteX37" fmla="*/ 8108 w 9729"/>
              <a:gd name="connsiteY37" fmla="*/ 1429 h 10000"/>
              <a:gd name="connsiteX38" fmla="*/ 8648 w 9729"/>
              <a:gd name="connsiteY38" fmla="*/ 857 h 10000"/>
              <a:gd name="connsiteX39" fmla="*/ 8648 w 9729"/>
              <a:gd name="connsiteY39" fmla="*/ 286 h 10000"/>
              <a:gd name="connsiteX40" fmla="*/ 8108 w 9729"/>
              <a:gd name="connsiteY40" fmla="*/ 0 h 10000"/>
              <a:gd name="connsiteX41" fmla="*/ 7568 w 9729"/>
              <a:gd name="connsiteY41" fmla="*/ 0 h 10000"/>
              <a:gd name="connsiteX42" fmla="*/ 5676 w 9729"/>
              <a:gd name="connsiteY42" fmla="*/ 143 h 10000"/>
              <a:gd name="connsiteX43" fmla="*/ 5405 w 9729"/>
              <a:gd name="connsiteY43" fmla="*/ 0 h 10000"/>
              <a:gd name="connsiteX44" fmla="*/ 5405 w 9729"/>
              <a:gd name="connsiteY44" fmla="*/ 714 h 10000"/>
              <a:gd name="connsiteX45" fmla="*/ 5405 w 9729"/>
              <a:gd name="connsiteY45" fmla="*/ 857 h 10000"/>
              <a:gd name="connsiteX0" fmla="*/ 5280 w 9724"/>
              <a:gd name="connsiteY0" fmla="*/ 857 h 10000"/>
              <a:gd name="connsiteX1" fmla="*/ 4169 w 9724"/>
              <a:gd name="connsiteY1" fmla="*/ 1857 h 10000"/>
              <a:gd name="connsiteX2" fmla="*/ 3613 w 9724"/>
              <a:gd name="connsiteY2" fmla="*/ 2858 h 10000"/>
              <a:gd name="connsiteX3" fmla="*/ 3891 w 9724"/>
              <a:gd name="connsiteY3" fmla="*/ 3714 h 10000"/>
              <a:gd name="connsiteX4" fmla="*/ 0 w 9724"/>
              <a:gd name="connsiteY4" fmla="*/ 9858 h 10000"/>
              <a:gd name="connsiteX5" fmla="*/ 279 w 9724"/>
              <a:gd name="connsiteY5" fmla="*/ 10000 h 10000"/>
              <a:gd name="connsiteX6" fmla="*/ 834 w 9724"/>
              <a:gd name="connsiteY6" fmla="*/ 9858 h 10000"/>
              <a:gd name="connsiteX7" fmla="*/ 1945 w 9724"/>
              <a:gd name="connsiteY7" fmla="*/ 10000 h 10000"/>
              <a:gd name="connsiteX8" fmla="*/ 2780 w 9724"/>
              <a:gd name="connsiteY8" fmla="*/ 9571 h 10000"/>
              <a:gd name="connsiteX9" fmla="*/ 3891 w 9724"/>
              <a:gd name="connsiteY9" fmla="*/ 9000 h 10000"/>
              <a:gd name="connsiteX10" fmla="*/ 4725 w 9724"/>
              <a:gd name="connsiteY10" fmla="*/ 8857 h 10000"/>
              <a:gd name="connsiteX11" fmla="*/ 4446 w 9724"/>
              <a:gd name="connsiteY11" fmla="*/ 8857 h 10000"/>
              <a:gd name="connsiteX12" fmla="*/ 4446 w 9724"/>
              <a:gd name="connsiteY12" fmla="*/ 8714 h 10000"/>
              <a:gd name="connsiteX13" fmla="*/ 6946 w 9724"/>
              <a:gd name="connsiteY13" fmla="*/ 8143 h 10000"/>
              <a:gd name="connsiteX14" fmla="*/ 8058 w 9724"/>
              <a:gd name="connsiteY14" fmla="*/ 8430 h 10000"/>
              <a:gd name="connsiteX15" fmla="*/ 8613 w 9724"/>
              <a:gd name="connsiteY15" fmla="*/ 8857 h 10000"/>
              <a:gd name="connsiteX16" fmla="*/ 8890 w 9724"/>
              <a:gd name="connsiteY16" fmla="*/ 9144 h 10000"/>
              <a:gd name="connsiteX17" fmla="*/ 9724 w 9724"/>
              <a:gd name="connsiteY17" fmla="*/ 8857 h 10000"/>
              <a:gd name="connsiteX18" fmla="*/ 9724 w 9724"/>
              <a:gd name="connsiteY18" fmla="*/ 8430 h 10000"/>
              <a:gd name="connsiteX19" fmla="*/ 8890 w 9724"/>
              <a:gd name="connsiteY19" fmla="*/ 7714 h 10000"/>
              <a:gd name="connsiteX20" fmla="*/ 8890 w 9724"/>
              <a:gd name="connsiteY20" fmla="*/ 7000 h 10000"/>
              <a:gd name="connsiteX21" fmla="*/ 9169 w 9724"/>
              <a:gd name="connsiteY21" fmla="*/ 7000 h 10000"/>
              <a:gd name="connsiteX22" fmla="*/ 8613 w 9724"/>
              <a:gd name="connsiteY22" fmla="*/ 6286 h 10000"/>
              <a:gd name="connsiteX23" fmla="*/ 8335 w 9724"/>
              <a:gd name="connsiteY23" fmla="*/ 6001 h 10000"/>
              <a:gd name="connsiteX24" fmla="*/ 6946 w 9724"/>
              <a:gd name="connsiteY24" fmla="*/ 5857 h 10000"/>
              <a:gd name="connsiteX25" fmla="*/ 5558 w 9724"/>
              <a:gd name="connsiteY25" fmla="*/ 5571 h 10000"/>
              <a:gd name="connsiteX26" fmla="*/ 5003 w 9724"/>
              <a:gd name="connsiteY26" fmla="*/ 4857 h 10000"/>
              <a:gd name="connsiteX27" fmla="*/ 4446 w 9724"/>
              <a:gd name="connsiteY27" fmla="*/ 3714 h 10000"/>
              <a:gd name="connsiteX28" fmla="*/ 5003 w 9724"/>
              <a:gd name="connsiteY28" fmla="*/ 3286 h 10000"/>
              <a:gd name="connsiteX29" fmla="*/ 4725 w 9724"/>
              <a:gd name="connsiteY29" fmla="*/ 2286 h 10000"/>
              <a:gd name="connsiteX30" fmla="*/ 6113 w 9724"/>
              <a:gd name="connsiteY30" fmla="*/ 2286 h 10000"/>
              <a:gd name="connsiteX31" fmla="*/ 6669 w 9724"/>
              <a:gd name="connsiteY31" fmla="*/ 2858 h 10000"/>
              <a:gd name="connsiteX32" fmla="*/ 7779 w 9724"/>
              <a:gd name="connsiteY32" fmla="*/ 2858 h 10000"/>
              <a:gd name="connsiteX33" fmla="*/ 7779 w 9724"/>
              <a:gd name="connsiteY33" fmla="*/ 2429 h 10000"/>
              <a:gd name="connsiteX34" fmla="*/ 8058 w 9724"/>
              <a:gd name="connsiteY34" fmla="*/ 2143 h 10000"/>
              <a:gd name="connsiteX35" fmla="*/ 8335 w 9724"/>
              <a:gd name="connsiteY35" fmla="*/ 2286 h 10000"/>
              <a:gd name="connsiteX36" fmla="*/ 8058 w 9724"/>
              <a:gd name="connsiteY36" fmla="*/ 1429 h 10000"/>
              <a:gd name="connsiteX37" fmla="*/ 8613 w 9724"/>
              <a:gd name="connsiteY37" fmla="*/ 857 h 10000"/>
              <a:gd name="connsiteX38" fmla="*/ 8613 w 9724"/>
              <a:gd name="connsiteY38" fmla="*/ 286 h 10000"/>
              <a:gd name="connsiteX39" fmla="*/ 8058 w 9724"/>
              <a:gd name="connsiteY39" fmla="*/ 0 h 10000"/>
              <a:gd name="connsiteX40" fmla="*/ 7503 w 9724"/>
              <a:gd name="connsiteY40" fmla="*/ 0 h 10000"/>
              <a:gd name="connsiteX41" fmla="*/ 5558 w 9724"/>
              <a:gd name="connsiteY41" fmla="*/ 143 h 10000"/>
              <a:gd name="connsiteX42" fmla="*/ 5280 w 9724"/>
              <a:gd name="connsiteY42" fmla="*/ 0 h 10000"/>
              <a:gd name="connsiteX43" fmla="*/ 5280 w 9724"/>
              <a:gd name="connsiteY43" fmla="*/ 714 h 10000"/>
              <a:gd name="connsiteX44" fmla="*/ 5280 w 9724"/>
              <a:gd name="connsiteY44" fmla="*/ 857 h 10000"/>
              <a:gd name="connsiteX0" fmla="*/ 5430 w 10000"/>
              <a:gd name="connsiteY0" fmla="*/ 857 h 10000"/>
              <a:gd name="connsiteX1" fmla="*/ 4287 w 10000"/>
              <a:gd name="connsiteY1" fmla="*/ 1857 h 10000"/>
              <a:gd name="connsiteX2" fmla="*/ 3716 w 10000"/>
              <a:gd name="connsiteY2" fmla="*/ 2858 h 10000"/>
              <a:gd name="connsiteX3" fmla="*/ 4001 w 10000"/>
              <a:gd name="connsiteY3" fmla="*/ 3714 h 10000"/>
              <a:gd name="connsiteX4" fmla="*/ 0 w 10000"/>
              <a:gd name="connsiteY4" fmla="*/ 9858 h 10000"/>
              <a:gd name="connsiteX5" fmla="*/ 858 w 10000"/>
              <a:gd name="connsiteY5" fmla="*/ 9858 h 10000"/>
              <a:gd name="connsiteX6" fmla="*/ 2000 w 10000"/>
              <a:gd name="connsiteY6" fmla="*/ 10000 h 10000"/>
              <a:gd name="connsiteX7" fmla="*/ 2859 w 10000"/>
              <a:gd name="connsiteY7" fmla="*/ 9571 h 10000"/>
              <a:gd name="connsiteX8" fmla="*/ 4001 w 10000"/>
              <a:gd name="connsiteY8" fmla="*/ 9000 h 10000"/>
              <a:gd name="connsiteX9" fmla="*/ 4859 w 10000"/>
              <a:gd name="connsiteY9" fmla="*/ 8857 h 10000"/>
              <a:gd name="connsiteX10" fmla="*/ 4572 w 10000"/>
              <a:gd name="connsiteY10" fmla="*/ 8857 h 10000"/>
              <a:gd name="connsiteX11" fmla="*/ 4572 w 10000"/>
              <a:gd name="connsiteY11" fmla="*/ 8714 h 10000"/>
              <a:gd name="connsiteX12" fmla="*/ 7143 w 10000"/>
              <a:gd name="connsiteY12" fmla="*/ 8143 h 10000"/>
              <a:gd name="connsiteX13" fmla="*/ 8287 w 10000"/>
              <a:gd name="connsiteY13" fmla="*/ 8430 h 10000"/>
              <a:gd name="connsiteX14" fmla="*/ 8857 w 10000"/>
              <a:gd name="connsiteY14" fmla="*/ 8857 h 10000"/>
              <a:gd name="connsiteX15" fmla="*/ 9142 w 10000"/>
              <a:gd name="connsiteY15" fmla="*/ 9144 h 10000"/>
              <a:gd name="connsiteX16" fmla="*/ 10000 w 10000"/>
              <a:gd name="connsiteY16" fmla="*/ 8857 h 10000"/>
              <a:gd name="connsiteX17" fmla="*/ 10000 w 10000"/>
              <a:gd name="connsiteY17" fmla="*/ 8430 h 10000"/>
              <a:gd name="connsiteX18" fmla="*/ 9142 w 10000"/>
              <a:gd name="connsiteY18" fmla="*/ 7714 h 10000"/>
              <a:gd name="connsiteX19" fmla="*/ 9142 w 10000"/>
              <a:gd name="connsiteY19" fmla="*/ 7000 h 10000"/>
              <a:gd name="connsiteX20" fmla="*/ 9429 w 10000"/>
              <a:gd name="connsiteY20" fmla="*/ 7000 h 10000"/>
              <a:gd name="connsiteX21" fmla="*/ 8857 w 10000"/>
              <a:gd name="connsiteY21" fmla="*/ 6286 h 10000"/>
              <a:gd name="connsiteX22" fmla="*/ 8572 w 10000"/>
              <a:gd name="connsiteY22" fmla="*/ 6001 h 10000"/>
              <a:gd name="connsiteX23" fmla="*/ 7143 w 10000"/>
              <a:gd name="connsiteY23" fmla="*/ 5857 h 10000"/>
              <a:gd name="connsiteX24" fmla="*/ 5716 w 10000"/>
              <a:gd name="connsiteY24" fmla="*/ 5571 h 10000"/>
              <a:gd name="connsiteX25" fmla="*/ 5145 w 10000"/>
              <a:gd name="connsiteY25" fmla="*/ 4857 h 10000"/>
              <a:gd name="connsiteX26" fmla="*/ 4572 w 10000"/>
              <a:gd name="connsiteY26" fmla="*/ 3714 h 10000"/>
              <a:gd name="connsiteX27" fmla="*/ 5145 w 10000"/>
              <a:gd name="connsiteY27" fmla="*/ 3286 h 10000"/>
              <a:gd name="connsiteX28" fmla="*/ 4859 w 10000"/>
              <a:gd name="connsiteY28" fmla="*/ 2286 h 10000"/>
              <a:gd name="connsiteX29" fmla="*/ 6287 w 10000"/>
              <a:gd name="connsiteY29" fmla="*/ 2286 h 10000"/>
              <a:gd name="connsiteX30" fmla="*/ 6858 w 10000"/>
              <a:gd name="connsiteY30" fmla="*/ 2858 h 10000"/>
              <a:gd name="connsiteX31" fmla="*/ 8000 w 10000"/>
              <a:gd name="connsiteY31" fmla="*/ 2858 h 10000"/>
              <a:gd name="connsiteX32" fmla="*/ 8000 w 10000"/>
              <a:gd name="connsiteY32" fmla="*/ 2429 h 10000"/>
              <a:gd name="connsiteX33" fmla="*/ 8287 w 10000"/>
              <a:gd name="connsiteY33" fmla="*/ 2143 h 10000"/>
              <a:gd name="connsiteX34" fmla="*/ 8572 w 10000"/>
              <a:gd name="connsiteY34" fmla="*/ 2286 h 10000"/>
              <a:gd name="connsiteX35" fmla="*/ 8287 w 10000"/>
              <a:gd name="connsiteY35" fmla="*/ 1429 h 10000"/>
              <a:gd name="connsiteX36" fmla="*/ 8857 w 10000"/>
              <a:gd name="connsiteY36" fmla="*/ 857 h 10000"/>
              <a:gd name="connsiteX37" fmla="*/ 8857 w 10000"/>
              <a:gd name="connsiteY37" fmla="*/ 286 h 10000"/>
              <a:gd name="connsiteX38" fmla="*/ 8287 w 10000"/>
              <a:gd name="connsiteY38" fmla="*/ 0 h 10000"/>
              <a:gd name="connsiteX39" fmla="*/ 7716 w 10000"/>
              <a:gd name="connsiteY39" fmla="*/ 0 h 10000"/>
              <a:gd name="connsiteX40" fmla="*/ 5716 w 10000"/>
              <a:gd name="connsiteY40" fmla="*/ 143 h 10000"/>
              <a:gd name="connsiteX41" fmla="*/ 5430 w 10000"/>
              <a:gd name="connsiteY41" fmla="*/ 0 h 10000"/>
              <a:gd name="connsiteX42" fmla="*/ 5430 w 10000"/>
              <a:gd name="connsiteY42" fmla="*/ 714 h 10000"/>
              <a:gd name="connsiteX43" fmla="*/ 5430 w 10000"/>
              <a:gd name="connsiteY43" fmla="*/ 857 h 10000"/>
              <a:gd name="connsiteX0" fmla="*/ 5430 w 10000"/>
              <a:gd name="connsiteY0" fmla="*/ 857 h 10000"/>
              <a:gd name="connsiteX1" fmla="*/ 4287 w 10000"/>
              <a:gd name="connsiteY1" fmla="*/ 1857 h 10000"/>
              <a:gd name="connsiteX2" fmla="*/ 3716 w 10000"/>
              <a:gd name="connsiteY2" fmla="*/ 2858 h 10000"/>
              <a:gd name="connsiteX3" fmla="*/ 4001 w 10000"/>
              <a:gd name="connsiteY3" fmla="*/ 3714 h 10000"/>
              <a:gd name="connsiteX4" fmla="*/ 0 w 10000"/>
              <a:gd name="connsiteY4" fmla="*/ 9858 h 10000"/>
              <a:gd name="connsiteX5" fmla="*/ 2000 w 10000"/>
              <a:gd name="connsiteY5" fmla="*/ 10000 h 10000"/>
              <a:gd name="connsiteX6" fmla="*/ 2859 w 10000"/>
              <a:gd name="connsiteY6" fmla="*/ 9571 h 10000"/>
              <a:gd name="connsiteX7" fmla="*/ 4001 w 10000"/>
              <a:gd name="connsiteY7" fmla="*/ 9000 h 10000"/>
              <a:gd name="connsiteX8" fmla="*/ 4859 w 10000"/>
              <a:gd name="connsiteY8" fmla="*/ 8857 h 10000"/>
              <a:gd name="connsiteX9" fmla="*/ 4572 w 10000"/>
              <a:gd name="connsiteY9" fmla="*/ 8857 h 10000"/>
              <a:gd name="connsiteX10" fmla="*/ 4572 w 10000"/>
              <a:gd name="connsiteY10" fmla="*/ 8714 h 10000"/>
              <a:gd name="connsiteX11" fmla="*/ 7143 w 10000"/>
              <a:gd name="connsiteY11" fmla="*/ 8143 h 10000"/>
              <a:gd name="connsiteX12" fmla="*/ 8287 w 10000"/>
              <a:gd name="connsiteY12" fmla="*/ 8430 h 10000"/>
              <a:gd name="connsiteX13" fmla="*/ 8857 w 10000"/>
              <a:gd name="connsiteY13" fmla="*/ 8857 h 10000"/>
              <a:gd name="connsiteX14" fmla="*/ 9142 w 10000"/>
              <a:gd name="connsiteY14" fmla="*/ 9144 h 10000"/>
              <a:gd name="connsiteX15" fmla="*/ 10000 w 10000"/>
              <a:gd name="connsiteY15" fmla="*/ 8857 h 10000"/>
              <a:gd name="connsiteX16" fmla="*/ 10000 w 10000"/>
              <a:gd name="connsiteY16" fmla="*/ 8430 h 10000"/>
              <a:gd name="connsiteX17" fmla="*/ 9142 w 10000"/>
              <a:gd name="connsiteY17" fmla="*/ 7714 h 10000"/>
              <a:gd name="connsiteX18" fmla="*/ 9142 w 10000"/>
              <a:gd name="connsiteY18" fmla="*/ 7000 h 10000"/>
              <a:gd name="connsiteX19" fmla="*/ 9429 w 10000"/>
              <a:gd name="connsiteY19" fmla="*/ 7000 h 10000"/>
              <a:gd name="connsiteX20" fmla="*/ 8857 w 10000"/>
              <a:gd name="connsiteY20" fmla="*/ 6286 h 10000"/>
              <a:gd name="connsiteX21" fmla="*/ 8572 w 10000"/>
              <a:gd name="connsiteY21" fmla="*/ 6001 h 10000"/>
              <a:gd name="connsiteX22" fmla="*/ 7143 w 10000"/>
              <a:gd name="connsiteY22" fmla="*/ 5857 h 10000"/>
              <a:gd name="connsiteX23" fmla="*/ 5716 w 10000"/>
              <a:gd name="connsiteY23" fmla="*/ 5571 h 10000"/>
              <a:gd name="connsiteX24" fmla="*/ 5145 w 10000"/>
              <a:gd name="connsiteY24" fmla="*/ 4857 h 10000"/>
              <a:gd name="connsiteX25" fmla="*/ 4572 w 10000"/>
              <a:gd name="connsiteY25" fmla="*/ 3714 h 10000"/>
              <a:gd name="connsiteX26" fmla="*/ 5145 w 10000"/>
              <a:gd name="connsiteY26" fmla="*/ 3286 h 10000"/>
              <a:gd name="connsiteX27" fmla="*/ 4859 w 10000"/>
              <a:gd name="connsiteY27" fmla="*/ 2286 h 10000"/>
              <a:gd name="connsiteX28" fmla="*/ 6287 w 10000"/>
              <a:gd name="connsiteY28" fmla="*/ 2286 h 10000"/>
              <a:gd name="connsiteX29" fmla="*/ 6858 w 10000"/>
              <a:gd name="connsiteY29" fmla="*/ 2858 h 10000"/>
              <a:gd name="connsiteX30" fmla="*/ 8000 w 10000"/>
              <a:gd name="connsiteY30" fmla="*/ 2858 h 10000"/>
              <a:gd name="connsiteX31" fmla="*/ 8000 w 10000"/>
              <a:gd name="connsiteY31" fmla="*/ 2429 h 10000"/>
              <a:gd name="connsiteX32" fmla="*/ 8287 w 10000"/>
              <a:gd name="connsiteY32" fmla="*/ 2143 h 10000"/>
              <a:gd name="connsiteX33" fmla="*/ 8572 w 10000"/>
              <a:gd name="connsiteY33" fmla="*/ 2286 h 10000"/>
              <a:gd name="connsiteX34" fmla="*/ 8287 w 10000"/>
              <a:gd name="connsiteY34" fmla="*/ 1429 h 10000"/>
              <a:gd name="connsiteX35" fmla="*/ 8857 w 10000"/>
              <a:gd name="connsiteY35" fmla="*/ 857 h 10000"/>
              <a:gd name="connsiteX36" fmla="*/ 8857 w 10000"/>
              <a:gd name="connsiteY36" fmla="*/ 286 h 10000"/>
              <a:gd name="connsiteX37" fmla="*/ 8287 w 10000"/>
              <a:gd name="connsiteY37" fmla="*/ 0 h 10000"/>
              <a:gd name="connsiteX38" fmla="*/ 7716 w 10000"/>
              <a:gd name="connsiteY38" fmla="*/ 0 h 10000"/>
              <a:gd name="connsiteX39" fmla="*/ 5716 w 10000"/>
              <a:gd name="connsiteY39" fmla="*/ 143 h 10000"/>
              <a:gd name="connsiteX40" fmla="*/ 5430 w 10000"/>
              <a:gd name="connsiteY40" fmla="*/ 0 h 10000"/>
              <a:gd name="connsiteX41" fmla="*/ 5430 w 10000"/>
              <a:gd name="connsiteY41" fmla="*/ 714 h 10000"/>
              <a:gd name="connsiteX42" fmla="*/ 5430 w 10000"/>
              <a:gd name="connsiteY42" fmla="*/ 857 h 10000"/>
              <a:gd name="connsiteX0" fmla="*/ 3430 w 8000"/>
              <a:gd name="connsiteY0" fmla="*/ 857 h 10000"/>
              <a:gd name="connsiteX1" fmla="*/ 2287 w 8000"/>
              <a:gd name="connsiteY1" fmla="*/ 1857 h 10000"/>
              <a:gd name="connsiteX2" fmla="*/ 1716 w 8000"/>
              <a:gd name="connsiteY2" fmla="*/ 2858 h 10000"/>
              <a:gd name="connsiteX3" fmla="*/ 2001 w 8000"/>
              <a:gd name="connsiteY3" fmla="*/ 3714 h 10000"/>
              <a:gd name="connsiteX4" fmla="*/ 0 w 8000"/>
              <a:gd name="connsiteY4" fmla="*/ 10000 h 10000"/>
              <a:gd name="connsiteX5" fmla="*/ 859 w 8000"/>
              <a:gd name="connsiteY5" fmla="*/ 9571 h 10000"/>
              <a:gd name="connsiteX6" fmla="*/ 2001 w 8000"/>
              <a:gd name="connsiteY6" fmla="*/ 9000 h 10000"/>
              <a:gd name="connsiteX7" fmla="*/ 2859 w 8000"/>
              <a:gd name="connsiteY7" fmla="*/ 8857 h 10000"/>
              <a:gd name="connsiteX8" fmla="*/ 2572 w 8000"/>
              <a:gd name="connsiteY8" fmla="*/ 8857 h 10000"/>
              <a:gd name="connsiteX9" fmla="*/ 2572 w 8000"/>
              <a:gd name="connsiteY9" fmla="*/ 8714 h 10000"/>
              <a:gd name="connsiteX10" fmla="*/ 5143 w 8000"/>
              <a:gd name="connsiteY10" fmla="*/ 8143 h 10000"/>
              <a:gd name="connsiteX11" fmla="*/ 6287 w 8000"/>
              <a:gd name="connsiteY11" fmla="*/ 8430 h 10000"/>
              <a:gd name="connsiteX12" fmla="*/ 6857 w 8000"/>
              <a:gd name="connsiteY12" fmla="*/ 8857 h 10000"/>
              <a:gd name="connsiteX13" fmla="*/ 7142 w 8000"/>
              <a:gd name="connsiteY13" fmla="*/ 9144 h 10000"/>
              <a:gd name="connsiteX14" fmla="*/ 8000 w 8000"/>
              <a:gd name="connsiteY14" fmla="*/ 8857 h 10000"/>
              <a:gd name="connsiteX15" fmla="*/ 8000 w 8000"/>
              <a:gd name="connsiteY15" fmla="*/ 8430 h 10000"/>
              <a:gd name="connsiteX16" fmla="*/ 7142 w 8000"/>
              <a:gd name="connsiteY16" fmla="*/ 7714 h 10000"/>
              <a:gd name="connsiteX17" fmla="*/ 7142 w 8000"/>
              <a:gd name="connsiteY17" fmla="*/ 7000 h 10000"/>
              <a:gd name="connsiteX18" fmla="*/ 7429 w 8000"/>
              <a:gd name="connsiteY18" fmla="*/ 7000 h 10000"/>
              <a:gd name="connsiteX19" fmla="*/ 6857 w 8000"/>
              <a:gd name="connsiteY19" fmla="*/ 6286 h 10000"/>
              <a:gd name="connsiteX20" fmla="*/ 6572 w 8000"/>
              <a:gd name="connsiteY20" fmla="*/ 6001 h 10000"/>
              <a:gd name="connsiteX21" fmla="*/ 5143 w 8000"/>
              <a:gd name="connsiteY21" fmla="*/ 5857 h 10000"/>
              <a:gd name="connsiteX22" fmla="*/ 3716 w 8000"/>
              <a:gd name="connsiteY22" fmla="*/ 5571 h 10000"/>
              <a:gd name="connsiteX23" fmla="*/ 3145 w 8000"/>
              <a:gd name="connsiteY23" fmla="*/ 4857 h 10000"/>
              <a:gd name="connsiteX24" fmla="*/ 2572 w 8000"/>
              <a:gd name="connsiteY24" fmla="*/ 3714 h 10000"/>
              <a:gd name="connsiteX25" fmla="*/ 3145 w 8000"/>
              <a:gd name="connsiteY25" fmla="*/ 3286 h 10000"/>
              <a:gd name="connsiteX26" fmla="*/ 2859 w 8000"/>
              <a:gd name="connsiteY26" fmla="*/ 2286 h 10000"/>
              <a:gd name="connsiteX27" fmla="*/ 4287 w 8000"/>
              <a:gd name="connsiteY27" fmla="*/ 2286 h 10000"/>
              <a:gd name="connsiteX28" fmla="*/ 4858 w 8000"/>
              <a:gd name="connsiteY28" fmla="*/ 2858 h 10000"/>
              <a:gd name="connsiteX29" fmla="*/ 6000 w 8000"/>
              <a:gd name="connsiteY29" fmla="*/ 2858 h 10000"/>
              <a:gd name="connsiteX30" fmla="*/ 6000 w 8000"/>
              <a:gd name="connsiteY30" fmla="*/ 2429 h 10000"/>
              <a:gd name="connsiteX31" fmla="*/ 6287 w 8000"/>
              <a:gd name="connsiteY31" fmla="*/ 2143 h 10000"/>
              <a:gd name="connsiteX32" fmla="*/ 6572 w 8000"/>
              <a:gd name="connsiteY32" fmla="*/ 2286 h 10000"/>
              <a:gd name="connsiteX33" fmla="*/ 6287 w 8000"/>
              <a:gd name="connsiteY33" fmla="*/ 1429 h 10000"/>
              <a:gd name="connsiteX34" fmla="*/ 6857 w 8000"/>
              <a:gd name="connsiteY34" fmla="*/ 857 h 10000"/>
              <a:gd name="connsiteX35" fmla="*/ 6857 w 8000"/>
              <a:gd name="connsiteY35" fmla="*/ 286 h 10000"/>
              <a:gd name="connsiteX36" fmla="*/ 6287 w 8000"/>
              <a:gd name="connsiteY36" fmla="*/ 0 h 10000"/>
              <a:gd name="connsiteX37" fmla="*/ 5716 w 8000"/>
              <a:gd name="connsiteY37" fmla="*/ 0 h 10000"/>
              <a:gd name="connsiteX38" fmla="*/ 3716 w 8000"/>
              <a:gd name="connsiteY38" fmla="*/ 143 h 10000"/>
              <a:gd name="connsiteX39" fmla="*/ 3430 w 8000"/>
              <a:gd name="connsiteY39" fmla="*/ 0 h 10000"/>
              <a:gd name="connsiteX40" fmla="*/ 3430 w 8000"/>
              <a:gd name="connsiteY40" fmla="*/ 714 h 10000"/>
              <a:gd name="connsiteX41" fmla="*/ 3430 w 8000"/>
              <a:gd name="connsiteY41" fmla="*/ 857 h 10000"/>
              <a:gd name="connsiteX0" fmla="*/ 3214 w 8926"/>
              <a:gd name="connsiteY0" fmla="*/ 857 h 9880"/>
              <a:gd name="connsiteX1" fmla="*/ 1785 w 8926"/>
              <a:gd name="connsiteY1" fmla="*/ 1857 h 9880"/>
              <a:gd name="connsiteX2" fmla="*/ 1071 w 8926"/>
              <a:gd name="connsiteY2" fmla="*/ 2858 h 9880"/>
              <a:gd name="connsiteX3" fmla="*/ 1427 w 8926"/>
              <a:gd name="connsiteY3" fmla="*/ 3714 h 9880"/>
              <a:gd name="connsiteX4" fmla="*/ 0 w 8926"/>
              <a:gd name="connsiteY4" fmla="*/ 9571 h 9880"/>
              <a:gd name="connsiteX5" fmla="*/ 1427 w 8926"/>
              <a:gd name="connsiteY5" fmla="*/ 9000 h 9880"/>
              <a:gd name="connsiteX6" fmla="*/ 2500 w 8926"/>
              <a:gd name="connsiteY6" fmla="*/ 8857 h 9880"/>
              <a:gd name="connsiteX7" fmla="*/ 2141 w 8926"/>
              <a:gd name="connsiteY7" fmla="*/ 8857 h 9880"/>
              <a:gd name="connsiteX8" fmla="*/ 2141 w 8926"/>
              <a:gd name="connsiteY8" fmla="*/ 8714 h 9880"/>
              <a:gd name="connsiteX9" fmla="*/ 5355 w 8926"/>
              <a:gd name="connsiteY9" fmla="*/ 8143 h 9880"/>
              <a:gd name="connsiteX10" fmla="*/ 6785 w 8926"/>
              <a:gd name="connsiteY10" fmla="*/ 8430 h 9880"/>
              <a:gd name="connsiteX11" fmla="*/ 7497 w 8926"/>
              <a:gd name="connsiteY11" fmla="*/ 8857 h 9880"/>
              <a:gd name="connsiteX12" fmla="*/ 7854 w 8926"/>
              <a:gd name="connsiteY12" fmla="*/ 9144 h 9880"/>
              <a:gd name="connsiteX13" fmla="*/ 8926 w 8926"/>
              <a:gd name="connsiteY13" fmla="*/ 8857 h 9880"/>
              <a:gd name="connsiteX14" fmla="*/ 8926 w 8926"/>
              <a:gd name="connsiteY14" fmla="*/ 8430 h 9880"/>
              <a:gd name="connsiteX15" fmla="*/ 7854 w 8926"/>
              <a:gd name="connsiteY15" fmla="*/ 7714 h 9880"/>
              <a:gd name="connsiteX16" fmla="*/ 7854 w 8926"/>
              <a:gd name="connsiteY16" fmla="*/ 7000 h 9880"/>
              <a:gd name="connsiteX17" fmla="*/ 8212 w 8926"/>
              <a:gd name="connsiteY17" fmla="*/ 7000 h 9880"/>
              <a:gd name="connsiteX18" fmla="*/ 7497 w 8926"/>
              <a:gd name="connsiteY18" fmla="*/ 6286 h 9880"/>
              <a:gd name="connsiteX19" fmla="*/ 7141 w 8926"/>
              <a:gd name="connsiteY19" fmla="*/ 6001 h 9880"/>
              <a:gd name="connsiteX20" fmla="*/ 5355 w 8926"/>
              <a:gd name="connsiteY20" fmla="*/ 5857 h 9880"/>
              <a:gd name="connsiteX21" fmla="*/ 3571 w 8926"/>
              <a:gd name="connsiteY21" fmla="*/ 5571 h 9880"/>
              <a:gd name="connsiteX22" fmla="*/ 2857 w 8926"/>
              <a:gd name="connsiteY22" fmla="*/ 4857 h 9880"/>
              <a:gd name="connsiteX23" fmla="*/ 2141 w 8926"/>
              <a:gd name="connsiteY23" fmla="*/ 3714 h 9880"/>
              <a:gd name="connsiteX24" fmla="*/ 2857 w 8926"/>
              <a:gd name="connsiteY24" fmla="*/ 3286 h 9880"/>
              <a:gd name="connsiteX25" fmla="*/ 2500 w 8926"/>
              <a:gd name="connsiteY25" fmla="*/ 2286 h 9880"/>
              <a:gd name="connsiteX26" fmla="*/ 4285 w 8926"/>
              <a:gd name="connsiteY26" fmla="*/ 2286 h 9880"/>
              <a:gd name="connsiteX27" fmla="*/ 4999 w 8926"/>
              <a:gd name="connsiteY27" fmla="*/ 2858 h 9880"/>
              <a:gd name="connsiteX28" fmla="*/ 6426 w 8926"/>
              <a:gd name="connsiteY28" fmla="*/ 2858 h 9880"/>
              <a:gd name="connsiteX29" fmla="*/ 6426 w 8926"/>
              <a:gd name="connsiteY29" fmla="*/ 2429 h 9880"/>
              <a:gd name="connsiteX30" fmla="*/ 6785 w 8926"/>
              <a:gd name="connsiteY30" fmla="*/ 2143 h 9880"/>
              <a:gd name="connsiteX31" fmla="*/ 7141 w 8926"/>
              <a:gd name="connsiteY31" fmla="*/ 2286 h 9880"/>
              <a:gd name="connsiteX32" fmla="*/ 6785 w 8926"/>
              <a:gd name="connsiteY32" fmla="*/ 1429 h 9880"/>
              <a:gd name="connsiteX33" fmla="*/ 7497 w 8926"/>
              <a:gd name="connsiteY33" fmla="*/ 857 h 9880"/>
              <a:gd name="connsiteX34" fmla="*/ 7497 w 8926"/>
              <a:gd name="connsiteY34" fmla="*/ 286 h 9880"/>
              <a:gd name="connsiteX35" fmla="*/ 6785 w 8926"/>
              <a:gd name="connsiteY35" fmla="*/ 0 h 9880"/>
              <a:gd name="connsiteX36" fmla="*/ 6071 w 8926"/>
              <a:gd name="connsiteY36" fmla="*/ 0 h 9880"/>
              <a:gd name="connsiteX37" fmla="*/ 3571 w 8926"/>
              <a:gd name="connsiteY37" fmla="*/ 143 h 9880"/>
              <a:gd name="connsiteX38" fmla="*/ 3214 w 8926"/>
              <a:gd name="connsiteY38" fmla="*/ 0 h 9880"/>
              <a:gd name="connsiteX39" fmla="*/ 3214 w 8926"/>
              <a:gd name="connsiteY39" fmla="*/ 714 h 9880"/>
              <a:gd name="connsiteX40" fmla="*/ 3214 w 8926"/>
              <a:gd name="connsiteY40" fmla="*/ 857 h 9880"/>
              <a:gd name="connsiteX0" fmla="*/ 2401 w 8800"/>
              <a:gd name="connsiteY0" fmla="*/ 867 h 9255"/>
              <a:gd name="connsiteX1" fmla="*/ 800 w 8800"/>
              <a:gd name="connsiteY1" fmla="*/ 1880 h 9255"/>
              <a:gd name="connsiteX2" fmla="*/ 0 w 8800"/>
              <a:gd name="connsiteY2" fmla="*/ 2893 h 9255"/>
              <a:gd name="connsiteX3" fmla="*/ 399 w 8800"/>
              <a:gd name="connsiteY3" fmla="*/ 3759 h 9255"/>
              <a:gd name="connsiteX4" fmla="*/ 399 w 8800"/>
              <a:gd name="connsiteY4" fmla="*/ 9109 h 9255"/>
              <a:gd name="connsiteX5" fmla="*/ 1601 w 8800"/>
              <a:gd name="connsiteY5" fmla="*/ 8965 h 9255"/>
              <a:gd name="connsiteX6" fmla="*/ 1199 w 8800"/>
              <a:gd name="connsiteY6" fmla="*/ 8965 h 9255"/>
              <a:gd name="connsiteX7" fmla="*/ 1199 w 8800"/>
              <a:gd name="connsiteY7" fmla="*/ 8820 h 9255"/>
              <a:gd name="connsiteX8" fmla="*/ 4799 w 8800"/>
              <a:gd name="connsiteY8" fmla="*/ 8242 h 9255"/>
              <a:gd name="connsiteX9" fmla="*/ 6401 w 8800"/>
              <a:gd name="connsiteY9" fmla="*/ 8532 h 9255"/>
              <a:gd name="connsiteX10" fmla="*/ 7199 w 8800"/>
              <a:gd name="connsiteY10" fmla="*/ 8965 h 9255"/>
              <a:gd name="connsiteX11" fmla="*/ 7599 w 8800"/>
              <a:gd name="connsiteY11" fmla="*/ 9255 h 9255"/>
              <a:gd name="connsiteX12" fmla="*/ 8800 w 8800"/>
              <a:gd name="connsiteY12" fmla="*/ 8965 h 9255"/>
              <a:gd name="connsiteX13" fmla="*/ 8800 w 8800"/>
              <a:gd name="connsiteY13" fmla="*/ 8532 h 9255"/>
              <a:gd name="connsiteX14" fmla="*/ 7599 w 8800"/>
              <a:gd name="connsiteY14" fmla="*/ 7808 h 9255"/>
              <a:gd name="connsiteX15" fmla="*/ 7599 w 8800"/>
              <a:gd name="connsiteY15" fmla="*/ 7085 h 9255"/>
              <a:gd name="connsiteX16" fmla="*/ 8000 w 8800"/>
              <a:gd name="connsiteY16" fmla="*/ 7085 h 9255"/>
              <a:gd name="connsiteX17" fmla="*/ 7199 w 8800"/>
              <a:gd name="connsiteY17" fmla="*/ 6362 h 9255"/>
              <a:gd name="connsiteX18" fmla="*/ 6800 w 8800"/>
              <a:gd name="connsiteY18" fmla="*/ 6074 h 9255"/>
              <a:gd name="connsiteX19" fmla="*/ 4799 w 8800"/>
              <a:gd name="connsiteY19" fmla="*/ 5928 h 9255"/>
              <a:gd name="connsiteX20" fmla="*/ 2801 w 8800"/>
              <a:gd name="connsiteY20" fmla="*/ 5639 h 9255"/>
              <a:gd name="connsiteX21" fmla="*/ 2001 w 8800"/>
              <a:gd name="connsiteY21" fmla="*/ 4916 h 9255"/>
              <a:gd name="connsiteX22" fmla="*/ 1199 w 8800"/>
              <a:gd name="connsiteY22" fmla="*/ 3759 h 9255"/>
              <a:gd name="connsiteX23" fmla="*/ 2001 w 8800"/>
              <a:gd name="connsiteY23" fmla="*/ 3326 h 9255"/>
              <a:gd name="connsiteX24" fmla="*/ 1601 w 8800"/>
              <a:gd name="connsiteY24" fmla="*/ 2314 h 9255"/>
              <a:gd name="connsiteX25" fmla="*/ 3601 w 8800"/>
              <a:gd name="connsiteY25" fmla="*/ 2314 h 9255"/>
              <a:gd name="connsiteX26" fmla="*/ 4400 w 8800"/>
              <a:gd name="connsiteY26" fmla="*/ 2893 h 9255"/>
              <a:gd name="connsiteX27" fmla="*/ 5999 w 8800"/>
              <a:gd name="connsiteY27" fmla="*/ 2893 h 9255"/>
              <a:gd name="connsiteX28" fmla="*/ 5999 w 8800"/>
              <a:gd name="connsiteY28" fmla="*/ 2459 h 9255"/>
              <a:gd name="connsiteX29" fmla="*/ 6401 w 8800"/>
              <a:gd name="connsiteY29" fmla="*/ 2169 h 9255"/>
              <a:gd name="connsiteX30" fmla="*/ 6800 w 8800"/>
              <a:gd name="connsiteY30" fmla="*/ 2314 h 9255"/>
              <a:gd name="connsiteX31" fmla="*/ 6401 w 8800"/>
              <a:gd name="connsiteY31" fmla="*/ 1446 h 9255"/>
              <a:gd name="connsiteX32" fmla="*/ 7199 w 8800"/>
              <a:gd name="connsiteY32" fmla="*/ 867 h 9255"/>
              <a:gd name="connsiteX33" fmla="*/ 7199 w 8800"/>
              <a:gd name="connsiteY33" fmla="*/ 289 h 9255"/>
              <a:gd name="connsiteX34" fmla="*/ 6401 w 8800"/>
              <a:gd name="connsiteY34" fmla="*/ 0 h 9255"/>
              <a:gd name="connsiteX35" fmla="*/ 5601 w 8800"/>
              <a:gd name="connsiteY35" fmla="*/ 0 h 9255"/>
              <a:gd name="connsiteX36" fmla="*/ 2801 w 8800"/>
              <a:gd name="connsiteY36" fmla="*/ 145 h 9255"/>
              <a:gd name="connsiteX37" fmla="*/ 2401 w 8800"/>
              <a:gd name="connsiteY37" fmla="*/ 0 h 9255"/>
              <a:gd name="connsiteX38" fmla="*/ 2401 w 8800"/>
              <a:gd name="connsiteY38" fmla="*/ 723 h 9255"/>
              <a:gd name="connsiteX39" fmla="*/ 2401 w 8800"/>
              <a:gd name="connsiteY39" fmla="*/ 867 h 9255"/>
              <a:gd name="connsiteX0" fmla="*/ 2728 w 10000"/>
              <a:gd name="connsiteY0" fmla="*/ 937 h 10000"/>
              <a:gd name="connsiteX1" fmla="*/ 909 w 10000"/>
              <a:gd name="connsiteY1" fmla="*/ 2031 h 10000"/>
              <a:gd name="connsiteX2" fmla="*/ 0 w 10000"/>
              <a:gd name="connsiteY2" fmla="*/ 3126 h 10000"/>
              <a:gd name="connsiteX3" fmla="*/ 453 w 10000"/>
              <a:gd name="connsiteY3" fmla="*/ 4062 h 10000"/>
              <a:gd name="connsiteX4" fmla="*/ 1819 w 10000"/>
              <a:gd name="connsiteY4" fmla="*/ 9687 h 10000"/>
              <a:gd name="connsiteX5" fmla="*/ 1363 w 10000"/>
              <a:gd name="connsiteY5" fmla="*/ 9687 h 10000"/>
              <a:gd name="connsiteX6" fmla="*/ 1363 w 10000"/>
              <a:gd name="connsiteY6" fmla="*/ 9530 h 10000"/>
              <a:gd name="connsiteX7" fmla="*/ 5453 w 10000"/>
              <a:gd name="connsiteY7" fmla="*/ 8905 h 10000"/>
              <a:gd name="connsiteX8" fmla="*/ 7274 w 10000"/>
              <a:gd name="connsiteY8" fmla="*/ 9219 h 10000"/>
              <a:gd name="connsiteX9" fmla="*/ 8181 w 10000"/>
              <a:gd name="connsiteY9" fmla="*/ 9687 h 10000"/>
              <a:gd name="connsiteX10" fmla="*/ 8635 w 10000"/>
              <a:gd name="connsiteY10" fmla="*/ 10000 h 10000"/>
              <a:gd name="connsiteX11" fmla="*/ 10000 w 10000"/>
              <a:gd name="connsiteY11" fmla="*/ 9687 h 10000"/>
              <a:gd name="connsiteX12" fmla="*/ 10000 w 10000"/>
              <a:gd name="connsiteY12" fmla="*/ 9219 h 10000"/>
              <a:gd name="connsiteX13" fmla="*/ 8635 w 10000"/>
              <a:gd name="connsiteY13" fmla="*/ 8437 h 10000"/>
              <a:gd name="connsiteX14" fmla="*/ 8635 w 10000"/>
              <a:gd name="connsiteY14" fmla="*/ 7655 h 10000"/>
              <a:gd name="connsiteX15" fmla="*/ 9091 w 10000"/>
              <a:gd name="connsiteY15" fmla="*/ 7655 h 10000"/>
              <a:gd name="connsiteX16" fmla="*/ 8181 w 10000"/>
              <a:gd name="connsiteY16" fmla="*/ 6874 h 10000"/>
              <a:gd name="connsiteX17" fmla="*/ 7727 w 10000"/>
              <a:gd name="connsiteY17" fmla="*/ 6563 h 10000"/>
              <a:gd name="connsiteX18" fmla="*/ 5453 w 10000"/>
              <a:gd name="connsiteY18" fmla="*/ 6405 h 10000"/>
              <a:gd name="connsiteX19" fmla="*/ 3183 w 10000"/>
              <a:gd name="connsiteY19" fmla="*/ 6093 h 10000"/>
              <a:gd name="connsiteX20" fmla="*/ 2274 w 10000"/>
              <a:gd name="connsiteY20" fmla="*/ 5312 h 10000"/>
              <a:gd name="connsiteX21" fmla="*/ 1363 w 10000"/>
              <a:gd name="connsiteY21" fmla="*/ 4062 h 10000"/>
              <a:gd name="connsiteX22" fmla="*/ 2274 w 10000"/>
              <a:gd name="connsiteY22" fmla="*/ 3594 h 10000"/>
              <a:gd name="connsiteX23" fmla="*/ 1819 w 10000"/>
              <a:gd name="connsiteY23" fmla="*/ 2500 h 10000"/>
              <a:gd name="connsiteX24" fmla="*/ 4092 w 10000"/>
              <a:gd name="connsiteY24" fmla="*/ 2500 h 10000"/>
              <a:gd name="connsiteX25" fmla="*/ 5000 w 10000"/>
              <a:gd name="connsiteY25" fmla="*/ 3126 h 10000"/>
              <a:gd name="connsiteX26" fmla="*/ 6817 w 10000"/>
              <a:gd name="connsiteY26" fmla="*/ 3126 h 10000"/>
              <a:gd name="connsiteX27" fmla="*/ 6817 w 10000"/>
              <a:gd name="connsiteY27" fmla="*/ 2657 h 10000"/>
              <a:gd name="connsiteX28" fmla="*/ 7274 w 10000"/>
              <a:gd name="connsiteY28" fmla="*/ 2344 h 10000"/>
              <a:gd name="connsiteX29" fmla="*/ 7727 w 10000"/>
              <a:gd name="connsiteY29" fmla="*/ 2500 h 10000"/>
              <a:gd name="connsiteX30" fmla="*/ 7274 w 10000"/>
              <a:gd name="connsiteY30" fmla="*/ 1562 h 10000"/>
              <a:gd name="connsiteX31" fmla="*/ 8181 w 10000"/>
              <a:gd name="connsiteY31" fmla="*/ 937 h 10000"/>
              <a:gd name="connsiteX32" fmla="*/ 8181 w 10000"/>
              <a:gd name="connsiteY32" fmla="*/ 312 h 10000"/>
              <a:gd name="connsiteX33" fmla="*/ 7274 w 10000"/>
              <a:gd name="connsiteY33" fmla="*/ 0 h 10000"/>
              <a:gd name="connsiteX34" fmla="*/ 6365 w 10000"/>
              <a:gd name="connsiteY34" fmla="*/ 0 h 10000"/>
              <a:gd name="connsiteX35" fmla="*/ 3183 w 10000"/>
              <a:gd name="connsiteY35" fmla="*/ 157 h 10000"/>
              <a:gd name="connsiteX36" fmla="*/ 2728 w 10000"/>
              <a:gd name="connsiteY36" fmla="*/ 0 h 10000"/>
              <a:gd name="connsiteX37" fmla="*/ 2728 w 10000"/>
              <a:gd name="connsiteY37" fmla="*/ 781 h 10000"/>
              <a:gd name="connsiteX38" fmla="*/ 2728 w 10000"/>
              <a:gd name="connsiteY38" fmla="*/ 937 h 10000"/>
              <a:gd name="connsiteX0" fmla="*/ 2728 w 10000"/>
              <a:gd name="connsiteY0" fmla="*/ 937 h 10000"/>
              <a:gd name="connsiteX1" fmla="*/ 909 w 10000"/>
              <a:gd name="connsiteY1" fmla="*/ 2031 h 10000"/>
              <a:gd name="connsiteX2" fmla="*/ 0 w 10000"/>
              <a:gd name="connsiteY2" fmla="*/ 3126 h 10000"/>
              <a:gd name="connsiteX3" fmla="*/ 453 w 10000"/>
              <a:gd name="connsiteY3" fmla="*/ 4062 h 10000"/>
              <a:gd name="connsiteX4" fmla="*/ 1819 w 10000"/>
              <a:gd name="connsiteY4" fmla="*/ 9687 h 10000"/>
              <a:gd name="connsiteX5" fmla="*/ 1363 w 10000"/>
              <a:gd name="connsiteY5" fmla="*/ 9530 h 10000"/>
              <a:gd name="connsiteX6" fmla="*/ 5453 w 10000"/>
              <a:gd name="connsiteY6" fmla="*/ 8905 h 10000"/>
              <a:gd name="connsiteX7" fmla="*/ 7274 w 10000"/>
              <a:gd name="connsiteY7" fmla="*/ 9219 h 10000"/>
              <a:gd name="connsiteX8" fmla="*/ 8181 w 10000"/>
              <a:gd name="connsiteY8" fmla="*/ 9687 h 10000"/>
              <a:gd name="connsiteX9" fmla="*/ 8635 w 10000"/>
              <a:gd name="connsiteY9" fmla="*/ 10000 h 10000"/>
              <a:gd name="connsiteX10" fmla="*/ 10000 w 10000"/>
              <a:gd name="connsiteY10" fmla="*/ 9687 h 10000"/>
              <a:gd name="connsiteX11" fmla="*/ 10000 w 10000"/>
              <a:gd name="connsiteY11" fmla="*/ 9219 h 10000"/>
              <a:gd name="connsiteX12" fmla="*/ 8635 w 10000"/>
              <a:gd name="connsiteY12" fmla="*/ 8437 h 10000"/>
              <a:gd name="connsiteX13" fmla="*/ 8635 w 10000"/>
              <a:gd name="connsiteY13" fmla="*/ 7655 h 10000"/>
              <a:gd name="connsiteX14" fmla="*/ 9091 w 10000"/>
              <a:gd name="connsiteY14" fmla="*/ 7655 h 10000"/>
              <a:gd name="connsiteX15" fmla="*/ 8181 w 10000"/>
              <a:gd name="connsiteY15" fmla="*/ 6874 h 10000"/>
              <a:gd name="connsiteX16" fmla="*/ 7727 w 10000"/>
              <a:gd name="connsiteY16" fmla="*/ 6563 h 10000"/>
              <a:gd name="connsiteX17" fmla="*/ 5453 w 10000"/>
              <a:gd name="connsiteY17" fmla="*/ 6405 h 10000"/>
              <a:gd name="connsiteX18" fmla="*/ 3183 w 10000"/>
              <a:gd name="connsiteY18" fmla="*/ 6093 h 10000"/>
              <a:gd name="connsiteX19" fmla="*/ 2274 w 10000"/>
              <a:gd name="connsiteY19" fmla="*/ 5312 h 10000"/>
              <a:gd name="connsiteX20" fmla="*/ 1363 w 10000"/>
              <a:gd name="connsiteY20" fmla="*/ 4062 h 10000"/>
              <a:gd name="connsiteX21" fmla="*/ 2274 w 10000"/>
              <a:gd name="connsiteY21" fmla="*/ 3594 h 10000"/>
              <a:gd name="connsiteX22" fmla="*/ 1819 w 10000"/>
              <a:gd name="connsiteY22" fmla="*/ 2500 h 10000"/>
              <a:gd name="connsiteX23" fmla="*/ 4092 w 10000"/>
              <a:gd name="connsiteY23" fmla="*/ 2500 h 10000"/>
              <a:gd name="connsiteX24" fmla="*/ 5000 w 10000"/>
              <a:gd name="connsiteY24" fmla="*/ 3126 h 10000"/>
              <a:gd name="connsiteX25" fmla="*/ 6817 w 10000"/>
              <a:gd name="connsiteY25" fmla="*/ 3126 h 10000"/>
              <a:gd name="connsiteX26" fmla="*/ 6817 w 10000"/>
              <a:gd name="connsiteY26" fmla="*/ 2657 h 10000"/>
              <a:gd name="connsiteX27" fmla="*/ 7274 w 10000"/>
              <a:gd name="connsiteY27" fmla="*/ 2344 h 10000"/>
              <a:gd name="connsiteX28" fmla="*/ 7727 w 10000"/>
              <a:gd name="connsiteY28" fmla="*/ 2500 h 10000"/>
              <a:gd name="connsiteX29" fmla="*/ 7274 w 10000"/>
              <a:gd name="connsiteY29" fmla="*/ 1562 h 10000"/>
              <a:gd name="connsiteX30" fmla="*/ 8181 w 10000"/>
              <a:gd name="connsiteY30" fmla="*/ 937 h 10000"/>
              <a:gd name="connsiteX31" fmla="*/ 8181 w 10000"/>
              <a:gd name="connsiteY31" fmla="*/ 312 h 10000"/>
              <a:gd name="connsiteX32" fmla="*/ 7274 w 10000"/>
              <a:gd name="connsiteY32" fmla="*/ 0 h 10000"/>
              <a:gd name="connsiteX33" fmla="*/ 6365 w 10000"/>
              <a:gd name="connsiteY33" fmla="*/ 0 h 10000"/>
              <a:gd name="connsiteX34" fmla="*/ 3183 w 10000"/>
              <a:gd name="connsiteY34" fmla="*/ 157 h 10000"/>
              <a:gd name="connsiteX35" fmla="*/ 2728 w 10000"/>
              <a:gd name="connsiteY35" fmla="*/ 0 h 10000"/>
              <a:gd name="connsiteX36" fmla="*/ 2728 w 10000"/>
              <a:gd name="connsiteY36" fmla="*/ 781 h 10000"/>
              <a:gd name="connsiteX37" fmla="*/ 2728 w 10000"/>
              <a:gd name="connsiteY37" fmla="*/ 937 h 10000"/>
              <a:gd name="connsiteX0" fmla="*/ 2728 w 10000"/>
              <a:gd name="connsiteY0" fmla="*/ 937 h 10000"/>
              <a:gd name="connsiteX1" fmla="*/ 909 w 10000"/>
              <a:gd name="connsiteY1" fmla="*/ 2031 h 10000"/>
              <a:gd name="connsiteX2" fmla="*/ 0 w 10000"/>
              <a:gd name="connsiteY2" fmla="*/ 3126 h 10000"/>
              <a:gd name="connsiteX3" fmla="*/ 453 w 10000"/>
              <a:gd name="connsiteY3" fmla="*/ 4062 h 10000"/>
              <a:gd name="connsiteX4" fmla="*/ 1819 w 10000"/>
              <a:gd name="connsiteY4" fmla="*/ 9687 h 10000"/>
              <a:gd name="connsiteX5" fmla="*/ 5453 w 10000"/>
              <a:gd name="connsiteY5" fmla="*/ 8905 h 10000"/>
              <a:gd name="connsiteX6" fmla="*/ 7274 w 10000"/>
              <a:gd name="connsiteY6" fmla="*/ 9219 h 10000"/>
              <a:gd name="connsiteX7" fmla="*/ 8181 w 10000"/>
              <a:gd name="connsiteY7" fmla="*/ 9687 h 10000"/>
              <a:gd name="connsiteX8" fmla="*/ 8635 w 10000"/>
              <a:gd name="connsiteY8" fmla="*/ 10000 h 10000"/>
              <a:gd name="connsiteX9" fmla="*/ 10000 w 10000"/>
              <a:gd name="connsiteY9" fmla="*/ 9687 h 10000"/>
              <a:gd name="connsiteX10" fmla="*/ 10000 w 10000"/>
              <a:gd name="connsiteY10" fmla="*/ 9219 h 10000"/>
              <a:gd name="connsiteX11" fmla="*/ 8635 w 10000"/>
              <a:gd name="connsiteY11" fmla="*/ 8437 h 10000"/>
              <a:gd name="connsiteX12" fmla="*/ 8635 w 10000"/>
              <a:gd name="connsiteY12" fmla="*/ 7655 h 10000"/>
              <a:gd name="connsiteX13" fmla="*/ 9091 w 10000"/>
              <a:gd name="connsiteY13" fmla="*/ 7655 h 10000"/>
              <a:gd name="connsiteX14" fmla="*/ 8181 w 10000"/>
              <a:gd name="connsiteY14" fmla="*/ 6874 h 10000"/>
              <a:gd name="connsiteX15" fmla="*/ 7727 w 10000"/>
              <a:gd name="connsiteY15" fmla="*/ 6563 h 10000"/>
              <a:gd name="connsiteX16" fmla="*/ 5453 w 10000"/>
              <a:gd name="connsiteY16" fmla="*/ 6405 h 10000"/>
              <a:gd name="connsiteX17" fmla="*/ 3183 w 10000"/>
              <a:gd name="connsiteY17" fmla="*/ 6093 h 10000"/>
              <a:gd name="connsiteX18" fmla="*/ 2274 w 10000"/>
              <a:gd name="connsiteY18" fmla="*/ 5312 h 10000"/>
              <a:gd name="connsiteX19" fmla="*/ 1363 w 10000"/>
              <a:gd name="connsiteY19" fmla="*/ 4062 h 10000"/>
              <a:gd name="connsiteX20" fmla="*/ 2274 w 10000"/>
              <a:gd name="connsiteY20" fmla="*/ 3594 h 10000"/>
              <a:gd name="connsiteX21" fmla="*/ 1819 w 10000"/>
              <a:gd name="connsiteY21" fmla="*/ 2500 h 10000"/>
              <a:gd name="connsiteX22" fmla="*/ 4092 w 10000"/>
              <a:gd name="connsiteY22" fmla="*/ 2500 h 10000"/>
              <a:gd name="connsiteX23" fmla="*/ 5000 w 10000"/>
              <a:gd name="connsiteY23" fmla="*/ 3126 h 10000"/>
              <a:gd name="connsiteX24" fmla="*/ 6817 w 10000"/>
              <a:gd name="connsiteY24" fmla="*/ 3126 h 10000"/>
              <a:gd name="connsiteX25" fmla="*/ 6817 w 10000"/>
              <a:gd name="connsiteY25" fmla="*/ 2657 h 10000"/>
              <a:gd name="connsiteX26" fmla="*/ 7274 w 10000"/>
              <a:gd name="connsiteY26" fmla="*/ 2344 h 10000"/>
              <a:gd name="connsiteX27" fmla="*/ 7727 w 10000"/>
              <a:gd name="connsiteY27" fmla="*/ 2500 h 10000"/>
              <a:gd name="connsiteX28" fmla="*/ 7274 w 10000"/>
              <a:gd name="connsiteY28" fmla="*/ 1562 h 10000"/>
              <a:gd name="connsiteX29" fmla="*/ 8181 w 10000"/>
              <a:gd name="connsiteY29" fmla="*/ 937 h 10000"/>
              <a:gd name="connsiteX30" fmla="*/ 8181 w 10000"/>
              <a:gd name="connsiteY30" fmla="*/ 312 h 10000"/>
              <a:gd name="connsiteX31" fmla="*/ 7274 w 10000"/>
              <a:gd name="connsiteY31" fmla="*/ 0 h 10000"/>
              <a:gd name="connsiteX32" fmla="*/ 6365 w 10000"/>
              <a:gd name="connsiteY32" fmla="*/ 0 h 10000"/>
              <a:gd name="connsiteX33" fmla="*/ 3183 w 10000"/>
              <a:gd name="connsiteY33" fmla="*/ 157 h 10000"/>
              <a:gd name="connsiteX34" fmla="*/ 2728 w 10000"/>
              <a:gd name="connsiteY34" fmla="*/ 0 h 10000"/>
              <a:gd name="connsiteX35" fmla="*/ 2728 w 10000"/>
              <a:gd name="connsiteY35" fmla="*/ 781 h 10000"/>
              <a:gd name="connsiteX36" fmla="*/ 2728 w 10000"/>
              <a:gd name="connsiteY36" fmla="*/ 937 h 10000"/>
              <a:gd name="connsiteX0" fmla="*/ 2788 w 10060"/>
              <a:gd name="connsiteY0" fmla="*/ 937 h 10000"/>
              <a:gd name="connsiteX1" fmla="*/ 969 w 10060"/>
              <a:gd name="connsiteY1" fmla="*/ 2031 h 10000"/>
              <a:gd name="connsiteX2" fmla="*/ 60 w 10060"/>
              <a:gd name="connsiteY2" fmla="*/ 3126 h 10000"/>
              <a:gd name="connsiteX3" fmla="*/ 513 w 10060"/>
              <a:gd name="connsiteY3" fmla="*/ 4062 h 10000"/>
              <a:gd name="connsiteX4" fmla="*/ 5513 w 10060"/>
              <a:gd name="connsiteY4" fmla="*/ 8905 h 10000"/>
              <a:gd name="connsiteX5" fmla="*/ 7334 w 10060"/>
              <a:gd name="connsiteY5" fmla="*/ 9219 h 10000"/>
              <a:gd name="connsiteX6" fmla="*/ 8241 w 10060"/>
              <a:gd name="connsiteY6" fmla="*/ 9687 h 10000"/>
              <a:gd name="connsiteX7" fmla="*/ 8695 w 10060"/>
              <a:gd name="connsiteY7" fmla="*/ 10000 h 10000"/>
              <a:gd name="connsiteX8" fmla="*/ 10060 w 10060"/>
              <a:gd name="connsiteY8" fmla="*/ 9687 h 10000"/>
              <a:gd name="connsiteX9" fmla="*/ 10060 w 10060"/>
              <a:gd name="connsiteY9" fmla="*/ 9219 h 10000"/>
              <a:gd name="connsiteX10" fmla="*/ 8695 w 10060"/>
              <a:gd name="connsiteY10" fmla="*/ 8437 h 10000"/>
              <a:gd name="connsiteX11" fmla="*/ 8695 w 10060"/>
              <a:gd name="connsiteY11" fmla="*/ 7655 h 10000"/>
              <a:gd name="connsiteX12" fmla="*/ 9151 w 10060"/>
              <a:gd name="connsiteY12" fmla="*/ 7655 h 10000"/>
              <a:gd name="connsiteX13" fmla="*/ 8241 w 10060"/>
              <a:gd name="connsiteY13" fmla="*/ 6874 h 10000"/>
              <a:gd name="connsiteX14" fmla="*/ 7787 w 10060"/>
              <a:gd name="connsiteY14" fmla="*/ 6563 h 10000"/>
              <a:gd name="connsiteX15" fmla="*/ 5513 w 10060"/>
              <a:gd name="connsiteY15" fmla="*/ 6405 h 10000"/>
              <a:gd name="connsiteX16" fmla="*/ 3243 w 10060"/>
              <a:gd name="connsiteY16" fmla="*/ 6093 h 10000"/>
              <a:gd name="connsiteX17" fmla="*/ 2334 w 10060"/>
              <a:gd name="connsiteY17" fmla="*/ 5312 h 10000"/>
              <a:gd name="connsiteX18" fmla="*/ 1423 w 10060"/>
              <a:gd name="connsiteY18" fmla="*/ 4062 h 10000"/>
              <a:gd name="connsiteX19" fmla="*/ 2334 w 10060"/>
              <a:gd name="connsiteY19" fmla="*/ 3594 h 10000"/>
              <a:gd name="connsiteX20" fmla="*/ 1879 w 10060"/>
              <a:gd name="connsiteY20" fmla="*/ 2500 h 10000"/>
              <a:gd name="connsiteX21" fmla="*/ 4152 w 10060"/>
              <a:gd name="connsiteY21" fmla="*/ 2500 h 10000"/>
              <a:gd name="connsiteX22" fmla="*/ 5060 w 10060"/>
              <a:gd name="connsiteY22" fmla="*/ 3126 h 10000"/>
              <a:gd name="connsiteX23" fmla="*/ 6877 w 10060"/>
              <a:gd name="connsiteY23" fmla="*/ 3126 h 10000"/>
              <a:gd name="connsiteX24" fmla="*/ 6877 w 10060"/>
              <a:gd name="connsiteY24" fmla="*/ 2657 h 10000"/>
              <a:gd name="connsiteX25" fmla="*/ 7334 w 10060"/>
              <a:gd name="connsiteY25" fmla="*/ 2344 h 10000"/>
              <a:gd name="connsiteX26" fmla="*/ 7787 w 10060"/>
              <a:gd name="connsiteY26" fmla="*/ 2500 h 10000"/>
              <a:gd name="connsiteX27" fmla="*/ 7334 w 10060"/>
              <a:gd name="connsiteY27" fmla="*/ 1562 h 10000"/>
              <a:gd name="connsiteX28" fmla="*/ 8241 w 10060"/>
              <a:gd name="connsiteY28" fmla="*/ 937 h 10000"/>
              <a:gd name="connsiteX29" fmla="*/ 8241 w 10060"/>
              <a:gd name="connsiteY29" fmla="*/ 312 h 10000"/>
              <a:gd name="connsiteX30" fmla="*/ 7334 w 10060"/>
              <a:gd name="connsiteY30" fmla="*/ 0 h 10000"/>
              <a:gd name="connsiteX31" fmla="*/ 6425 w 10060"/>
              <a:gd name="connsiteY31" fmla="*/ 0 h 10000"/>
              <a:gd name="connsiteX32" fmla="*/ 3243 w 10060"/>
              <a:gd name="connsiteY32" fmla="*/ 157 h 10000"/>
              <a:gd name="connsiteX33" fmla="*/ 2788 w 10060"/>
              <a:gd name="connsiteY33" fmla="*/ 0 h 10000"/>
              <a:gd name="connsiteX34" fmla="*/ 2788 w 10060"/>
              <a:gd name="connsiteY34" fmla="*/ 781 h 10000"/>
              <a:gd name="connsiteX35" fmla="*/ 2788 w 10060"/>
              <a:gd name="connsiteY35" fmla="*/ 937 h 10000"/>
              <a:gd name="connsiteX0" fmla="*/ 2915 w 10187"/>
              <a:gd name="connsiteY0" fmla="*/ 937 h 10000"/>
              <a:gd name="connsiteX1" fmla="*/ 1096 w 10187"/>
              <a:gd name="connsiteY1" fmla="*/ 2031 h 10000"/>
              <a:gd name="connsiteX2" fmla="*/ 187 w 10187"/>
              <a:gd name="connsiteY2" fmla="*/ 3126 h 10000"/>
              <a:gd name="connsiteX3" fmla="*/ 640 w 10187"/>
              <a:gd name="connsiteY3" fmla="*/ 4062 h 10000"/>
              <a:gd name="connsiteX4" fmla="*/ 7461 w 10187"/>
              <a:gd name="connsiteY4" fmla="*/ 9219 h 10000"/>
              <a:gd name="connsiteX5" fmla="*/ 8368 w 10187"/>
              <a:gd name="connsiteY5" fmla="*/ 9687 h 10000"/>
              <a:gd name="connsiteX6" fmla="*/ 8822 w 10187"/>
              <a:gd name="connsiteY6" fmla="*/ 10000 h 10000"/>
              <a:gd name="connsiteX7" fmla="*/ 10187 w 10187"/>
              <a:gd name="connsiteY7" fmla="*/ 9687 h 10000"/>
              <a:gd name="connsiteX8" fmla="*/ 10187 w 10187"/>
              <a:gd name="connsiteY8" fmla="*/ 9219 h 10000"/>
              <a:gd name="connsiteX9" fmla="*/ 8822 w 10187"/>
              <a:gd name="connsiteY9" fmla="*/ 8437 h 10000"/>
              <a:gd name="connsiteX10" fmla="*/ 8822 w 10187"/>
              <a:gd name="connsiteY10" fmla="*/ 7655 h 10000"/>
              <a:gd name="connsiteX11" fmla="*/ 9278 w 10187"/>
              <a:gd name="connsiteY11" fmla="*/ 7655 h 10000"/>
              <a:gd name="connsiteX12" fmla="*/ 8368 w 10187"/>
              <a:gd name="connsiteY12" fmla="*/ 6874 h 10000"/>
              <a:gd name="connsiteX13" fmla="*/ 7914 w 10187"/>
              <a:gd name="connsiteY13" fmla="*/ 6563 h 10000"/>
              <a:gd name="connsiteX14" fmla="*/ 5640 w 10187"/>
              <a:gd name="connsiteY14" fmla="*/ 6405 h 10000"/>
              <a:gd name="connsiteX15" fmla="*/ 3370 w 10187"/>
              <a:gd name="connsiteY15" fmla="*/ 6093 h 10000"/>
              <a:gd name="connsiteX16" fmla="*/ 2461 w 10187"/>
              <a:gd name="connsiteY16" fmla="*/ 5312 h 10000"/>
              <a:gd name="connsiteX17" fmla="*/ 1550 w 10187"/>
              <a:gd name="connsiteY17" fmla="*/ 4062 h 10000"/>
              <a:gd name="connsiteX18" fmla="*/ 2461 w 10187"/>
              <a:gd name="connsiteY18" fmla="*/ 3594 h 10000"/>
              <a:gd name="connsiteX19" fmla="*/ 2006 w 10187"/>
              <a:gd name="connsiteY19" fmla="*/ 2500 h 10000"/>
              <a:gd name="connsiteX20" fmla="*/ 4279 w 10187"/>
              <a:gd name="connsiteY20" fmla="*/ 2500 h 10000"/>
              <a:gd name="connsiteX21" fmla="*/ 5187 w 10187"/>
              <a:gd name="connsiteY21" fmla="*/ 3126 h 10000"/>
              <a:gd name="connsiteX22" fmla="*/ 7004 w 10187"/>
              <a:gd name="connsiteY22" fmla="*/ 3126 h 10000"/>
              <a:gd name="connsiteX23" fmla="*/ 7004 w 10187"/>
              <a:gd name="connsiteY23" fmla="*/ 2657 h 10000"/>
              <a:gd name="connsiteX24" fmla="*/ 7461 w 10187"/>
              <a:gd name="connsiteY24" fmla="*/ 2344 h 10000"/>
              <a:gd name="connsiteX25" fmla="*/ 7914 w 10187"/>
              <a:gd name="connsiteY25" fmla="*/ 2500 h 10000"/>
              <a:gd name="connsiteX26" fmla="*/ 7461 w 10187"/>
              <a:gd name="connsiteY26" fmla="*/ 1562 h 10000"/>
              <a:gd name="connsiteX27" fmla="*/ 8368 w 10187"/>
              <a:gd name="connsiteY27" fmla="*/ 937 h 10000"/>
              <a:gd name="connsiteX28" fmla="*/ 8368 w 10187"/>
              <a:gd name="connsiteY28" fmla="*/ 312 h 10000"/>
              <a:gd name="connsiteX29" fmla="*/ 7461 w 10187"/>
              <a:gd name="connsiteY29" fmla="*/ 0 h 10000"/>
              <a:gd name="connsiteX30" fmla="*/ 6552 w 10187"/>
              <a:gd name="connsiteY30" fmla="*/ 0 h 10000"/>
              <a:gd name="connsiteX31" fmla="*/ 3370 w 10187"/>
              <a:gd name="connsiteY31" fmla="*/ 157 h 10000"/>
              <a:gd name="connsiteX32" fmla="*/ 2915 w 10187"/>
              <a:gd name="connsiteY32" fmla="*/ 0 h 10000"/>
              <a:gd name="connsiteX33" fmla="*/ 2915 w 10187"/>
              <a:gd name="connsiteY33" fmla="*/ 781 h 10000"/>
              <a:gd name="connsiteX34" fmla="*/ 2915 w 10187"/>
              <a:gd name="connsiteY34" fmla="*/ 937 h 10000"/>
              <a:gd name="connsiteX0" fmla="*/ 2980 w 10252"/>
              <a:gd name="connsiteY0" fmla="*/ 937 h 10000"/>
              <a:gd name="connsiteX1" fmla="*/ 1161 w 10252"/>
              <a:gd name="connsiteY1" fmla="*/ 2031 h 10000"/>
              <a:gd name="connsiteX2" fmla="*/ 252 w 10252"/>
              <a:gd name="connsiteY2" fmla="*/ 3126 h 10000"/>
              <a:gd name="connsiteX3" fmla="*/ 705 w 10252"/>
              <a:gd name="connsiteY3" fmla="*/ 4062 h 10000"/>
              <a:gd name="connsiteX4" fmla="*/ 8433 w 10252"/>
              <a:gd name="connsiteY4" fmla="*/ 9687 h 10000"/>
              <a:gd name="connsiteX5" fmla="*/ 8887 w 10252"/>
              <a:gd name="connsiteY5" fmla="*/ 10000 h 10000"/>
              <a:gd name="connsiteX6" fmla="*/ 10252 w 10252"/>
              <a:gd name="connsiteY6" fmla="*/ 9687 h 10000"/>
              <a:gd name="connsiteX7" fmla="*/ 10252 w 10252"/>
              <a:gd name="connsiteY7" fmla="*/ 9219 h 10000"/>
              <a:gd name="connsiteX8" fmla="*/ 8887 w 10252"/>
              <a:gd name="connsiteY8" fmla="*/ 8437 h 10000"/>
              <a:gd name="connsiteX9" fmla="*/ 8887 w 10252"/>
              <a:gd name="connsiteY9" fmla="*/ 7655 h 10000"/>
              <a:gd name="connsiteX10" fmla="*/ 9343 w 10252"/>
              <a:gd name="connsiteY10" fmla="*/ 7655 h 10000"/>
              <a:gd name="connsiteX11" fmla="*/ 8433 w 10252"/>
              <a:gd name="connsiteY11" fmla="*/ 6874 h 10000"/>
              <a:gd name="connsiteX12" fmla="*/ 7979 w 10252"/>
              <a:gd name="connsiteY12" fmla="*/ 6563 h 10000"/>
              <a:gd name="connsiteX13" fmla="*/ 5705 w 10252"/>
              <a:gd name="connsiteY13" fmla="*/ 6405 h 10000"/>
              <a:gd name="connsiteX14" fmla="*/ 3435 w 10252"/>
              <a:gd name="connsiteY14" fmla="*/ 6093 h 10000"/>
              <a:gd name="connsiteX15" fmla="*/ 2526 w 10252"/>
              <a:gd name="connsiteY15" fmla="*/ 5312 h 10000"/>
              <a:gd name="connsiteX16" fmla="*/ 1615 w 10252"/>
              <a:gd name="connsiteY16" fmla="*/ 4062 h 10000"/>
              <a:gd name="connsiteX17" fmla="*/ 2526 w 10252"/>
              <a:gd name="connsiteY17" fmla="*/ 3594 h 10000"/>
              <a:gd name="connsiteX18" fmla="*/ 2071 w 10252"/>
              <a:gd name="connsiteY18" fmla="*/ 2500 h 10000"/>
              <a:gd name="connsiteX19" fmla="*/ 4344 w 10252"/>
              <a:gd name="connsiteY19" fmla="*/ 2500 h 10000"/>
              <a:gd name="connsiteX20" fmla="*/ 5252 w 10252"/>
              <a:gd name="connsiteY20" fmla="*/ 3126 h 10000"/>
              <a:gd name="connsiteX21" fmla="*/ 7069 w 10252"/>
              <a:gd name="connsiteY21" fmla="*/ 3126 h 10000"/>
              <a:gd name="connsiteX22" fmla="*/ 7069 w 10252"/>
              <a:gd name="connsiteY22" fmla="*/ 2657 h 10000"/>
              <a:gd name="connsiteX23" fmla="*/ 7526 w 10252"/>
              <a:gd name="connsiteY23" fmla="*/ 2344 h 10000"/>
              <a:gd name="connsiteX24" fmla="*/ 7979 w 10252"/>
              <a:gd name="connsiteY24" fmla="*/ 2500 h 10000"/>
              <a:gd name="connsiteX25" fmla="*/ 7526 w 10252"/>
              <a:gd name="connsiteY25" fmla="*/ 1562 h 10000"/>
              <a:gd name="connsiteX26" fmla="*/ 8433 w 10252"/>
              <a:gd name="connsiteY26" fmla="*/ 937 h 10000"/>
              <a:gd name="connsiteX27" fmla="*/ 8433 w 10252"/>
              <a:gd name="connsiteY27" fmla="*/ 312 h 10000"/>
              <a:gd name="connsiteX28" fmla="*/ 7526 w 10252"/>
              <a:gd name="connsiteY28" fmla="*/ 0 h 10000"/>
              <a:gd name="connsiteX29" fmla="*/ 6617 w 10252"/>
              <a:gd name="connsiteY29" fmla="*/ 0 h 10000"/>
              <a:gd name="connsiteX30" fmla="*/ 3435 w 10252"/>
              <a:gd name="connsiteY30" fmla="*/ 157 h 10000"/>
              <a:gd name="connsiteX31" fmla="*/ 2980 w 10252"/>
              <a:gd name="connsiteY31" fmla="*/ 0 h 10000"/>
              <a:gd name="connsiteX32" fmla="*/ 2980 w 10252"/>
              <a:gd name="connsiteY32" fmla="*/ 781 h 10000"/>
              <a:gd name="connsiteX33" fmla="*/ 2980 w 10252"/>
              <a:gd name="connsiteY33" fmla="*/ 937 h 10000"/>
              <a:gd name="connsiteX0" fmla="*/ 3012 w 10284"/>
              <a:gd name="connsiteY0" fmla="*/ 937 h 10000"/>
              <a:gd name="connsiteX1" fmla="*/ 1193 w 10284"/>
              <a:gd name="connsiteY1" fmla="*/ 2031 h 10000"/>
              <a:gd name="connsiteX2" fmla="*/ 284 w 10284"/>
              <a:gd name="connsiteY2" fmla="*/ 3126 h 10000"/>
              <a:gd name="connsiteX3" fmla="*/ 737 w 10284"/>
              <a:gd name="connsiteY3" fmla="*/ 4062 h 10000"/>
              <a:gd name="connsiteX4" fmla="*/ 8919 w 10284"/>
              <a:gd name="connsiteY4" fmla="*/ 10000 h 10000"/>
              <a:gd name="connsiteX5" fmla="*/ 10284 w 10284"/>
              <a:gd name="connsiteY5" fmla="*/ 9687 h 10000"/>
              <a:gd name="connsiteX6" fmla="*/ 10284 w 10284"/>
              <a:gd name="connsiteY6" fmla="*/ 9219 h 10000"/>
              <a:gd name="connsiteX7" fmla="*/ 8919 w 10284"/>
              <a:gd name="connsiteY7" fmla="*/ 8437 h 10000"/>
              <a:gd name="connsiteX8" fmla="*/ 8919 w 10284"/>
              <a:gd name="connsiteY8" fmla="*/ 7655 h 10000"/>
              <a:gd name="connsiteX9" fmla="*/ 9375 w 10284"/>
              <a:gd name="connsiteY9" fmla="*/ 7655 h 10000"/>
              <a:gd name="connsiteX10" fmla="*/ 8465 w 10284"/>
              <a:gd name="connsiteY10" fmla="*/ 6874 h 10000"/>
              <a:gd name="connsiteX11" fmla="*/ 8011 w 10284"/>
              <a:gd name="connsiteY11" fmla="*/ 6563 h 10000"/>
              <a:gd name="connsiteX12" fmla="*/ 5737 w 10284"/>
              <a:gd name="connsiteY12" fmla="*/ 6405 h 10000"/>
              <a:gd name="connsiteX13" fmla="*/ 3467 w 10284"/>
              <a:gd name="connsiteY13" fmla="*/ 6093 h 10000"/>
              <a:gd name="connsiteX14" fmla="*/ 2558 w 10284"/>
              <a:gd name="connsiteY14" fmla="*/ 5312 h 10000"/>
              <a:gd name="connsiteX15" fmla="*/ 1647 w 10284"/>
              <a:gd name="connsiteY15" fmla="*/ 4062 h 10000"/>
              <a:gd name="connsiteX16" fmla="*/ 2558 w 10284"/>
              <a:gd name="connsiteY16" fmla="*/ 3594 h 10000"/>
              <a:gd name="connsiteX17" fmla="*/ 2103 w 10284"/>
              <a:gd name="connsiteY17" fmla="*/ 2500 h 10000"/>
              <a:gd name="connsiteX18" fmla="*/ 4376 w 10284"/>
              <a:gd name="connsiteY18" fmla="*/ 2500 h 10000"/>
              <a:gd name="connsiteX19" fmla="*/ 5284 w 10284"/>
              <a:gd name="connsiteY19" fmla="*/ 3126 h 10000"/>
              <a:gd name="connsiteX20" fmla="*/ 7101 w 10284"/>
              <a:gd name="connsiteY20" fmla="*/ 3126 h 10000"/>
              <a:gd name="connsiteX21" fmla="*/ 7101 w 10284"/>
              <a:gd name="connsiteY21" fmla="*/ 2657 h 10000"/>
              <a:gd name="connsiteX22" fmla="*/ 7558 w 10284"/>
              <a:gd name="connsiteY22" fmla="*/ 2344 h 10000"/>
              <a:gd name="connsiteX23" fmla="*/ 8011 w 10284"/>
              <a:gd name="connsiteY23" fmla="*/ 2500 h 10000"/>
              <a:gd name="connsiteX24" fmla="*/ 7558 w 10284"/>
              <a:gd name="connsiteY24" fmla="*/ 1562 h 10000"/>
              <a:gd name="connsiteX25" fmla="*/ 8465 w 10284"/>
              <a:gd name="connsiteY25" fmla="*/ 937 h 10000"/>
              <a:gd name="connsiteX26" fmla="*/ 8465 w 10284"/>
              <a:gd name="connsiteY26" fmla="*/ 312 h 10000"/>
              <a:gd name="connsiteX27" fmla="*/ 7558 w 10284"/>
              <a:gd name="connsiteY27" fmla="*/ 0 h 10000"/>
              <a:gd name="connsiteX28" fmla="*/ 6649 w 10284"/>
              <a:gd name="connsiteY28" fmla="*/ 0 h 10000"/>
              <a:gd name="connsiteX29" fmla="*/ 3467 w 10284"/>
              <a:gd name="connsiteY29" fmla="*/ 157 h 10000"/>
              <a:gd name="connsiteX30" fmla="*/ 3012 w 10284"/>
              <a:gd name="connsiteY30" fmla="*/ 0 h 10000"/>
              <a:gd name="connsiteX31" fmla="*/ 3012 w 10284"/>
              <a:gd name="connsiteY31" fmla="*/ 781 h 10000"/>
              <a:gd name="connsiteX32" fmla="*/ 3012 w 10284"/>
              <a:gd name="connsiteY32" fmla="*/ 937 h 10000"/>
              <a:gd name="connsiteX0" fmla="*/ 3111 w 10383"/>
              <a:gd name="connsiteY0" fmla="*/ 937 h 9687"/>
              <a:gd name="connsiteX1" fmla="*/ 1292 w 10383"/>
              <a:gd name="connsiteY1" fmla="*/ 2031 h 9687"/>
              <a:gd name="connsiteX2" fmla="*/ 383 w 10383"/>
              <a:gd name="connsiteY2" fmla="*/ 3126 h 9687"/>
              <a:gd name="connsiteX3" fmla="*/ 836 w 10383"/>
              <a:gd name="connsiteY3" fmla="*/ 4062 h 9687"/>
              <a:gd name="connsiteX4" fmla="*/ 10383 w 10383"/>
              <a:gd name="connsiteY4" fmla="*/ 9687 h 9687"/>
              <a:gd name="connsiteX5" fmla="*/ 10383 w 10383"/>
              <a:gd name="connsiteY5" fmla="*/ 9219 h 9687"/>
              <a:gd name="connsiteX6" fmla="*/ 9018 w 10383"/>
              <a:gd name="connsiteY6" fmla="*/ 8437 h 9687"/>
              <a:gd name="connsiteX7" fmla="*/ 9018 w 10383"/>
              <a:gd name="connsiteY7" fmla="*/ 7655 h 9687"/>
              <a:gd name="connsiteX8" fmla="*/ 9474 w 10383"/>
              <a:gd name="connsiteY8" fmla="*/ 7655 h 9687"/>
              <a:gd name="connsiteX9" fmla="*/ 8564 w 10383"/>
              <a:gd name="connsiteY9" fmla="*/ 6874 h 9687"/>
              <a:gd name="connsiteX10" fmla="*/ 8110 w 10383"/>
              <a:gd name="connsiteY10" fmla="*/ 6563 h 9687"/>
              <a:gd name="connsiteX11" fmla="*/ 5836 w 10383"/>
              <a:gd name="connsiteY11" fmla="*/ 6405 h 9687"/>
              <a:gd name="connsiteX12" fmla="*/ 3566 w 10383"/>
              <a:gd name="connsiteY12" fmla="*/ 6093 h 9687"/>
              <a:gd name="connsiteX13" fmla="*/ 2657 w 10383"/>
              <a:gd name="connsiteY13" fmla="*/ 5312 h 9687"/>
              <a:gd name="connsiteX14" fmla="*/ 1746 w 10383"/>
              <a:gd name="connsiteY14" fmla="*/ 4062 h 9687"/>
              <a:gd name="connsiteX15" fmla="*/ 2657 w 10383"/>
              <a:gd name="connsiteY15" fmla="*/ 3594 h 9687"/>
              <a:gd name="connsiteX16" fmla="*/ 2202 w 10383"/>
              <a:gd name="connsiteY16" fmla="*/ 2500 h 9687"/>
              <a:gd name="connsiteX17" fmla="*/ 4475 w 10383"/>
              <a:gd name="connsiteY17" fmla="*/ 2500 h 9687"/>
              <a:gd name="connsiteX18" fmla="*/ 5383 w 10383"/>
              <a:gd name="connsiteY18" fmla="*/ 3126 h 9687"/>
              <a:gd name="connsiteX19" fmla="*/ 7200 w 10383"/>
              <a:gd name="connsiteY19" fmla="*/ 3126 h 9687"/>
              <a:gd name="connsiteX20" fmla="*/ 7200 w 10383"/>
              <a:gd name="connsiteY20" fmla="*/ 2657 h 9687"/>
              <a:gd name="connsiteX21" fmla="*/ 7657 w 10383"/>
              <a:gd name="connsiteY21" fmla="*/ 2344 h 9687"/>
              <a:gd name="connsiteX22" fmla="*/ 8110 w 10383"/>
              <a:gd name="connsiteY22" fmla="*/ 2500 h 9687"/>
              <a:gd name="connsiteX23" fmla="*/ 7657 w 10383"/>
              <a:gd name="connsiteY23" fmla="*/ 1562 h 9687"/>
              <a:gd name="connsiteX24" fmla="*/ 8564 w 10383"/>
              <a:gd name="connsiteY24" fmla="*/ 937 h 9687"/>
              <a:gd name="connsiteX25" fmla="*/ 8564 w 10383"/>
              <a:gd name="connsiteY25" fmla="*/ 312 h 9687"/>
              <a:gd name="connsiteX26" fmla="*/ 7657 w 10383"/>
              <a:gd name="connsiteY26" fmla="*/ 0 h 9687"/>
              <a:gd name="connsiteX27" fmla="*/ 6748 w 10383"/>
              <a:gd name="connsiteY27" fmla="*/ 0 h 9687"/>
              <a:gd name="connsiteX28" fmla="*/ 3566 w 10383"/>
              <a:gd name="connsiteY28" fmla="*/ 157 h 9687"/>
              <a:gd name="connsiteX29" fmla="*/ 3111 w 10383"/>
              <a:gd name="connsiteY29" fmla="*/ 0 h 9687"/>
              <a:gd name="connsiteX30" fmla="*/ 3111 w 10383"/>
              <a:gd name="connsiteY30" fmla="*/ 781 h 9687"/>
              <a:gd name="connsiteX31" fmla="*/ 3111 w 10383"/>
              <a:gd name="connsiteY31" fmla="*/ 937 h 9687"/>
              <a:gd name="connsiteX0" fmla="*/ 2996 w 10414"/>
              <a:gd name="connsiteY0" fmla="*/ 967 h 9749"/>
              <a:gd name="connsiteX1" fmla="*/ 1244 w 10414"/>
              <a:gd name="connsiteY1" fmla="*/ 2097 h 9749"/>
              <a:gd name="connsiteX2" fmla="*/ 369 w 10414"/>
              <a:gd name="connsiteY2" fmla="*/ 3227 h 9749"/>
              <a:gd name="connsiteX3" fmla="*/ 805 w 10414"/>
              <a:gd name="connsiteY3" fmla="*/ 4193 h 9749"/>
              <a:gd name="connsiteX4" fmla="*/ 10000 w 10414"/>
              <a:gd name="connsiteY4" fmla="*/ 9517 h 9749"/>
              <a:gd name="connsiteX5" fmla="*/ 8685 w 10414"/>
              <a:gd name="connsiteY5" fmla="*/ 8710 h 9749"/>
              <a:gd name="connsiteX6" fmla="*/ 8685 w 10414"/>
              <a:gd name="connsiteY6" fmla="*/ 7902 h 9749"/>
              <a:gd name="connsiteX7" fmla="*/ 9125 w 10414"/>
              <a:gd name="connsiteY7" fmla="*/ 7902 h 9749"/>
              <a:gd name="connsiteX8" fmla="*/ 8248 w 10414"/>
              <a:gd name="connsiteY8" fmla="*/ 7096 h 9749"/>
              <a:gd name="connsiteX9" fmla="*/ 7811 w 10414"/>
              <a:gd name="connsiteY9" fmla="*/ 6775 h 9749"/>
              <a:gd name="connsiteX10" fmla="*/ 5621 w 10414"/>
              <a:gd name="connsiteY10" fmla="*/ 6612 h 9749"/>
              <a:gd name="connsiteX11" fmla="*/ 3434 w 10414"/>
              <a:gd name="connsiteY11" fmla="*/ 6290 h 9749"/>
              <a:gd name="connsiteX12" fmla="*/ 2559 w 10414"/>
              <a:gd name="connsiteY12" fmla="*/ 5484 h 9749"/>
              <a:gd name="connsiteX13" fmla="*/ 1682 w 10414"/>
              <a:gd name="connsiteY13" fmla="*/ 4193 h 9749"/>
              <a:gd name="connsiteX14" fmla="*/ 2559 w 10414"/>
              <a:gd name="connsiteY14" fmla="*/ 3710 h 9749"/>
              <a:gd name="connsiteX15" fmla="*/ 2121 w 10414"/>
              <a:gd name="connsiteY15" fmla="*/ 2581 h 9749"/>
              <a:gd name="connsiteX16" fmla="*/ 4310 w 10414"/>
              <a:gd name="connsiteY16" fmla="*/ 2581 h 9749"/>
              <a:gd name="connsiteX17" fmla="*/ 5184 w 10414"/>
              <a:gd name="connsiteY17" fmla="*/ 3227 h 9749"/>
              <a:gd name="connsiteX18" fmla="*/ 6934 w 10414"/>
              <a:gd name="connsiteY18" fmla="*/ 3227 h 9749"/>
              <a:gd name="connsiteX19" fmla="*/ 6934 w 10414"/>
              <a:gd name="connsiteY19" fmla="*/ 2743 h 9749"/>
              <a:gd name="connsiteX20" fmla="*/ 7375 w 10414"/>
              <a:gd name="connsiteY20" fmla="*/ 2420 h 9749"/>
              <a:gd name="connsiteX21" fmla="*/ 7811 w 10414"/>
              <a:gd name="connsiteY21" fmla="*/ 2581 h 9749"/>
              <a:gd name="connsiteX22" fmla="*/ 7375 w 10414"/>
              <a:gd name="connsiteY22" fmla="*/ 1612 h 9749"/>
              <a:gd name="connsiteX23" fmla="*/ 8248 w 10414"/>
              <a:gd name="connsiteY23" fmla="*/ 967 h 9749"/>
              <a:gd name="connsiteX24" fmla="*/ 8248 w 10414"/>
              <a:gd name="connsiteY24" fmla="*/ 322 h 9749"/>
              <a:gd name="connsiteX25" fmla="*/ 7375 w 10414"/>
              <a:gd name="connsiteY25" fmla="*/ 0 h 9749"/>
              <a:gd name="connsiteX26" fmla="*/ 6499 w 10414"/>
              <a:gd name="connsiteY26" fmla="*/ 0 h 9749"/>
              <a:gd name="connsiteX27" fmla="*/ 3434 w 10414"/>
              <a:gd name="connsiteY27" fmla="*/ 162 h 9749"/>
              <a:gd name="connsiteX28" fmla="*/ 2996 w 10414"/>
              <a:gd name="connsiteY28" fmla="*/ 0 h 9749"/>
              <a:gd name="connsiteX29" fmla="*/ 2996 w 10414"/>
              <a:gd name="connsiteY29" fmla="*/ 806 h 9749"/>
              <a:gd name="connsiteX30" fmla="*/ 2996 w 10414"/>
              <a:gd name="connsiteY30" fmla="*/ 967 h 9749"/>
              <a:gd name="connsiteX0" fmla="*/ 2787 w 8810"/>
              <a:gd name="connsiteY0" fmla="*/ 992 h 9117"/>
              <a:gd name="connsiteX1" fmla="*/ 1105 w 8810"/>
              <a:gd name="connsiteY1" fmla="*/ 2151 h 9117"/>
              <a:gd name="connsiteX2" fmla="*/ 264 w 8810"/>
              <a:gd name="connsiteY2" fmla="*/ 3310 h 9117"/>
              <a:gd name="connsiteX3" fmla="*/ 683 w 8810"/>
              <a:gd name="connsiteY3" fmla="*/ 4301 h 9117"/>
              <a:gd name="connsiteX4" fmla="*/ 8250 w 8810"/>
              <a:gd name="connsiteY4" fmla="*/ 8934 h 9117"/>
              <a:gd name="connsiteX5" fmla="*/ 8250 w 8810"/>
              <a:gd name="connsiteY5" fmla="*/ 8105 h 9117"/>
              <a:gd name="connsiteX6" fmla="*/ 8672 w 8810"/>
              <a:gd name="connsiteY6" fmla="*/ 8105 h 9117"/>
              <a:gd name="connsiteX7" fmla="*/ 7830 w 8810"/>
              <a:gd name="connsiteY7" fmla="*/ 7279 h 9117"/>
              <a:gd name="connsiteX8" fmla="*/ 7410 w 8810"/>
              <a:gd name="connsiteY8" fmla="*/ 6949 h 9117"/>
              <a:gd name="connsiteX9" fmla="*/ 5308 w 8810"/>
              <a:gd name="connsiteY9" fmla="*/ 6782 h 9117"/>
              <a:gd name="connsiteX10" fmla="*/ 3207 w 8810"/>
              <a:gd name="connsiteY10" fmla="*/ 6452 h 9117"/>
              <a:gd name="connsiteX11" fmla="*/ 2367 w 8810"/>
              <a:gd name="connsiteY11" fmla="*/ 5625 h 9117"/>
              <a:gd name="connsiteX12" fmla="*/ 1525 w 8810"/>
              <a:gd name="connsiteY12" fmla="*/ 4301 h 9117"/>
              <a:gd name="connsiteX13" fmla="*/ 2367 w 8810"/>
              <a:gd name="connsiteY13" fmla="*/ 3806 h 9117"/>
              <a:gd name="connsiteX14" fmla="*/ 1947 w 8810"/>
              <a:gd name="connsiteY14" fmla="*/ 2647 h 9117"/>
              <a:gd name="connsiteX15" fmla="*/ 4049 w 8810"/>
              <a:gd name="connsiteY15" fmla="*/ 2647 h 9117"/>
              <a:gd name="connsiteX16" fmla="*/ 4888 w 8810"/>
              <a:gd name="connsiteY16" fmla="*/ 3310 h 9117"/>
              <a:gd name="connsiteX17" fmla="*/ 6568 w 8810"/>
              <a:gd name="connsiteY17" fmla="*/ 3310 h 9117"/>
              <a:gd name="connsiteX18" fmla="*/ 6568 w 8810"/>
              <a:gd name="connsiteY18" fmla="*/ 2814 h 9117"/>
              <a:gd name="connsiteX19" fmla="*/ 6992 w 8810"/>
              <a:gd name="connsiteY19" fmla="*/ 2482 h 9117"/>
              <a:gd name="connsiteX20" fmla="*/ 7410 w 8810"/>
              <a:gd name="connsiteY20" fmla="*/ 2647 h 9117"/>
              <a:gd name="connsiteX21" fmla="*/ 6992 w 8810"/>
              <a:gd name="connsiteY21" fmla="*/ 1654 h 9117"/>
              <a:gd name="connsiteX22" fmla="*/ 7830 w 8810"/>
              <a:gd name="connsiteY22" fmla="*/ 992 h 9117"/>
              <a:gd name="connsiteX23" fmla="*/ 7830 w 8810"/>
              <a:gd name="connsiteY23" fmla="*/ 330 h 9117"/>
              <a:gd name="connsiteX24" fmla="*/ 6992 w 8810"/>
              <a:gd name="connsiteY24" fmla="*/ 0 h 9117"/>
              <a:gd name="connsiteX25" fmla="*/ 6151 w 8810"/>
              <a:gd name="connsiteY25" fmla="*/ 0 h 9117"/>
              <a:gd name="connsiteX26" fmla="*/ 3207 w 8810"/>
              <a:gd name="connsiteY26" fmla="*/ 166 h 9117"/>
              <a:gd name="connsiteX27" fmla="*/ 2787 w 8810"/>
              <a:gd name="connsiteY27" fmla="*/ 0 h 9117"/>
              <a:gd name="connsiteX28" fmla="*/ 2787 w 8810"/>
              <a:gd name="connsiteY28" fmla="*/ 827 h 9117"/>
              <a:gd name="connsiteX29" fmla="*/ 2787 w 8810"/>
              <a:gd name="connsiteY29" fmla="*/ 992 h 9117"/>
              <a:gd name="connsiteX0" fmla="*/ 3163 w 9843"/>
              <a:gd name="connsiteY0" fmla="*/ 1088 h 8890"/>
              <a:gd name="connsiteX1" fmla="*/ 1254 w 9843"/>
              <a:gd name="connsiteY1" fmla="*/ 2359 h 8890"/>
              <a:gd name="connsiteX2" fmla="*/ 300 w 9843"/>
              <a:gd name="connsiteY2" fmla="*/ 3631 h 8890"/>
              <a:gd name="connsiteX3" fmla="*/ 775 w 9843"/>
              <a:gd name="connsiteY3" fmla="*/ 4718 h 8890"/>
              <a:gd name="connsiteX4" fmla="*/ 9364 w 9843"/>
              <a:gd name="connsiteY4" fmla="*/ 8890 h 8890"/>
              <a:gd name="connsiteX5" fmla="*/ 9843 w 9843"/>
              <a:gd name="connsiteY5" fmla="*/ 8890 h 8890"/>
              <a:gd name="connsiteX6" fmla="*/ 8888 w 9843"/>
              <a:gd name="connsiteY6" fmla="*/ 7984 h 8890"/>
              <a:gd name="connsiteX7" fmla="*/ 8411 w 9843"/>
              <a:gd name="connsiteY7" fmla="*/ 7622 h 8890"/>
              <a:gd name="connsiteX8" fmla="*/ 6025 w 9843"/>
              <a:gd name="connsiteY8" fmla="*/ 7439 h 8890"/>
              <a:gd name="connsiteX9" fmla="*/ 3640 w 9843"/>
              <a:gd name="connsiteY9" fmla="*/ 7077 h 8890"/>
              <a:gd name="connsiteX10" fmla="*/ 2687 w 9843"/>
              <a:gd name="connsiteY10" fmla="*/ 6170 h 8890"/>
              <a:gd name="connsiteX11" fmla="*/ 1731 w 9843"/>
              <a:gd name="connsiteY11" fmla="*/ 4718 h 8890"/>
              <a:gd name="connsiteX12" fmla="*/ 2687 w 9843"/>
              <a:gd name="connsiteY12" fmla="*/ 4175 h 8890"/>
              <a:gd name="connsiteX13" fmla="*/ 2210 w 9843"/>
              <a:gd name="connsiteY13" fmla="*/ 2903 h 8890"/>
              <a:gd name="connsiteX14" fmla="*/ 4596 w 9843"/>
              <a:gd name="connsiteY14" fmla="*/ 2903 h 8890"/>
              <a:gd name="connsiteX15" fmla="*/ 5548 w 9843"/>
              <a:gd name="connsiteY15" fmla="*/ 3631 h 8890"/>
              <a:gd name="connsiteX16" fmla="*/ 7455 w 9843"/>
              <a:gd name="connsiteY16" fmla="*/ 3631 h 8890"/>
              <a:gd name="connsiteX17" fmla="*/ 7455 w 9843"/>
              <a:gd name="connsiteY17" fmla="*/ 3087 h 8890"/>
              <a:gd name="connsiteX18" fmla="*/ 7936 w 9843"/>
              <a:gd name="connsiteY18" fmla="*/ 2722 h 8890"/>
              <a:gd name="connsiteX19" fmla="*/ 8411 w 9843"/>
              <a:gd name="connsiteY19" fmla="*/ 2903 h 8890"/>
              <a:gd name="connsiteX20" fmla="*/ 7936 w 9843"/>
              <a:gd name="connsiteY20" fmla="*/ 1814 h 8890"/>
              <a:gd name="connsiteX21" fmla="*/ 8888 w 9843"/>
              <a:gd name="connsiteY21" fmla="*/ 1088 h 8890"/>
              <a:gd name="connsiteX22" fmla="*/ 8888 w 9843"/>
              <a:gd name="connsiteY22" fmla="*/ 362 h 8890"/>
              <a:gd name="connsiteX23" fmla="*/ 7936 w 9843"/>
              <a:gd name="connsiteY23" fmla="*/ 0 h 8890"/>
              <a:gd name="connsiteX24" fmla="*/ 6982 w 9843"/>
              <a:gd name="connsiteY24" fmla="*/ 0 h 8890"/>
              <a:gd name="connsiteX25" fmla="*/ 3640 w 9843"/>
              <a:gd name="connsiteY25" fmla="*/ 182 h 8890"/>
              <a:gd name="connsiteX26" fmla="*/ 3163 w 9843"/>
              <a:gd name="connsiteY26" fmla="*/ 0 h 8890"/>
              <a:gd name="connsiteX27" fmla="*/ 3163 w 9843"/>
              <a:gd name="connsiteY27" fmla="*/ 907 h 8890"/>
              <a:gd name="connsiteX28" fmla="*/ 3163 w 9843"/>
              <a:gd name="connsiteY28" fmla="*/ 1088 h 8890"/>
              <a:gd name="connsiteX0" fmla="*/ 3213 w 9513"/>
              <a:gd name="connsiteY0" fmla="*/ 1224 h 10000"/>
              <a:gd name="connsiteX1" fmla="*/ 1274 w 9513"/>
              <a:gd name="connsiteY1" fmla="*/ 2654 h 10000"/>
              <a:gd name="connsiteX2" fmla="*/ 305 w 9513"/>
              <a:gd name="connsiteY2" fmla="*/ 4084 h 10000"/>
              <a:gd name="connsiteX3" fmla="*/ 787 w 9513"/>
              <a:gd name="connsiteY3" fmla="*/ 5307 h 10000"/>
              <a:gd name="connsiteX4" fmla="*/ 9513 w 9513"/>
              <a:gd name="connsiteY4" fmla="*/ 10000 h 10000"/>
              <a:gd name="connsiteX5" fmla="*/ 9030 w 9513"/>
              <a:gd name="connsiteY5" fmla="*/ 8981 h 10000"/>
              <a:gd name="connsiteX6" fmla="*/ 8545 w 9513"/>
              <a:gd name="connsiteY6" fmla="*/ 8574 h 10000"/>
              <a:gd name="connsiteX7" fmla="*/ 6121 w 9513"/>
              <a:gd name="connsiteY7" fmla="*/ 8368 h 10000"/>
              <a:gd name="connsiteX8" fmla="*/ 3698 w 9513"/>
              <a:gd name="connsiteY8" fmla="*/ 7961 h 10000"/>
              <a:gd name="connsiteX9" fmla="*/ 2730 w 9513"/>
              <a:gd name="connsiteY9" fmla="*/ 6940 h 10000"/>
              <a:gd name="connsiteX10" fmla="*/ 1759 w 9513"/>
              <a:gd name="connsiteY10" fmla="*/ 5307 h 10000"/>
              <a:gd name="connsiteX11" fmla="*/ 2730 w 9513"/>
              <a:gd name="connsiteY11" fmla="*/ 4696 h 10000"/>
              <a:gd name="connsiteX12" fmla="*/ 2245 w 9513"/>
              <a:gd name="connsiteY12" fmla="*/ 3265 h 10000"/>
              <a:gd name="connsiteX13" fmla="*/ 4669 w 9513"/>
              <a:gd name="connsiteY13" fmla="*/ 3265 h 10000"/>
              <a:gd name="connsiteX14" fmla="*/ 5636 w 9513"/>
              <a:gd name="connsiteY14" fmla="*/ 4084 h 10000"/>
              <a:gd name="connsiteX15" fmla="*/ 7574 w 9513"/>
              <a:gd name="connsiteY15" fmla="*/ 4084 h 10000"/>
              <a:gd name="connsiteX16" fmla="*/ 7574 w 9513"/>
              <a:gd name="connsiteY16" fmla="*/ 3472 h 10000"/>
              <a:gd name="connsiteX17" fmla="*/ 8063 w 9513"/>
              <a:gd name="connsiteY17" fmla="*/ 3062 h 10000"/>
              <a:gd name="connsiteX18" fmla="*/ 8545 w 9513"/>
              <a:gd name="connsiteY18" fmla="*/ 3265 h 10000"/>
              <a:gd name="connsiteX19" fmla="*/ 8063 w 9513"/>
              <a:gd name="connsiteY19" fmla="*/ 2040 h 10000"/>
              <a:gd name="connsiteX20" fmla="*/ 9030 w 9513"/>
              <a:gd name="connsiteY20" fmla="*/ 1224 h 10000"/>
              <a:gd name="connsiteX21" fmla="*/ 9030 w 9513"/>
              <a:gd name="connsiteY21" fmla="*/ 407 h 10000"/>
              <a:gd name="connsiteX22" fmla="*/ 8063 w 9513"/>
              <a:gd name="connsiteY22" fmla="*/ 0 h 10000"/>
              <a:gd name="connsiteX23" fmla="*/ 7093 w 9513"/>
              <a:gd name="connsiteY23" fmla="*/ 0 h 10000"/>
              <a:gd name="connsiteX24" fmla="*/ 3698 w 9513"/>
              <a:gd name="connsiteY24" fmla="*/ 205 h 10000"/>
              <a:gd name="connsiteX25" fmla="*/ 3213 w 9513"/>
              <a:gd name="connsiteY25" fmla="*/ 0 h 10000"/>
              <a:gd name="connsiteX26" fmla="*/ 3213 w 9513"/>
              <a:gd name="connsiteY26" fmla="*/ 1020 h 10000"/>
              <a:gd name="connsiteX27" fmla="*/ 3213 w 9513"/>
              <a:gd name="connsiteY27" fmla="*/ 1224 h 10000"/>
              <a:gd name="connsiteX0" fmla="*/ 3377 w 10000"/>
              <a:gd name="connsiteY0" fmla="*/ 1224 h 10000"/>
              <a:gd name="connsiteX1" fmla="*/ 1339 w 10000"/>
              <a:gd name="connsiteY1" fmla="*/ 2654 h 10000"/>
              <a:gd name="connsiteX2" fmla="*/ 321 w 10000"/>
              <a:gd name="connsiteY2" fmla="*/ 4084 h 10000"/>
              <a:gd name="connsiteX3" fmla="*/ 827 w 10000"/>
              <a:gd name="connsiteY3" fmla="*/ 5307 h 10000"/>
              <a:gd name="connsiteX4" fmla="*/ 10000 w 10000"/>
              <a:gd name="connsiteY4" fmla="*/ 10000 h 10000"/>
              <a:gd name="connsiteX5" fmla="*/ 8982 w 10000"/>
              <a:gd name="connsiteY5" fmla="*/ 8574 h 10000"/>
              <a:gd name="connsiteX6" fmla="*/ 6434 w 10000"/>
              <a:gd name="connsiteY6" fmla="*/ 8368 h 10000"/>
              <a:gd name="connsiteX7" fmla="*/ 3887 w 10000"/>
              <a:gd name="connsiteY7" fmla="*/ 7961 h 10000"/>
              <a:gd name="connsiteX8" fmla="*/ 2870 w 10000"/>
              <a:gd name="connsiteY8" fmla="*/ 6940 h 10000"/>
              <a:gd name="connsiteX9" fmla="*/ 1849 w 10000"/>
              <a:gd name="connsiteY9" fmla="*/ 5307 h 10000"/>
              <a:gd name="connsiteX10" fmla="*/ 2870 w 10000"/>
              <a:gd name="connsiteY10" fmla="*/ 4696 h 10000"/>
              <a:gd name="connsiteX11" fmla="*/ 2360 w 10000"/>
              <a:gd name="connsiteY11" fmla="*/ 3265 h 10000"/>
              <a:gd name="connsiteX12" fmla="*/ 4908 w 10000"/>
              <a:gd name="connsiteY12" fmla="*/ 3265 h 10000"/>
              <a:gd name="connsiteX13" fmla="*/ 5925 w 10000"/>
              <a:gd name="connsiteY13" fmla="*/ 4084 h 10000"/>
              <a:gd name="connsiteX14" fmla="*/ 7962 w 10000"/>
              <a:gd name="connsiteY14" fmla="*/ 4084 h 10000"/>
              <a:gd name="connsiteX15" fmla="*/ 7962 w 10000"/>
              <a:gd name="connsiteY15" fmla="*/ 3472 h 10000"/>
              <a:gd name="connsiteX16" fmla="*/ 8476 w 10000"/>
              <a:gd name="connsiteY16" fmla="*/ 3062 h 10000"/>
              <a:gd name="connsiteX17" fmla="*/ 8982 w 10000"/>
              <a:gd name="connsiteY17" fmla="*/ 3265 h 10000"/>
              <a:gd name="connsiteX18" fmla="*/ 8476 w 10000"/>
              <a:gd name="connsiteY18" fmla="*/ 2040 h 10000"/>
              <a:gd name="connsiteX19" fmla="*/ 9492 w 10000"/>
              <a:gd name="connsiteY19" fmla="*/ 1224 h 10000"/>
              <a:gd name="connsiteX20" fmla="*/ 9492 w 10000"/>
              <a:gd name="connsiteY20" fmla="*/ 407 h 10000"/>
              <a:gd name="connsiteX21" fmla="*/ 8476 w 10000"/>
              <a:gd name="connsiteY21" fmla="*/ 0 h 10000"/>
              <a:gd name="connsiteX22" fmla="*/ 7456 w 10000"/>
              <a:gd name="connsiteY22" fmla="*/ 0 h 10000"/>
              <a:gd name="connsiteX23" fmla="*/ 3887 w 10000"/>
              <a:gd name="connsiteY23" fmla="*/ 205 h 10000"/>
              <a:gd name="connsiteX24" fmla="*/ 3377 w 10000"/>
              <a:gd name="connsiteY24" fmla="*/ 0 h 10000"/>
              <a:gd name="connsiteX25" fmla="*/ 3377 w 10000"/>
              <a:gd name="connsiteY25" fmla="*/ 1020 h 10000"/>
              <a:gd name="connsiteX26" fmla="*/ 3377 w 10000"/>
              <a:gd name="connsiteY26" fmla="*/ 1224 h 10000"/>
              <a:gd name="connsiteX0" fmla="*/ 3377 w 10000"/>
              <a:gd name="connsiteY0" fmla="*/ 1224 h 10000"/>
              <a:gd name="connsiteX1" fmla="*/ 1339 w 10000"/>
              <a:gd name="connsiteY1" fmla="*/ 2654 h 10000"/>
              <a:gd name="connsiteX2" fmla="*/ 321 w 10000"/>
              <a:gd name="connsiteY2" fmla="*/ 4084 h 10000"/>
              <a:gd name="connsiteX3" fmla="*/ 827 w 10000"/>
              <a:gd name="connsiteY3" fmla="*/ 5307 h 10000"/>
              <a:gd name="connsiteX4" fmla="*/ 10000 w 10000"/>
              <a:gd name="connsiteY4" fmla="*/ 10000 h 10000"/>
              <a:gd name="connsiteX5" fmla="*/ 6434 w 10000"/>
              <a:gd name="connsiteY5" fmla="*/ 8368 h 10000"/>
              <a:gd name="connsiteX6" fmla="*/ 3887 w 10000"/>
              <a:gd name="connsiteY6" fmla="*/ 7961 h 10000"/>
              <a:gd name="connsiteX7" fmla="*/ 2870 w 10000"/>
              <a:gd name="connsiteY7" fmla="*/ 6940 h 10000"/>
              <a:gd name="connsiteX8" fmla="*/ 1849 w 10000"/>
              <a:gd name="connsiteY8" fmla="*/ 5307 h 10000"/>
              <a:gd name="connsiteX9" fmla="*/ 2870 w 10000"/>
              <a:gd name="connsiteY9" fmla="*/ 4696 h 10000"/>
              <a:gd name="connsiteX10" fmla="*/ 2360 w 10000"/>
              <a:gd name="connsiteY10" fmla="*/ 3265 h 10000"/>
              <a:gd name="connsiteX11" fmla="*/ 4908 w 10000"/>
              <a:gd name="connsiteY11" fmla="*/ 3265 h 10000"/>
              <a:gd name="connsiteX12" fmla="*/ 5925 w 10000"/>
              <a:gd name="connsiteY12" fmla="*/ 4084 h 10000"/>
              <a:gd name="connsiteX13" fmla="*/ 7962 w 10000"/>
              <a:gd name="connsiteY13" fmla="*/ 4084 h 10000"/>
              <a:gd name="connsiteX14" fmla="*/ 7962 w 10000"/>
              <a:gd name="connsiteY14" fmla="*/ 3472 h 10000"/>
              <a:gd name="connsiteX15" fmla="*/ 8476 w 10000"/>
              <a:gd name="connsiteY15" fmla="*/ 3062 h 10000"/>
              <a:gd name="connsiteX16" fmla="*/ 8982 w 10000"/>
              <a:gd name="connsiteY16" fmla="*/ 3265 h 10000"/>
              <a:gd name="connsiteX17" fmla="*/ 8476 w 10000"/>
              <a:gd name="connsiteY17" fmla="*/ 2040 h 10000"/>
              <a:gd name="connsiteX18" fmla="*/ 9492 w 10000"/>
              <a:gd name="connsiteY18" fmla="*/ 1224 h 10000"/>
              <a:gd name="connsiteX19" fmla="*/ 9492 w 10000"/>
              <a:gd name="connsiteY19" fmla="*/ 407 h 10000"/>
              <a:gd name="connsiteX20" fmla="*/ 8476 w 10000"/>
              <a:gd name="connsiteY20" fmla="*/ 0 h 10000"/>
              <a:gd name="connsiteX21" fmla="*/ 7456 w 10000"/>
              <a:gd name="connsiteY21" fmla="*/ 0 h 10000"/>
              <a:gd name="connsiteX22" fmla="*/ 3887 w 10000"/>
              <a:gd name="connsiteY22" fmla="*/ 205 h 10000"/>
              <a:gd name="connsiteX23" fmla="*/ 3377 w 10000"/>
              <a:gd name="connsiteY23" fmla="*/ 0 h 10000"/>
              <a:gd name="connsiteX24" fmla="*/ 3377 w 10000"/>
              <a:gd name="connsiteY24" fmla="*/ 1020 h 10000"/>
              <a:gd name="connsiteX25" fmla="*/ 3377 w 10000"/>
              <a:gd name="connsiteY25" fmla="*/ 1224 h 10000"/>
              <a:gd name="connsiteX0" fmla="*/ 3377 w 10000"/>
              <a:gd name="connsiteY0" fmla="*/ 1224 h 10000"/>
              <a:gd name="connsiteX1" fmla="*/ 1339 w 10000"/>
              <a:gd name="connsiteY1" fmla="*/ 2654 h 10000"/>
              <a:gd name="connsiteX2" fmla="*/ 321 w 10000"/>
              <a:gd name="connsiteY2" fmla="*/ 4084 h 10000"/>
              <a:gd name="connsiteX3" fmla="*/ 827 w 10000"/>
              <a:gd name="connsiteY3" fmla="*/ 5307 h 10000"/>
              <a:gd name="connsiteX4" fmla="*/ 10000 w 10000"/>
              <a:gd name="connsiteY4" fmla="*/ 10000 h 10000"/>
              <a:gd name="connsiteX5" fmla="*/ 3887 w 10000"/>
              <a:gd name="connsiteY5" fmla="*/ 7961 h 10000"/>
              <a:gd name="connsiteX6" fmla="*/ 2870 w 10000"/>
              <a:gd name="connsiteY6" fmla="*/ 6940 h 10000"/>
              <a:gd name="connsiteX7" fmla="*/ 1849 w 10000"/>
              <a:gd name="connsiteY7" fmla="*/ 5307 h 10000"/>
              <a:gd name="connsiteX8" fmla="*/ 2870 w 10000"/>
              <a:gd name="connsiteY8" fmla="*/ 4696 h 10000"/>
              <a:gd name="connsiteX9" fmla="*/ 2360 w 10000"/>
              <a:gd name="connsiteY9" fmla="*/ 3265 h 10000"/>
              <a:gd name="connsiteX10" fmla="*/ 4908 w 10000"/>
              <a:gd name="connsiteY10" fmla="*/ 3265 h 10000"/>
              <a:gd name="connsiteX11" fmla="*/ 5925 w 10000"/>
              <a:gd name="connsiteY11" fmla="*/ 4084 h 10000"/>
              <a:gd name="connsiteX12" fmla="*/ 7962 w 10000"/>
              <a:gd name="connsiteY12" fmla="*/ 4084 h 10000"/>
              <a:gd name="connsiteX13" fmla="*/ 7962 w 10000"/>
              <a:gd name="connsiteY13" fmla="*/ 3472 h 10000"/>
              <a:gd name="connsiteX14" fmla="*/ 8476 w 10000"/>
              <a:gd name="connsiteY14" fmla="*/ 3062 h 10000"/>
              <a:gd name="connsiteX15" fmla="*/ 8982 w 10000"/>
              <a:gd name="connsiteY15" fmla="*/ 3265 h 10000"/>
              <a:gd name="connsiteX16" fmla="*/ 8476 w 10000"/>
              <a:gd name="connsiteY16" fmla="*/ 2040 h 10000"/>
              <a:gd name="connsiteX17" fmla="*/ 9492 w 10000"/>
              <a:gd name="connsiteY17" fmla="*/ 1224 h 10000"/>
              <a:gd name="connsiteX18" fmla="*/ 9492 w 10000"/>
              <a:gd name="connsiteY18" fmla="*/ 407 h 10000"/>
              <a:gd name="connsiteX19" fmla="*/ 8476 w 10000"/>
              <a:gd name="connsiteY19" fmla="*/ 0 h 10000"/>
              <a:gd name="connsiteX20" fmla="*/ 7456 w 10000"/>
              <a:gd name="connsiteY20" fmla="*/ 0 h 10000"/>
              <a:gd name="connsiteX21" fmla="*/ 3887 w 10000"/>
              <a:gd name="connsiteY21" fmla="*/ 205 h 10000"/>
              <a:gd name="connsiteX22" fmla="*/ 3377 w 10000"/>
              <a:gd name="connsiteY22" fmla="*/ 0 h 10000"/>
              <a:gd name="connsiteX23" fmla="*/ 3377 w 10000"/>
              <a:gd name="connsiteY23" fmla="*/ 1020 h 10000"/>
              <a:gd name="connsiteX24" fmla="*/ 3377 w 10000"/>
              <a:gd name="connsiteY24" fmla="*/ 1224 h 10000"/>
              <a:gd name="connsiteX0" fmla="*/ 3377 w 10000"/>
              <a:gd name="connsiteY0" fmla="*/ 1224 h 10000"/>
              <a:gd name="connsiteX1" fmla="*/ 1339 w 10000"/>
              <a:gd name="connsiteY1" fmla="*/ 2654 h 10000"/>
              <a:gd name="connsiteX2" fmla="*/ 321 w 10000"/>
              <a:gd name="connsiteY2" fmla="*/ 4084 h 10000"/>
              <a:gd name="connsiteX3" fmla="*/ 827 w 10000"/>
              <a:gd name="connsiteY3" fmla="*/ 5307 h 10000"/>
              <a:gd name="connsiteX4" fmla="*/ 10000 w 10000"/>
              <a:gd name="connsiteY4" fmla="*/ 10000 h 10000"/>
              <a:gd name="connsiteX5" fmla="*/ 3887 w 10000"/>
              <a:gd name="connsiteY5" fmla="*/ 7961 h 10000"/>
              <a:gd name="connsiteX6" fmla="*/ 1849 w 10000"/>
              <a:gd name="connsiteY6" fmla="*/ 5307 h 10000"/>
              <a:gd name="connsiteX7" fmla="*/ 2870 w 10000"/>
              <a:gd name="connsiteY7" fmla="*/ 4696 h 10000"/>
              <a:gd name="connsiteX8" fmla="*/ 2360 w 10000"/>
              <a:gd name="connsiteY8" fmla="*/ 3265 h 10000"/>
              <a:gd name="connsiteX9" fmla="*/ 4908 w 10000"/>
              <a:gd name="connsiteY9" fmla="*/ 3265 h 10000"/>
              <a:gd name="connsiteX10" fmla="*/ 5925 w 10000"/>
              <a:gd name="connsiteY10" fmla="*/ 4084 h 10000"/>
              <a:gd name="connsiteX11" fmla="*/ 7962 w 10000"/>
              <a:gd name="connsiteY11" fmla="*/ 4084 h 10000"/>
              <a:gd name="connsiteX12" fmla="*/ 7962 w 10000"/>
              <a:gd name="connsiteY12" fmla="*/ 3472 h 10000"/>
              <a:gd name="connsiteX13" fmla="*/ 8476 w 10000"/>
              <a:gd name="connsiteY13" fmla="*/ 3062 h 10000"/>
              <a:gd name="connsiteX14" fmla="*/ 8982 w 10000"/>
              <a:gd name="connsiteY14" fmla="*/ 3265 h 10000"/>
              <a:gd name="connsiteX15" fmla="*/ 8476 w 10000"/>
              <a:gd name="connsiteY15" fmla="*/ 2040 h 10000"/>
              <a:gd name="connsiteX16" fmla="*/ 9492 w 10000"/>
              <a:gd name="connsiteY16" fmla="*/ 1224 h 10000"/>
              <a:gd name="connsiteX17" fmla="*/ 9492 w 10000"/>
              <a:gd name="connsiteY17" fmla="*/ 407 h 10000"/>
              <a:gd name="connsiteX18" fmla="*/ 8476 w 10000"/>
              <a:gd name="connsiteY18" fmla="*/ 0 h 10000"/>
              <a:gd name="connsiteX19" fmla="*/ 7456 w 10000"/>
              <a:gd name="connsiteY19" fmla="*/ 0 h 10000"/>
              <a:gd name="connsiteX20" fmla="*/ 3887 w 10000"/>
              <a:gd name="connsiteY20" fmla="*/ 205 h 10000"/>
              <a:gd name="connsiteX21" fmla="*/ 3377 w 10000"/>
              <a:gd name="connsiteY21" fmla="*/ 0 h 10000"/>
              <a:gd name="connsiteX22" fmla="*/ 3377 w 10000"/>
              <a:gd name="connsiteY22" fmla="*/ 1020 h 10000"/>
              <a:gd name="connsiteX23" fmla="*/ 3377 w 10000"/>
              <a:gd name="connsiteY23" fmla="*/ 1224 h 10000"/>
              <a:gd name="connsiteX0" fmla="*/ 3377 w 10000"/>
              <a:gd name="connsiteY0" fmla="*/ 1224 h 10000"/>
              <a:gd name="connsiteX1" fmla="*/ 1339 w 10000"/>
              <a:gd name="connsiteY1" fmla="*/ 2654 h 10000"/>
              <a:gd name="connsiteX2" fmla="*/ 321 w 10000"/>
              <a:gd name="connsiteY2" fmla="*/ 4084 h 10000"/>
              <a:gd name="connsiteX3" fmla="*/ 827 w 10000"/>
              <a:gd name="connsiteY3" fmla="*/ 5307 h 10000"/>
              <a:gd name="connsiteX4" fmla="*/ 10000 w 10000"/>
              <a:gd name="connsiteY4" fmla="*/ 10000 h 10000"/>
              <a:gd name="connsiteX5" fmla="*/ 1849 w 10000"/>
              <a:gd name="connsiteY5" fmla="*/ 5307 h 10000"/>
              <a:gd name="connsiteX6" fmla="*/ 2870 w 10000"/>
              <a:gd name="connsiteY6" fmla="*/ 4696 h 10000"/>
              <a:gd name="connsiteX7" fmla="*/ 2360 w 10000"/>
              <a:gd name="connsiteY7" fmla="*/ 3265 h 10000"/>
              <a:gd name="connsiteX8" fmla="*/ 4908 w 10000"/>
              <a:gd name="connsiteY8" fmla="*/ 3265 h 10000"/>
              <a:gd name="connsiteX9" fmla="*/ 5925 w 10000"/>
              <a:gd name="connsiteY9" fmla="*/ 4084 h 10000"/>
              <a:gd name="connsiteX10" fmla="*/ 7962 w 10000"/>
              <a:gd name="connsiteY10" fmla="*/ 4084 h 10000"/>
              <a:gd name="connsiteX11" fmla="*/ 7962 w 10000"/>
              <a:gd name="connsiteY11" fmla="*/ 3472 h 10000"/>
              <a:gd name="connsiteX12" fmla="*/ 8476 w 10000"/>
              <a:gd name="connsiteY12" fmla="*/ 3062 h 10000"/>
              <a:gd name="connsiteX13" fmla="*/ 8982 w 10000"/>
              <a:gd name="connsiteY13" fmla="*/ 3265 h 10000"/>
              <a:gd name="connsiteX14" fmla="*/ 8476 w 10000"/>
              <a:gd name="connsiteY14" fmla="*/ 2040 h 10000"/>
              <a:gd name="connsiteX15" fmla="*/ 9492 w 10000"/>
              <a:gd name="connsiteY15" fmla="*/ 1224 h 10000"/>
              <a:gd name="connsiteX16" fmla="*/ 9492 w 10000"/>
              <a:gd name="connsiteY16" fmla="*/ 407 h 10000"/>
              <a:gd name="connsiteX17" fmla="*/ 8476 w 10000"/>
              <a:gd name="connsiteY17" fmla="*/ 0 h 10000"/>
              <a:gd name="connsiteX18" fmla="*/ 7456 w 10000"/>
              <a:gd name="connsiteY18" fmla="*/ 0 h 10000"/>
              <a:gd name="connsiteX19" fmla="*/ 3887 w 10000"/>
              <a:gd name="connsiteY19" fmla="*/ 205 h 10000"/>
              <a:gd name="connsiteX20" fmla="*/ 3377 w 10000"/>
              <a:gd name="connsiteY20" fmla="*/ 0 h 10000"/>
              <a:gd name="connsiteX21" fmla="*/ 3377 w 10000"/>
              <a:gd name="connsiteY21" fmla="*/ 1020 h 10000"/>
              <a:gd name="connsiteX22" fmla="*/ 3377 w 10000"/>
              <a:gd name="connsiteY22" fmla="*/ 1224 h 10000"/>
              <a:gd name="connsiteX0" fmla="*/ 3056 w 9171"/>
              <a:gd name="connsiteY0" fmla="*/ 1224 h 5424"/>
              <a:gd name="connsiteX1" fmla="*/ 1018 w 9171"/>
              <a:gd name="connsiteY1" fmla="*/ 2654 h 5424"/>
              <a:gd name="connsiteX2" fmla="*/ 0 w 9171"/>
              <a:gd name="connsiteY2" fmla="*/ 4084 h 5424"/>
              <a:gd name="connsiteX3" fmla="*/ 506 w 9171"/>
              <a:gd name="connsiteY3" fmla="*/ 5307 h 5424"/>
              <a:gd name="connsiteX4" fmla="*/ 1528 w 9171"/>
              <a:gd name="connsiteY4" fmla="*/ 5307 h 5424"/>
              <a:gd name="connsiteX5" fmla="*/ 2549 w 9171"/>
              <a:gd name="connsiteY5" fmla="*/ 4696 h 5424"/>
              <a:gd name="connsiteX6" fmla="*/ 2039 w 9171"/>
              <a:gd name="connsiteY6" fmla="*/ 3265 h 5424"/>
              <a:gd name="connsiteX7" fmla="*/ 4587 w 9171"/>
              <a:gd name="connsiteY7" fmla="*/ 3265 h 5424"/>
              <a:gd name="connsiteX8" fmla="*/ 5604 w 9171"/>
              <a:gd name="connsiteY8" fmla="*/ 4084 h 5424"/>
              <a:gd name="connsiteX9" fmla="*/ 7641 w 9171"/>
              <a:gd name="connsiteY9" fmla="*/ 4084 h 5424"/>
              <a:gd name="connsiteX10" fmla="*/ 7641 w 9171"/>
              <a:gd name="connsiteY10" fmla="*/ 3472 h 5424"/>
              <a:gd name="connsiteX11" fmla="*/ 8155 w 9171"/>
              <a:gd name="connsiteY11" fmla="*/ 3062 h 5424"/>
              <a:gd name="connsiteX12" fmla="*/ 8661 w 9171"/>
              <a:gd name="connsiteY12" fmla="*/ 3265 h 5424"/>
              <a:gd name="connsiteX13" fmla="*/ 8155 w 9171"/>
              <a:gd name="connsiteY13" fmla="*/ 2040 h 5424"/>
              <a:gd name="connsiteX14" fmla="*/ 9171 w 9171"/>
              <a:gd name="connsiteY14" fmla="*/ 1224 h 5424"/>
              <a:gd name="connsiteX15" fmla="*/ 9171 w 9171"/>
              <a:gd name="connsiteY15" fmla="*/ 407 h 5424"/>
              <a:gd name="connsiteX16" fmla="*/ 8155 w 9171"/>
              <a:gd name="connsiteY16" fmla="*/ 0 h 5424"/>
              <a:gd name="connsiteX17" fmla="*/ 7135 w 9171"/>
              <a:gd name="connsiteY17" fmla="*/ 0 h 5424"/>
              <a:gd name="connsiteX18" fmla="*/ 3566 w 9171"/>
              <a:gd name="connsiteY18" fmla="*/ 205 h 5424"/>
              <a:gd name="connsiteX19" fmla="*/ 3056 w 9171"/>
              <a:gd name="connsiteY19" fmla="*/ 0 h 5424"/>
              <a:gd name="connsiteX20" fmla="*/ 3056 w 9171"/>
              <a:gd name="connsiteY20" fmla="*/ 1020 h 5424"/>
              <a:gd name="connsiteX21" fmla="*/ 3056 w 9171"/>
              <a:gd name="connsiteY21" fmla="*/ 1224 h 5424"/>
              <a:gd name="connsiteX0" fmla="*/ 2780 w 9448"/>
              <a:gd name="connsiteY0" fmla="*/ 2257 h 10001"/>
              <a:gd name="connsiteX1" fmla="*/ 558 w 9448"/>
              <a:gd name="connsiteY1" fmla="*/ 4893 h 10001"/>
              <a:gd name="connsiteX2" fmla="*/ 0 w 9448"/>
              <a:gd name="connsiteY2" fmla="*/ 9784 h 10001"/>
              <a:gd name="connsiteX3" fmla="*/ 1114 w 9448"/>
              <a:gd name="connsiteY3" fmla="*/ 9784 h 10001"/>
              <a:gd name="connsiteX4" fmla="*/ 2227 w 9448"/>
              <a:gd name="connsiteY4" fmla="*/ 8658 h 10001"/>
              <a:gd name="connsiteX5" fmla="*/ 1671 w 9448"/>
              <a:gd name="connsiteY5" fmla="*/ 6020 h 10001"/>
              <a:gd name="connsiteX6" fmla="*/ 4450 w 9448"/>
              <a:gd name="connsiteY6" fmla="*/ 6020 h 10001"/>
              <a:gd name="connsiteX7" fmla="*/ 5559 w 9448"/>
              <a:gd name="connsiteY7" fmla="*/ 7529 h 10001"/>
              <a:gd name="connsiteX8" fmla="*/ 7780 w 9448"/>
              <a:gd name="connsiteY8" fmla="*/ 7529 h 10001"/>
              <a:gd name="connsiteX9" fmla="*/ 7780 w 9448"/>
              <a:gd name="connsiteY9" fmla="*/ 6401 h 10001"/>
              <a:gd name="connsiteX10" fmla="*/ 8340 w 9448"/>
              <a:gd name="connsiteY10" fmla="*/ 5645 h 10001"/>
              <a:gd name="connsiteX11" fmla="*/ 8892 w 9448"/>
              <a:gd name="connsiteY11" fmla="*/ 6020 h 10001"/>
              <a:gd name="connsiteX12" fmla="*/ 8340 w 9448"/>
              <a:gd name="connsiteY12" fmla="*/ 3761 h 10001"/>
              <a:gd name="connsiteX13" fmla="*/ 9448 w 9448"/>
              <a:gd name="connsiteY13" fmla="*/ 2257 h 10001"/>
              <a:gd name="connsiteX14" fmla="*/ 9448 w 9448"/>
              <a:gd name="connsiteY14" fmla="*/ 750 h 10001"/>
              <a:gd name="connsiteX15" fmla="*/ 8340 w 9448"/>
              <a:gd name="connsiteY15" fmla="*/ 0 h 10001"/>
              <a:gd name="connsiteX16" fmla="*/ 7228 w 9448"/>
              <a:gd name="connsiteY16" fmla="*/ 0 h 10001"/>
              <a:gd name="connsiteX17" fmla="*/ 3336 w 9448"/>
              <a:gd name="connsiteY17" fmla="*/ 378 h 10001"/>
              <a:gd name="connsiteX18" fmla="*/ 2780 w 9448"/>
              <a:gd name="connsiteY18" fmla="*/ 0 h 10001"/>
              <a:gd name="connsiteX19" fmla="*/ 2780 w 9448"/>
              <a:gd name="connsiteY19" fmla="*/ 1881 h 10001"/>
              <a:gd name="connsiteX20" fmla="*/ 2780 w 9448"/>
              <a:gd name="connsiteY20" fmla="*/ 2257 h 10001"/>
              <a:gd name="connsiteX0" fmla="*/ 2351 w 9409"/>
              <a:gd name="connsiteY0" fmla="*/ 2257 h 9783"/>
              <a:gd name="connsiteX1" fmla="*/ 0 w 9409"/>
              <a:gd name="connsiteY1" fmla="*/ 4893 h 9783"/>
              <a:gd name="connsiteX2" fmla="*/ 588 w 9409"/>
              <a:gd name="connsiteY2" fmla="*/ 9783 h 9783"/>
              <a:gd name="connsiteX3" fmla="*/ 1766 w 9409"/>
              <a:gd name="connsiteY3" fmla="*/ 8657 h 9783"/>
              <a:gd name="connsiteX4" fmla="*/ 1178 w 9409"/>
              <a:gd name="connsiteY4" fmla="*/ 6019 h 9783"/>
              <a:gd name="connsiteX5" fmla="*/ 4119 w 9409"/>
              <a:gd name="connsiteY5" fmla="*/ 6019 h 9783"/>
              <a:gd name="connsiteX6" fmla="*/ 5293 w 9409"/>
              <a:gd name="connsiteY6" fmla="*/ 7528 h 9783"/>
              <a:gd name="connsiteX7" fmla="*/ 7644 w 9409"/>
              <a:gd name="connsiteY7" fmla="*/ 7528 h 9783"/>
              <a:gd name="connsiteX8" fmla="*/ 7644 w 9409"/>
              <a:gd name="connsiteY8" fmla="*/ 6400 h 9783"/>
              <a:gd name="connsiteX9" fmla="*/ 8236 w 9409"/>
              <a:gd name="connsiteY9" fmla="*/ 5644 h 9783"/>
              <a:gd name="connsiteX10" fmla="*/ 8821 w 9409"/>
              <a:gd name="connsiteY10" fmla="*/ 6019 h 9783"/>
              <a:gd name="connsiteX11" fmla="*/ 8236 w 9409"/>
              <a:gd name="connsiteY11" fmla="*/ 3761 h 9783"/>
              <a:gd name="connsiteX12" fmla="*/ 9409 w 9409"/>
              <a:gd name="connsiteY12" fmla="*/ 2257 h 9783"/>
              <a:gd name="connsiteX13" fmla="*/ 9409 w 9409"/>
              <a:gd name="connsiteY13" fmla="*/ 750 h 9783"/>
              <a:gd name="connsiteX14" fmla="*/ 8236 w 9409"/>
              <a:gd name="connsiteY14" fmla="*/ 0 h 9783"/>
              <a:gd name="connsiteX15" fmla="*/ 7059 w 9409"/>
              <a:gd name="connsiteY15" fmla="*/ 0 h 9783"/>
              <a:gd name="connsiteX16" fmla="*/ 2940 w 9409"/>
              <a:gd name="connsiteY16" fmla="*/ 378 h 9783"/>
              <a:gd name="connsiteX17" fmla="*/ 2351 w 9409"/>
              <a:gd name="connsiteY17" fmla="*/ 0 h 9783"/>
              <a:gd name="connsiteX18" fmla="*/ 2351 w 9409"/>
              <a:gd name="connsiteY18" fmla="*/ 1881 h 9783"/>
              <a:gd name="connsiteX19" fmla="*/ 2351 w 9409"/>
              <a:gd name="connsiteY19" fmla="*/ 2257 h 9783"/>
              <a:gd name="connsiteX0" fmla="*/ 2503 w 10004"/>
              <a:gd name="connsiteY0" fmla="*/ 2307 h 8861"/>
              <a:gd name="connsiteX1" fmla="*/ 4 w 10004"/>
              <a:gd name="connsiteY1" fmla="*/ 5002 h 8861"/>
              <a:gd name="connsiteX2" fmla="*/ 1881 w 10004"/>
              <a:gd name="connsiteY2" fmla="*/ 8849 h 8861"/>
              <a:gd name="connsiteX3" fmla="*/ 1256 w 10004"/>
              <a:gd name="connsiteY3" fmla="*/ 6153 h 8861"/>
              <a:gd name="connsiteX4" fmla="*/ 4382 w 10004"/>
              <a:gd name="connsiteY4" fmla="*/ 6153 h 8861"/>
              <a:gd name="connsiteX5" fmla="*/ 5629 w 10004"/>
              <a:gd name="connsiteY5" fmla="*/ 7695 h 8861"/>
              <a:gd name="connsiteX6" fmla="*/ 8128 w 10004"/>
              <a:gd name="connsiteY6" fmla="*/ 7695 h 8861"/>
              <a:gd name="connsiteX7" fmla="*/ 8128 w 10004"/>
              <a:gd name="connsiteY7" fmla="*/ 6542 h 8861"/>
              <a:gd name="connsiteX8" fmla="*/ 8757 w 10004"/>
              <a:gd name="connsiteY8" fmla="*/ 5769 h 8861"/>
              <a:gd name="connsiteX9" fmla="*/ 9379 w 10004"/>
              <a:gd name="connsiteY9" fmla="*/ 6153 h 8861"/>
              <a:gd name="connsiteX10" fmla="*/ 8757 w 10004"/>
              <a:gd name="connsiteY10" fmla="*/ 3844 h 8861"/>
              <a:gd name="connsiteX11" fmla="*/ 10004 w 10004"/>
              <a:gd name="connsiteY11" fmla="*/ 2307 h 8861"/>
              <a:gd name="connsiteX12" fmla="*/ 10004 w 10004"/>
              <a:gd name="connsiteY12" fmla="*/ 767 h 8861"/>
              <a:gd name="connsiteX13" fmla="*/ 8757 w 10004"/>
              <a:gd name="connsiteY13" fmla="*/ 0 h 8861"/>
              <a:gd name="connsiteX14" fmla="*/ 7506 w 10004"/>
              <a:gd name="connsiteY14" fmla="*/ 0 h 8861"/>
              <a:gd name="connsiteX15" fmla="*/ 3129 w 10004"/>
              <a:gd name="connsiteY15" fmla="*/ 386 h 8861"/>
              <a:gd name="connsiteX16" fmla="*/ 2503 w 10004"/>
              <a:gd name="connsiteY16" fmla="*/ 0 h 8861"/>
              <a:gd name="connsiteX17" fmla="*/ 2503 w 10004"/>
              <a:gd name="connsiteY17" fmla="*/ 1923 h 8861"/>
              <a:gd name="connsiteX18" fmla="*/ 2503 w 10004"/>
              <a:gd name="connsiteY18" fmla="*/ 2307 h 8861"/>
              <a:gd name="connsiteX0" fmla="*/ 2533 w 10031"/>
              <a:gd name="connsiteY0" fmla="*/ 2604 h 8684"/>
              <a:gd name="connsiteX1" fmla="*/ 35 w 10031"/>
              <a:gd name="connsiteY1" fmla="*/ 5645 h 8684"/>
              <a:gd name="connsiteX2" fmla="*/ 1286 w 10031"/>
              <a:gd name="connsiteY2" fmla="*/ 6944 h 8684"/>
              <a:gd name="connsiteX3" fmla="*/ 4411 w 10031"/>
              <a:gd name="connsiteY3" fmla="*/ 6944 h 8684"/>
              <a:gd name="connsiteX4" fmla="*/ 5658 w 10031"/>
              <a:gd name="connsiteY4" fmla="*/ 8684 h 8684"/>
              <a:gd name="connsiteX5" fmla="*/ 8156 w 10031"/>
              <a:gd name="connsiteY5" fmla="*/ 8684 h 8684"/>
              <a:gd name="connsiteX6" fmla="*/ 8156 w 10031"/>
              <a:gd name="connsiteY6" fmla="*/ 7383 h 8684"/>
              <a:gd name="connsiteX7" fmla="*/ 8784 w 10031"/>
              <a:gd name="connsiteY7" fmla="*/ 6511 h 8684"/>
              <a:gd name="connsiteX8" fmla="*/ 9406 w 10031"/>
              <a:gd name="connsiteY8" fmla="*/ 6944 h 8684"/>
              <a:gd name="connsiteX9" fmla="*/ 8784 w 10031"/>
              <a:gd name="connsiteY9" fmla="*/ 4338 h 8684"/>
              <a:gd name="connsiteX10" fmla="*/ 10031 w 10031"/>
              <a:gd name="connsiteY10" fmla="*/ 2604 h 8684"/>
              <a:gd name="connsiteX11" fmla="*/ 10031 w 10031"/>
              <a:gd name="connsiteY11" fmla="*/ 866 h 8684"/>
              <a:gd name="connsiteX12" fmla="*/ 8784 w 10031"/>
              <a:gd name="connsiteY12" fmla="*/ 0 h 8684"/>
              <a:gd name="connsiteX13" fmla="*/ 7534 w 10031"/>
              <a:gd name="connsiteY13" fmla="*/ 0 h 8684"/>
              <a:gd name="connsiteX14" fmla="*/ 3159 w 10031"/>
              <a:gd name="connsiteY14" fmla="*/ 436 h 8684"/>
              <a:gd name="connsiteX15" fmla="*/ 2533 w 10031"/>
              <a:gd name="connsiteY15" fmla="*/ 0 h 8684"/>
              <a:gd name="connsiteX16" fmla="*/ 2533 w 10031"/>
              <a:gd name="connsiteY16" fmla="*/ 2170 h 8684"/>
              <a:gd name="connsiteX17" fmla="*/ 2533 w 10031"/>
              <a:gd name="connsiteY17" fmla="*/ 2604 h 8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31" h="8684">
                <a:moveTo>
                  <a:pt x="2533" y="2604"/>
                </a:moveTo>
                <a:cubicBezTo>
                  <a:pt x="1700" y="3617"/>
                  <a:pt x="243" y="4922"/>
                  <a:pt x="35" y="5645"/>
                </a:cubicBezTo>
                <a:cubicBezTo>
                  <a:pt x="-173" y="6368"/>
                  <a:pt x="557" y="6728"/>
                  <a:pt x="1286" y="6944"/>
                </a:cubicBezTo>
                <a:cubicBezTo>
                  <a:pt x="2015" y="7160"/>
                  <a:pt x="3369" y="6944"/>
                  <a:pt x="4411" y="6944"/>
                </a:cubicBezTo>
                <a:lnTo>
                  <a:pt x="5658" y="8684"/>
                </a:lnTo>
                <a:lnTo>
                  <a:pt x="8156" y="8684"/>
                </a:lnTo>
                <a:lnTo>
                  <a:pt x="8156" y="7383"/>
                </a:lnTo>
                <a:lnTo>
                  <a:pt x="8784" y="6511"/>
                </a:lnTo>
                <a:lnTo>
                  <a:pt x="9406" y="6944"/>
                </a:lnTo>
                <a:cubicBezTo>
                  <a:pt x="9201" y="6075"/>
                  <a:pt x="8987" y="5213"/>
                  <a:pt x="8784" y="4338"/>
                </a:cubicBezTo>
                <a:lnTo>
                  <a:pt x="10031" y="2604"/>
                </a:lnTo>
                <a:lnTo>
                  <a:pt x="10031" y="866"/>
                </a:lnTo>
                <a:lnTo>
                  <a:pt x="8784" y="0"/>
                </a:lnTo>
                <a:lnTo>
                  <a:pt x="7534" y="0"/>
                </a:lnTo>
                <a:lnTo>
                  <a:pt x="3159" y="436"/>
                </a:lnTo>
                <a:lnTo>
                  <a:pt x="2533" y="0"/>
                </a:lnTo>
                <a:lnTo>
                  <a:pt x="2533" y="2170"/>
                </a:lnTo>
                <a:lnTo>
                  <a:pt x="2533" y="2604"/>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00" name="BF"/>
          <p:cNvSpPr>
            <a:spLocks/>
          </p:cNvSpPr>
          <p:nvPr/>
        </p:nvSpPr>
        <p:spPr bwMode="auto">
          <a:xfrm>
            <a:off x="4383701" y="3764539"/>
            <a:ext cx="158233" cy="119344"/>
          </a:xfrm>
          <a:custGeom>
            <a:avLst/>
            <a:gdLst>
              <a:gd name="T0" fmla="*/ 2147483647 w 144"/>
              <a:gd name="T1" fmla="*/ 2147483647 h 109"/>
              <a:gd name="T2" fmla="*/ 2147483647 w 144"/>
              <a:gd name="T3" fmla="*/ 2147483647 h 109"/>
              <a:gd name="T4" fmla="*/ 2147483647 w 144"/>
              <a:gd name="T5" fmla="*/ 2147483647 h 109"/>
              <a:gd name="T6" fmla="*/ 2147483647 w 144"/>
              <a:gd name="T7" fmla="*/ 2147483647 h 109"/>
              <a:gd name="T8" fmla="*/ 2147483647 w 144"/>
              <a:gd name="T9" fmla="*/ 2147483647 h 109"/>
              <a:gd name="T10" fmla="*/ 2147483647 w 144"/>
              <a:gd name="T11" fmla="*/ 2147483647 h 109"/>
              <a:gd name="T12" fmla="*/ 2147483647 w 144"/>
              <a:gd name="T13" fmla="*/ 0 h 109"/>
              <a:gd name="T14" fmla="*/ 2147483647 w 144"/>
              <a:gd name="T15" fmla="*/ 0 h 109"/>
              <a:gd name="T16" fmla="*/ 2147483647 w 144"/>
              <a:gd name="T17" fmla="*/ 2147483647 h 109"/>
              <a:gd name="T18" fmla="*/ 2147483647 w 144"/>
              <a:gd name="T19" fmla="*/ 2147483647 h 109"/>
              <a:gd name="T20" fmla="*/ 2147483647 w 144"/>
              <a:gd name="T21" fmla="*/ 2147483647 h 109"/>
              <a:gd name="T22" fmla="*/ 0 w 144"/>
              <a:gd name="T23" fmla="*/ 2147483647 h 109"/>
              <a:gd name="T24" fmla="*/ 0 w 144"/>
              <a:gd name="T25" fmla="*/ 2147483647 h 109"/>
              <a:gd name="T26" fmla="*/ 2147483647 w 144"/>
              <a:gd name="T27" fmla="*/ 2147483647 h 109"/>
              <a:gd name="T28" fmla="*/ 2147483647 w 144"/>
              <a:gd name="T29" fmla="*/ 2147483647 h 109"/>
              <a:gd name="T30" fmla="*/ 2147483647 w 144"/>
              <a:gd name="T31" fmla="*/ 2147483647 h 109"/>
              <a:gd name="T32" fmla="*/ 2147483647 w 144"/>
              <a:gd name="T33" fmla="*/ 2147483647 h 109"/>
              <a:gd name="T34" fmla="*/ 2147483647 w 144"/>
              <a:gd name="T35" fmla="*/ 2147483647 h 109"/>
              <a:gd name="T36" fmla="*/ 2147483647 w 144"/>
              <a:gd name="T37" fmla="*/ 2147483647 h 109"/>
              <a:gd name="T38" fmla="*/ 2147483647 w 144"/>
              <a:gd name="T39" fmla="*/ 2147483647 h 1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lnTo>
                  <a:pt x="114" y="79"/>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01" name="Freeform 100"/>
          <p:cNvSpPr>
            <a:spLocks/>
          </p:cNvSpPr>
          <p:nvPr/>
        </p:nvSpPr>
        <p:spPr bwMode="auto">
          <a:xfrm>
            <a:off x="4488294" y="3851700"/>
            <a:ext cx="20114" cy="5364"/>
          </a:xfrm>
          <a:custGeom>
            <a:avLst/>
            <a:gdLst>
              <a:gd name="T0" fmla="*/ 0 w 18"/>
              <a:gd name="T1" fmla="*/ 2147483647 h 6"/>
              <a:gd name="T2" fmla="*/ 2147483647 w 18"/>
              <a:gd name="T3" fmla="*/ 2147483647 h 6"/>
              <a:gd name="T4" fmla="*/ 2147483647 w 18"/>
              <a:gd name="T5" fmla="*/ 0 h 6"/>
              <a:gd name="T6" fmla="*/ 0 w 18"/>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0" y="6"/>
                </a:moveTo>
                <a:lnTo>
                  <a:pt x="6" y="6"/>
                </a:lnTo>
                <a:lnTo>
                  <a:pt x="18" y="0"/>
                </a:lnTo>
                <a:lnTo>
                  <a:pt x="0" y="6"/>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02" name="GH"/>
          <p:cNvSpPr>
            <a:spLocks/>
          </p:cNvSpPr>
          <p:nvPr/>
        </p:nvSpPr>
        <p:spPr bwMode="auto">
          <a:xfrm>
            <a:off x="4422588" y="3857064"/>
            <a:ext cx="85821" cy="111300"/>
          </a:xfrm>
          <a:custGeom>
            <a:avLst/>
            <a:gdLst>
              <a:gd name="T0" fmla="*/ 2147483647 w 78"/>
              <a:gd name="T1" fmla="*/ 2147483647 h 102"/>
              <a:gd name="T2" fmla="*/ 2147483647 w 78"/>
              <a:gd name="T3" fmla="*/ 0 h 102"/>
              <a:gd name="T4" fmla="*/ 2147483647 w 78"/>
              <a:gd name="T5" fmla="*/ 0 h 102"/>
              <a:gd name="T6" fmla="*/ 2147483647 w 78"/>
              <a:gd name="T7" fmla="*/ 0 h 102"/>
              <a:gd name="T8" fmla="*/ 0 w 78"/>
              <a:gd name="T9" fmla="*/ 2147483647 h 102"/>
              <a:gd name="T10" fmla="*/ 2147483647 w 78"/>
              <a:gd name="T11" fmla="*/ 2147483647 h 102"/>
              <a:gd name="T12" fmla="*/ 0 w 78"/>
              <a:gd name="T13" fmla="*/ 2147483647 h 102"/>
              <a:gd name="T14" fmla="*/ 0 w 78"/>
              <a:gd name="T15" fmla="*/ 2147483647 h 102"/>
              <a:gd name="T16" fmla="*/ 2147483647 w 78"/>
              <a:gd name="T17" fmla="*/ 2147483647 h 102"/>
              <a:gd name="T18" fmla="*/ 2147483647 w 78"/>
              <a:gd name="T19" fmla="*/ 2147483647 h 102"/>
              <a:gd name="T20" fmla="*/ 2147483647 w 78"/>
              <a:gd name="T21" fmla="*/ 2147483647 h 102"/>
              <a:gd name="T22" fmla="*/ 2147483647 w 78"/>
              <a:gd name="T23" fmla="*/ 2147483647 h 102"/>
              <a:gd name="T24" fmla="*/ 2147483647 w 78"/>
              <a:gd name="T25" fmla="*/ 2147483647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102">
                <a:moveTo>
                  <a:pt x="60" y="6"/>
                </a:moveTo>
                <a:lnTo>
                  <a:pt x="60" y="0"/>
                </a:lnTo>
                <a:lnTo>
                  <a:pt x="36" y="0"/>
                </a:lnTo>
                <a:lnTo>
                  <a:pt x="6" y="0"/>
                </a:lnTo>
                <a:lnTo>
                  <a:pt x="0" y="24"/>
                </a:lnTo>
                <a:lnTo>
                  <a:pt x="12" y="42"/>
                </a:lnTo>
                <a:lnTo>
                  <a:pt x="0" y="66"/>
                </a:lnTo>
                <a:lnTo>
                  <a:pt x="0" y="84"/>
                </a:lnTo>
                <a:lnTo>
                  <a:pt x="6" y="102"/>
                </a:lnTo>
                <a:lnTo>
                  <a:pt x="36" y="102"/>
                </a:lnTo>
                <a:lnTo>
                  <a:pt x="78" y="90"/>
                </a:lnTo>
                <a:lnTo>
                  <a:pt x="60" y="36"/>
                </a:lnTo>
                <a:lnTo>
                  <a:pt x="60" y="6"/>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03" name="CF"/>
          <p:cNvSpPr>
            <a:spLocks/>
          </p:cNvSpPr>
          <p:nvPr/>
        </p:nvSpPr>
        <p:spPr bwMode="auto">
          <a:xfrm>
            <a:off x="4787948" y="3857064"/>
            <a:ext cx="270873" cy="158232"/>
          </a:xfrm>
          <a:custGeom>
            <a:avLst/>
            <a:gdLst>
              <a:gd name="T0" fmla="*/ 2147483647 w 246"/>
              <a:gd name="T1" fmla="*/ 2147483647 h 144"/>
              <a:gd name="T2" fmla="*/ 2147483647 w 246"/>
              <a:gd name="T3" fmla="*/ 2147483647 h 144"/>
              <a:gd name="T4" fmla="*/ 2147483647 w 246"/>
              <a:gd name="T5" fmla="*/ 2147483647 h 144"/>
              <a:gd name="T6" fmla="*/ 2147483647 w 246"/>
              <a:gd name="T7" fmla="*/ 2147483647 h 144"/>
              <a:gd name="T8" fmla="*/ 0 w 246"/>
              <a:gd name="T9" fmla="*/ 2147483647 h 144"/>
              <a:gd name="T10" fmla="*/ 2147483647 w 246"/>
              <a:gd name="T11" fmla="*/ 2147483647 h 144"/>
              <a:gd name="T12" fmla="*/ 2147483647 w 246"/>
              <a:gd name="T13" fmla="*/ 2147483647 h 144"/>
              <a:gd name="T14" fmla="*/ 2147483647 w 246"/>
              <a:gd name="T15" fmla="*/ 2147483647 h 144"/>
              <a:gd name="T16" fmla="*/ 2147483647 w 246"/>
              <a:gd name="T17" fmla="*/ 2147483647 h 144"/>
              <a:gd name="T18" fmla="*/ 2147483647 w 246"/>
              <a:gd name="T19" fmla="*/ 2147483647 h 144"/>
              <a:gd name="T20" fmla="*/ 2147483647 w 246"/>
              <a:gd name="T21" fmla="*/ 2147483647 h 144"/>
              <a:gd name="T22" fmla="*/ 2147483647 w 246"/>
              <a:gd name="T23" fmla="*/ 2147483647 h 144"/>
              <a:gd name="T24" fmla="*/ 2147483647 w 246"/>
              <a:gd name="T25" fmla="*/ 2147483647 h 144"/>
              <a:gd name="T26" fmla="*/ 2147483647 w 246"/>
              <a:gd name="T27" fmla="*/ 2147483647 h 144"/>
              <a:gd name="T28" fmla="*/ 2147483647 w 246"/>
              <a:gd name="T29" fmla="*/ 2147483647 h 144"/>
              <a:gd name="T30" fmla="*/ 2147483647 w 246"/>
              <a:gd name="T31" fmla="*/ 2147483647 h 144"/>
              <a:gd name="T32" fmla="*/ 2147483647 w 246"/>
              <a:gd name="T33" fmla="*/ 2147483647 h 144"/>
              <a:gd name="T34" fmla="*/ 2147483647 w 246"/>
              <a:gd name="T35" fmla="*/ 2147483647 h 144"/>
              <a:gd name="T36" fmla="*/ 2147483647 w 246"/>
              <a:gd name="T37" fmla="*/ 2147483647 h 144"/>
              <a:gd name="T38" fmla="*/ 2147483647 w 246"/>
              <a:gd name="T39" fmla="*/ 0 h 144"/>
              <a:gd name="T40" fmla="*/ 2147483647 w 246"/>
              <a:gd name="T41" fmla="*/ 2147483647 h 144"/>
              <a:gd name="T42" fmla="*/ 2147483647 w 246"/>
              <a:gd name="T43" fmla="*/ 2147483647 h 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6" h="144">
                <a:moveTo>
                  <a:pt x="78" y="36"/>
                </a:moveTo>
                <a:lnTo>
                  <a:pt x="72" y="48"/>
                </a:lnTo>
                <a:lnTo>
                  <a:pt x="36" y="60"/>
                </a:lnTo>
                <a:lnTo>
                  <a:pt x="12" y="66"/>
                </a:lnTo>
                <a:lnTo>
                  <a:pt x="0" y="102"/>
                </a:lnTo>
                <a:lnTo>
                  <a:pt x="12" y="132"/>
                </a:lnTo>
                <a:lnTo>
                  <a:pt x="18" y="144"/>
                </a:lnTo>
                <a:lnTo>
                  <a:pt x="42" y="132"/>
                </a:lnTo>
                <a:lnTo>
                  <a:pt x="66" y="132"/>
                </a:lnTo>
                <a:lnTo>
                  <a:pt x="78" y="138"/>
                </a:lnTo>
                <a:lnTo>
                  <a:pt x="78" y="114"/>
                </a:lnTo>
                <a:lnTo>
                  <a:pt x="114" y="108"/>
                </a:lnTo>
                <a:lnTo>
                  <a:pt x="144" y="120"/>
                </a:lnTo>
                <a:lnTo>
                  <a:pt x="198" y="108"/>
                </a:lnTo>
                <a:lnTo>
                  <a:pt x="246" y="102"/>
                </a:lnTo>
                <a:lnTo>
                  <a:pt x="210" y="66"/>
                </a:lnTo>
                <a:lnTo>
                  <a:pt x="186" y="54"/>
                </a:lnTo>
                <a:lnTo>
                  <a:pt x="168" y="24"/>
                </a:lnTo>
                <a:lnTo>
                  <a:pt x="156" y="0"/>
                </a:lnTo>
                <a:lnTo>
                  <a:pt x="108" y="30"/>
                </a:lnTo>
                <a:lnTo>
                  <a:pt x="78" y="36"/>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04" name="CG"/>
          <p:cNvSpPr>
            <a:spLocks/>
          </p:cNvSpPr>
          <p:nvPr/>
        </p:nvSpPr>
        <p:spPr bwMode="auto">
          <a:xfrm>
            <a:off x="4708830" y="4003229"/>
            <a:ext cx="164938" cy="197120"/>
          </a:xfrm>
          <a:custGeom>
            <a:avLst/>
            <a:gdLst>
              <a:gd name="T0" fmla="*/ 2147483647 w 150"/>
              <a:gd name="T1" fmla="*/ 2147483647 h 180"/>
              <a:gd name="T2" fmla="*/ 2147483647 w 150"/>
              <a:gd name="T3" fmla="*/ 2147483647 h 180"/>
              <a:gd name="T4" fmla="*/ 2147483647 w 150"/>
              <a:gd name="T5" fmla="*/ 2147483647 h 180"/>
              <a:gd name="T6" fmla="*/ 2147483647 w 150"/>
              <a:gd name="T7" fmla="*/ 2147483647 h 180"/>
              <a:gd name="T8" fmla="*/ 2147483647 w 150"/>
              <a:gd name="T9" fmla="*/ 2147483647 h 180"/>
              <a:gd name="T10" fmla="*/ 2147483647 w 150"/>
              <a:gd name="T11" fmla="*/ 0 h 180"/>
              <a:gd name="T12" fmla="*/ 2147483647 w 150"/>
              <a:gd name="T13" fmla="*/ 0 h 180"/>
              <a:gd name="T14" fmla="*/ 2147483647 w 150"/>
              <a:gd name="T15" fmla="*/ 2147483647 h 180"/>
              <a:gd name="T16" fmla="*/ 2147483647 w 150"/>
              <a:gd name="T17" fmla="*/ 2147483647 h 180"/>
              <a:gd name="T18" fmla="*/ 2147483647 w 150"/>
              <a:gd name="T19" fmla="*/ 2147483647 h 180"/>
              <a:gd name="T20" fmla="*/ 2147483647 w 150"/>
              <a:gd name="T21" fmla="*/ 2147483647 h 180"/>
              <a:gd name="T22" fmla="*/ 2147483647 w 150"/>
              <a:gd name="T23" fmla="*/ 2147483647 h 180"/>
              <a:gd name="T24" fmla="*/ 2147483647 w 150"/>
              <a:gd name="T25" fmla="*/ 2147483647 h 180"/>
              <a:gd name="T26" fmla="*/ 2147483647 w 150"/>
              <a:gd name="T27" fmla="*/ 2147483647 h 180"/>
              <a:gd name="T28" fmla="*/ 2147483647 w 150"/>
              <a:gd name="T29" fmla="*/ 2147483647 h 180"/>
              <a:gd name="T30" fmla="*/ 2147483647 w 150"/>
              <a:gd name="T31" fmla="*/ 2147483647 h 180"/>
              <a:gd name="T32" fmla="*/ 2147483647 w 150"/>
              <a:gd name="T33" fmla="*/ 2147483647 h 180"/>
              <a:gd name="T34" fmla="*/ 0 w 150"/>
              <a:gd name="T35" fmla="*/ 2147483647 h 180"/>
              <a:gd name="T36" fmla="*/ 2147483647 w 150"/>
              <a:gd name="T37" fmla="*/ 2147483647 h 180"/>
              <a:gd name="T38" fmla="*/ 2147483647 w 150"/>
              <a:gd name="T39" fmla="*/ 2147483647 h 180"/>
              <a:gd name="T40" fmla="*/ 2147483647 w 150"/>
              <a:gd name="T41" fmla="*/ 2147483647 h 180"/>
              <a:gd name="T42" fmla="*/ 2147483647 w 150"/>
              <a:gd name="T43" fmla="*/ 2147483647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0" h="180">
                <a:moveTo>
                  <a:pt x="66" y="162"/>
                </a:moveTo>
                <a:lnTo>
                  <a:pt x="90" y="144"/>
                </a:lnTo>
                <a:lnTo>
                  <a:pt x="114" y="96"/>
                </a:lnTo>
                <a:lnTo>
                  <a:pt x="132" y="78"/>
                </a:lnTo>
                <a:lnTo>
                  <a:pt x="150" y="6"/>
                </a:lnTo>
                <a:lnTo>
                  <a:pt x="138" y="0"/>
                </a:lnTo>
                <a:lnTo>
                  <a:pt x="114" y="0"/>
                </a:lnTo>
                <a:lnTo>
                  <a:pt x="90" y="12"/>
                </a:lnTo>
                <a:lnTo>
                  <a:pt x="72" y="18"/>
                </a:lnTo>
                <a:lnTo>
                  <a:pt x="60" y="30"/>
                </a:lnTo>
                <a:lnTo>
                  <a:pt x="48" y="36"/>
                </a:lnTo>
                <a:lnTo>
                  <a:pt x="48" y="48"/>
                </a:lnTo>
                <a:lnTo>
                  <a:pt x="60" y="54"/>
                </a:lnTo>
                <a:lnTo>
                  <a:pt x="54" y="84"/>
                </a:lnTo>
                <a:lnTo>
                  <a:pt x="48" y="114"/>
                </a:lnTo>
                <a:lnTo>
                  <a:pt x="30" y="114"/>
                </a:lnTo>
                <a:lnTo>
                  <a:pt x="12" y="126"/>
                </a:lnTo>
                <a:lnTo>
                  <a:pt x="0" y="138"/>
                </a:lnTo>
                <a:lnTo>
                  <a:pt x="18" y="156"/>
                </a:lnTo>
                <a:lnTo>
                  <a:pt x="24" y="180"/>
                </a:lnTo>
                <a:lnTo>
                  <a:pt x="42" y="162"/>
                </a:lnTo>
                <a:lnTo>
                  <a:pt x="66" y="162"/>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05" name="GA"/>
          <p:cNvSpPr>
            <a:spLocks/>
          </p:cNvSpPr>
          <p:nvPr/>
        </p:nvSpPr>
        <p:spPr bwMode="auto">
          <a:xfrm>
            <a:off x="4675308" y="4043457"/>
            <a:ext cx="99231" cy="109958"/>
          </a:xfrm>
          <a:custGeom>
            <a:avLst/>
            <a:gdLst>
              <a:gd name="T0" fmla="*/ 2147483647 w 90"/>
              <a:gd name="T1" fmla="*/ 2147483647 h 102"/>
              <a:gd name="T2" fmla="*/ 2147483647 w 90"/>
              <a:gd name="T3" fmla="*/ 2147483647 h 102"/>
              <a:gd name="T4" fmla="*/ 2147483647 w 90"/>
              <a:gd name="T5" fmla="*/ 2147483647 h 102"/>
              <a:gd name="T6" fmla="*/ 2147483647 w 90"/>
              <a:gd name="T7" fmla="*/ 2147483647 h 102"/>
              <a:gd name="T8" fmla="*/ 2147483647 w 90"/>
              <a:gd name="T9" fmla="*/ 2147483647 h 102"/>
              <a:gd name="T10" fmla="*/ 2147483647 w 90"/>
              <a:gd name="T11" fmla="*/ 0 h 102"/>
              <a:gd name="T12" fmla="*/ 2147483647 w 90"/>
              <a:gd name="T13" fmla="*/ 0 h 102"/>
              <a:gd name="T14" fmla="*/ 0 w 90"/>
              <a:gd name="T15" fmla="*/ 0 h 102"/>
              <a:gd name="T16" fmla="*/ 0 w 90"/>
              <a:gd name="T17" fmla="*/ 2147483647 h 102"/>
              <a:gd name="T18" fmla="*/ 0 w 90"/>
              <a:gd name="T19" fmla="*/ 2147483647 h 102"/>
              <a:gd name="T20" fmla="*/ 2147483647 w 90"/>
              <a:gd name="T21" fmla="*/ 2147483647 h 102"/>
              <a:gd name="T22" fmla="*/ 2147483647 w 90"/>
              <a:gd name="T23" fmla="*/ 2147483647 h 102"/>
              <a:gd name="T24" fmla="*/ 2147483647 w 90"/>
              <a:gd name="T25" fmla="*/ 2147483647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102">
                <a:moveTo>
                  <a:pt x="60" y="78"/>
                </a:moveTo>
                <a:lnTo>
                  <a:pt x="78" y="78"/>
                </a:lnTo>
                <a:lnTo>
                  <a:pt x="84" y="48"/>
                </a:lnTo>
                <a:lnTo>
                  <a:pt x="90" y="18"/>
                </a:lnTo>
                <a:lnTo>
                  <a:pt x="78" y="12"/>
                </a:lnTo>
                <a:lnTo>
                  <a:pt x="78" y="0"/>
                </a:lnTo>
                <a:lnTo>
                  <a:pt x="48" y="0"/>
                </a:lnTo>
                <a:lnTo>
                  <a:pt x="0" y="0"/>
                </a:lnTo>
                <a:lnTo>
                  <a:pt x="0" y="18"/>
                </a:lnTo>
                <a:lnTo>
                  <a:pt x="0" y="54"/>
                </a:lnTo>
                <a:lnTo>
                  <a:pt x="30" y="102"/>
                </a:lnTo>
                <a:lnTo>
                  <a:pt x="42" y="90"/>
                </a:lnTo>
                <a:lnTo>
                  <a:pt x="60" y="78"/>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06" name="CM"/>
          <p:cNvSpPr>
            <a:spLocks/>
          </p:cNvSpPr>
          <p:nvPr/>
        </p:nvSpPr>
        <p:spPr bwMode="auto">
          <a:xfrm>
            <a:off x="4648488" y="3824881"/>
            <a:ext cx="158233" cy="218576"/>
          </a:xfrm>
          <a:custGeom>
            <a:avLst/>
            <a:gdLst>
              <a:gd name="T0" fmla="*/ 2147483647 w 144"/>
              <a:gd name="T1" fmla="*/ 2147483647 h 198"/>
              <a:gd name="T2" fmla="*/ 2147483647 w 144"/>
              <a:gd name="T3" fmla="*/ 2147483647 h 198"/>
              <a:gd name="T4" fmla="*/ 2147483647 w 144"/>
              <a:gd name="T5" fmla="*/ 2147483647 h 198"/>
              <a:gd name="T6" fmla="*/ 2147483647 w 144"/>
              <a:gd name="T7" fmla="*/ 2147483647 h 198"/>
              <a:gd name="T8" fmla="*/ 2147483647 w 144"/>
              <a:gd name="T9" fmla="*/ 2147483647 h 198"/>
              <a:gd name="T10" fmla="*/ 2147483647 w 144"/>
              <a:gd name="T11" fmla="*/ 2147483647 h 198"/>
              <a:gd name="T12" fmla="*/ 2147483647 w 144"/>
              <a:gd name="T13" fmla="*/ 2147483647 h 198"/>
              <a:gd name="T14" fmla="*/ 2147483647 w 144"/>
              <a:gd name="T15" fmla="*/ 2147483647 h 198"/>
              <a:gd name="T16" fmla="*/ 2147483647 w 144"/>
              <a:gd name="T17" fmla="*/ 0 h 198"/>
              <a:gd name="T18" fmla="*/ 2147483647 w 144"/>
              <a:gd name="T19" fmla="*/ 0 h 198"/>
              <a:gd name="T20" fmla="*/ 2147483647 w 144"/>
              <a:gd name="T21" fmla="*/ 2147483647 h 198"/>
              <a:gd name="T22" fmla="*/ 2147483647 w 144"/>
              <a:gd name="T23" fmla="*/ 2147483647 h 198"/>
              <a:gd name="T24" fmla="*/ 2147483647 w 144"/>
              <a:gd name="T25" fmla="*/ 2147483647 h 198"/>
              <a:gd name="T26" fmla="*/ 2147483647 w 144"/>
              <a:gd name="T27" fmla="*/ 2147483647 h 198"/>
              <a:gd name="T28" fmla="*/ 2147483647 w 144"/>
              <a:gd name="T29" fmla="*/ 2147483647 h 198"/>
              <a:gd name="T30" fmla="*/ 2147483647 w 144"/>
              <a:gd name="T31" fmla="*/ 2147483647 h 198"/>
              <a:gd name="T32" fmla="*/ 0 w 144"/>
              <a:gd name="T33" fmla="*/ 2147483647 h 198"/>
              <a:gd name="T34" fmla="*/ 2147483647 w 144"/>
              <a:gd name="T35" fmla="*/ 2147483647 h 198"/>
              <a:gd name="T36" fmla="*/ 2147483647 w 144"/>
              <a:gd name="T37" fmla="*/ 2147483647 h 198"/>
              <a:gd name="T38" fmla="*/ 2147483647 w 144"/>
              <a:gd name="T39" fmla="*/ 2147483647 h 198"/>
              <a:gd name="T40" fmla="*/ 2147483647 w 144"/>
              <a:gd name="T41" fmla="*/ 2147483647 h 198"/>
              <a:gd name="T42" fmla="*/ 2147483647 w 144"/>
              <a:gd name="T43" fmla="*/ 2147483647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lnTo>
                  <a:pt x="144" y="174"/>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07" name="BJ"/>
          <p:cNvSpPr>
            <a:spLocks/>
          </p:cNvSpPr>
          <p:nvPr/>
        </p:nvSpPr>
        <p:spPr bwMode="auto">
          <a:xfrm>
            <a:off x="4508408" y="3816837"/>
            <a:ext cx="53638" cy="132755"/>
          </a:xfrm>
          <a:custGeom>
            <a:avLst/>
            <a:gdLst>
              <a:gd name="T0" fmla="*/ 2147483647 w 48"/>
              <a:gd name="T1" fmla="*/ 2147483647 h 120"/>
              <a:gd name="T2" fmla="*/ 2147483647 w 48"/>
              <a:gd name="T3" fmla="*/ 2147483647 h 120"/>
              <a:gd name="T4" fmla="*/ 2147483647 w 48"/>
              <a:gd name="T5" fmla="*/ 2147483647 h 120"/>
              <a:gd name="T6" fmla="*/ 2147483647 w 48"/>
              <a:gd name="T7" fmla="*/ 2147483647 h 120"/>
              <a:gd name="T8" fmla="*/ 2147483647 w 48"/>
              <a:gd name="T9" fmla="*/ 0 h 120"/>
              <a:gd name="T10" fmla="*/ 2147483647 w 48"/>
              <a:gd name="T11" fmla="*/ 2147483647 h 120"/>
              <a:gd name="T12" fmla="*/ 2147483647 w 48"/>
              <a:gd name="T13" fmla="*/ 2147483647 h 120"/>
              <a:gd name="T14" fmla="*/ 0 w 48"/>
              <a:gd name="T15" fmla="*/ 2147483647 h 120"/>
              <a:gd name="T16" fmla="*/ 0 w 48"/>
              <a:gd name="T17" fmla="*/ 2147483647 h 120"/>
              <a:gd name="T18" fmla="*/ 2147483647 w 48"/>
              <a:gd name="T19" fmla="*/ 2147483647 h 120"/>
              <a:gd name="T20" fmla="*/ 2147483647 w 48"/>
              <a:gd name="T21" fmla="*/ 2147483647 h 120"/>
              <a:gd name="T22" fmla="*/ 2147483647 w 48"/>
              <a:gd name="T23" fmla="*/ 2147483647 h 120"/>
              <a:gd name="T24" fmla="*/ 2147483647 w 48"/>
              <a:gd name="T25" fmla="*/ 2147483647 h 120"/>
              <a:gd name="T26" fmla="*/ 2147483647 w 48"/>
              <a:gd name="T27" fmla="*/ 2147483647 h 120"/>
              <a:gd name="T28" fmla="*/ 2147483647 w 48"/>
              <a:gd name="T29" fmla="*/ 2147483647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120">
                <a:moveTo>
                  <a:pt x="48" y="48"/>
                </a:moveTo>
                <a:lnTo>
                  <a:pt x="48" y="24"/>
                </a:lnTo>
                <a:lnTo>
                  <a:pt x="48" y="6"/>
                </a:lnTo>
                <a:lnTo>
                  <a:pt x="42" y="6"/>
                </a:lnTo>
                <a:lnTo>
                  <a:pt x="30" y="0"/>
                </a:lnTo>
                <a:lnTo>
                  <a:pt x="24" y="6"/>
                </a:lnTo>
                <a:lnTo>
                  <a:pt x="6" y="30"/>
                </a:lnTo>
                <a:lnTo>
                  <a:pt x="0" y="30"/>
                </a:lnTo>
                <a:lnTo>
                  <a:pt x="0" y="48"/>
                </a:lnTo>
                <a:lnTo>
                  <a:pt x="6" y="90"/>
                </a:lnTo>
                <a:lnTo>
                  <a:pt x="24" y="120"/>
                </a:lnTo>
                <a:lnTo>
                  <a:pt x="36" y="120"/>
                </a:lnTo>
                <a:lnTo>
                  <a:pt x="36" y="90"/>
                </a:lnTo>
                <a:lnTo>
                  <a:pt x="48" y="48"/>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08" name="TG"/>
          <p:cNvSpPr>
            <a:spLocks/>
          </p:cNvSpPr>
          <p:nvPr/>
        </p:nvSpPr>
        <p:spPr bwMode="auto">
          <a:xfrm>
            <a:off x="4488295" y="3851700"/>
            <a:ext cx="46933" cy="104594"/>
          </a:xfrm>
          <a:custGeom>
            <a:avLst/>
            <a:gdLst>
              <a:gd name="T0" fmla="*/ 2147483647 w 42"/>
              <a:gd name="T1" fmla="*/ 2147483647 h 96"/>
              <a:gd name="T2" fmla="*/ 2147483647 w 42"/>
              <a:gd name="T3" fmla="*/ 0 h 96"/>
              <a:gd name="T4" fmla="*/ 2147483647 w 42"/>
              <a:gd name="T5" fmla="*/ 2147483647 h 96"/>
              <a:gd name="T6" fmla="*/ 0 w 42"/>
              <a:gd name="T7" fmla="*/ 2147483647 h 96"/>
              <a:gd name="T8" fmla="*/ 0 w 42"/>
              <a:gd name="T9" fmla="*/ 2147483647 h 96"/>
              <a:gd name="T10" fmla="*/ 0 w 42"/>
              <a:gd name="T11" fmla="*/ 2147483647 h 96"/>
              <a:gd name="T12" fmla="*/ 2147483647 w 42"/>
              <a:gd name="T13" fmla="*/ 2147483647 h 96"/>
              <a:gd name="T14" fmla="*/ 2147483647 w 42"/>
              <a:gd name="T15" fmla="*/ 2147483647 h 96"/>
              <a:gd name="T16" fmla="*/ 2147483647 w 42"/>
              <a:gd name="T17" fmla="*/ 2147483647 h 96"/>
              <a:gd name="T18" fmla="*/ 2147483647 w 42"/>
              <a:gd name="T19" fmla="*/ 2147483647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96">
                <a:moveTo>
                  <a:pt x="18" y="18"/>
                </a:moveTo>
                <a:lnTo>
                  <a:pt x="18" y="0"/>
                </a:lnTo>
                <a:lnTo>
                  <a:pt x="6" y="6"/>
                </a:lnTo>
                <a:lnTo>
                  <a:pt x="0" y="6"/>
                </a:lnTo>
                <a:lnTo>
                  <a:pt x="0" y="12"/>
                </a:lnTo>
                <a:lnTo>
                  <a:pt x="0" y="42"/>
                </a:lnTo>
                <a:lnTo>
                  <a:pt x="18" y="96"/>
                </a:lnTo>
                <a:lnTo>
                  <a:pt x="42" y="90"/>
                </a:lnTo>
                <a:lnTo>
                  <a:pt x="24" y="60"/>
                </a:lnTo>
                <a:lnTo>
                  <a:pt x="18" y="18"/>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09" name="NA"/>
          <p:cNvSpPr>
            <a:spLocks/>
          </p:cNvSpPr>
          <p:nvPr/>
        </p:nvSpPr>
        <p:spPr bwMode="auto">
          <a:xfrm>
            <a:off x="4728946" y="4439038"/>
            <a:ext cx="270873" cy="274896"/>
          </a:xfrm>
          <a:custGeom>
            <a:avLst/>
            <a:gdLst>
              <a:gd name="T0" fmla="*/ 2147483647 w 246"/>
              <a:gd name="T1" fmla="*/ 2147483647 h 252"/>
              <a:gd name="T2" fmla="*/ 2147483647 w 246"/>
              <a:gd name="T3" fmla="*/ 2147483647 h 252"/>
              <a:gd name="T4" fmla="*/ 2147483647 w 246"/>
              <a:gd name="T5" fmla="*/ 2147483647 h 252"/>
              <a:gd name="T6" fmla="*/ 2147483647 w 246"/>
              <a:gd name="T7" fmla="*/ 2147483647 h 252"/>
              <a:gd name="T8" fmla="*/ 2147483647 w 246"/>
              <a:gd name="T9" fmla="*/ 2147483647 h 252"/>
              <a:gd name="T10" fmla="*/ 2147483647 w 246"/>
              <a:gd name="T11" fmla="*/ 2147483647 h 252"/>
              <a:gd name="T12" fmla="*/ 2147483647 w 246"/>
              <a:gd name="T13" fmla="*/ 2147483647 h 252"/>
              <a:gd name="T14" fmla="*/ 2147483647 w 246"/>
              <a:gd name="T15" fmla="*/ 2147483647 h 252"/>
              <a:gd name="T16" fmla="*/ 2147483647 w 246"/>
              <a:gd name="T17" fmla="*/ 2147483647 h 252"/>
              <a:gd name="T18" fmla="*/ 2147483647 w 246"/>
              <a:gd name="T19" fmla="*/ 2147483647 h 252"/>
              <a:gd name="T20" fmla="*/ 2147483647 w 246"/>
              <a:gd name="T21" fmla="*/ 2147483647 h 252"/>
              <a:gd name="T22" fmla="*/ 2147483647 w 246"/>
              <a:gd name="T23" fmla="*/ 2147483647 h 252"/>
              <a:gd name="T24" fmla="*/ 2147483647 w 246"/>
              <a:gd name="T25" fmla="*/ 2147483647 h 252"/>
              <a:gd name="T26" fmla="*/ 2147483647 w 246"/>
              <a:gd name="T27" fmla="*/ 2147483647 h 252"/>
              <a:gd name="T28" fmla="*/ 2147483647 w 246"/>
              <a:gd name="T29" fmla="*/ 2147483647 h 252"/>
              <a:gd name="T30" fmla="*/ 2147483647 w 246"/>
              <a:gd name="T31" fmla="*/ 2147483647 h 252"/>
              <a:gd name="T32" fmla="*/ 2147483647 w 246"/>
              <a:gd name="T33" fmla="*/ 2147483647 h 252"/>
              <a:gd name="T34" fmla="*/ 2147483647 w 246"/>
              <a:gd name="T35" fmla="*/ 2147483647 h 252"/>
              <a:gd name="T36" fmla="*/ 2147483647 w 246"/>
              <a:gd name="T37" fmla="*/ 2147483647 h 252"/>
              <a:gd name="T38" fmla="*/ 2147483647 w 246"/>
              <a:gd name="T39" fmla="*/ 0 h 252"/>
              <a:gd name="T40" fmla="*/ 2147483647 w 246"/>
              <a:gd name="T41" fmla="*/ 2147483647 h 252"/>
              <a:gd name="T42" fmla="*/ 0 w 246"/>
              <a:gd name="T43" fmla="*/ 2147483647 h 252"/>
              <a:gd name="T44" fmla="*/ 2147483647 w 246"/>
              <a:gd name="T45" fmla="*/ 2147483647 h 252"/>
              <a:gd name="T46" fmla="*/ 2147483647 w 246"/>
              <a:gd name="T47" fmla="*/ 2147483647 h 252"/>
              <a:gd name="T48" fmla="*/ 2147483647 w 246"/>
              <a:gd name="T49" fmla="*/ 2147483647 h 252"/>
              <a:gd name="T50" fmla="*/ 2147483647 w 246"/>
              <a:gd name="T51" fmla="*/ 2147483647 h 252"/>
              <a:gd name="T52" fmla="*/ 2147483647 w 246"/>
              <a:gd name="T53" fmla="*/ 2147483647 h 252"/>
              <a:gd name="T54" fmla="*/ 2147483647 w 246"/>
              <a:gd name="T55" fmla="*/ 2147483647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46" h="252">
                <a:moveTo>
                  <a:pt x="126" y="252"/>
                </a:moveTo>
                <a:lnTo>
                  <a:pt x="144" y="246"/>
                </a:lnTo>
                <a:lnTo>
                  <a:pt x="156" y="162"/>
                </a:lnTo>
                <a:lnTo>
                  <a:pt x="156" y="108"/>
                </a:lnTo>
                <a:lnTo>
                  <a:pt x="168" y="102"/>
                </a:lnTo>
                <a:lnTo>
                  <a:pt x="174" y="36"/>
                </a:lnTo>
                <a:lnTo>
                  <a:pt x="222" y="24"/>
                </a:lnTo>
                <a:lnTo>
                  <a:pt x="240" y="18"/>
                </a:lnTo>
                <a:lnTo>
                  <a:pt x="246" y="18"/>
                </a:lnTo>
                <a:lnTo>
                  <a:pt x="234" y="12"/>
                </a:lnTo>
                <a:lnTo>
                  <a:pt x="210" y="12"/>
                </a:lnTo>
                <a:lnTo>
                  <a:pt x="216" y="18"/>
                </a:lnTo>
                <a:lnTo>
                  <a:pt x="210" y="12"/>
                </a:lnTo>
                <a:lnTo>
                  <a:pt x="174" y="18"/>
                </a:lnTo>
                <a:lnTo>
                  <a:pt x="126" y="18"/>
                </a:lnTo>
                <a:lnTo>
                  <a:pt x="114" y="12"/>
                </a:lnTo>
                <a:lnTo>
                  <a:pt x="30" y="12"/>
                </a:lnTo>
                <a:lnTo>
                  <a:pt x="18" y="0"/>
                </a:lnTo>
                <a:lnTo>
                  <a:pt x="6" y="6"/>
                </a:lnTo>
                <a:lnTo>
                  <a:pt x="0" y="42"/>
                </a:lnTo>
                <a:lnTo>
                  <a:pt x="42" y="126"/>
                </a:lnTo>
                <a:lnTo>
                  <a:pt x="48" y="144"/>
                </a:lnTo>
                <a:lnTo>
                  <a:pt x="60" y="222"/>
                </a:lnTo>
                <a:lnTo>
                  <a:pt x="90" y="252"/>
                </a:lnTo>
                <a:lnTo>
                  <a:pt x="96" y="240"/>
                </a:lnTo>
                <a:lnTo>
                  <a:pt x="126" y="252"/>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10" name="Freeform 109"/>
          <p:cNvSpPr>
            <a:spLocks/>
          </p:cNvSpPr>
          <p:nvPr/>
        </p:nvSpPr>
        <p:spPr bwMode="auto">
          <a:xfrm>
            <a:off x="4508408" y="3687451"/>
            <a:ext cx="67048" cy="77089"/>
          </a:xfrm>
          <a:custGeom>
            <a:avLst/>
            <a:gdLst>
              <a:gd name="T0" fmla="*/ 0 w 10"/>
              <a:gd name="T1" fmla="*/ 2147483647 h 12"/>
              <a:gd name="T2" fmla="*/ 2147483647 w 10"/>
              <a:gd name="T3" fmla="*/ 2147483647 h 12"/>
              <a:gd name="T4" fmla="*/ 2147483647 w 10"/>
              <a:gd name="T5" fmla="*/ 2147483647 h 12"/>
              <a:gd name="T6" fmla="*/ 2147483647 w 10"/>
              <a:gd name="T7" fmla="*/ 2147483647 h 12"/>
              <a:gd name="T8" fmla="*/ 2147483647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4" y="11"/>
                  <a:pt x="4" y="11"/>
                  <a:pt x="4" y="11"/>
                </a:cubicBezTo>
                <a:cubicBezTo>
                  <a:pt x="9" y="10"/>
                  <a:pt x="9" y="10"/>
                  <a:pt x="9" y="10"/>
                </a:cubicBezTo>
                <a:cubicBezTo>
                  <a:pt x="9" y="10"/>
                  <a:pt x="10" y="8"/>
                  <a:pt x="10" y="8"/>
                </a:cubicBezTo>
                <a:cubicBezTo>
                  <a:pt x="10" y="7"/>
                  <a:pt x="10" y="0"/>
                  <a:pt x="10" y="0"/>
                </a:cubicBezTo>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grpSp>
        <p:nvGrpSpPr>
          <p:cNvPr id="111" name="US"/>
          <p:cNvGrpSpPr/>
          <p:nvPr/>
        </p:nvGrpSpPr>
        <p:grpSpPr>
          <a:xfrm>
            <a:off x="934958" y="1953968"/>
            <a:ext cx="2097725" cy="1605708"/>
            <a:chOff x="0" y="558800"/>
            <a:chExt cx="2496771" cy="1881537"/>
          </a:xfrm>
          <a:solidFill>
            <a:schemeClr val="bg2"/>
          </a:solidFill>
        </p:grpSpPr>
        <p:sp>
          <p:nvSpPr>
            <p:cNvPr id="202" name="ALASKA"/>
            <p:cNvSpPr>
              <a:spLocks/>
            </p:cNvSpPr>
            <p:nvPr/>
          </p:nvSpPr>
          <p:spPr bwMode="auto">
            <a:xfrm>
              <a:off x="0" y="558800"/>
              <a:ext cx="667901" cy="909778"/>
            </a:xfrm>
            <a:custGeom>
              <a:avLst/>
              <a:gdLst>
                <a:gd name="T0" fmla="*/ 2147483647 w 516"/>
                <a:gd name="T1" fmla="*/ 2147483647 h 709"/>
                <a:gd name="T2" fmla="*/ 2147483647 w 516"/>
                <a:gd name="T3" fmla="*/ 2147483647 h 709"/>
                <a:gd name="T4" fmla="*/ 2147483647 w 516"/>
                <a:gd name="T5" fmla="*/ 2147483647 h 709"/>
                <a:gd name="T6" fmla="*/ 2147483647 w 516"/>
                <a:gd name="T7" fmla="*/ 2147483647 h 709"/>
                <a:gd name="T8" fmla="*/ 2147483647 w 516"/>
                <a:gd name="T9" fmla="*/ 2147483647 h 709"/>
                <a:gd name="T10" fmla="*/ 2147483647 w 516"/>
                <a:gd name="T11" fmla="*/ 2147483647 h 709"/>
                <a:gd name="T12" fmla="*/ 2147483647 w 516"/>
                <a:gd name="T13" fmla="*/ 2147483647 h 709"/>
                <a:gd name="T14" fmla="*/ 2147483647 w 516"/>
                <a:gd name="T15" fmla="*/ 0 h 709"/>
                <a:gd name="T16" fmla="*/ 2147483647 w 516"/>
                <a:gd name="T17" fmla="*/ 2147483647 h 709"/>
                <a:gd name="T18" fmla="*/ 2147483647 w 516"/>
                <a:gd name="T19" fmla="*/ 2147483647 h 709"/>
                <a:gd name="T20" fmla="*/ 2147483647 w 516"/>
                <a:gd name="T21" fmla="*/ 2147483647 h 709"/>
                <a:gd name="T22" fmla="*/ 2147483647 w 516"/>
                <a:gd name="T23" fmla="*/ 2147483647 h 709"/>
                <a:gd name="T24" fmla="*/ 2147483647 w 516"/>
                <a:gd name="T25" fmla="*/ 2147483647 h 709"/>
                <a:gd name="T26" fmla="*/ 2147483647 w 516"/>
                <a:gd name="T27" fmla="*/ 2147483647 h 709"/>
                <a:gd name="T28" fmla="*/ 2147483647 w 516"/>
                <a:gd name="T29" fmla="*/ 2147483647 h 709"/>
                <a:gd name="T30" fmla="*/ 2147483647 w 516"/>
                <a:gd name="T31" fmla="*/ 2147483647 h 709"/>
                <a:gd name="T32" fmla="*/ 2147483647 w 516"/>
                <a:gd name="T33" fmla="*/ 2147483647 h 709"/>
                <a:gd name="T34" fmla="*/ 2147483647 w 516"/>
                <a:gd name="T35" fmla="*/ 2147483647 h 709"/>
                <a:gd name="T36" fmla="*/ 2147483647 w 516"/>
                <a:gd name="T37" fmla="*/ 2147483647 h 709"/>
                <a:gd name="T38" fmla="*/ 0 w 516"/>
                <a:gd name="T39" fmla="*/ 2147483647 h 709"/>
                <a:gd name="T40" fmla="*/ 2147483647 w 516"/>
                <a:gd name="T41" fmla="*/ 2147483647 h 709"/>
                <a:gd name="T42" fmla="*/ 2147483647 w 516"/>
                <a:gd name="T43" fmla="*/ 2147483647 h 709"/>
                <a:gd name="T44" fmla="*/ 2147483647 w 516"/>
                <a:gd name="T45" fmla="*/ 2147483647 h 709"/>
                <a:gd name="T46" fmla="*/ 2147483647 w 516"/>
                <a:gd name="T47" fmla="*/ 2147483647 h 709"/>
                <a:gd name="T48" fmla="*/ 2147483647 w 516"/>
                <a:gd name="T49" fmla="*/ 2147483647 h 709"/>
                <a:gd name="T50" fmla="*/ 2147483647 w 516"/>
                <a:gd name="T51" fmla="*/ 2147483647 h 709"/>
                <a:gd name="T52" fmla="*/ 2147483647 w 516"/>
                <a:gd name="T53" fmla="*/ 2147483647 h 709"/>
                <a:gd name="T54" fmla="*/ 2147483647 w 516"/>
                <a:gd name="T55" fmla="*/ 2147483647 h 709"/>
                <a:gd name="T56" fmla="*/ 2147483647 w 516"/>
                <a:gd name="T57" fmla="*/ 2147483647 h 709"/>
                <a:gd name="T58" fmla="*/ 2147483647 w 516"/>
                <a:gd name="T59" fmla="*/ 2147483647 h 709"/>
                <a:gd name="T60" fmla="*/ 2147483647 w 516"/>
                <a:gd name="T61" fmla="*/ 2147483647 h 709"/>
                <a:gd name="T62" fmla="*/ 2147483647 w 516"/>
                <a:gd name="T63" fmla="*/ 2147483647 h 709"/>
                <a:gd name="T64" fmla="*/ 2147483647 w 516"/>
                <a:gd name="T65" fmla="*/ 2147483647 h 709"/>
                <a:gd name="T66" fmla="*/ 2147483647 w 516"/>
                <a:gd name="T67" fmla="*/ 2147483647 h 709"/>
                <a:gd name="T68" fmla="*/ 2147483647 w 516"/>
                <a:gd name="T69" fmla="*/ 2147483647 h 709"/>
                <a:gd name="T70" fmla="*/ 2147483647 w 516"/>
                <a:gd name="T71" fmla="*/ 2147483647 h 709"/>
                <a:gd name="T72" fmla="*/ 2147483647 w 516"/>
                <a:gd name="T73" fmla="*/ 2147483647 h 709"/>
                <a:gd name="T74" fmla="*/ 2147483647 w 516"/>
                <a:gd name="T75" fmla="*/ 2147483647 h 709"/>
                <a:gd name="T76" fmla="*/ 2147483647 w 516"/>
                <a:gd name="T77" fmla="*/ 2147483647 h 709"/>
                <a:gd name="T78" fmla="*/ 2147483647 w 516"/>
                <a:gd name="T79" fmla="*/ 2147483647 h 709"/>
                <a:gd name="T80" fmla="*/ 2147483647 w 516"/>
                <a:gd name="T81" fmla="*/ 2147483647 h 709"/>
                <a:gd name="T82" fmla="*/ 2147483647 w 516"/>
                <a:gd name="T83" fmla="*/ 2147483647 h 709"/>
                <a:gd name="T84" fmla="*/ 2147483647 w 516"/>
                <a:gd name="T85" fmla="*/ 2147483647 h 709"/>
                <a:gd name="T86" fmla="*/ 2147483647 w 516"/>
                <a:gd name="T87" fmla="*/ 2147483647 h 709"/>
                <a:gd name="T88" fmla="*/ 2147483647 w 516"/>
                <a:gd name="T89" fmla="*/ 2147483647 h 709"/>
                <a:gd name="T90" fmla="*/ 2147483647 w 516"/>
                <a:gd name="T91" fmla="*/ 2147483647 h 709"/>
                <a:gd name="T92" fmla="*/ 2147483647 w 516"/>
                <a:gd name="T93" fmla="*/ 2147483647 h 709"/>
                <a:gd name="T94" fmla="*/ 2147483647 w 516"/>
                <a:gd name="T95" fmla="*/ 2147483647 h 7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16" h="709">
                  <a:moveTo>
                    <a:pt x="504" y="96"/>
                  </a:moveTo>
                  <a:lnTo>
                    <a:pt x="486" y="78"/>
                  </a:lnTo>
                  <a:lnTo>
                    <a:pt x="432" y="84"/>
                  </a:lnTo>
                  <a:lnTo>
                    <a:pt x="354" y="48"/>
                  </a:lnTo>
                  <a:lnTo>
                    <a:pt x="318" y="54"/>
                  </a:lnTo>
                  <a:lnTo>
                    <a:pt x="288" y="36"/>
                  </a:lnTo>
                  <a:lnTo>
                    <a:pt x="282" y="18"/>
                  </a:lnTo>
                  <a:lnTo>
                    <a:pt x="228" y="0"/>
                  </a:lnTo>
                  <a:lnTo>
                    <a:pt x="198" y="24"/>
                  </a:lnTo>
                  <a:lnTo>
                    <a:pt x="150" y="42"/>
                  </a:lnTo>
                  <a:lnTo>
                    <a:pt x="114" y="66"/>
                  </a:lnTo>
                  <a:lnTo>
                    <a:pt x="90" y="126"/>
                  </a:lnTo>
                  <a:lnTo>
                    <a:pt x="42" y="138"/>
                  </a:lnTo>
                  <a:lnTo>
                    <a:pt x="42" y="174"/>
                  </a:lnTo>
                  <a:lnTo>
                    <a:pt x="78" y="222"/>
                  </a:lnTo>
                  <a:lnTo>
                    <a:pt x="114" y="240"/>
                  </a:lnTo>
                  <a:lnTo>
                    <a:pt x="114" y="264"/>
                  </a:lnTo>
                  <a:lnTo>
                    <a:pt x="90" y="276"/>
                  </a:lnTo>
                  <a:lnTo>
                    <a:pt x="60" y="264"/>
                  </a:lnTo>
                  <a:lnTo>
                    <a:pt x="0" y="306"/>
                  </a:lnTo>
                  <a:lnTo>
                    <a:pt x="18" y="324"/>
                  </a:lnTo>
                  <a:lnTo>
                    <a:pt x="42" y="348"/>
                  </a:lnTo>
                  <a:lnTo>
                    <a:pt x="96" y="348"/>
                  </a:lnTo>
                  <a:lnTo>
                    <a:pt x="138" y="354"/>
                  </a:lnTo>
                  <a:lnTo>
                    <a:pt x="120" y="396"/>
                  </a:lnTo>
                  <a:lnTo>
                    <a:pt x="72" y="414"/>
                  </a:lnTo>
                  <a:lnTo>
                    <a:pt x="36" y="438"/>
                  </a:lnTo>
                  <a:lnTo>
                    <a:pt x="30" y="468"/>
                  </a:lnTo>
                  <a:lnTo>
                    <a:pt x="72" y="498"/>
                  </a:lnTo>
                  <a:lnTo>
                    <a:pt x="78" y="529"/>
                  </a:lnTo>
                  <a:lnTo>
                    <a:pt x="108" y="541"/>
                  </a:lnTo>
                  <a:lnTo>
                    <a:pt x="114" y="583"/>
                  </a:lnTo>
                  <a:lnTo>
                    <a:pt x="156" y="577"/>
                  </a:lnTo>
                  <a:lnTo>
                    <a:pt x="210" y="577"/>
                  </a:lnTo>
                  <a:lnTo>
                    <a:pt x="180" y="631"/>
                  </a:lnTo>
                  <a:lnTo>
                    <a:pt x="90" y="709"/>
                  </a:lnTo>
                  <a:lnTo>
                    <a:pt x="192" y="655"/>
                  </a:lnTo>
                  <a:lnTo>
                    <a:pt x="270" y="571"/>
                  </a:lnTo>
                  <a:lnTo>
                    <a:pt x="264" y="553"/>
                  </a:lnTo>
                  <a:lnTo>
                    <a:pt x="312" y="492"/>
                  </a:lnTo>
                  <a:lnTo>
                    <a:pt x="324" y="517"/>
                  </a:lnTo>
                  <a:lnTo>
                    <a:pt x="330" y="547"/>
                  </a:lnTo>
                  <a:lnTo>
                    <a:pt x="366" y="517"/>
                  </a:lnTo>
                  <a:lnTo>
                    <a:pt x="408" y="492"/>
                  </a:lnTo>
                  <a:lnTo>
                    <a:pt x="426" y="505"/>
                  </a:lnTo>
                  <a:lnTo>
                    <a:pt x="516" y="523"/>
                  </a:lnTo>
                  <a:lnTo>
                    <a:pt x="516" y="96"/>
                  </a:lnTo>
                  <a:lnTo>
                    <a:pt x="504" y="96"/>
                  </a:ln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203" name="US_main"/>
            <p:cNvSpPr>
              <a:spLocks/>
            </p:cNvSpPr>
            <p:nvPr/>
          </p:nvSpPr>
          <p:spPr bwMode="auto">
            <a:xfrm>
              <a:off x="1067951" y="1717815"/>
              <a:ext cx="1428820" cy="722522"/>
            </a:xfrm>
            <a:custGeom>
              <a:avLst/>
              <a:gdLst>
                <a:gd name="T0" fmla="*/ 2147483647 w 1099"/>
                <a:gd name="T1" fmla="*/ 2147483647 h 571"/>
                <a:gd name="T2" fmla="*/ 2147483647 w 1099"/>
                <a:gd name="T3" fmla="*/ 2147483647 h 571"/>
                <a:gd name="T4" fmla="*/ 2147483647 w 1099"/>
                <a:gd name="T5" fmla="*/ 2147483647 h 571"/>
                <a:gd name="T6" fmla="*/ 2147483647 w 1099"/>
                <a:gd name="T7" fmla="*/ 2147483647 h 571"/>
                <a:gd name="T8" fmla="*/ 2147483647 w 1099"/>
                <a:gd name="T9" fmla="*/ 2147483647 h 571"/>
                <a:gd name="T10" fmla="*/ 2147483647 w 1099"/>
                <a:gd name="T11" fmla="*/ 2147483647 h 571"/>
                <a:gd name="T12" fmla="*/ 2147483647 w 1099"/>
                <a:gd name="T13" fmla="*/ 2147483647 h 571"/>
                <a:gd name="T14" fmla="*/ 2147483647 w 1099"/>
                <a:gd name="T15" fmla="*/ 2147483647 h 571"/>
                <a:gd name="T16" fmla="*/ 2147483647 w 1099"/>
                <a:gd name="T17" fmla="*/ 2147483647 h 571"/>
                <a:gd name="T18" fmla="*/ 2147483647 w 1099"/>
                <a:gd name="T19" fmla="*/ 2147483647 h 571"/>
                <a:gd name="T20" fmla="*/ 2147483647 w 1099"/>
                <a:gd name="T21" fmla="*/ 2147483647 h 571"/>
                <a:gd name="T22" fmla="*/ 2147483647 w 1099"/>
                <a:gd name="T23" fmla="*/ 2147483647 h 571"/>
                <a:gd name="T24" fmla="*/ 2147483647 w 1099"/>
                <a:gd name="T25" fmla="*/ 2147483647 h 571"/>
                <a:gd name="T26" fmla="*/ 2147483647 w 1099"/>
                <a:gd name="T27" fmla="*/ 2147483647 h 571"/>
                <a:gd name="T28" fmla="*/ 2147483647 w 1099"/>
                <a:gd name="T29" fmla="*/ 2147483647 h 571"/>
                <a:gd name="T30" fmla="*/ 2147483647 w 1099"/>
                <a:gd name="T31" fmla="*/ 2147483647 h 571"/>
                <a:gd name="T32" fmla="*/ 2147483647 w 1099"/>
                <a:gd name="T33" fmla="*/ 2147483647 h 571"/>
                <a:gd name="T34" fmla="*/ 2147483647 w 1099"/>
                <a:gd name="T35" fmla="*/ 2147483647 h 571"/>
                <a:gd name="T36" fmla="*/ 2147483647 w 1099"/>
                <a:gd name="T37" fmla="*/ 2147483647 h 571"/>
                <a:gd name="T38" fmla="*/ 2147483647 w 1099"/>
                <a:gd name="T39" fmla="*/ 2147483647 h 571"/>
                <a:gd name="T40" fmla="*/ 2147483647 w 1099"/>
                <a:gd name="T41" fmla="*/ 2147483647 h 571"/>
                <a:gd name="T42" fmla="*/ 2147483647 w 1099"/>
                <a:gd name="T43" fmla="*/ 2147483647 h 571"/>
                <a:gd name="T44" fmla="*/ 2147483647 w 1099"/>
                <a:gd name="T45" fmla="*/ 2147483647 h 571"/>
                <a:gd name="T46" fmla="*/ 2147483647 w 1099"/>
                <a:gd name="T47" fmla="*/ 2147483647 h 571"/>
                <a:gd name="T48" fmla="*/ 2147483647 w 1099"/>
                <a:gd name="T49" fmla="*/ 2147483647 h 571"/>
                <a:gd name="T50" fmla="*/ 2147483647 w 1099"/>
                <a:gd name="T51" fmla="*/ 0 h 571"/>
                <a:gd name="T52" fmla="*/ 2147483647 w 1099"/>
                <a:gd name="T53" fmla="*/ 2147483647 h 571"/>
                <a:gd name="T54" fmla="*/ 2147483647 w 1099"/>
                <a:gd name="T55" fmla="*/ 2147483647 h 571"/>
                <a:gd name="T56" fmla="*/ 2147483647 w 1099"/>
                <a:gd name="T57" fmla="*/ 2147483647 h 571"/>
                <a:gd name="T58" fmla="*/ 0 w 1099"/>
                <a:gd name="T59" fmla="*/ 2147483647 h 571"/>
                <a:gd name="T60" fmla="*/ 2147483647 w 1099"/>
                <a:gd name="T61" fmla="*/ 2147483647 h 571"/>
                <a:gd name="T62" fmla="*/ 2147483647 w 1099"/>
                <a:gd name="T63" fmla="*/ 2147483647 h 571"/>
                <a:gd name="T64" fmla="*/ 2147483647 w 1099"/>
                <a:gd name="T65" fmla="*/ 2147483647 h 571"/>
                <a:gd name="T66" fmla="*/ 2147483647 w 1099"/>
                <a:gd name="T67" fmla="*/ 2147483647 h 5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99" h="571">
                  <a:moveTo>
                    <a:pt x="252" y="439"/>
                  </a:moveTo>
                  <a:lnTo>
                    <a:pt x="300" y="439"/>
                  </a:lnTo>
                  <a:lnTo>
                    <a:pt x="318" y="427"/>
                  </a:lnTo>
                  <a:lnTo>
                    <a:pt x="348" y="433"/>
                  </a:lnTo>
                  <a:lnTo>
                    <a:pt x="396" y="487"/>
                  </a:lnTo>
                  <a:lnTo>
                    <a:pt x="432" y="475"/>
                  </a:lnTo>
                  <a:lnTo>
                    <a:pt x="456" y="493"/>
                  </a:lnTo>
                  <a:lnTo>
                    <a:pt x="474" y="523"/>
                  </a:lnTo>
                  <a:lnTo>
                    <a:pt x="498" y="547"/>
                  </a:lnTo>
                  <a:lnTo>
                    <a:pt x="528" y="553"/>
                  </a:lnTo>
                  <a:lnTo>
                    <a:pt x="528" y="511"/>
                  </a:lnTo>
                  <a:lnTo>
                    <a:pt x="552" y="487"/>
                  </a:lnTo>
                  <a:lnTo>
                    <a:pt x="570" y="469"/>
                  </a:lnTo>
                  <a:lnTo>
                    <a:pt x="630" y="475"/>
                  </a:lnTo>
                  <a:lnTo>
                    <a:pt x="666" y="475"/>
                  </a:lnTo>
                  <a:lnTo>
                    <a:pt x="714" y="463"/>
                  </a:lnTo>
                  <a:lnTo>
                    <a:pt x="744" y="463"/>
                  </a:lnTo>
                  <a:lnTo>
                    <a:pt x="774" y="457"/>
                  </a:lnTo>
                  <a:lnTo>
                    <a:pt x="780" y="487"/>
                  </a:lnTo>
                  <a:lnTo>
                    <a:pt x="792" y="529"/>
                  </a:lnTo>
                  <a:lnTo>
                    <a:pt x="829" y="565"/>
                  </a:lnTo>
                  <a:lnTo>
                    <a:pt x="847" y="571"/>
                  </a:lnTo>
                  <a:lnTo>
                    <a:pt x="841" y="511"/>
                  </a:lnTo>
                  <a:lnTo>
                    <a:pt x="817" y="445"/>
                  </a:lnTo>
                  <a:lnTo>
                    <a:pt x="847" y="409"/>
                  </a:lnTo>
                  <a:lnTo>
                    <a:pt x="877" y="397"/>
                  </a:lnTo>
                  <a:lnTo>
                    <a:pt x="931" y="343"/>
                  </a:lnTo>
                  <a:lnTo>
                    <a:pt x="925" y="307"/>
                  </a:lnTo>
                  <a:lnTo>
                    <a:pt x="919" y="271"/>
                  </a:lnTo>
                  <a:lnTo>
                    <a:pt x="937" y="283"/>
                  </a:lnTo>
                  <a:lnTo>
                    <a:pt x="943" y="277"/>
                  </a:lnTo>
                  <a:lnTo>
                    <a:pt x="937" y="253"/>
                  </a:lnTo>
                  <a:lnTo>
                    <a:pt x="949" y="253"/>
                  </a:lnTo>
                  <a:lnTo>
                    <a:pt x="967" y="247"/>
                  </a:lnTo>
                  <a:lnTo>
                    <a:pt x="979" y="217"/>
                  </a:lnTo>
                  <a:lnTo>
                    <a:pt x="1003" y="211"/>
                  </a:lnTo>
                  <a:lnTo>
                    <a:pt x="1039" y="193"/>
                  </a:lnTo>
                  <a:lnTo>
                    <a:pt x="1039" y="144"/>
                  </a:lnTo>
                  <a:lnTo>
                    <a:pt x="1099" y="114"/>
                  </a:lnTo>
                  <a:lnTo>
                    <a:pt x="1087" y="54"/>
                  </a:lnTo>
                  <a:lnTo>
                    <a:pt x="1063" y="48"/>
                  </a:lnTo>
                  <a:lnTo>
                    <a:pt x="1015" y="108"/>
                  </a:lnTo>
                  <a:lnTo>
                    <a:pt x="955" y="120"/>
                  </a:lnTo>
                  <a:lnTo>
                    <a:pt x="925" y="126"/>
                  </a:lnTo>
                  <a:lnTo>
                    <a:pt x="883" y="162"/>
                  </a:lnTo>
                  <a:lnTo>
                    <a:pt x="804" y="186"/>
                  </a:lnTo>
                  <a:lnTo>
                    <a:pt x="804" y="150"/>
                  </a:lnTo>
                  <a:lnTo>
                    <a:pt x="768" y="72"/>
                  </a:lnTo>
                  <a:lnTo>
                    <a:pt x="666" y="24"/>
                  </a:lnTo>
                  <a:lnTo>
                    <a:pt x="624" y="12"/>
                  </a:lnTo>
                  <a:lnTo>
                    <a:pt x="564" y="0"/>
                  </a:lnTo>
                  <a:lnTo>
                    <a:pt x="42" y="0"/>
                  </a:lnTo>
                  <a:lnTo>
                    <a:pt x="48" y="36"/>
                  </a:lnTo>
                  <a:lnTo>
                    <a:pt x="30" y="48"/>
                  </a:lnTo>
                  <a:lnTo>
                    <a:pt x="36" y="24"/>
                  </a:lnTo>
                  <a:lnTo>
                    <a:pt x="0" y="12"/>
                  </a:lnTo>
                  <a:lnTo>
                    <a:pt x="18" y="78"/>
                  </a:lnTo>
                  <a:lnTo>
                    <a:pt x="12" y="126"/>
                  </a:lnTo>
                  <a:lnTo>
                    <a:pt x="0" y="174"/>
                  </a:lnTo>
                  <a:lnTo>
                    <a:pt x="12" y="211"/>
                  </a:lnTo>
                  <a:lnTo>
                    <a:pt x="12" y="235"/>
                  </a:lnTo>
                  <a:lnTo>
                    <a:pt x="42" y="295"/>
                  </a:lnTo>
                  <a:lnTo>
                    <a:pt x="66" y="337"/>
                  </a:lnTo>
                  <a:lnTo>
                    <a:pt x="84" y="367"/>
                  </a:lnTo>
                  <a:lnTo>
                    <a:pt x="138" y="403"/>
                  </a:lnTo>
                  <a:lnTo>
                    <a:pt x="144" y="415"/>
                  </a:lnTo>
                  <a:lnTo>
                    <a:pt x="192" y="409"/>
                  </a:lnTo>
                  <a:lnTo>
                    <a:pt x="252" y="439"/>
                  </a:ln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grpSp>
      <p:sp>
        <p:nvSpPr>
          <p:cNvPr id="112" name="NI"/>
          <p:cNvSpPr>
            <a:spLocks/>
          </p:cNvSpPr>
          <p:nvPr/>
        </p:nvSpPr>
        <p:spPr bwMode="auto">
          <a:xfrm>
            <a:off x="2571554" y="3773925"/>
            <a:ext cx="93867" cy="95208"/>
          </a:xfrm>
          <a:custGeom>
            <a:avLst/>
            <a:gdLst>
              <a:gd name="T0" fmla="*/ 2147483647 w 14"/>
              <a:gd name="T1" fmla="*/ 2147483647 h 14"/>
              <a:gd name="T2" fmla="*/ 2147483647 w 14"/>
              <a:gd name="T3" fmla="*/ 2147483647 h 14"/>
              <a:gd name="T4" fmla="*/ 2147483647 w 14"/>
              <a:gd name="T5" fmla="*/ 0 h 14"/>
              <a:gd name="T6" fmla="*/ 2147483647 w 14"/>
              <a:gd name="T7" fmla="*/ 2147483647 h 14"/>
              <a:gd name="T8" fmla="*/ 0 w 14"/>
              <a:gd name="T9" fmla="*/ 2147483647 h 14"/>
              <a:gd name="T10" fmla="*/ 2147483647 w 14"/>
              <a:gd name="T11" fmla="*/ 2147483647 h 14"/>
              <a:gd name="T12" fmla="*/ 2147483647 w 14"/>
              <a:gd name="T13" fmla="*/ 2147483647 h 14"/>
              <a:gd name="T14" fmla="*/ 2147483647 w 14"/>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14">
                <a:moveTo>
                  <a:pt x="14" y="14"/>
                </a:moveTo>
                <a:cubicBezTo>
                  <a:pt x="14" y="12"/>
                  <a:pt x="13" y="11"/>
                  <a:pt x="13" y="11"/>
                </a:cubicBezTo>
                <a:cubicBezTo>
                  <a:pt x="14" y="0"/>
                  <a:pt x="14" y="0"/>
                  <a:pt x="14" y="0"/>
                </a:cubicBezTo>
                <a:cubicBezTo>
                  <a:pt x="7" y="3"/>
                  <a:pt x="7" y="3"/>
                  <a:pt x="7" y="3"/>
                </a:cubicBezTo>
                <a:cubicBezTo>
                  <a:pt x="0" y="6"/>
                  <a:pt x="0" y="6"/>
                  <a:pt x="0" y="6"/>
                </a:cubicBezTo>
                <a:cubicBezTo>
                  <a:pt x="5" y="14"/>
                  <a:pt x="5" y="14"/>
                  <a:pt x="5" y="14"/>
                </a:cubicBezTo>
                <a:cubicBezTo>
                  <a:pt x="9" y="13"/>
                  <a:pt x="9" y="13"/>
                  <a:pt x="9" y="13"/>
                </a:cubicBezTo>
                <a:lnTo>
                  <a:pt x="14" y="14"/>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13" name="CR"/>
          <p:cNvSpPr>
            <a:spLocks/>
          </p:cNvSpPr>
          <p:nvPr/>
        </p:nvSpPr>
        <p:spPr bwMode="auto">
          <a:xfrm>
            <a:off x="2605078" y="3861088"/>
            <a:ext cx="80457" cy="59002"/>
          </a:xfrm>
          <a:custGeom>
            <a:avLst/>
            <a:gdLst>
              <a:gd name="T0" fmla="*/ 2147483647 w 12"/>
              <a:gd name="T1" fmla="*/ 2147483647 h 9"/>
              <a:gd name="T2" fmla="*/ 2147483647 w 12"/>
              <a:gd name="T3" fmla="*/ 0 h 9"/>
              <a:gd name="T4" fmla="*/ 0 w 12"/>
              <a:gd name="T5" fmla="*/ 2147483647 h 9"/>
              <a:gd name="T6" fmla="*/ 2147483647 w 12"/>
              <a:gd name="T7" fmla="*/ 2147483647 h 9"/>
              <a:gd name="T8" fmla="*/ 2147483647 w 12"/>
              <a:gd name="T9" fmla="*/ 2147483647 h 9"/>
              <a:gd name="T10" fmla="*/ 2147483647 w 12"/>
              <a:gd name="T11" fmla="*/ 2147483647 h 9"/>
              <a:gd name="T12" fmla="*/ 2147483647 w 12"/>
              <a:gd name="T13" fmla="*/ 2147483647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9">
                <a:moveTo>
                  <a:pt x="9" y="1"/>
                </a:moveTo>
                <a:cubicBezTo>
                  <a:pt x="4" y="0"/>
                  <a:pt x="4" y="0"/>
                  <a:pt x="4" y="0"/>
                </a:cubicBezTo>
                <a:cubicBezTo>
                  <a:pt x="0" y="1"/>
                  <a:pt x="0" y="1"/>
                  <a:pt x="0" y="1"/>
                </a:cubicBezTo>
                <a:cubicBezTo>
                  <a:pt x="2" y="3"/>
                  <a:pt x="2" y="3"/>
                  <a:pt x="2" y="3"/>
                </a:cubicBezTo>
                <a:cubicBezTo>
                  <a:pt x="11" y="9"/>
                  <a:pt x="11" y="9"/>
                  <a:pt x="11" y="9"/>
                </a:cubicBezTo>
                <a:cubicBezTo>
                  <a:pt x="12" y="5"/>
                  <a:pt x="12" y="5"/>
                  <a:pt x="12" y="5"/>
                </a:cubicBezTo>
                <a:cubicBezTo>
                  <a:pt x="11" y="4"/>
                  <a:pt x="10" y="2"/>
                  <a:pt x="9" y="1"/>
                </a:cubicBez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14" name="PA"/>
          <p:cNvSpPr>
            <a:spLocks/>
          </p:cNvSpPr>
          <p:nvPr/>
        </p:nvSpPr>
        <p:spPr bwMode="auto">
          <a:xfrm>
            <a:off x="2678830" y="3894611"/>
            <a:ext cx="119345" cy="50956"/>
          </a:xfrm>
          <a:custGeom>
            <a:avLst/>
            <a:gdLst>
              <a:gd name="T0" fmla="*/ 2147483647 w 18"/>
              <a:gd name="T1" fmla="*/ 2147483647 h 8"/>
              <a:gd name="T2" fmla="*/ 2147483647 w 18"/>
              <a:gd name="T3" fmla="*/ 2147483647 h 8"/>
              <a:gd name="T4" fmla="*/ 2147483647 w 18"/>
              <a:gd name="T5" fmla="*/ 2147483647 h 8"/>
              <a:gd name="T6" fmla="*/ 2147483647 w 18"/>
              <a:gd name="T7" fmla="*/ 0 h 8"/>
              <a:gd name="T8" fmla="*/ 0 w 18"/>
              <a:gd name="T9" fmla="*/ 2147483647 h 8"/>
              <a:gd name="T10" fmla="*/ 2147483647 w 18"/>
              <a:gd name="T11" fmla="*/ 2147483647 h 8"/>
              <a:gd name="T12" fmla="*/ 2147483647 w 18"/>
              <a:gd name="T13" fmla="*/ 2147483647 h 8"/>
              <a:gd name="T14" fmla="*/ 2147483647 w 18"/>
              <a:gd name="T15" fmla="*/ 2147483647 h 8"/>
              <a:gd name="T16" fmla="*/ 2147483647 w 18"/>
              <a:gd name="T17" fmla="*/ 2147483647 h 8"/>
              <a:gd name="T18" fmla="*/ 2147483647 w 18"/>
              <a:gd name="T19" fmla="*/ 2147483647 h 8"/>
              <a:gd name="T20" fmla="*/ 2147483647 w 18"/>
              <a:gd name="T21" fmla="*/ 2147483647 h 8"/>
              <a:gd name="T22" fmla="*/ 2147483647 w 18"/>
              <a:gd name="T23" fmla="*/ 2147483647 h 8"/>
              <a:gd name="T24" fmla="*/ 2147483647 w 18"/>
              <a:gd name="T25" fmla="*/ 2147483647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8">
                <a:moveTo>
                  <a:pt x="14" y="1"/>
                </a:moveTo>
                <a:cubicBezTo>
                  <a:pt x="9" y="1"/>
                  <a:pt x="9" y="1"/>
                  <a:pt x="9" y="1"/>
                </a:cubicBezTo>
                <a:cubicBezTo>
                  <a:pt x="9" y="1"/>
                  <a:pt x="3" y="2"/>
                  <a:pt x="2" y="1"/>
                </a:cubicBezTo>
                <a:cubicBezTo>
                  <a:pt x="1" y="1"/>
                  <a:pt x="1" y="1"/>
                  <a:pt x="1" y="0"/>
                </a:cubicBezTo>
                <a:cubicBezTo>
                  <a:pt x="0" y="4"/>
                  <a:pt x="0" y="4"/>
                  <a:pt x="0" y="4"/>
                </a:cubicBezTo>
                <a:cubicBezTo>
                  <a:pt x="0" y="4"/>
                  <a:pt x="3" y="7"/>
                  <a:pt x="4" y="8"/>
                </a:cubicBezTo>
                <a:cubicBezTo>
                  <a:pt x="5" y="8"/>
                  <a:pt x="6" y="8"/>
                  <a:pt x="6" y="8"/>
                </a:cubicBezTo>
                <a:cubicBezTo>
                  <a:pt x="7" y="6"/>
                  <a:pt x="7" y="6"/>
                  <a:pt x="7" y="6"/>
                </a:cubicBezTo>
                <a:cubicBezTo>
                  <a:pt x="10" y="3"/>
                  <a:pt x="10" y="3"/>
                  <a:pt x="10" y="3"/>
                </a:cubicBezTo>
                <a:cubicBezTo>
                  <a:pt x="14" y="4"/>
                  <a:pt x="14" y="4"/>
                  <a:pt x="14" y="4"/>
                </a:cubicBezTo>
                <a:cubicBezTo>
                  <a:pt x="15" y="7"/>
                  <a:pt x="15" y="7"/>
                  <a:pt x="15" y="7"/>
                </a:cubicBezTo>
                <a:cubicBezTo>
                  <a:pt x="18" y="4"/>
                  <a:pt x="18" y="4"/>
                  <a:pt x="18" y="4"/>
                </a:cubicBezTo>
                <a:lnTo>
                  <a:pt x="14" y="1"/>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15" name="HN"/>
          <p:cNvSpPr>
            <a:spLocks/>
          </p:cNvSpPr>
          <p:nvPr/>
        </p:nvSpPr>
        <p:spPr bwMode="auto">
          <a:xfrm>
            <a:off x="2544116" y="3755152"/>
            <a:ext cx="121305" cy="59002"/>
          </a:xfrm>
          <a:custGeom>
            <a:avLst/>
            <a:gdLst>
              <a:gd name="T0" fmla="*/ 2147483647 w 19"/>
              <a:gd name="T1" fmla="*/ 2147483647 h 9"/>
              <a:gd name="T2" fmla="*/ 2147483647 w 19"/>
              <a:gd name="T3" fmla="*/ 2147483647 h 9"/>
              <a:gd name="T4" fmla="*/ 2147483647 w 19"/>
              <a:gd name="T5" fmla="*/ 0 h 9"/>
              <a:gd name="T6" fmla="*/ 2147483647 w 19"/>
              <a:gd name="T7" fmla="*/ 2147483647 h 9"/>
              <a:gd name="T8" fmla="*/ 0 w 19"/>
              <a:gd name="T9" fmla="*/ 2147483647 h 9"/>
              <a:gd name="T10" fmla="*/ 0 w 19"/>
              <a:gd name="T11" fmla="*/ 2147483647 h 9"/>
              <a:gd name="T12" fmla="*/ 2147483647 w 19"/>
              <a:gd name="T13" fmla="*/ 2147483647 h 9"/>
              <a:gd name="T14" fmla="*/ 2147483647 w 19"/>
              <a:gd name="T15" fmla="*/ 2147483647 h 9"/>
              <a:gd name="T16" fmla="*/ 2147483647 w 19"/>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9">
                <a:moveTo>
                  <a:pt x="19" y="3"/>
                </a:moveTo>
                <a:cubicBezTo>
                  <a:pt x="19" y="3"/>
                  <a:pt x="10" y="1"/>
                  <a:pt x="8" y="1"/>
                </a:cubicBezTo>
                <a:cubicBezTo>
                  <a:pt x="7" y="1"/>
                  <a:pt x="6" y="0"/>
                  <a:pt x="5" y="0"/>
                </a:cubicBezTo>
                <a:cubicBezTo>
                  <a:pt x="1" y="3"/>
                  <a:pt x="1" y="3"/>
                  <a:pt x="1" y="3"/>
                </a:cubicBezTo>
                <a:cubicBezTo>
                  <a:pt x="0" y="6"/>
                  <a:pt x="0" y="6"/>
                  <a:pt x="0" y="6"/>
                </a:cubicBezTo>
                <a:cubicBezTo>
                  <a:pt x="0" y="6"/>
                  <a:pt x="0" y="6"/>
                  <a:pt x="0" y="6"/>
                </a:cubicBezTo>
                <a:cubicBezTo>
                  <a:pt x="5" y="9"/>
                  <a:pt x="5" y="9"/>
                  <a:pt x="5" y="9"/>
                </a:cubicBezTo>
                <a:cubicBezTo>
                  <a:pt x="12" y="6"/>
                  <a:pt x="12" y="6"/>
                  <a:pt x="12" y="6"/>
                </a:cubicBezTo>
                <a:lnTo>
                  <a:pt x="19" y="3"/>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16" name="GT"/>
          <p:cNvSpPr>
            <a:spLocks/>
          </p:cNvSpPr>
          <p:nvPr/>
        </p:nvSpPr>
        <p:spPr bwMode="auto">
          <a:xfrm>
            <a:off x="2477067" y="3720288"/>
            <a:ext cx="94486" cy="83139"/>
          </a:xfrm>
          <a:custGeom>
            <a:avLst/>
            <a:gdLst>
              <a:gd name="T0" fmla="*/ 2147483647 w 15"/>
              <a:gd name="T1" fmla="*/ 2147483647 h 12"/>
              <a:gd name="T2" fmla="*/ 2147483647 w 15"/>
              <a:gd name="T3" fmla="*/ 2147483647 h 12"/>
              <a:gd name="T4" fmla="*/ 2147483647 w 15"/>
              <a:gd name="T5" fmla="*/ 0 h 12"/>
              <a:gd name="T6" fmla="*/ 2147483647 w 15"/>
              <a:gd name="T7" fmla="*/ 0 h 12"/>
              <a:gd name="T8" fmla="*/ 2147483647 w 15"/>
              <a:gd name="T9" fmla="*/ 2147483647 h 12"/>
              <a:gd name="T10" fmla="*/ 2147483647 w 15"/>
              <a:gd name="T11" fmla="*/ 2147483647 h 12"/>
              <a:gd name="T12" fmla="*/ 2147483647 w 15"/>
              <a:gd name="T13" fmla="*/ 2147483647 h 12"/>
              <a:gd name="T14" fmla="*/ 2147483647 w 15"/>
              <a:gd name="T15" fmla="*/ 2147483647 h 12"/>
              <a:gd name="T16" fmla="*/ 0 w 15"/>
              <a:gd name="T17" fmla="*/ 2147483647 h 12"/>
              <a:gd name="T18" fmla="*/ 2147483647 w 15"/>
              <a:gd name="T19" fmla="*/ 2147483647 h 12"/>
              <a:gd name="T20" fmla="*/ 2147483647 w 15"/>
              <a:gd name="T21" fmla="*/ 2147483647 h 12"/>
              <a:gd name="T22" fmla="*/ 2147483647 w 15"/>
              <a:gd name="T23" fmla="*/ 2147483647 h 12"/>
              <a:gd name="T24" fmla="*/ 2147483647 w 15"/>
              <a:gd name="T25" fmla="*/ 2147483647 h 12"/>
              <a:gd name="T26" fmla="*/ 2147483647 w 15"/>
              <a:gd name="T27" fmla="*/ 2147483647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12">
                <a:moveTo>
                  <a:pt x="15" y="5"/>
                </a:moveTo>
                <a:cubicBezTo>
                  <a:pt x="13" y="5"/>
                  <a:pt x="11" y="4"/>
                  <a:pt x="11" y="4"/>
                </a:cubicBezTo>
                <a:cubicBezTo>
                  <a:pt x="11" y="0"/>
                  <a:pt x="11" y="0"/>
                  <a:pt x="11" y="0"/>
                </a:cubicBezTo>
                <a:cubicBezTo>
                  <a:pt x="6" y="0"/>
                  <a:pt x="6" y="0"/>
                  <a:pt x="6" y="0"/>
                </a:cubicBezTo>
                <a:cubicBezTo>
                  <a:pt x="4" y="1"/>
                  <a:pt x="4" y="1"/>
                  <a:pt x="4" y="1"/>
                </a:cubicBezTo>
                <a:cubicBezTo>
                  <a:pt x="6" y="5"/>
                  <a:pt x="6" y="5"/>
                  <a:pt x="6" y="5"/>
                </a:cubicBezTo>
                <a:cubicBezTo>
                  <a:pt x="3" y="5"/>
                  <a:pt x="3" y="5"/>
                  <a:pt x="3" y="5"/>
                </a:cubicBezTo>
                <a:cubicBezTo>
                  <a:pt x="1" y="8"/>
                  <a:pt x="1" y="8"/>
                  <a:pt x="1" y="8"/>
                </a:cubicBezTo>
                <a:cubicBezTo>
                  <a:pt x="0" y="10"/>
                  <a:pt x="0" y="10"/>
                  <a:pt x="0" y="10"/>
                </a:cubicBezTo>
                <a:cubicBezTo>
                  <a:pt x="1" y="11"/>
                  <a:pt x="1" y="11"/>
                  <a:pt x="1" y="11"/>
                </a:cubicBezTo>
                <a:cubicBezTo>
                  <a:pt x="7" y="12"/>
                  <a:pt x="7" y="12"/>
                  <a:pt x="7" y="12"/>
                </a:cubicBezTo>
                <a:cubicBezTo>
                  <a:pt x="10" y="11"/>
                  <a:pt x="10" y="11"/>
                  <a:pt x="10" y="11"/>
                </a:cubicBezTo>
                <a:cubicBezTo>
                  <a:pt x="11" y="8"/>
                  <a:pt x="11" y="8"/>
                  <a:pt x="11" y="8"/>
                </a:cubicBezTo>
                <a:lnTo>
                  <a:pt x="15" y="5"/>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17" name="MX"/>
          <p:cNvSpPr>
            <a:spLocks/>
          </p:cNvSpPr>
          <p:nvPr/>
        </p:nvSpPr>
        <p:spPr bwMode="auto">
          <a:xfrm>
            <a:off x="1967551" y="3375696"/>
            <a:ext cx="625459" cy="412980"/>
          </a:xfrm>
          <a:custGeom>
            <a:avLst/>
            <a:gdLst>
              <a:gd name="T0" fmla="*/ 2147483647 w 576"/>
              <a:gd name="T1" fmla="*/ 2147483647 h 379"/>
              <a:gd name="T2" fmla="*/ 2147483647 w 576"/>
              <a:gd name="T3" fmla="*/ 2147483647 h 379"/>
              <a:gd name="T4" fmla="*/ 2147483647 w 576"/>
              <a:gd name="T5" fmla="*/ 2147483647 h 379"/>
              <a:gd name="T6" fmla="*/ 2147483647 w 576"/>
              <a:gd name="T7" fmla="*/ 2147483647 h 379"/>
              <a:gd name="T8" fmla="*/ 2147483647 w 576"/>
              <a:gd name="T9" fmla="*/ 2147483647 h 379"/>
              <a:gd name="T10" fmla="*/ 2147483647 w 576"/>
              <a:gd name="T11" fmla="*/ 2147483647 h 379"/>
              <a:gd name="T12" fmla="*/ 2147483647 w 576"/>
              <a:gd name="T13" fmla="*/ 2147483647 h 379"/>
              <a:gd name="T14" fmla="*/ 2147483647 w 576"/>
              <a:gd name="T15" fmla="*/ 2147483647 h 379"/>
              <a:gd name="T16" fmla="*/ 2147483647 w 576"/>
              <a:gd name="T17" fmla="*/ 2147483647 h 379"/>
              <a:gd name="T18" fmla="*/ 2147483647 w 576"/>
              <a:gd name="T19" fmla="*/ 2147483647 h 379"/>
              <a:gd name="T20" fmla="*/ 2147483647 w 576"/>
              <a:gd name="T21" fmla="*/ 2147483647 h 379"/>
              <a:gd name="T22" fmla="*/ 2147483647 w 576"/>
              <a:gd name="T23" fmla="*/ 2147483647 h 379"/>
              <a:gd name="T24" fmla="*/ 2147483647 w 576"/>
              <a:gd name="T25" fmla="*/ 2147483647 h 379"/>
              <a:gd name="T26" fmla="*/ 2147483647 w 576"/>
              <a:gd name="T27" fmla="*/ 2147483647 h 379"/>
              <a:gd name="T28" fmla="*/ 2147483647 w 576"/>
              <a:gd name="T29" fmla="*/ 2147483647 h 379"/>
              <a:gd name="T30" fmla="*/ 2147483647 w 576"/>
              <a:gd name="T31" fmla="*/ 2147483647 h 379"/>
              <a:gd name="T32" fmla="*/ 2147483647 w 576"/>
              <a:gd name="T33" fmla="*/ 2147483647 h 379"/>
              <a:gd name="T34" fmla="*/ 2147483647 w 576"/>
              <a:gd name="T35" fmla="*/ 2147483647 h 379"/>
              <a:gd name="T36" fmla="*/ 2147483647 w 576"/>
              <a:gd name="T37" fmla="*/ 2147483647 h 379"/>
              <a:gd name="T38" fmla="*/ 2147483647 w 576"/>
              <a:gd name="T39" fmla="*/ 2147483647 h 379"/>
              <a:gd name="T40" fmla="*/ 2147483647 w 576"/>
              <a:gd name="T41" fmla="*/ 2147483647 h 379"/>
              <a:gd name="T42" fmla="*/ 2147483647 w 576"/>
              <a:gd name="T43" fmla="*/ 2147483647 h 379"/>
              <a:gd name="T44" fmla="*/ 2147483647 w 576"/>
              <a:gd name="T45" fmla="*/ 2147483647 h 379"/>
              <a:gd name="T46" fmla="*/ 2147483647 w 576"/>
              <a:gd name="T47" fmla="*/ 2147483647 h 379"/>
              <a:gd name="T48" fmla="*/ 2147483647 w 576"/>
              <a:gd name="T49" fmla="*/ 0 h 379"/>
              <a:gd name="T50" fmla="*/ 0 w 576"/>
              <a:gd name="T51" fmla="*/ 2147483647 h 379"/>
              <a:gd name="T52" fmla="*/ 2147483647 w 576"/>
              <a:gd name="T53" fmla="*/ 2147483647 h 379"/>
              <a:gd name="T54" fmla="*/ 2147483647 w 576"/>
              <a:gd name="T55" fmla="*/ 2147483647 h 379"/>
              <a:gd name="T56" fmla="*/ 2147483647 w 576"/>
              <a:gd name="T57" fmla="*/ 2147483647 h 379"/>
              <a:gd name="T58" fmla="*/ 2147483647 w 576"/>
              <a:gd name="T59" fmla="*/ 2147483647 h 379"/>
              <a:gd name="T60" fmla="*/ 2147483647 w 576"/>
              <a:gd name="T61" fmla="*/ 2147483647 h 379"/>
              <a:gd name="T62" fmla="*/ 2147483647 w 576"/>
              <a:gd name="T63" fmla="*/ 2147483647 h 379"/>
              <a:gd name="T64" fmla="*/ 2147483647 w 576"/>
              <a:gd name="T65" fmla="*/ 2147483647 h 379"/>
              <a:gd name="T66" fmla="*/ 2147483647 w 576"/>
              <a:gd name="T67" fmla="*/ 2147483647 h 379"/>
              <a:gd name="T68" fmla="*/ 2147483647 w 576"/>
              <a:gd name="T69" fmla="*/ 2147483647 h 379"/>
              <a:gd name="T70" fmla="*/ 2147483647 w 576"/>
              <a:gd name="T71" fmla="*/ 2147483647 h 379"/>
              <a:gd name="T72" fmla="*/ 2147483647 w 576"/>
              <a:gd name="T73" fmla="*/ 2147483647 h 379"/>
              <a:gd name="T74" fmla="*/ 2147483647 w 576"/>
              <a:gd name="T75" fmla="*/ 2147483647 h 379"/>
              <a:gd name="T76" fmla="*/ 2147483647 w 576"/>
              <a:gd name="T77" fmla="*/ 2147483647 h 379"/>
              <a:gd name="T78" fmla="*/ 2147483647 w 576"/>
              <a:gd name="T79" fmla="*/ 2147483647 h 379"/>
              <a:gd name="T80" fmla="*/ 2147483647 w 576"/>
              <a:gd name="T81" fmla="*/ 2147483647 h 379"/>
              <a:gd name="T82" fmla="*/ 2147483647 w 576"/>
              <a:gd name="T83" fmla="*/ 2147483647 h 379"/>
              <a:gd name="T84" fmla="*/ 2147483647 w 576"/>
              <a:gd name="T85" fmla="*/ 2147483647 h 379"/>
              <a:gd name="T86" fmla="*/ 2147483647 w 576"/>
              <a:gd name="T87" fmla="*/ 2147483647 h 379"/>
              <a:gd name="T88" fmla="*/ 2147483647 w 576"/>
              <a:gd name="T89" fmla="*/ 2147483647 h 379"/>
              <a:gd name="T90" fmla="*/ 2147483647 w 576"/>
              <a:gd name="T91" fmla="*/ 2147483647 h 379"/>
              <a:gd name="T92" fmla="*/ 2147483647 w 576"/>
              <a:gd name="T93" fmla="*/ 2147483647 h 379"/>
              <a:gd name="T94" fmla="*/ 2147483647 w 576"/>
              <a:gd name="T95" fmla="*/ 2147483647 h 379"/>
              <a:gd name="T96" fmla="*/ 2147483647 w 576"/>
              <a:gd name="T97" fmla="*/ 2147483647 h 379"/>
              <a:gd name="T98" fmla="*/ 2147483647 w 576"/>
              <a:gd name="T99" fmla="*/ 2147483647 h 379"/>
              <a:gd name="T100" fmla="*/ 2147483647 w 576"/>
              <a:gd name="T101" fmla="*/ 2147483647 h 379"/>
              <a:gd name="T102" fmla="*/ 2147483647 w 576"/>
              <a:gd name="T103" fmla="*/ 2147483647 h 379"/>
              <a:gd name="T104" fmla="*/ 2147483647 w 576"/>
              <a:gd name="T105" fmla="*/ 2147483647 h 379"/>
              <a:gd name="T106" fmla="*/ 2147483647 w 576"/>
              <a:gd name="T107" fmla="*/ 2147483647 h 379"/>
              <a:gd name="T108" fmla="*/ 2147483647 w 576"/>
              <a:gd name="T109" fmla="*/ 2147483647 h 379"/>
              <a:gd name="T110" fmla="*/ 2147483647 w 576"/>
              <a:gd name="T111" fmla="*/ 2147483647 h 3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76" h="379">
                <a:moveTo>
                  <a:pt x="486" y="348"/>
                </a:moveTo>
                <a:lnTo>
                  <a:pt x="504" y="348"/>
                </a:lnTo>
                <a:lnTo>
                  <a:pt x="492" y="324"/>
                </a:lnTo>
                <a:lnTo>
                  <a:pt x="504" y="318"/>
                </a:lnTo>
                <a:lnTo>
                  <a:pt x="534" y="318"/>
                </a:lnTo>
                <a:lnTo>
                  <a:pt x="528" y="312"/>
                </a:lnTo>
                <a:lnTo>
                  <a:pt x="546" y="300"/>
                </a:lnTo>
                <a:lnTo>
                  <a:pt x="564" y="288"/>
                </a:lnTo>
                <a:lnTo>
                  <a:pt x="576" y="240"/>
                </a:lnTo>
                <a:lnTo>
                  <a:pt x="504" y="252"/>
                </a:lnTo>
                <a:lnTo>
                  <a:pt x="474" y="294"/>
                </a:lnTo>
                <a:lnTo>
                  <a:pt x="426" y="300"/>
                </a:lnTo>
                <a:lnTo>
                  <a:pt x="378" y="240"/>
                </a:lnTo>
                <a:lnTo>
                  <a:pt x="372" y="162"/>
                </a:lnTo>
                <a:lnTo>
                  <a:pt x="384" y="144"/>
                </a:lnTo>
                <a:lnTo>
                  <a:pt x="354" y="138"/>
                </a:lnTo>
                <a:lnTo>
                  <a:pt x="330" y="114"/>
                </a:lnTo>
                <a:lnTo>
                  <a:pt x="312" y="84"/>
                </a:lnTo>
                <a:lnTo>
                  <a:pt x="288" y="66"/>
                </a:lnTo>
                <a:lnTo>
                  <a:pt x="252" y="78"/>
                </a:lnTo>
                <a:lnTo>
                  <a:pt x="204" y="24"/>
                </a:lnTo>
                <a:lnTo>
                  <a:pt x="174" y="18"/>
                </a:lnTo>
                <a:lnTo>
                  <a:pt x="156" y="30"/>
                </a:lnTo>
                <a:lnTo>
                  <a:pt x="108" y="30"/>
                </a:lnTo>
                <a:lnTo>
                  <a:pt x="48" y="0"/>
                </a:lnTo>
                <a:lnTo>
                  <a:pt x="0" y="6"/>
                </a:lnTo>
                <a:lnTo>
                  <a:pt x="36" y="72"/>
                </a:lnTo>
                <a:lnTo>
                  <a:pt x="60" y="108"/>
                </a:lnTo>
                <a:lnTo>
                  <a:pt x="54" y="120"/>
                </a:lnTo>
                <a:lnTo>
                  <a:pt x="96" y="150"/>
                </a:lnTo>
                <a:lnTo>
                  <a:pt x="102" y="180"/>
                </a:lnTo>
                <a:lnTo>
                  <a:pt x="120" y="192"/>
                </a:lnTo>
                <a:lnTo>
                  <a:pt x="144" y="216"/>
                </a:lnTo>
                <a:lnTo>
                  <a:pt x="150" y="198"/>
                </a:lnTo>
                <a:lnTo>
                  <a:pt x="126" y="180"/>
                </a:lnTo>
                <a:lnTo>
                  <a:pt x="102" y="126"/>
                </a:lnTo>
                <a:lnTo>
                  <a:pt x="60" y="66"/>
                </a:lnTo>
                <a:lnTo>
                  <a:pt x="48" y="30"/>
                </a:lnTo>
                <a:lnTo>
                  <a:pt x="78" y="42"/>
                </a:lnTo>
                <a:lnTo>
                  <a:pt x="108" y="102"/>
                </a:lnTo>
                <a:lnTo>
                  <a:pt x="120" y="120"/>
                </a:lnTo>
                <a:lnTo>
                  <a:pt x="150" y="138"/>
                </a:lnTo>
                <a:lnTo>
                  <a:pt x="150" y="156"/>
                </a:lnTo>
                <a:lnTo>
                  <a:pt x="174" y="168"/>
                </a:lnTo>
                <a:lnTo>
                  <a:pt x="186" y="186"/>
                </a:lnTo>
                <a:lnTo>
                  <a:pt x="216" y="216"/>
                </a:lnTo>
                <a:lnTo>
                  <a:pt x="222" y="258"/>
                </a:lnTo>
                <a:lnTo>
                  <a:pt x="222" y="276"/>
                </a:lnTo>
                <a:lnTo>
                  <a:pt x="300" y="324"/>
                </a:lnTo>
                <a:lnTo>
                  <a:pt x="336" y="342"/>
                </a:lnTo>
                <a:lnTo>
                  <a:pt x="402" y="360"/>
                </a:lnTo>
                <a:lnTo>
                  <a:pt x="420" y="354"/>
                </a:lnTo>
                <a:lnTo>
                  <a:pt x="438" y="354"/>
                </a:lnTo>
                <a:lnTo>
                  <a:pt x="468" y="379"/>
                </a:lnTo>
                <a:lnTo>
                  <a:pt x="474" y="366"/>
                </a:lnTo>
                <a:lnTo>
                  <a:pt x="486" y="348"/>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18" name="GL"/>
          <p:cNvSpPr>
            <a:spLocks/>
          </p:cNvSpPr>
          <p:nvPr/>
        </p:nvSpPr>
        <p:spPr bwMode="auto">
          <a:xfrm rot="20747712">
            <a:off x="2997977" y="1712983"/>
            <a:ext cx="674399" cy="755611"/>
          </a:xfrm>
          <a:custGeom>
            <a:avLst/>
            <a:gdLst>
              <a:gd name="T0" fmla="*/ 2147483647 w 1125"/>
              <a:gd name="T1" fmla="*/ 2147483647 h 2047"/>
              <a:gd name="T2" fmla="*/ 2147483647 w 1125"/>
              <a:gd name="T3" fmla="*/ 2147483647 h 2047"/>
              <a:gd name="T4" fmla="*/ 2147483647 w 1125"/>
              <a:gd name="T5" fmla="*/ 2147483647 h 2047"/>
              <a:gd name="T6" fmla="*/ 2147483647 w 1125"/>
              <a:gd name="T7" fmla="*/ 2147483647 h 2047"/>
              <a:gd name="T8" fmla="*/ 2147483647 w 1125"/>
              <a:gd name="T9" fmla="*/ 2147483647 h 2047"/>
              <a:gd name="T10" fmla="*/ 2147483647 w 1125"/>
              <a:gd name="T11" fmla="*/ 2147483647 h 2047"/>
              <a:gd name="T12" fmla="*/ 2147483647 w 1125"/>
              <a:gd name="T13" fmla="*/ 2147483647 h 2047"/>
              <a:gd name="T14" fmla="*/ 2147483647 w 1125"/>
              <a:gd name="T15" fmla="*/ 2147483647 h 2047"/>
              <a:gd name="T16" fmla="*/ 2147483647 w 1125"/>
              <a:gd name="T17" fmla="*/ 2147483647 h 2047"/>
              <a:gd name="T18" fmla="*/ 2147483647 w 1125"/>
              <a:gd name="T19" fmla="*/ 2147483647 h 2047"/>
              <a:gd name="T20" fmla="*/ 2147483647 w 1125"/>
              <a:gd name="T21" fmla="*/ 2147483647 h 2047"/>
              <a:gd name="T22" fmla="*/ 2147483647 w 1125"/>
              <a:gd name="T23" fmla="*/ 2147483647 h 2047"/>
              <a:gd name="T24" fmla="*/ 2147483647 w 1125"/>
              <a:gd name="T25" fmla="*/ 2147483647 h 2047"/>
              <a:gd name="T26" fmla="*/ 2147483647 w 1125"/>
              <a:gd name="T27" fmla="*/ 2147483647 h 2047"/>
              <a:gd name="T28" fmla="*/ 2147483647 w 1125"/>
              <a:gd name="T29" fmla="*/ 2147483647 h 2047"/>
              <a:gd name="T30" fmla="*/ 2147483647 w 1125"/>
              <a:gd name="T31" fmla="*/ 2147483647 h 2047"/>
              <a:gd name="T32" fmla="*/ 2147483647 w 1125"/>
              <a:gd name="T33" fmla="*/ 2147483647 h 2047"/>
              <a:gd name="T34" fmla="*/ 2147483647 w 1125"/>
              <a:gd name="T35" fmla="*/ 2147483647 h 2047"/>
              <a:gd name="T36" fmla="*/ 2147483647 w 1125"/>
              <a:gd name="T37" fmla="*/ 2147483647 h 2047"/>
              <a:gd name="T38" fmla="*/ 2147483647 w 1125"/>
              <a:gd name="T39" fmla="*/ 2147483647 h 2047"/>
              <a:gd name="T40" fmla="*/ 2147483647 w 1125"/>
              <a:gd name="T41" fmla="*/ 2147483647 h 2047"/>
              <a:gd name="T42" fmla="*/ 2147483647 w 1125"/>
              <a:gd name="T43" fmla="*/ 2147483647 h 2047"/>
              <a:gd name="T44" fmla="*/ 2147483647 w 1125"/>
              <a:gd name="T45" fmla="*/ 2147483647 h 2047"/>
              <a:gd name="T46" fmla="*/ 2147483647 w 1125"/>
              <a:gd name="T47" fmla="*/ 2147483647 h 2047"/>
              <a:gd name="T48" fmla="*/ 2147483647 w 1125"/>
              <a:gd name="T49" fmla="*/ 2147483647 h 2047"/>
              <a:gd name="T50" fmla="*/ 2147483647 w 1125"/>
              <a:gd name="T51" fmla="*/ 2147483647 h 2047"/>
              <a:gd name="T52" fmla="*/ 2147483647 w 1125"/>
              <a:gd name="T53" fmla="*/ 2147483647 h 2047"/>
              <a:gd name="T54" fmla="*/ 2147483647 w 1125"/>
              <a:gd name="T55" fmla="*/ 2147483647 h 2047"/>
              <a:gd name="T56" fmla="*/ 2147483647 w 1125"/>
              <a:gd name="T57" fmla="*/ 2147483647 h 2047"/>
              <a:gd name="T58" fmla="*/ 2147483647 w 1125"/>
              <a:gd name="T59" fmla="*/ 2147483647 h 2047"/>
              <a:gd name="T60" fmla="*/ 2147483647 w 1125"/>
              <a:gd name="T61" fmla="*/ 2147483647 h 2047"/>
              <a:gd name="T62" fmla="*/ 2147483647 w 1125"/>
              <a:gd name="T63" fmla="*/ 2147483647 h 2047"/>
              <a:gd name="T64" fmla="*/ 2147483647 w 1125"/>
              <a:gd name="T65" fmla="*/ 2147483647 h 2047"/>
              <a:gd name="T66" fmla="*/ 2147483647 w 1125"/>
              <a:gd name="T67" fmla="*/ 2147483647 h 2047"/>
              <a:gd name="T68" fmla="*/ 2147483647 w 1125"/>
              <a:gd name="T69" fmla="*/ 2147483647 h 2047"/>
              <a:gd name="T70" fmla="*/ 2147483647 w 1125"/>
              <a:gd name="T71" fmla="*/ 2147483647 h 2047"/>
              <a:gd name="T72" fmla="*/ 2147483647 w 1125"/>
              <a:gd name="T73" fmla="*/ 2147483647 h 2047"/>
              <a:gd name="T74" fmla="*/ 2147483647 w 1125"/>
              <a:gd name="T75" fmla="*/ 2147483647 h 2047"/>
              <a:gd name="T76" fmla="*/ 2147483647 w 1125"/>
              <a:gd name="T77" fmla="*/ 2147483647 h 2047"/>
              <a:gd name="T78" fmla="*/ 2147483647 w 1125"/>
              <a:gd name="T79" fmla="*/ 2147483647 h 2047"/>
              <a:gd name="T80" fmla="*/ 2147483647 w 1125"/>
              <a:gd name="T81" fmla="*/ 2147483647 h 2047"/>
              <a:gd name="T82" fmla="*/ 2147483647 w 1125"/>
              <a:gd name="T83" fmla="*/ 2147483647 h 2047"/>
              <a:gd name="T84" fmla="*/ 2147483647 w 1125"/>
              <a:gd name="T85" fmla="*/ 2147483647 h 2047"/>
              <a:gd name="T86" fmla="*/ 2147483647 w 1125"/>
              <a:gd name="T87" fmla="*/ 2147483647 h 2047"/>
              <a:gd name="T88" fmla="*/ 2147483647 w 1125"/>
              <a:gd name="T89" fmla="*/ 2147483647 h 2047"/>
              <a:gd name="T90" fmla="*/ 2147483647 w 1125"/>
              <a:gd name="T91" fmla="*/ 2147483647 h 2047"/>
              <a:gd name="T92" fmla="*/ 2147483647 w 1125"/>
              <a:gd name="T93" fmla="*/ 2147483647 h 2047"/>
              <a:gd name="T94" fmla="*/ 2147483647 w 1125"/>
              <a:gd name="T95" fmla="*/ 2147483647 h 2047"/>
              <a:gd name="T96" fmla="*/ 2147483647 w 1125"/>
              <a:gd name="T97" fmla="*/ 2147483647 h 2047"/>
              <a:gd name="T98" fmla="*/ 2147483647 w 1125"/>
              <a:gd name="T99" fmla="*/ 2147483647 h 2047"/>
              <a:gd name="T100" fmla="*/ 2147483647 w 1125"/>
              <a:gd name="T101" fmla="*/ 2147483647 h 2047"/>
              <a:gd name="T102" fmla="*/ 2147483647 w 1125"/>
              <a:gd name="T103" fmla="*/ 2147483647 h 2047"/>
              <a:gd name="T104" fmla="*/ 2147483647 w 1125"/>
              <a:gd name="T105" fmla="*/ 2147483647 h 2047"/>
              <a:gd name="T106" fmla="*/ 2147483647 w 1125"/>
              <a:gd name="T107" fmla="*/ 2147483647 h 2047"/>
              <a:gd name="T108" fmla="*/ 2147483647 w 1125"/>
              <a:gd name="T109" fmla="*/ 2147483647 h 2047"/>
              <a:gd name="T110" fmla="*/ 2147483647 w 1125"/>
              <a:gd name="T111" fmla="*/ 2147483647 h 2047"/>
              <a:gd name="T112" fmla="*/ 2147483647 w 1125"/>
              <a:gd name="T113" fmla="*/ 2147483647 h 2047"/>
              <a:gd name="T114" fmla="*/ 2147483647 w 1125"/>
              <a:gd name="T115" fmla="*/ 2147483647 h 2047"/>
              <a:gd name="T116" fmla="*/ 2147483647 w 1125"/>
              <a:gd name="T117" fmla="*/ 2147483647 h 2047"/>
              <a:gd name="T118" fmla="*/ 2147483647 w 1125"/>
              <a:gd name="T119" fmla="*/ 2147483647 h 2047"/>
              <a:gd name="T120" fmla="*/ 2147483647 w 1125"/>
              <a:gd name="T121" fmla="*/ 2147483647 h 2047"/>
              <a:gd name="T122" fmla="*/ 2147483647 w 1125"/>
              <a:gd name="T123" fmla="*/ 2147483647 h 2047"/>
              <a:gd name="T124" fmla="*/ 2147483647 w 1125"/>
              <a:gd name="T125" fmla="*/ 2147483647 h 204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25" h="2047">
                <a:moveTo>
                  <a:pt x="718" y="105"/>
                </a:moveTo>
                <a:lnTo>
                  <a:pt x="722" y="102"/>
                </a:lnTo>
                <a:lnTo>
                  <a:pt x="730" y="95"/>
                </a:lnTo>
                <a:lnTo>
                  <a:pt x="740" y="83"/>
                </a:lnTo>
                <a:lnTo>
                  <a:pt x="751" y="70"/>
                </a:lnTo>
                <a:lnTo>
                  <a:pt x="760" y="58"/>
                </a:lnTo>
                <a:lnTo>
                  <a:pt x="764" y="46"/>
                </a:lnTo>
                <a:lnTo>
                  <a:pt x="761" y="37"/>
                </a:lnTo>
                <a:lnTo>
                  <a:pt x="748" y="32"/>
                </a:lnTo>
                <a:lnTo>
                  <a:pt x="735" y="30"/>
                </a:lnTo>
                <a:lnTo>
                  <a:pt x="725" y="27"/>
                </a:lnTo>
                <a:lnTo>
                  <a:pt x="716" y="22"/>
                </a:lnTo>
                <a:lnTo>
                  <a:pt x="708" y="17"/>
                </a:lnTo>
                <a:lnTo>
                  <a:pt x="700" y="13"/>
                </a:lnTo>
                <a:lnTo>
                  <a:pt x="693" y="8"/>
                </a:lnTo>
                <a:lnTo>
                  <a:pt x="686" y="4"/>
                </a:lnTo>
                <a:lnTo>
                  <a:pt x="678" y="1"/>
                </a:lnTo>
                <a:lnTo>
                  <a:pt x="672" y="0"/>
                </a:lnTo>
                <a:lnTo>
                  <a:pt x="665" y="0"/>
                </a:lnTo>
                <a:lnTo>
                  <a:pt x="658" y="0"/>
                </a:lnTo>
                <a:lnTo>
                  <a:pt x="651" y="2"/>
                </a:lnTo>
                <a:lnTo>
                  <a:pt x="633" y="7"/>
                </a:lnTo>
                <a:lnTo>
                  <a:pt x="610" y="13"/>
                </a:lnTo>
                <a:lnTo>
                  <a:pt x="583" y="19"/>
                </a:lnTo>
                <a:lnTo>
                  <a:pt x="558" y="25"/>
                </a:lnTo>
                <a:lnTo>
                  <a:pt x="534" y="34"/>
                </a:lnTo>
                <a:lnTo>
                  <a:pt x="512" y="42"/>
                </a:lnTo>
                <a:lnTo>
                  <a:pt x="496" y="52"/>
                </a:lnTo>
                <a:lnTo>
                  <a:pt x="487" y="62"/>
                </a:lnTo>
                <a:lnTo>
                  <a:pt x="483" y="74"/>
                </a:lnTo>
                <a:lnTo>
                  <a:pt x="478" y="84"/>
                </a:lnTo>
                <a:lnTo>
                  <a:pt x="474" y="93"/>
                </a:lnTo>
                <a:lnTo>
                  <a:pt x="468" y="102"/>
                </a:lnTo>
                <a:lnTo>
                  <a:pt x="461" y="107"/>
                </a:lnTo>
                <a:lnTo>
                  <a:pt x="452" y="110"/>
                </a:lnTo>
                <a:lnTo>
                  <a:pt x="440" y="110"/>
                </a:lnTo>
                <a:lnTo>
                  <a:pt x="426" y="105"/>
                </a:lnTo>
                <a:lnTo>
                  <a:pt x="409" y="100"/>
                </a:lnTo>
                <a:lnTo>
                  <a:pt x="391" y="98"/>
                </a:lnTo>
                <a:lnTo>
                  <a:pt x="371" y="100"/>
                </a:lnTo>
                <a:lnTo>
                  <a:pt x="351" y="105"/>
                </a:lnTo>
                <a:lnTo>
                  <a:pt x="334" y="112"/>
                </a:lnTo>
                <a:lnTo>
                  <a:pt x="319" y="120"/>
                </a:lnTo>
                <a:lnTo>
                  <a:pt x="306" y="130"/>
                </a:lnTo>
                <a:lnTo>
                  <a:pt x="300" y="141"/>
                </a:lnTo>
                <a:lnTo>
                  <a:pt x="291" y="151"/>
                </a:lnTo>
                <a:lnTo>
                  <a:pt x="278" y="161"/>
                </a:lnTo>
                <a:lnTo>
                  <a:pt x="260" y="172"/>
                </a:lnTo>
                <a:lnTo>
                  <a:pt x="241" y="182"/>
                </a:lnTo>
                <a:lnTo>
                  <a:pt x="221" y="194"/>
                </a:lnTo>
                <a:lnTo>
                  <a:pt x="204" y="208"/>
                </a:lnTo>
                <a:lnTo>
                  <a:pt x="191" y="224"/>
                </a:lnTo>
                <a:lnTo>
                  <a:pt x="184" y="242"/>
                </a:lnTo>
                <a:lnTo>
                  <a:pt x="180" y="261"/>
                </a:lnTo>
                <a:lnTo>
                  <a:pt x="172" y="277"/>
                </a:lnTo>
                <a:lnTo>
                  <a:pt x="160" y="289"/>
                </a:lnTo>
                <a:lnTo>
                  <a:pt x="146" y="299"/>
                </a:lnTo>
                <a:lnTo>
                  <a:pt x="130" y="305"/>
                </a:lnTo>
                <a:lnTo>
                  <a:pt x="113" y="311"/>
                </a:lnTo>
                <a:lnTo>
                  <a:pt x="94" y="314"/>
                </a:lnTo>
                <a:lnTo>
                  <a:pt x="76" y="315"/>
                </a:lnTo>
                <a:lnTo>
                  <a:pt x="59" y="316"/>
                </a:lnTo>
                <a:lnTo>
                  <a:pt x="44" y="319"/>
                </a:lnTo>
                <a:lnTo>
                  <a:pt x="31" y="325"/>
                </a:lnTo>
                <a:lnTo>
                  <a:pt x="22" y="332"/>
                </a:lnTo>
                <a:lnTo>
                  <a:pt x="16" y="342"/>
                </a:lnTo>
                <a:lnTo>
                  <a:pt x="13" y="355"/>
                </a:lnTo>
                <a:lnTo>
                  <a:pt x="11" y="369"/>
                </a:lnTo>
                <a:lnTo>
                  <a:pt x="15" y="386"/>
                </a:lnTo>
                <a:lnTo>
                  <a:pt x="17" y="402"/>
                </a:lnTo>
                <a:lnTo>
                  <a:pt x="16" y="415"/>
                </a:lnTo>
                <a:lnTo>
                  <a:pt x="13" y="425"/>
                </a:lnTo>
                <a:lnTo>
                  <a:pt x="9" y="434"/>
                </a:lnTo>
                <a:lnTo>
                  <a:pt x="4" y="444"/>
                </a:lnTo>
                <a:lnTo>
                  <a:pt x="1" y="454"/>
                </a:lnTo>
                <a:lnTo>
                  <a:pt x="0" y="466"/>
                </a:lnTo>
                <a:lnTo>
                  <a:pt x="2" y="482"/>
                </a:lnTo>
                <a:lnTo>
                  <a:pt x="7" y="499"/>
                </a:lnTo>
                <a:lnTo>
                  <a:pt x="13" y="515"/>
                </a:lnTo>
                <a:lnTo>
                  <a:pt x="18" y="530"/>
                </a:lnTo>
                <a:lnTo>
                  <a:pt x="25" y="543"/>
                </a:lnTo>
                <a:lnTo>
                  <a:pt x="34" y="553"/>
                </a:lnTo>
                <a:lnTo>
                  <a:pt x="45" y="562"/>
                </a:lnTo>
                <a:lnTo>
                  <a:pt x="59" y="568"/>
                </a:lnTo>
                <a:lnTo>
                  <a:pt x="76" y="572"/>
                </a:lnTo>
                <a:lnTo>
                  <a:pt x="94" y="575"/>
                </a:lnTo>
                <a:lnTo>
                  <a:pt x="113" y="579"/>
                </a:lnTo>
                <a:lnTo>
                  <a:pt x="130" y="584"/>
                </a:lnTo>
                <a:lnTo>
                  <a:pt x="145" y="593"/>
                </a:lnTo>
                <a:lnTo>
                  <a:pt x="159" y="605"/>
                </a:lnTo>
                <a:lnTo>
                  <a:pt x="169" y="621"/>
                </a:lnTo>
                <a:lnTo>
                  <a:pt x="176" y="642"/>
                </a:lnTo>
                <a:lnTo>
                  <a:pt x="179" y="668"/>
                </a:lnTo>
                <a:lnTo>
                  <a:pt x="181" y="695"/>
                </a:lnTo>
                <a:lnTo>
                  <a:pt x="185" y="718"/>
                </a:lnTo>
                <a:lnTo>
                  <a:pt x="191" y="740"/>
                </a:lnTo>
                <a:lnTo>
                  <a:pt x="198" y="762"/>
                </a:lnTo>
                <a:lnTo>
                  <a:pt x="203" y="785"/>
                </a:lnTo>
                <a:lnTo>
                  <a:pt x="206" y="810"/>
                </a:lnTo>
                <a:lnTo>
                  <a:pt x="207" y="841"/>
                </a:lnTo>
                <a:lnTo>
                  <a:pt x="203" y="878"/>
                </a:lnTo>
                <a:lnTo>
                  <a:pt x="196" y="915"/>
                </a:lnTo>
                <a:lnTo>
                  <a:pt x="190" y="945"/>
                </a:lnTo>
                <a:lnTo>
                  <a:pt x="184" y="968"/>
                </a:lnTo>
                <a:lnTo>
                  <a:pt x="181" y="986"/>
                </a:lnTo>
                <a:lnTo>
                  <a:pt x="180" y="999"/>
                </a:lnTo>
                <a:lnTo>
                  <a:pt x="180" y="1009"/>
                </a:lnTo>
                <a:lnTo>
                  <a:pt x="184" y="1016"/>
                </a:lnTo>
                <a:lnTo>
                  <a:pt x="191" y="1022"/>
                </a:lnTo>
                <a:lnTo>
                  <a:pt x="200" y="1028"/>
                </a:lnTo>
                <a:lnTo>
                  <a:pt x="210" y="1034"/>
                </a:lnTo>
                <a:lnTo>
                  <a:pt x="218" y="1042"/>
                </a:lnTo>
                <a:lnTo>
                  <a:pt x="225" y="1050"/>
                </a:lnTo>
                <a:lnTo>
                  <a:pt x="227" y="1057"/>
                </a:lnTo>
                <a:lnTo>
                  <a:pt x="225" y="1062"/>
                </a:lnTo>
                <a:lnTo>
                  <a:pt x="217" y="1067"/>
                </a:lnTo>
                <a:lnTo>
                  <a:pt x="203" y="1068"/>
                </a:lnTo>
                <a:lnTo>
                  <a:pt x="189" y="1070"/>
                </a:lnTo>
                <a:lnTo>
                  <a:pt x="183" y="1075"/>
                </a:lnTo>
                <a:lnTo>
                  <a:pt x="183" y="1082"/>
                </a:lnTo>
                <a:lnTo>
                  <a:pt x="188" y="1089"/>
                </a:lnTo>
                <a:lnTo>
                  <a:pt x="194" y="1097"/>
                </a:lnTo>
                <a:lnTo>
                  <a:pt x="200" y="1104"/>
                </a:lnTo>
                <a:lnTo>
                  <a:pt x="206" y="1108"/>
                </a:lnTo>
                <a:lnTo>
                  <a:pt x="208" y="1111"/>
                </a:lnTo>
                <a:lnTo>
                  <a:pt x="206" y="1111"/>
                </a:lnTo>
                <a:lnTo>
                  <a:pt x="200" y="1110"/>
                </a:lnTo>
                <a:lnTo>
                  <a:pt x="191" y="1108"/>
                </a:lnTo>
                <a:lnTo>
                  <a:pt x="182" y="1108"/>
                </a:lnTo>
                <a:lnTo>
                  <a:pt x="172" y="1111"/>
                </a:lnTo>
                <a:lnTo>
                  <a:pt x="162" y="1115"/>
                </a:lnTo>
                <a:lnTo>
                  <a:pt x="157" y="1123"/>
                </a:lnTo>
                <a:lnTo>
                  <a:pt x="154" y="1135"/>
                </a:lnTo>
                <a:lnTo>
                  <a:pt x="157" y="1149"/>
                </a:lnTo>
                <a:lnTo>
                  <a:pt x="164" y="1163"/>
                </a:lnTo>
                <a:lnTo>
                  <a:pt x="173" y="1176"/>
                </a:lnTo>
                <a:lnTo>
                  <a:pt x="184" y="1187"/>
                </a:lnTo>
                <a:lnTo>
                  <a:pt x="196" y="1196"/>
                </a:lnTo>
                <a:lnTo>
                  <a:pt x="207" y="1201"/>
                </a:lnTo>
                <a:lnTo>
                  <a:pt x="219" y="1201"/>
                </a:lnTo>
                <a:lnTo>
                  <a:pt x="227" y="1195"/>
                </a:lnTo>
                <a:lnTo>
                  <a:pt x="234" y="1186"/>
                </a:lnTo>
                <a:lnTo>
                  <a:pt x="238" y="1178"/>
                </a:lnTo>
                <a:lnTo>
                  <a:pt x="244" y="1171"/>
                </a:lnTo>
                <a:lnTo>
                  <a:pt x="249" y="1165"/>
                </a:lnTo>
                <a:lnTo>
                  <a:pt x="252" y="1161"/>
                </a:lnTo>
                <a:lnTo>
                  <a:pt x="258" y="1158"/>
                </a:lnTo>
                <a:lnTo>
                  <a:pt x="263" y="1158"/>
                </a:lnTo>
                <a:lnTo>
                  <a:pt x="270" y="1159"/>
                </a:lnTo>
                <a:lnTo>
                  <a:pt x="278" y="1174"/>
                </a:lnTo>
                <a:lnTo>
                  <a:pt x="275" y="1202"/>
                </a:lnTo>
                <a:lnTo>
                  <a:pt x="267" y="1233"/>
                </a:lnTo>
                <a:lnTo>
                  <a:pt x="258" y="1255"/>
                </a:lnTo>
                <a:lnTo>
                  <a:pt x="252" y="1261"/>
                </a:lnTo>
                <a:lnTo>
                  <a:pt x="244" y="1265"/>
                </a:lnTo>
                <a:lnTo>
                  <a:pt x="234" y="1270"/>
                </a:lnTo>
                <a:lnTo>
                  <a:pt x="223" y="1273"/>
                </a:lnTo>
                <a:lnTo>
                  <a:pt x="212" y="1279"/>
                </a:lnTo>
                <a:lnTo>
                  <a:pt x="202" y="1285"/>
                </a:lnTo>
                <a:lnTo>
                  <a:pt x="192" y="1292"/>
                </a:lnTo>
                <a:lnTo>
                  <a:pt x="184" y="1302"/>
                </a:lnTo>
                <a:lnTo>
                  <a:pt x="177" y="1318"/>
                </a:lnTo>
                <a:lnTo>
                  <a:pt x="169" y="1340"/>
                </a:lnTo>
                <a:lnTo>
                  <a:pt x="161" y="1369"/>
                </a:lnTo>
                <a:lnTo>
                  <a:pt x="154" y="1399"/>
                </a:lnTo>
                <a:lnTo>
                  <a:pt x="149" y="1430"/>
                </a:lnTo>
                <a:lnTo>
                  <a:pt x="144" y="1459"/>
                </a:lnTo>
                <a:lnTo>
                  <a:pt x="142" y="1483"/>
                </a:lnTo>
                <a:lnTo>
                  <a:pt x="143" y="1500"/>
                </a:lnTo>
                <a:lnTo>
                  <a:pt x="146" y="1514"/>
                </a:lnTo>
                <a:lnTo>
                  <a:pt x="153" y="1530"/>
                </a:lnTo>
                <a:lnTo>
                  <a:pt x="160" y="1547"/>
                </a:lnTo>
                <a:lnTo>
                  <a:pt x="168" y="1566"/>
                </a:lnTo>
                <a:lnTo>
                  <a:pt x="174" y="1585"/>
                </a:lnTo>
                <a:lnTo>
                  <a:pt x="180" y="1606"/>
                </a:lnTo>
                <a:lnTo>
                  <a:pt x="181" y="1628"/>
                </a:lnTo>
                <a:lnTo>
                  <a:pt x="179" y="1650"/>
                </a:lnTo>
                <a:lnTo>
                  <a:pt x="176" y="1672"/>
                </a:lnTo>
                <a:lnTo>
                  <a:pt x="179" y="1694"/>
                </a:lnTo>
                <a:lnTo>
                  <a:pt x="184" y="1714"/>
                </a:lnTo>
                <a:lnTo>
                  <a:pt x="191" y="1735"/>
                </a:lnTo>
                <a:lnTo>
                  <a:pt x="200" y="1754"/>
                </a:lnTo>
                <a:lnTo>
                  <a:pt x="210" y="1772"/>
                </a:lnTo>
                <a:lnTo>
                  <a:pt x="219" y="1791"/>
                </a:lnTo>
                <a:lnTo>
                  <a:pt x="227" y="1807"/>
                </a:lnTo>
                <a:lnTo>
                  <a:pt x="235" y="1825"/>
                </a:lnTo>
                <a:lnTo>
                  <a:pt x="245" y="1847"/>
                </a:lnTo>
                <a:lnTo>
                  <a:pt x="257" y="1872"/>
                </a:lnTo>
                <a:lnTo>
                  <a:pt x="270" y="1897"/>
                </a:lnTo>
                <a:lnTo>
                  <a:pt x="283" y="1918"/>
                </a:lnTo>
                <a:lnTo>
                  <a:pt x="300" y="1937"/>
                </a:lnTo>
                <a:lnTo>
                  <a:pt x="315" y="1948"/>
                </a:lnTo>
                <a:lnTo>
                  <a:pt x="331" y="1951"/>
                </a:lnTo>
                <a:lnTo>
                  <a:pt x="346" y="1950"/>
                </a:lnTo>
                <a:lnTo>
                  <a:pt x="358" y="1953"/>
                </a:lnTo>
                <a:lnTo>
                  <a:pt x="370" y="1959"/>
                </a:lnTo>
                <a:lnTo>
                  <a:pt x="379" y="1967"/>
                </a:lnTo>
                <a:lnTo>
                  <a:pt x="386" y="1977"/>
                </a:lnTo>
                <a:lnTo>
                  <a:pt x="392" y="1988"/>
                </a:lnTo>
                <a:lnTo>
                  <a:pt x="395" y="1999"/>
                </a:lnTo>
                <a:lnTo>
                  <a:pt x="396" y="2011"/>
                </a:lnTo>
                <a:lnTo>
                  <a:pt x="398" y="2016"/>
                </a:lnTo>
                <a:lnTo>
                  <a:pt x="401" y="2022"/>
                </a:lnTo>
                <a:lnTo>
                  <a:pt x="406" y="2028"/>
                </a:lnTo>
                <a:lnTo>
                  <a:pt x="413" y="2032"/>
                </a:lnTo>
                <a:lnTo>
                  <a:pt x="421" y="2037"/>
                </a:lnTo>
                <a:lnTo>
                  <a:pt x="430" y="2042"/>
                </a:lnTo>
                <a:lnTo>
                  <a:pt x="439" y="2044"/>
                </a:lnTo>
                <a:lnTo>
                  <a:pt x="449" y="2046"/>
                </a:lnTo>
                <a:lnTo>
                  <a:pt x="460" y="2047"/>
                </a:lnTo>
                <a:lnTo>
                  <a:pt x="470" y="2046"/>
                </a:lnTo>
                <a:lnTo>
                  <a:pt x="479" y="2044"/>
                </a:lnTo>
                <a:lnTo>
                  <a:pt x="489" y="2039"/>
                </a:lnTo>
                <a:lnTo>
                  <a:pt x="497" y="2034"/>
                </a:lnTo>
                <a:lnTo>
                  <a:pt x="504" y="2024"/>
                </a:lnTo>
                <a:lnTo>
                  <a:pt x="508" y="2013"/>
                </a:lnTo>
                <a:lnTo>
                  <a:pt x="512" y="1998"/>
                </a:lnTo>
                <a:lnTo>
                  <a:pt x="515" y="1969"/>
                </a:lnTo>
                <a:lnTo>
                  <a:pt x="519" y="1947"/>
                </a:lnTo>
                <a:lnTo>
                  <a:pt x="522" y="1930"/>
                </a:lnTo>
                <a:lnTo>
                  <a:pt x="524" y="1916"/>
                </a:lnTo>
                <a:lnTo>
                  <a:pt x="529" y="1906"/>
                </a:lnTo>
                <a:lnTo>
                  <a:pt x="534" y="1898"/>
                </a:lnTo>
                <a:lnTo>
                  <a:pt x="539" y="1891"/>
                </a:lnTo>
                <a:lnTo>
                  <a:pt x="547" y="1884"/>
                </a:lnTo>
                <a:lnTo>
                  <a:pt x="557" y="1865"/>
                </a:lnTo>
                <a:lnTo>
                  <a:pt x="555" y="1840"/>
                </a:lnTo>
                <a:lnTo>
                  <a:pt x="551" y="1816"/>
                </a:lnTo>
                <a:lnTo>
                  <a:pt x="554" y="1800"/>
                </a:lnTo>
                <a:lnTo>
                  <a:pt x="561" y="1792"/>
                </a:lnTo>
                <a:lnTo>
                  <a:pt x="570" y="1779"/>
                </a:lnTo>
                <a:lnTo>
                  <a:pt x="582" y="1762"/>
                </a:lnTo>
                <a:lnTo>
                  <a:pt x="595" y="1741"/>
                </a:lnTo>
                <a:lnTo>
                  <a:pt x="605" y="1718"/>
                </a:lnTo>
                <a:lnTo>
                  <a:pt x="614" y="1695"/>
                </a:lnTo>
                <a:lnTo>
                  <a:pt x="620" y="1672"/>
                </a:lnTo>
                <a:lnTo>
                  <a:pt x="621" y="1650"/>
                </a:lnTo>
                <a:lnTo>
                  <a:pt x="622" y="1629"/>
                </a:lnTo>
                <a:lnTo>
                  <a:pt x="630" y="1607"/>
                </a:lnTo>
                <a:lnTo>
                  <a:pt x="642" y="1587"/>
                </a:lnTo>
                <a:lnTo>
                  <a:pt x="658" y="1567"/>
                </a:lnTo>
                <a:lnTo>
                  <a:pt x="675" y="1550"/>
                </a:lnTo>
                <a:lnTo>
                  <a:pt x="692" y="1536"/>
                </a:lnTo>
                <a:lnTo>
                  <a:pt x="707" y="1528"/>
                </a:lnTo>
                <a:lnTo>
                  <a:pt x="718" y="1524"/>
                </a:lnTo>
                <a:lnTo>
                  <a:pt x="728" y="1523"/>
                </a:lnTo>
                <a:lnTo>
                  <a:pt x="743" y="1519"/>
                </a:lnTo>
                <a:lnTo>
                  <a:pt x="760" y="1511"/>
                </a:lnTo>
                <a:lnTo>
                  <a:pt x="777" y="1498"/>
                </a:lnTo>
                <a:lnTo>
                  <a:pt x="795" y="1482"/>
                </a:lnTo>
                <a:lnTo>
                  <a:pt x="814" y="1461"/>
                </a:lnTo>
                <a:lnTo>
                  <a:pt x="831" y="1436"/>
                </a:lnTo>
                <a:lnTo>
                  <a:pt x="846" y="1405"/>
                </a:lnTo>
                <a:lnTo>
                  <a:pt x="858" y="1375"/>
                </a:lnTo>
                <a:lnTo>
                  <a:pt x="867" y="1354"/>
                </a:lnTo>
                <a:lnTo>
                  <a:pt x="875" y="1338"/>
                </a:lnTo>
                <a:lnTo>
                  <a:pt x="881" y="1327"/>
                </a:lnTo>
                <a:lnTo>
                  <a:pt x="888" y="1320"/>
                </a:lnTo>
                <a:lnTo>
                  <a:pt x="893" y="1316"/>
                </a:lnTo>
                <a:lnTo>
                  <a:pt x="901" y="1312"/>
                </a:lnTo>
                <a:lnTo>
                  <a:pt x="912" y="1309"/>
                </a:lnTo>
                <a:lnTo>
                  <a:pt x="919" y="1305"/>
                </a:lnTo>
                <a:lnTo>
                  <a:pt x="929" y="1299"/>
                </a:lnTo>
                <a:lnTo>
                  <a:pt x="943" y="1289"/>
                </a:lnTo>
                <a:lnTo>
                  <a:pt x="958" y="1279"/>
                </a:lnTo>
                <a:lnTo>
                  <a:pt x="974" y="1265"/>
                </a:lnTo>
                <a:lnTo>
                  <a:pt x="991" y="1251"/>
                </a:lnTo>
                <a:lnTo>
                  <a:pt x="1009" y="1236"/>
                </a:lnTo>
                <a:lnTo>
                  <a:pt x="1027" y="1220"/>
                </a:lnTo>
                <a:lnTo>
                  <a:pt x="1045" y="1204"/>
                </a:lnTo>
                <a:lnTo>
                  <a:pt x="1062" y="1188"/>
                </a:lnTo>
                <a:lnTo>
                  <a:pt x="1078" y="1173"/>
                </a:lnTo>
                <a:lnTo>
                  <a:pt x="1092" y="1158"/>
                </a:lnTo>
                <a:lnTo>
                  <a:pt x="1103" y="1143"/>
                </a:lnTo>
                <a:lnTo>
                  <a:pt x="1111" y="1130"/>
                </a:lnTo>
                <a:lnTo>
                  <a:pt x="1117" y="1120"/>
                </a:lnTo>
                <a:lnTo>
                  <a:pt x="1119" y="1111"/>
                </a:lnTo>
                <a:lnTo>
                  <a:pt x="1116" y="1097"/>
                </a:lnTo>
                <a:lnTo>
                  <a:pt x="1104" y="1087"/>
                </a:lnTo>
                <a:lnTo>
                  <a:pt x="1088" y="1080"/>
                </a:lnTo>
                <a:lnTo>
                  <a:pt x="1070" y="1077"/>
                </a:lnTo>
                <a:lnTo>
                  <a:pt x="1048" y="1077"/>
                </a:lnTo>
                <a:lnTo>
                  <a:pt x="1027" y="1082"/>
                </a:lnTo>
                <a:lnTo>
                  <a:pt x="1007" y="1088"/>
                </a:lnTo>
                <a:lnTo>
                  <a:pt x="991" y="1098"/>
                </a:lnTo>
                <a:lnTo>
                  <a:pt x="983" y="1105"/>
                </a:lnTo>
                <a:lnTo>
                  <a:pt x="983" y="1102"/>
                </a:lnTo>
                <a:lnTo>
                  <a:pt x="988" y="1093"/>
                </a:lnTo>
                <a:lnTo>
                  <a:pt x="995" y="1081"/>
                </a:lnTo>
                <a:lnTo>
                  <a:pt x="999" y="1066"/>
                </a:lnTo>
                <a:lnTo>
                  <a:pt x="998" y="1053"/>
                </a:lnTo>
                <a:lnTo>
                  <a:pt x="989" y="1043"/>
                </a:lnTo>
                <a:lnTo>
                  <a:pt x="967" y="1039"/>
                </a:lnTo>
                <a:lnTo>
                  <a:pt x="958" y="1038"/>
                </a:lnTo>
                <a:lnTo>
                  <a:pt x="961" y="1034"/>
                </a:lnTo>
                <a:lnTo>
                  <a:pt x="975" y="1028"/>
                </a:lnTo>
                <a:lnTo>
                  <a:pt x="994" y="1022"/>
                </a:lnTo>
                <a:lnTo>
                  <a:pt x="1015" y="1019"/>
                </a:lnTo>
                <a:lnTo>
                  <a:pt x="1035" y="1017"/>
                </a:lnTo>
                <a:lnTo>
                  <a:pt x="1051" y="1020"/>
                </a:lnTo>
                <a:lnTo>
                  <a:pt x="1058" y="1028"/>
                </a:lnTo>
                <a:lnTo>
                  <a:pt x="1063" y="1037"/>
                </a:lnTo>
                <a:lnTo>
                  <a:pt x="1071" y="1043"/>
                </a:lnTo>
                <a:lnTo>
                  <a:pt x="1082" y="1045"/>
                </a:lnTo>
                <a:lnTo>
                  <a:pt x="1094" y="1043"/>
                </a:lnTo>
                <a:lnTo>
                  <a:pt x="1105" y="1038"/>
                </a:lnTo>
                <a:lnTo>
                  <a:pt x="1116" y="1030"/>
                </a:lnTo>
                <a:lnTo>
                  <a:pt x="1123" y="1019"/>
                </a:lnTo>
                <a:lnTo>
                  <a:pt x="1125" y="1004"/>
                </a:lnTo>
                <a:lnTo>
                  <a:pt x="1124" y="989"/>
                </a:lnTo>
                <a:lnTo>
                  <a:pt x="1120" y="976"/>
                </a:lnTo>
                <a:lnTo>
                  <a:pt x="1115" y="966"/>
                </a:lnTo>
                <a:lnTo>
                  <a:pt x="1107" y="955"/>
                </a:lnTo>
                <a:lnTo>
                  <a:pt x="1096" y="946"/>
                </a:lnTo>
                <a:lnTo>
                  <a:pt x="1085" y="937"/>
                </a:lnTo>
                <a:lnTo>
                  <a:pt x="1070" y="929"/>
                </a:lnTo>
                <a:lnTo>
                  <a:pt x="1052" y="920"/>
                </a:lnTo>
                <a:lnTo>
                  <a:pt x="1036" y="913"/>
                </a:lnTo>
                <a:lnTo>
                  <a:pt x="1022" y="909"/>
                </a:lnTo>
                <a:lnTo>
                  <a:pt x="1013" y="908"/>
                </a:lnTo>
                <a:lnTo>
                  <a:pt x="1007" y="908"/>
                </a:lnTo>
                <a:lnTo>
                  <a:pt x="1003" y="908"/>
                </a:lnTo>
                <a:lnTo>
                  <a:pt x="1002" y="907"/>
                </a:lnTo>
                <a:lnTo>
                  <a:pt x="1002" y="903"/>
                </a:lnTo>
                <a:lnTo>
                  <a:pt x="1003" y="896"/>
                </a:lnTo>
                <a:lnTo>
                  <a:pt x="1009" y="891"/>
                </a:lnTo>
                <a:lnTo>
                  <a:pt x="1018" y="891"/>
                </a:lnTo>
                <a:lnTo>
                  <a:pt x="1029" y="893"/>
                </a:lnTo>
                <a:lnTo>
                  <a:pt x="1042" y="896"/>
                </a:lnTo>
                <a:lnTo>
                  <a:pt x="1051" y="899"/>
                </a:lnTo>
                <a:lnTo>
                  <a:pt x="1058" y="898"/>
                </a:lnTo>
                <a:lnTo>
                  <a:pt x="1059" y="892"/>
                </a:lnTo>
                <a:lnTo>
                  <a:pt x="1052" y="878"/>
                </a:lnTo>
                <a:lnTo>
                  <a:pt x="1041" y="862"/>
                </a:lnTo>
                <a:lnTo>
                  <a:pt x="1030" y="848"/>
                </a:lnTo>
                <a:lnTo>
                  <a:pt x="1021" y="838"/>
                </a:lnTo>
                <a:lnTo>
                  <a:pt x="1014" y="830"/>
                </a:lnTo>
                <a:lnTo>
                  <a:pt x="1010" y="823"/>
                </a:lnTo>
                <a:lnTo>
                  <a:pt x="1009" y="818"/>
                </a:lnTo>
                <a:lnTo>
                  <a:pt x="1013" y="815"/>
                </a:lnTo>
                <a:lnTo>
                  <a:pt x="1021" y="812"/>
                </a:lnTo>
                <a:lnTo>
                  <a:pt x="1033" y="808"/>
                </a:lnTo>
                <a:lnTo>
                  <a:pt x="1043" y="801"/>
                </a:lnTo>
                <a:lnTo>
                  <a:pt x="1051" y="790"/>
                </a:lnTo>
                <a:lnTo>
                  <a:pt x="1059" y="780"/>
                </a:lnTo>
                <a:lnTo>
                  <a:pt x="1064" y="767"/>
                </a:lnTo>
                <a:lnTo>
                  <a:pt x="1067" y="756"/>
                </a:lnTo>
                <a:lnTo>
                  <a:pt x="1067" y="744"/>
                </a:lnTo>
                <a:lnTo>
                  <a:pt x="1064" y="734"/>
                </a:lnTo>
                <a:lnTo>
                  <a:pt x="1062" y="725"/>
                </a:lnTo>
                <a:lnTo>
                  <a:pt x="1063" y="716"/>
                </a:lnTo>
                <a:lnTo>
                  <a:pt x="1066" y="706"/>
                </a:lnTo>
                <a:lnTo>
                  <a:pt x="1071" y="698"/>
                </a:lnTo>
                <a:lnTo>
                  <a:pt x="1074" y="689"/>
                </a:lnTo>
                <a:lnTo>
                  <a:pt x="1075" y="680"/>
                </a:lnTo>
                <a:lnTo>
                  <a:pt x="1072" y="672"/>
                </a:lnTo>
                <a:lnTo>
                  <a:pt x="1064" y="663"/>
                </a:lnTo>
                <a:lnTo>
                  <a:pt x="1056" y="655"/>
                </a:lnTo>
                <a:lnTo>
                  <a:pt x="1051" y="646"/>
                </a:lnTo>
                <a:lnTo>
                  <a:pt x="1051" y="640"/>
                </a:lnTo>
                <a:lnTo>
                  <a:pt x="1052" y="632"/>
                </a:lnTo>
                <a:lnTo>
                  <a:pt x="1054" y="625"/>
                </a:lnTo>
                <a:lnTo>
                  <a:pt x="1055" y="618"/>
                </a:lnTo>
                <a:lnTo>
                  <a:pt x="1052" y="610"/>
                </a:lnTo>
                <a:lnTo>
                  <a:pt x="1045" y="602"/>
                </a:lnTo>
                <a:lnTo>
                  <a:pt x="1034" y="592"/>
                </a:lnTo>
                <a:lnTo>
                  <a:pt x="1020" y="582"/>
                </a:lnTo>
                <a:lnTo>
                  <a:pt x="1005" y="570"/>
                </a:lnTo>
                <a:lnTo>
                  <a:pt x="990" y="559"/>
                </a:lnTo>
                <a:lnTo>
                  <a:pt x="980" y="547"/>
                </a:lnTo>
                <a:lnTo>
                  <a:pt x="974" y="535"/>
                </a:lnTo>
                <a:lnTo>
                  <a:pt x="975" y="523"/>
                </a:lnTo>
                <a:lnTo>
                  <a:pt x="986" y="512"/>
                </a:lnTo>
                <a:lnTo>
                  <a:pt x="998" y="501"/>
                </a:lnTo>
                <a:lnTo>
                  <a:pt x="1006" y="491"/>
                </a:lnTo>
                <a:lnTo>
                  <a:pt x="1010" y="482"/>
                </a:lnTo>
                <a:lnTo>
                  <a:pt x="1010" y="474"/>
                </a:lnTo>
                <a:lnTo>
                  <a:pt x="1006" y="468"/>
                </a:lnTo>
                <a:lnTo>
                  <a:pt x="999" y="463"/>
                </a:lnTo>
                <a:lnTo>
                  <a:pt x="990" y="460"/>
                </a:lnTo>
                <a:lnTo>
                  <a:pt x="979" y="459"/>
                </a:lnTo>
                <a:lnTo>
                  <a:pt x="969" y="456"/>
                </a:lnTo>
                <a:lnTo>
                  <a:pt x="964" y="452"/>
                </a:lnTo>
                <a:lnTo>
                  <a:pt x="960" y="444"/>
                </a:lnTo>
                <a:lnTo>
                  <a:pt x="958" y="436"/>
                </a:lnTo>
                <a:lnTo>
                  <a:pt x="956" y="428"/>
                </a:lnTo>
                <a:lnTo>
                  <a:pt x="952" y="421"/>
                </a:lnTo>
                <a:lnTo>
                  <a:pt x="946" y="416"/>
                </a:lnTo>
                <a:lnTo>
                  <a:pt x="937" y="416"/>
                </a:lnTo>
                <a:lnTo>
                  <a:pt x="920" y="405"/>
                </a:lnTo>
                <a:lnTo>
                  <a:pt x="913" y="371"/>
                </a:lnTo>
                <a:lnTo>
                  <a:pt x="912" y="328"/>
                </a:lnTo>
                <a:lnTo>
                  <a:pt x="912" y="290"/>
                </a:lnTo>
                <a:lnTo>
                  <a:pt x="914" y="263"/>
                </a:lnTo>
                <a:lnTo>
                  <a:pt x="920" y="240"/>
                </a:lnTo>
                <a:lnTo>
                  <a:pt x="922" y="219"/>
                </a:lnTo>
                <a:lnTo>
                  <a:pt x="919" y="195"/>
                </a:lnTo>
                <a:lnTo>
                  <a:pt x="917" y="173"/>
                </a:lnTo>
                <a:lnTo>
                  <a:pt x="924" y="146"/>
                </a:lnTo>
                <a:lnTo>
                  <a:pt x="934" y="120"/>
                </a:lnTo>
                <a:lnTo>
                  <a:pt x="939" y="95"/>
                </a:lnTo>
                <a:lnTo>
                  <a:pt x="939" y="84"/>
                </a:lnTo>
                <a:lnTo>
                  <a:pt x="937" y="75"/>
                </a:lnTo>
                <a:lnTo>
                  <a:pt x="932" y="68"/>
                </a:lnTo>
                <a:lnTo>
                  <a:pt x="924" y="62"/>
                </a:lnTo>
                <a:lnTo>
                  <a:pt x="917" y="60"/>
                </a:lnTo>
                <a:lnTo>
                  <a:pt x="911" y="59"/>
                </a:lnTo>
                <a:lnTo>
                  <a:pt x="904" y="59"/>
                </a:lnTo>
                <a:lnTo>
                  <a:pt x="898" y="59"/>
                </a:lnTo>
                <a:lnTo>
                  <a:pt x="889" y="62"/>
                </a:lnTo>
                <a:lnTo>
                  <a:pt x="879" y="68"/>
                </a:lnTo>
                <a:lnTo>
                  <a:pt x="871" y="76"/>
                </a:lnTo>
                <a:lnTo>
                  <a:pt x="863" y="84"/>
                </a:lnTo>
                <a:lnTo>
                  <a:pt x="856" y="93"/>
                </a:lnTo>
                <a:lnTo>
                  <a:pt x="851" y="104"/>
                </a:lnTo>
                <a:lnTo>
                  <a:pt x="845" y="113"/>
                </a:lnTo>
                <a:lnTo>
                  <a:pt x="839" y="122"/>
                </a:lnTo>
                <a:lnTo>
                  <a:pt x="832" y="133"/>
                </a:lnTo>
                <a:lnTo>
                  <a:pt x="826" y="140"/>
                </a:lnTo>
                <a:lnTo>
                  <a:pt x="821" y="143"/>
                </a:lnTo>
                <a:lnTo>
                  <a:pt x="816" y="144"/>
                </a:lnTo>
                <a:lnTo>
                  <a:pt x="813" y="143"/>
                </a:lnTo>
                <a:lnTo>
                  <a:pt x="809" y="140"/>
                </a:lnTo>
                <a:lnTo>
                  <a:pt x="806" y="133"/>
                </a:lnTo>
                <a:lnTo>
                  <a:pt x="803" y="122"/>
                </a:lnTo>
                <a:lnTo>
                  <a:pt x="800" y="114"/>
                </a:lnTo>
                <a:lnTo>
                  <a:pt x="795" y="110"/>
                </a:lnTo>
                <a:lnTo>
                  <a:pt x="790" y="111"/>
                </a:lnTo>
                <a:lnTo>
                  <a:pt x="783" y="114"/>
                </a:lnTo>
                <a:lnTo>
                  <a:pt x="776" y="120"/>
                </a:lnTo>
                <a:lnTo>
                  <a:pt x="769" y="128"/>
                </a:lnTo>
                <a:lnTo>
                  <a:pt x="761" y="137"/>
                </a:lnTo>
                <a:lnTo>
                  <a:pt x="754" y="146"/>
                </a:lnTo>
                <a:lnTo>
                  <a:pt x="750" y="151"/>
                </a:lnTo>
                <a:lnTo>
                  <a:pt x="750" y="149"/>
                </a:lnTo>
                <a:lnTo>
                  <a:pt x="753" y="142"/>
                </a:lnTo>
                <a:lnTo>
                  <a:pt x="755" y="133"/>
                </a:lnTo>
                <a:lnTo>
                  <a:pt x="754" y="121"/>
                </a:lnTo>
                <a:lnTo>
                  <a:pt x="749" y="112"/>
                </a:lnTo>
                <a:lnTo>
                  <a:pt x="738" y="106"/>
                </a:lnTo>
                <a:lnTo>
                  <a:pt x="718" y="105"/>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19" name="Freeform 118"/>
          <p:cNvSpPr>
            <a:spLocks/>
          </p:cNvSpPr>
          <p:nvPr/>
        </p:nvSpPr>
        <p:spPr bwMode="auto">
          <a:xfrm>
            <a:off x="2485113" y="2166225"/>
            <a:ext cx="0" cy="4023"/>
          </a:xfrm>
          <a:custGeom>
            <a:avLst/>
            <a:gdLst>
              <a:gd name="T0" fmla="*/ 1 w 1"/>
              <a:gd name="T1" fmla="*/ 2147483647 h 4"/>
              <a:gd name="T2" fmla="*/ 1 w 1"/>
              <a:gd name="T3" fmla="*/ 2147483647 h 4"/>
              <a:gd name="T4" fmla="*/ 1 w 1"/>
              <a:gd name="T5" fmla="*/ 2147483647 h 4"/>
              <a:gd name="T6" fmla="*/ 0 w 1"/>
              <a:gd name="T7" fmla="*/ 0 h 4"/>
              <a:gd name="T8" fmla="*/ 0 w 1"/>
              <a:gd name="T9" fmla="*/ 0 h 4"/>
              <a:gd name="T10" fmla="*/ 1 w 1"/>
              <a:gd name="T11" fmla="*/ 2147483647 h 4"/>
              <a:gd name="T12" fmla="*/ 1 w 1"/>
              <a:gd name="T13" fmla="*/ 2147483647 h 4"/>
              <a:gd name="T14" fmla="*/ 1 w 1"/>
              <a:gd name="T15" fmla="*/ 2147483647 h 4"/>
              <a:gd name="T16" fmla="*/ 1 w 1"/>
              <a:gd name="T17" fmla="*/ 2147483647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4">
                <a:moveTo>
                  <a:pt x="1" y="2"/>
                </a:moveTo>
                <a:lnTo>
                  <a:pt x="1" y="1"/>
                </a:lnTo>
                <a:lnTo>
                  <a:pt x="0" y="0"/>
                </a:lnTo>
                <a:lnTo>
                  <a:pt x="1" y="2"/>
                </a:lnTo>
                <a:lnTo>
                  <a:pt x="1" y="4"/>
                </a:lnTo>
                <a:lnTo>
                  <a:pt x="1" y="2"/>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20" name="PR"/>
          <p:cNvSpPr>
            <a:spLocks/>
          </p:cNvSpPr>
          <p:nvPr/>
        </p:nvSpPr>
        <p:spPr bwMode="auto">
          <a:xfrm>
            <a:off x="3047593" y="3739061"/>
            <a:ext cx="24757" cy="16091"/>
          </a:xfrm>
          <a:custGeom>
            <a:avLst/>
            <a:gdLst>
              <a:gd name="T0" fmla="*/ 2147483647 w 23"/>
              <a:gd name="T1" fmla="*/ 0 h 18"/>
              <a:gd name="T2" fmla="*/ 2147483647 w 23"/>
              <a:gd name="T3" fmla="*/ 2147483647 h 18"/>
              <a:gd name="T4" fmla="*/ 2147483647 w 23"/>
              <a:gd name="T5" fmla="*/ 2147483647 h 18"/>
              <a:gd name="T6" fmla="*/ 0 w 23"/>
              <a:gd name="T7" fmla="*/ 2147483647 h 18"/>
              <a:gd name="T8" fmla="*/ 2147483647 w 23"/>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8">
                <a:moveTo>
                  <a:pt x="2" y="0"/>
                </a:moveTo>
                <a:lnTo>
                  <a:pt x="23" y="1"/>
                </a:lnTo>
                <a:lnTo>
                  <a:pt x="21" y="18"/>
                </a:lnTo>
                <a:lnTo>
                  <a:pt x="0" y="13"/>
                </a:lnTo>
                <a:lnTo>
                  <a:pt x="2" y="0"/>
                </a:lnTo>
                <a:close/>
              </a:path>
            </a:pathLst>
          </a:custGeom>
          <a:solidFill>
            <a:schemeClr val="bg2"/>
          </a:solidFill>
          <a:ln w="6350" cap="flat" cmpd="sng">
            <a:solidFill>
              <a:schemeClr val="bg1"/>
            </a:solidFill>
            <a:prstDash val="solid"/>
            <a:round/>
            <a:headEnd type="none" w="med" len="med"/>
            <a:tailEnd type="none" w="med" len="me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21" name="IS"/>
          <p:cNvSpPr>
            <a:spLocks/>
          </p:cNvSpPr>
          <p:nvPr/>
        </p:nvSpPr>
        <p:spPr bwMode="auto">
          <a:xfrm>
            <a:off x="3916428" y="2253387"/>
            <a:ext cx="111300" cy="42911"/>
          </a:xfrm>
          <a:custGeom>
            <a:avLst/>
            <a:gdLst>
              <a:gd name="T0" fmla="*/ 2147483647 w 114"/>
              <a:gd name="T1" fmla="*/ 0 h 54"/>
              <a:gd name="T2" fmla="*/ 2147483647 w 114"/>
              <a:gd name="T3" fmla="*/ 2147483647 h 54"/>
              <a:gd name="T4" fmla="*/ 2147483647 w 114"/>
              <a:gd name="T5" fmla="*/ 2147483647 h 54"/>
              <a:gd name="T6" fmla="*/ 2147483647 w 114"/>
              <a:gd name="T7" fmla="*/ 0 h 54"/>
              <a:gd name="T8" fmla="*/ 2147483647 w 114"/>
              <a:gd name="T9" fmla="*/ 2147483647 h 54"/>
              <a:gd name="T10" fmla="*/ 2147483647 w 114"/>
              <a:gd name="T11" fmla="*/ 2147483647 h 54"/>
              <a:gd name="T12" fmla="*/ 2147483647 w 114"/>
              <a:gd name="T13" fmla="*/ 2147483647 h 54"/>
              <a:gd name="T14" fmla="*/ 2147483647 w 114"/>
              <a:gd name="T15" fmla="*/ 2147483647 h 54"/>
              <a:gd name="T16" fmla="*/ 2147483647 w 114"/>
              <a:gd name="T17" fmla="*/ 2147483647 h 54"/>
              <a:gd name="T18" fmla="*/ 2147483647 w 114"/>
              <a:gd name="T19" fmla="*/ 2147483647 h 54"/>
              <a:gd name="T20" fmla="*/ 2147483647 w 114"/>
              <a:gd name="T21" fmla="*/ 2147483647 h 54"/>
              <a:gd name="T22" fmla="*/ 0 w 114"/>
              <a:gd name="T23" fmla="*/ 2147483647 h 54"/>
              <a:gd name="T24" fmla="*/ 2147483647 w 114"/>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4" h="54">
                <a:moveTo>
                  <a:pt x="14" y="0"/>
                </a:moveTo>
                <a:lnTo>
                  <a:pt x="26" y="14"/>
                </a:lnTo>
                <a:lnTo>
                  <a:pt x="54" y="4"/>
                </a:lnTo>
                <a:lnTo>
                  <a:pt x="88" y="0"/>
                </a:lnTo>
                <a:lnTo>
                  <a:pt x="114" y="18"/>
                </a:lnTo>
                <a:lnTo>
                  <a:pt x="96" y="38"/>
                </a:lnTo>
                <a:lnTo>
                  <a:pt x="68" y="54"/>
                </a:lnTo>
                <a:lnTo>
                  <a:pt x="30" y="42"/>
                </a:lnTo>
                <a:lnTo>
                  <a:pt x="10" y="44"/>
                </a:lnTo>
                <a:lnTo>
                  <a:pt x="26" y="36"/>
                </a:lnTo>
                <a:lnTo>
                  <a:pt x="16" y="22"/>
                </a:lnTo>
                <a:lnTo>
                  <a:pt x="0" y="16"/>
                </a:lnTo>
                <a:lnTo>
                  <a:pt x="14" y="0"/>
                </a:lnTo>
                <a:close/>
              </a:path>
            </a:pathLst>
          </a:custGeom>
          <a:solidFill>
            <a:schemeClr val="bg2"/>
          </a:solidFill>
          <a:ln w="9525" cap="flat" cmpd="sng">
            <a:solidFill>
              <a:schemeClr val="bg1"/>
            </a:solidFill>
            <a:prstDash val="solid"/>
            <a:round/>
            <a:headEnd/>
            <a:tailEnd/>
          </a:ln>
          <a:effectLst/>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grpSp>
        <p:nvGrpSpPr>
          <p:cNvPr id="122" name="ID"/>
          <p:cNvGrpSpPr/>
          <p:nvPr/>
        </p:nvGrpSpPr>
        <p:grpSpPr>
          <a:xfrm>
            <a:off x="6681164" y="3942885"/>
            <a:ext cx="750212" cy="328534"/>
            <a:chOff x="6829505" y="2922467"/>
            <a:chExt cx="892628" cy="388938"/>
          </a:xfrm>
          <a:solidFill>
            <a:schemeClr val="bg2"/>
          </a:solidFill>
        </p:grpSpPr>
        <p:sp>
          <p:nvSpPr>
            <p:cNvPr id="198" name="Freeform 197"/>
            <p:cNvSpPr>
              <a:spLocks/>
            </p:cNvSpPr>
            <p:nvPr/>
          </p:nvSpPr>
          <p:spPr bwMode="auto">
            <a:xfrm>
              <a:off x="6953330" y="2922467"/>
              <a:ext cx="227012" cy="265113"/>
            </a:xfrm>
            <a:custGeom>
              <a:avLst/>
              <a:gdLst>
                <a:gd name="T0" fmla="*/ 2147483647 w 174"/>
                <a:gd name="T1" fmla="*/ 2147483647 h 204"/>
                <a:gd name="T2" fmla="*/ 0 w 174"/>
                <a:gd name="T3" fmla="*/ 2147483647 h 204"/>
                <a:gd name="T4" fmla="*/ 0 w 174"/>
                <a:gd name="T5" fmla="*/ 2147483647 h 204"/>
                <a:gd name="T6" fmla="*/ 2147483647 w 174"/>
                <a:gd name="T7" fmla="*/ 2147483647 h 204"/>
                <a:gd name="T8" fmla="*/ 2147483647 w 174"/>
                <a:gd name="T9" fmla="*/ 2147483647 h 204"/>
                <a:gd name="T10" fmla="*/ 2147483647 w 174"/>
                <a:gd name="T11" fmla="*/ 2147483647 h 204"/>
                <a:gd name="T12" fmla="*/ 2147483647 w 174"/>
                <a:gd name="T13" fmla="*/ 2147483647 h 204"/>
                <a:gd name="T14" fmla="*/ 2147483647 w 174"/>
                <a:gd name="T15" fmla="*/ 0 h 204"/>
                <a:gd name="T16" fmla="*/ 2147483647 w 174"/>
                <a:gd name="T17" fmla="*/ 2147483647 h 204"/>
                <a:gd name="T18" fmla="*/ 2147483647 w 174"/>
                <a:gd name="T19" fmla="*/ 2147483647 h 204"/>
                <a:gd name="T20" fmla="*/ 2147483647 w 174"/>
                <a:gd name="T21" fmla="*/ 2147483647 h 204"/>
                <a:gd name="T22" fmla="*/ 2147483647 w 174"/>
                <a:gd name="T23" fmla="*/ 2147483647 h 204"/>
                <a:gd name="T24" fmla="*/ 2147483647 w 174"/>
                <a:gd name="T25" fmla="*/ 2147483647 h 204"/>
                <a:gd name="T26" fmla="*/ 2147483647 w 174"/>
                <a:gd name="T27" fmla="*/ 2147483647 h 204"/>
                <a:gd name="T28" fmla="*/ 2147483647 w 174"/>
                <a:gd name="T29" fmla="*/ 2147483647 h 204"/>
                <a:gd name="T30" fmla="*/ 2147483647 w 174"/>
                <a:gd name="T31" fmla="*/ 2147483647 h 204"/>
                <a:gd name="T32" fmla="*/ 2147483647 w 174"/>
                <a:gd name="T33" fmla="*/ 2147483647 h 204"/>
                <a:gd name="T34" fmla="*/ 2147483647 w 174"/>
                <a:gd name="T35" fmla="*/ 2147483647 h 204"/>
                <a:gd name="T36" fmla="*/ 2147483647 w 174"/>
                <a:gd name="T37" fmla="*/ 2147483647 h 204"/>
                <a:gd name="T38" fmla="*/ 2147483647 w 174"/>
                <a:gd name="T39" fmla="*/ 2147483647 h 204"/>
                <a:gd name="T40" fmla="*/ 2147483647 w 174"/>
                <a:gd name="T41" fmla="*/ 2147483647 h 204"/>
                <a:gd name="T42" fmla="*/ 2147483647 w 174"/>
                <a:gd name="T43" fmla="*/ 2147483647 h 204"/>
                <a:gd name="T44" fmla="*/ 2147483647 w 174"/>
                <a:gd name="T45" fmla="*/ 2147483647 h 204"/>
                <a:gd name="T46" fmla="*/ 2147483647 w 174"/>
                <a:gd name="T47" fmla="*/ 2147483647 h 2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74" h="204">
                  <a:moveTo>
                    <a:pt x="12" y="168"/>
                  </a:moveTo>
                  <a:lnTo>
                    <a:pt x="0" y="144"/>
                  </a:lnTo>
                  <a:lnTo>
                    <a:pt x="0" y="108"/>
                  </a:lnTo>
                  <a:lnTo>
                    <a:pt x="12" y="90"/>
                  </a:lnTo>
                  <a:lnTo>
                    <a:pt x="36" y="84"/>
                  </a:lnTo>
                  <a:lnTo>
                    <a:pt x="60" y="66"/>
                  </a:lnTo>
                  <a:lnTo>
                    <a:pt x="96" y="24"/>
                  </a:lnTo>
                  <a:lnTo>
                    <a:pt x="138" y="0"/>
                  </a:lnTo>
                  <a:lnTo>
                    <a:pt x="162" y="12"/>
                  </a:lnTo>
                  <a:lnTo>
                    <a:pt x="174" y="30"/>
                  </a:lnTo>
                  <a:lnTo>
                    <a:pt x="156" y="48"/>
                  </a:lnTo>
                  <a:lnTo>
                    <a:pt x="150" y="66"/>
                  </a:lnTo>
                  <a:lnTo>
                    <a:pt x="156" y="90"/>
                  </a:lnTo>
                  <a:lnTo>
                    <a:pt x="174" y="108"/>
                  </a:lnTo>
                  <a:lnTo>
                    <a:pt x="156" y="120"/>
                  </a:lnTo>
                  <a:lnTo>
                    <a:pt x="150" y="132"/>
                  </a:lnTo>
                  <a:lnTo>
                    <a:pt x="138" y="150"/>
                  </a:lnTo>
                  <a:lnTo>
                    <a:pt x="126" y="168"/>
                  </a:lnTo>
                  <a:lnTo>
                    <a:pt x="114" y="198"/>
                  </a:lnTo>
                  <a:lnTo>
                    <a:pt x="90" y="204"/>
                  </a:lnTo>
                  <a:lnTo>
                    <a:pt x="72" y="192"/>
                  </a:lnTo>
                  <a:lnTo>
                    <a:pt x="42" y="192"/>
                  </a:lnTo>
                  <a:lnTo>
                    <a:pt x="24" y="192"/>
                  </a:lnTo>
                  <a:lnTo>
                    <a:pt x="12" y="168"/>
                  </a:ln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99" name="Freeform 198"/>
            <p:cNvSpPr>
              <a:spLocks/>
            </p:cNvSpPr>
            <p:nvPr/>
          </p:nvSpPr>
          <p:spPr bwMode="auto">
            <a:xfrm>
              <a:off x="7150180" y="3054230"/>
              <a:ext cx="141287" cy="173037"/>
            </a:xfrm>
            <a:custGeom>
              <a:avLst/>
              <a:gdLst>
                <a:gd name="T0" fmla="*/ 2147483647 w 108"/>
                <a:gd name="T1" fmla="*/ 2147483647 h 132"/>
                <a:gd name="T2" fmla="*/ 2147483647 w 108"/>
                <a:gd name="T3" fmla="*/ 2147483647 h 132"/>
                <a:gd name="T4" fmla="*/ 0 w 108"/>
                <a:gd name="T5" fmla="*/ 2147483647 h 132"/>
                <a:gd name="T6" fmla="*/ 2147483647 w 108"/>
                <a:gd name="T7" fmla="*/ 2147483647 h 132"/>
                <a:gd name="T8" fmla="*/ 2147483647 w 108"/>
                <a:gd name="T9" fmla="*/ 2147483647 h 132"/>
                <a:gd name="T10" fmla="*/ 2147483647 w 108"/>
                <a:gd name="T11" fmla="*/ 2147483647 h 132"/>
                <a:gd name="T12" fmla="*/ 2147483647 w 108"/>
                <a:gd name="T13" fmla="*/ 2147483647 h 132"/>
                <a:gd name="T14" fmla="*/ 2147483647 w 108"/>
                <a:gd name="T15" fmla="*/ 0 h 132"/>
                <a:gd name="T16" fmla="*/ 2147483647 w 108"/>
                <a:gd name="T17" fmla="*/ 2147483647 h 132"/>
                <a:gd name="T18" fmla="*/ 2147483647 w 108"/>
                <a:gd name="T19" fmla="*/ 2147483647 h 132"/>
                <a:gd name="T20" fmla="*/ 2147483647 w 108"/>
                <a:gd name="T21" fmla="*/ 2147483647 h 132"/>
                <a:gd name="T22" fmla="*/ 2147483647 w 108"/>
                <a:gd name="T23" fmla="*/ 2147483647 h 132"/>
                <a:gd name="T24" fmla="*/ 2147483647 w 108"/>
                <a:gd name="T25" fmla="*/ 2147483647 h 132"/>
                <a:gd name="T26" fmla="*/ 2147483647 w 108"/>
                <a:gd name="T27" fmla="*/ 2147483647 h 132"/>
                <a:gd name="T28" fmla="*/ 2147483647 w 108"/>
                <a:gd name="T29" fmla="*/ 2147483647 h 132"/>
                <a:gd name="T30" fmla="*/ 2147483647 w 108"/>
                <a:gd name="T31" fmla="*/ 2147483647 h 132"/>
                <a:gd name="T32" fmla="*/ 2147483647 w 108"/>
                <a:gd name="T33" fmla="*/ 2147483647 h 132"/>
                <a:gd name="T34" fmla="*/ 2147483647 w 108"/>
                <a:gd name="T35" fmla="*/ 2147483647 h 132"/>
                <a:gd name="T36" fmla="*/ 2147483647 w 108"/>
                <a:gd name="T37" fmla="*/ 2147483647 h 132"/>
                <a:gd name="T38" fmla="*/ 2147483647 w 108"/>
                <a:gd name="T39" fmla="*/ 2147483647 h 132"/>
                <a:gd name="T40" fmla="*/ 2147483647 w 108"/>
                <a:gd name="T41" fmla="*/ 2147483647 h 132"/>
                <a:gd name="T42" fmla="*/ 2147483647 w 108"/>
                <a:gd name="T43" fmla="*/ 2147483647 h 132"/>
                <a:gd name="T44" fmla="*/ 2147483647 w 108"/>
                <a:gd name="T45" fmla="*/ 2147483647 h 132"/>
                <a:gd name="T46" fmla="*/ 2147483647 w 108"/>
                <a:gd name="T47" fmla="*/ 2147483647 h 1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8" h="132">
                  <a:moveTo>
                    <a:pt x="12" y="126"/>
                  </a:moveTo>
                  <a:lnTo>
                    <a:pt x="12" y="108"/>
                  </a:lnTo>
                  <a:lnTo>
                    <a:pt x="0" y="84"/>
                  </a:lnTo>
                  <a:lnTo>
                    <a:pt x="6" y="66"/>
                  </a:lnTo>
                  <a:lnTo>
                    <a:pt x="24" y="24"/>
                  </a:lnTo>
                  <a:lnTo>
                    <a:pt x="36" y="12"/>
                  </a:lnTo>
                  <a:lnTo>
                    <a:pt x="66" y="6"/>
                  </a:lnTo>
                  <a:lnTo>
                    <a:pt x="108" y="0"/>
                  </a:lnTo>
                  <a:lnTo>
                    <a:pt x="108" y="12"/>
                  </a:lnTo>
                  <a:lnTo>
                    <a:pt x="90" y="12"/>
                  </a:lnTo>
                  <a:lnTo>
                    <a:pt x="54" y="24"/>
                  </a:lnTo>
                  <a:lnTo>
                    <a:pt x="42" y="42"/>
                  </a:lnTo>
                  <a:lnTo>
                    <a:pt x="84" y="42"/>
                  </a:lnTo>
                  <a:lnTo>
                    <a:pt x="90" y="60"/>
                  </a:lnTo>
                  <a:lnTo>
                    <a:pt x="78" y="66"/>
                  </a:lnTo>
                  <a:lnTo>
                    <a:pt x="66" y="78"/>
                  </a:lnTo>
                  <a:lnTo>
                    <a:pt x="90" y="102"/>
                  </a:lnTo>
                  <a:lnTo>
                    <a:pt x="96" y="126"/>
                  </a:lnTo>
                  <a:lnTo>
                    <a:pt x="72" y="126"/>
                  </a:lnTo>
                  <a:lnTo>
                    <a:pt x="54" y="108"/>
                  </a:lnTo>
                  <a:lnTo>
                    <a:pt x="36" y="84"/>
                  </a:lnTo>
                  <a:lnTo>
                    <a:pt x="36" y="114"/>
                  </a:lnTo>
                  <a:lnTo>
                    <a:pt x="36" y="132"/>
                  </a:lnTo>
                  <a:lnTo>
                    <a:pt x="12" y="126"/>
                  </a:ln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200" name="Freeform 199"/>
            <p:cNvSpPr>
              <a:spLocks/>
            </p:cNvSpPr>
            <p:nvPr/>
          </p:nvSpPr>
          <p:spPr bwMode="auto">
            <a:xfrm>
              <a:off x="6829505" y="3251080"/>
              <a:ext cx="265112" cy="60325"/>
            </a:xfrm>
            <a:custGeom>
              <a:avLst/>
              <a:gdLst>
                <a:gd name="T0" fmla="*/ 0 w 34"/>
                <a:gd name="T1" fmla="*/ 2147483647 h 8"/>
                <a:gd name="T2" fmla="*/ 2147483647 w 34"/>
                <a:gd name="T3" fmla="*/ 0 h 8"/>
                <a:gd name="T4" fmla="*/ 2147483647 w 34"/>
                <a:gd name="T5" fmla="*/ 0 h 8"/>
                <a:gd name="T6" fmla="*/ 2147483647 w 34"/>
                <a:gd name="T7" fmla="*/ 2147483647 h 8"/>
                <a:gd name="T8" fmla="*/ 2147483647 w 34"/>
                <a:gd name="T9" fmla="*/ 2147483647 h 8"/>
                <a:gd name="T10" fmla="*/ 2147483647 w 34"/>
                <a:gd name="T11" fmla="*/ 2147483647 h 8"/>
                <a:gd name="T12" fmla="*/ 2147483647 w 34"/>
                <a:gd name="T13" fmla="*/ 2147483647 h 8"/>
                <a:gd name="T14" fmla="*/ 2147483647 w 34"/>
                <a:gd name="T15" fmla="*/ 2147483647 h 8"/>
                <a:gd name="T16" fmla="*/ 2147483647 w 34"/>
                <a:gd name="T17" fmla="*/ 2147483647 h 8"/>
                <a:gd name="T18" fmla="*/ 2147483647 w 34"/>
                <a:gd name="T19" fmla="*/ 2147483647 h 8"/>
                <a:gd name="T20" fmla="*/ 0 w 34"/>
                <a:gd name="T21" fmla="*/ 2147483647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 h="8">
                  <a:moveTo>
                    <a:pt x="0" y="1"/>
                  </a:moveTo>
                  <a:cubicBezTo>
                    <a:pt x="9" y="0"/>
                    <a:pt x="9" y="0"/>
                    <a:pt x="9" y="0"/>
                  </a:cubicBezTo>
                  <a:cubicBezTo>
                    <a:pt x="16" y="0"/>
                    <a:pt x="16" y="0"/>
                    <a:pt x="16" y="0"/>
                  </a:cubicBezTo>
                  <a:cubicBezTo>
                    <a:pt x="20" y="1"/>
                    <a:pt x="20" y="1"/>
                    <a:pt x="20" y="1"/>
                  </a:cubicBezTo>
                  <a:cubicBezTo>
                    <a:pt x="23" y="3"/>
                    <a:pt x="23" y="3"/>
                    <a:pt x="23" y="3"/>
                  </a:cubicBezTo>
                  <a:cubicBezTo>
                    <a:pt x="31" y="5"/>
                    <a:pt x="31" y="5"/>
                    <a:pt x="31" y="5"/>
                  </a:cubicBezTo>
                  <a:cubicBezTo>
                    <a:pt x="34" y="8"/>
                    <a:pt x="34" y="8"/>
                    <a:pt x="34" y="8"/>
                  </a:cubicBezTo>
                  <a:cubicBezTo>
                    <a:pt x="26" y="7"/>
                    <a:pt x="26" y="7"/>
                    <a:pt x="26" y="7"/>
                  </a:cubicBezTo>
                  <a:cubicBezTo>
                    <a:pt x="19" y="6"/>
                    <a:pt x="19" y="6"/>
                    <a:pt x="19" y="6"/>
                  </a:cubicBezTo>
                  <a:cubicBezTo>
                    <a:pt x="19" y="6"/>
                    <a:pt x="10" y="4"/>
                    <a:pt x="8" y="4"/>
                  </a:cubicBezTo>
                  <a:cubicBezTo>
                    <a:pt x="7" y="3"/>
                    <a:pt x="0" y="1"/>
                    <a:pt x="0" y="1"/>
                  </a:cubicBez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201" name="Freeform 200"/>
            <p:cNvSpPr>
              <a:spLocks/>
            </p:cNvSpPr>
            <p:nvPr/>
          </p:nvSpPr>
          <p:spPr bwMode="auto">
            <a:xfrm>
              <a:off x="7506233" y="3041530"/>
              <a:ext cx="215900" cy="185737"/>
            </a:xfrm>
            <a:custGeom>
              <a:avLst/>
              <a:gdLst>
                <a:gd name="T0" fmla="*/ 2147483647 w 575"/>
                <a:gd name="T1" fmla="*/ 2147483647 h 488"/>
                <a:gd name="T2" fmla="*/ 2147483647 w 575"/>
                <a:gd name="T3" fmla="*/ 2147483647 h 488"/>
                <a:gd name="T4" fmla="*/ 2147483647 w 575"/>
                <a:gd name="T5" fmla="*/ 2147483647 h 488"/>
                <a:gd name="T6" fmla="*/ 2147483647 w 575"/>
                <a:gd name="T7" fmla="*/ 2147483647 h 488"/>
                <a:gd name="T8" fmla="*/ 2147483647 w 575"/>
                <a:gd name="T9" fmla="*/ 0 h 488"/>
                <a:gd name="T10" fmla="*/ 2147483647 w 575"/>
                <a:gd name="T11" fmla="*/ 2147483647 h 488"/>
                <a:gd name="T12" fmla="*/ 0 w 575"/>
                <a:gd name="T13" fmla="*/ 2147483647 h 488"/>
                <a:gd name="T14" fmla="*/ 2147483647 w 575"/>
                <a:gd name="T15" fmla="*/ 2147483647 h 488"/>
                <a:gd name="T16" fmla="*/ 2147483647 w 575"/>
                <a:gd name="T17" fmla="*/ 2147483647 h 488"/>
                <a:gd name="T18" fmla="*/ 2147483647 w 575"/>
                <a:gd name="T19" fmla="*/ 2147483647 h 488"/>
                <a:gd name="T20" fmla="*/ 2147483647 w 575"/>
                <a:gd name="T21" fmla="*/ 2147483647 h 488"/>
                <a:gd name="T22" fmla="*/ 2147483647 w 575"/>
                <a:gd name="T23" fmla="*/ 2147483647 h 488"/>
                <a:gd name="T24" fmla="*/ 2147483647 w 575"/>
                <a:gd name="T25" fmla="*/ 2147483647 h 488"/>
                <a:gd name="T26" fmla="*/ 2147483647 w 575"/>
                <a:gd name="T27" fmla="*/ 2147483647 h 488"/>
                <a:gd name="T28" fmla="*/ 2147483647 w 575"/>
                <a:gd name="T29" fmla="*/ 2147483647 h 488"/>
                <a:gd name="T30" fmla="*/ 2147483647 w 575"/>
                <a:gd name="T31" fmla="*/ 2147483647 h 488"/>
                <a:gd name="T32" fmla="*/ 2147483647 w 575"/>
                <a:gd name="T33" fmla="*/ 2147483647 h 488"/>
                <a:gd name="T34" fmla="*/ 2147483647 w 575"/>
                <a:gd name="T35" fmla="*/ 2147483647 h 488"/>
                <a:gd name="T36" fmla="*/ 2147483647 w 575"/>
                <a:gd name="T37" fmla="*/ 2147483647 h 488"/>
                <a:gd name="T38" fmla="*/ 2147483647 w 575"/>
                <a:gd name="T39" fmla="*/ 2147483647 h 488"/>
                <a:gd name="T40" fmla="*/ 2147483647 w 575"/>
                <a:gd name="T41" fmla="*/ 2147483647 h 4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5" h="488">
                  <a:moveTo>
                    <a:pt x="410" y="71"/>
                  </a:moveTo>
                  <a:lnTo>
                    <a:pt x="321" y="142"/>
                  </a:lnTo>
                  <a:lnTo>
                    <a:pt x="233" y="142"/>
                  </a:lnTo>
                  <a:lnTo>
                    <a:pt x="178" y="71"/>
                  </a:lnTo>
                  <a:lnTo>
                    <a:pt x="107" y="0"/>
                  </a:lnTo>
                  <a:lnTo>
                    <a:pt x="36" y="19"/>
                  </a:lnTo>
                  <a:lnTo>
                    <a:pt x="0" y="90"/>
                  </a:lnTo>
                  <a:lnTo>
                    <a:pt x="72" y="124"/>
                  </a:lnTo>
                  <a:lnTo>
                    <a:pt x="89" y="159"/>
                  </a:lnTo>
                  <a:lnTo>
                    <a:pt x="107" y="213"/>
                  </a:lnTo>
                  <a:lnTo>
                    <a:pt x="160" y="213"/>
                  </a:lnTo>
                  <a:lnTo>
                    <a:pt x="197" y="230"/>
                  </a:lnTo>
                  <a:lnTo>
                    <a:pt x="321" y="283"/>
                  </a:lnTo>
                  <a:lnTo>
                    <a:pt x="446" y="353"/>
                  </a:lnTo>
                  <a:lnTo>
                    <a:pt x="465" y="389"/>
                  </a:lnTo>
                  <a:lnTo>
                    <a:pt x="393" y="424"/>
                  </a:lnTo>
                  <a:lnTo>
                    <a:pt x="465" y="442"/>
                  </a:lnTo>
                  <a:lnTo>
                    <a:pt x="518" y="459"/>
                  </a:lnTo>
                  <a:lnTo>
                    <a:pt x="575" y="488"/>
                  </a:lnTo>
                  <a:lnTo>
                    <a:pt x="575" y="122"/>
                  </a:lnTo>
                  <a:lnTo>
                    <a:pt x="410" y="71"/>
                  </a:lnTo>
                  <a:close/>
                </a:path>
              </a:pathLst>
            </a:custGeom>
            <a:grpFill/>
            <a:ln w="9525" cap="flat" cmpd="sng">
              <a:solidFill>
                <a:schemeClr val="bg1"/>
              </a:solidFill>
              <a:prstDash val="solid"/>
              <a:round/>
              <a:headEnd type="none" w="med" len="med"/>
              <a:tailEnd type="none" w="med" len="me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grpSp>
      <p:sp>
        <p:nvSpPr>
          <p:cNvPr id="123" name="PG"/>
          <p:cNvSpPr>
            <a:spLocks/>
          </p:cNvSpPr>
          <p:nvPr/>
        </p:nvSpPr>
        <p:spPr bwMode="auto">
          <a:xfrm>
            <a:off x="7431384" y="4081004"/>
            <a:ext cx="147505" cy="143482"/>
          </a:xfrm>
          <a:custGeom>
            <a:avLst/>
            <a:gdLst>
              <a:gd name="T0" fmla="*/ 2147483647 w 460"/>
              <a:gd name="T1" fmla="*/ 2147483647 h 443"/>
              <a:gd name="T2" fmla="*/ 2147483647 w 460"/>
              <a:gd name="T3" fmla="*/ 2147483647 h 443"/>
              <a:gd name="T4" fmla="*/ 2147483647 w 460"/>
              <a:gd name="T5" fmla="*/ 2147483647 h 443"/>
              <a:gd name="T6" fmla="*/ 2147483647 w 460"/>
              <a:gd name="T7" fmla="*/ 2147483647 h 443"/>
              <a:gd name="T8" fmla="*/ 2147483647 w 460"/>
              <a:gd name="T9" fmla="*/ 2147483647 h 443"/>
              <a:gd name="T10" fmla="*/ 2147483647 w 460"/>
              <a:gd name="T11" fmla="*/ 2147483647 h 443"/>
              <a:gd name="T12" fmla="*/ 0 w 460"/>
              <a:gd name="T13" fmla="*/ 0 h 443"/>
              <a:gd name="T14" fmla="*/ 0 w 460"/>
              <a:gd name="T15" fmla="*/ 2147483647 h 443"/>
              <a:gd name="T16" fmla="*/ 2147483647 w 460"/>
              <a:gd name="T17" fmla="*/ 2147483647 h 443"/>
              <a:gd name="T18" fmla="*/ 2147483647 w 460"/>
              <a:gd name="T19" fmla="*/ 2147483647 h 443"/>
              <a:gd name="T20" fmla="*/ 2147483647 w 460"/>
              <a:gd name="T21" fmla="*/ 2147483647 h 443"/>
              <a:gd name="T22" fmla="*/ 2147483647 w 460"/>
              <a:gd name="T23" fmla="*/ 2147483647 h 443"/>
              <a:gd name="T24" fmla="*/ 2147483647 w 460"/>
              <a:gd name="T25" fmla="*/ 2147483647 h 443"/>
              <a:gd name="T26" fmla="*/ 2147483647 w 460"/>
              <a:gd name="T27" fmla="*/ 2147483647 h 443"/>
              <a:gd name="T28" fmla="*/ 2147483647 w 460"/>
              <a:gd name="T29" fmla="*/ 2147483647 h 443"/>
              <a:gd name="T30" fmla="*/ 2147483647 w 460"/>
              <a:gd name="T31" fmla="*/ 2147483647 h 443"/>
              <a:gd name="T32" fmla="*/ 2147483647 w 460"/>
              <a:gd name="T33" fmla="*/ 2147483647 h 4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0" h="443">
                <a:moveTo>
                  <a:pt x="353" y="302"/>
                </a:moveTo>
                <a:lnTo>
                  <a:pt x="336" y="249"/>
                </a:lnTo>
                <a:lnTo>
                  <a:pt x="372" y="214"/>
                </a:lnTo>
                <a:lnTo>
                  <a:pt x="283" y="161"/>
                </a:lnTo>
                <a:lnTo>
                  <a:pt x="247" y="108"/>
                </a:lnTo>
                <a:lnTo>
                  <a:pt x="122" y="37"/>
                </a:lnTo>
                <a:lnTo>
                  <a:pt x="0" y="0"/>
                </a:lnTo>
                <a:lnTo>
                  <a:pt x="0" y="366"/>
                </a:lnTo>
                <a:lnTo>
                  <a:pt x="14" y="373"/>
                </a:lnTo>
                <a:lnTo>
                  <a:pt x="67" y="373"/>
                </a:lnTo>
                <a:lnTo>
                  <a:pt x="122" y="320"/>
                </a:lnTo>
                <a:lnTo>
                  <a:pt x="211" y="284"/>
                </a:lnTo>
                <a:lnTo>
                  <a:pt x="264" y="320"/>
                </a:lnTo>
                <a:lnTo>
                  <a:pt x="389" y="408"/>
                </a:lnTo>
                <a:lnTo>
                  <a:pt x="460" y="443"/>
                </a:lnTo>
                <a:lnTo>
                  <a:pt x="460" y="337"/>
                </a:lnTo>
                <a:lnTo>
                  <a:pt x="353" y="302"/>
                </a:lnTo>
                <a:close/>
              </a:path>
            </a:pathLst>
          </a:custGeom>
          <a:solidFill>
            <a:schemeClr val="bg2"/>
          </a:solidFill>
          <a:ln w="9525" cap="flat" cmpd="sng">
            <a:solidFill>
              <a:schemeClr val="bg1"/>
            </a:solidFill>
            <a:prstDash val="solid"/>
            <a:round/>
            <a:headEnd type="none" w="med" len="med"/>
            <a:tailEnd type="none" w="med" len="me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grpSp>
        <p:nvGrpSpPr>
          <p:cNvPr id="124" name="UK"/>
          <p:cNvGrpSpPr>
            <a:grpSpLocks/>
          </p:cNvGrpSpPr>
          <p:nvPr/>
        </p:nvGrpSpPr>
        <p:grpSpPr bwMode="auto">
          <a:xfrm>
            <a:off x="4309948" y="2577864"/>
            <a:ext cx="211871" cy="311101"/>
            <a:chOff x="4022311" y="1306473"/>
            <a:chExt cx="133" cy="193"/>
          </a:xfrm>
          <a:solidFill>
            <a:schemeClr val="accent1"/>
          </a:solidFill>
        </p:grpSpPr>
        <p:sp>
          <p:nvSpPr>
            <p:cNvPr id="196" name="GB"/>
            <p:cNvSpPr>
              <a:spLocks/>
            </p:cNvSpPr>
            <p:nvPr/>
          </p:nvSpPr>
          <p:spPr bwMode="auto">
            <a:xfrm>
              <a:off x="4022344" y="1306473"/>
              <a:ext cx="100" cy="193"/>
            </a:xfrm>
            <a:custGeom>
              <a:avLst/>
              <a:gdLst>
                <a:gd name="T0" fmla="*/ 31321 w 24"/>
                <a:gd name="T1" fmla="*/ 168050 h 47"/>
                <a:gd name="T2" fmla="*/ 21408 w 24"/>
                <a:gd name="T3" fmla="*/ 158642 h 47"/>
                <a:gd name="T4" fmla="*/ 52742 w 24"/>
                <a:gd name="T5" fmla="*/ 139046 h 47"/>
                <a:gd name="T6" fmla="*/ 47604 w 24"/>
                <a:gd name="T7" fmla="*/ 120280 h 47"/>
                <a:gd name="T8" fmla="*/ 41596 w 24"/>
                <a:gd name="T9" fmla="*/ 105189 h 47"/>
                <a:gd name="T10" fmla="*/ 16283 w 24"/>
                <a:gd name="T11" fmla="*/ 105189 h 47"/>
                <a:gd name="T12" fmla="*/ 21408 w 24"/>
                <a:gd name="T13" fmla="*/ 77060 h 47"/>
                <a:gd name="T14" fmla="*/ 5138 w 24"/>
                <a:gd name="T15" fmla="*/ 86419 h 47"/>
                <a:gd name="T16" fmla="*/ 0 w 24"/>
                <a:gd name="T17" fmla="*/ 61969 h 47"/>
                <a:gd name="T18" fmla="*/ 0 w 24"/>
                <a:gd name="T19" fmla="*/ 38633 h 47"/>
                <a:gd name="T20" fmla="*/ 5138 w 24"/>
                <a:gd name="T21" fmla="*/ 18766 h 47"/>
                <a:gd name="T22" fmla="*/ 26546 w 24"/>
                <a:gd name="T23" fmla="*/ 0 h 47"/>
                <a:gd name="T24" fmla="*/ 41596 w 24"/>
                <a:gd name="T25" fmla="*/ 4570 h 47"/>
                <a:gd name="T26" fmla="*/ 36458 w 24"/>
                <a:gd name="T27" fmla="*/ 29291 h 47"/>
                <a:gd name="T28" fmla="*/ 67846 w 24"/>
                <a:gd name="T29" fmla="*/ 29291 h 47"/>
                <a:gd name="T30" fmla="*/ 57867 w 24"/>
                <a:gd name="T31" fmla="*/ 52627 h 47"/>
                <a:gd name="T32" fmla="*/ 47604 w 24"/>
                <a:gd name="T33" fmla="*/ 72490 h 47"/>
                <a:gd name="T34" fmla="*/ 67846 w 24"/>
                <a:gd name="T35" fmla="*/ 81631 h 47"/>
                <a:gd name="T36" fmla="*/ 89200 w 24"/>
                <a:gd name="T37" fmla="*/ 115710 h 47"/>
                <a:gd name="T38" fmla="*/ 99183 w 24"/>
                <a:gd name="T39" fmla="*/ 139046 h 47"/>
                <a:gd name="T40" fmla="*/ 99183 w 24"/>
                <a:gd name="T41" fmla="*/ 152959 h 47"/>
                <a:gd name="T42" fmla="*/ 120592 w 24"/>
                <a:gd name="T43" fmla="*/ 152959 h 47"/>
                <a:gd name="T44" fmla="*/ 115450 w 24"/>
                <a:gd name="T45" fmla="*/ 186820 h 47"/>
                <a:gd name="T46" fmla="*/ 125729 w 24"/>
                <a:gd name="T47" fmla="*/ 191386 h 47"/>
                <a:gd name="T48" fmla="*/ 89200 w 24"/>
                <a:gd name="T49" fmla="*/ 206699 h 47"/>
                <a:gd name="T50" fmla="*/ 57867 w 24"/>
                <a:gd name="T51" fmla="*/ 211269 h 47"/>
                <a:gd name="T52" fmla="*/ 41596 w 24"/>
                <a:gd name="T53" fmla="*/ 216107 h 47"/>
                <a:gd name="T54" fmla="*/ 21408 w 24"/>
                <a:gd name="T55" fmla="*/ 216107 h 47"/>
                <a:gd name="T56" fmla="*/ 5138 w 24"/>
                <a:gd name="T57" fmla="*/ 220677 h 47"/>
                <a:gd name="T58" fmla="*/ 26546 w 24"/>
                <a:gd name="T59" fmla="*/ 200728 h 47"/>
                <a:gd name="T60" fmla="*/ 31321 w 24"/>
                <a:gd name="T61" fmla="*/ 182249 h 47"/>
                <a:gd name="T62" fmla="*/ 16283 w 24"/>
                <a:gd name="T63" fmla="*/ 177408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 h="47">
                  <a:moveTo>
                    <a:pt x="3" y="37"/>
                  </a:moveTo>
                  <a:cubicBezTo>
                    <a:pt x="6" y="35"/>
                    <a:pt x="6" y="35"/>
                    <a:pt x="6" y="35"/>
                  </a:cubicBezTo>
                  <a:cubicBezTo>
                    <a:pt x="6" y="33"/>
                    <a:pt x="6" y="33"/>
                    <a:pt x="6" y="33"/>
                  </a:cubicBezTo>
                  <a:cubicBezTo>
                    <a:pt x="4" y="33"/>
                    <a:pt x="4" y="33"/>
                    <a:pt x="4" y="33"/>
                  </a:cubicBezTo>
                  <a:cubicBezTo>
                    <a:pt x="6" y="30"/>
                    <a:pt x="6" y="30"/>
                    <a:pt x="6" y="30"/>
                  </a:cubicBezTo>
                  <a:cubicBezTo>
                    <a:pt x="10" y="29"/>
                    <a:pt x="10" y="29"/>
                    <a:pt x="10" y="29"/>
                  </a:cubicBezTo>
                  <a:cubicBezTo>
                    <a:pt x="9" y="26"/>
                    <a:pt x="9" y="26"/>
                    <a:pt x="9" y="26"/>
                  </a:cubicBezTo>
                  <a:cubicBezTo>
                    <a:pt x="9" y="25"/>
                    <a:pt x="9" y="25"/>
                    <a:pt x="9" y="25"/>
                  </a:cubicBezTo>
                  <a:cubicBezTo>
                    <a:pt x="8" y="23"/>
                    <a:pt x="8" y="23"/>
                    <a:pt x="8" y="23"/>
                  </a:cubicBezTo>
                  <a:cubicBezTo>
                    <a:pt x="8" y="22"/>
                    <a:pt x="8" y="22"/>
                    <a:pt x="8" y="22"/>
                  </a:cubicBezTo>
                  <a:cubicBezTo>
                    <a:pt x="5" y="22"/>
                    <a:pt x="5" y="22"/>
                    <a:pt x="5" y="22"/>
                  </a:cubicBezTo>
                  <a:cubicBezTo>
                    <a:pt x="3" y="22"/>
                    <a:pt x="3" y="22"/>
                    <a:pt x="3" y="22"/>
                  </a:cubicBezTo>
                  <a:cubicBezTo>
                    <a:pt x="3" y="20"/>
                    <a:pt x="3" y="20"/>
                    <a:pt x="3" y="20"/>
                  </a:cubicBezTo>
                  <a:cubicBezTo>
                    <a:pt x="4" y="16"/>
                    <a:pt x="4" y="16"/>
                    <a:pt x="4" y="16"/>
                  </a:cubicBezTo>
                  <a:cubicBezTo>
                    <a:pt x="2" y="16"/>
                    <a:pt x="2" y="16"/>
                    <a:pt x="2" y="16"/>
                  </a:cubicBezTo>
                  <a:cubicBezTo>
                    <a:pt x="1" y="18"/>
                    <a:pt x="1" y="18"/>
                    <a:pt x="1" y="18"/>
                  </a:cubicBezTo>
                  <a:cubicBezTo>
                    <a:pt x="1" y="18"/>
                    <a:pt x="0" y="17"/>
                    <a:pt x="0" y="16"/>
                  </a:cubicBezTo>
                  <a:cubicBezTo>
                    <a:pt x="0" y="15"/>
                    <a:pt x="0" y="13"/>
                    <a:pt x="0" y="13"/>
                  </a:cubicBezTo>
                  <a:cubicBezTo>
                    <a:pt x="0" y="11"/>
                    <a:pt x="0" y="11"/>
                    <a:pt x="0" y="11"/>
                  </a:cubicBezTo>
                  <a:cubicBezTo>
                    <a:pt x="0" y="8"/>
                    <a:pt x="0" y="8"/>
                    <a:pt x="0" y="8"/>
                  </a:cubicBezTo>
                  <a:cubicBezTo>
                    <a:pt x="0" y="6"/>
                    <a:pt x="0" y="6"/>
                    <a:pt x="0" y="6"/>
                  </a:cubicBezTo>
                  <a:cubicBezTo>
                    <a:pt x="1" y="4"/>
                    <a:pt x="1" y="4"/>
                    <a:pt x="1" y="4"/>
                  </a:cubicBezTo>
                  <a:cubicBezTo>
                    <a:pt x="3" y="0"/>
                    <a:pt x="3" y="0"/>
                    <a:pt x="3" y="0"/>
                  </a:cubicBezTo>
                  <a:cubicBezTo>
                    <a:pt x="5" y="0"/>
                    <a:pt x="5" y="0"/>
                    <a:pt x="5" y="0"/>
                  </a:cubicBezTo>
                  <a:cubicBezTo>
                    <a:pt x="8" y="0"/>
                    <a:pt x="8" y="0"/>
                    <a:pt x="8" y="0"/>
                  </a:cubicBezTo>
                  <a:cubicBezTo>
                    <a:pt x="8" y="1"/>
                    <a:pt x="8" y="1"/>
                    <a:pt x="8" y="1"/>
                  </a:cubicBezTo>
                  <a:cubicBezTo>
                    <a:pt x="6" y="5"/>
                    <a:pt x="6" y="5"/>
                    <a:pt x="6" y="5"/>
                  </a:cubicBezTo>
                  <a:cubicBezTo>
                    <a:pt x="7" y="6"/>
                    <a:pt x="7" y="6"/>
                    <a:pt x="7" y="6"/>
                  </a:cubicBezTo>
                  <a:cubicBezTo>
                    <a:pt x="10" y="5"/>
                    <a:pt x="10" y="5"/>
                    <a:pt x="10" y="5"/>
                  </a:cubicBezTo>
                  <a:cubicBezTo>
                    <a:pt x="13" y="6"/>
                    <a:pt x="13" y="6"/>
                    <a:pt x="13" y="6"/>
                  </a:cubicBezTo>
                  <a:cubicBezTo>
                    <a:pt x="12" y="8"/>
                    <a:pt x="12" y="8"/>
                    <a:pt x="12" y="8"/>
                  </a:cubicBezTo>
                  <a:cubicBezTo>
                    <a:pt x="11" y="11"/>
                    <a:pt x="11" y="11"/>
                    <a:pt x="11" y="11"/>
                  </a:cubicBezTo>
                  <a:cubicBezTo>
                    <a:pt x="9" y="14"/>
                    <a:pt x="9" y="14"/>
                    <a:pt x="9" y="14"/>
                  </a:cubicBezTo>
                  <a:cubicBezTo>
                    <a:pt x="9" y="15"/>
                    <a:pt x="9" y="15"/>
                    <a:pt x="9" y="15"/>
                  </a:cubicBezTo>
                  <a:cubicBezTo>
                    <a:pt x="11" y="16"/>
                    <a:pt x="11" y="16"/>
                    <a:pt x="11" y="16"/>
                  </a:cubicBezTo>
                  <a:cubicBezTo>
                    <a:pt x="13" y="17"/>
                    <a:pt x="13" y="17"/>
                    <a:pt x="13" y="17"/>
                  </a:cubicBezTo>
                  <a:cubicBezTo>
                    <a:pt x="15" y="22"/>
                    <a:pt x="15" y="22"/>
                    <a:pt x="15" y="22"/>
                  </a:cubicBezTo>
                  <a:cubicBezTo>
                    <a:pt x="17" y="24"/>
                    <a:pt x="17" y="24"/>
                    <a:pt x="17" y="24"/>
                  </a:cubicBezTo>
                  <a:cubicBezTo>
                    <a:pt x="20" y="28"/>
                    <a:pt x="20" y="28"/>
                    <a:pt x="20" y="28"/>
                  </a:cubicBezTo>
                  <a:cubicBezTo>
                    <a:pt x="19" y="29"/>
                    <a:pt x="19" y="29"/>
                    <a:pt x="19" y="29"/>
                  </a:cubicBezTo>
                  <a:cubicBezTo>
                    <a:pt x="19" y="30"/>
                    <a:pt x="19" y="30"/>
                    <a:pt x="19" y="30"/>
                  </a:cubicBezTo>
                  <a:cubicBezTo>
                    <a:pt x="19" y="32"/>
                    <a:pt x="19" y="32"/>
                    <a:pt x="19" y="32"/>
                  </a:cubicBezTo>
                  <a:cubicBezTo>
                    <a:pt x="21" y="32"/>
                    <a:pt x="21" y="32"/>
                    <a:pt x="21" y="32"/>
                  </a:cubicBezTo>
                  <a:cubicBezTo>
                    <a:pt x="23" y="32"/>
                    <a:pt x="23" y="32"/>
                    <a:pt x="23" y="32"/>
                  </a:cubicBezTo>
                  <a:cubicBezTo>
                    <a:pt x="24" y="36"/>
                    <a:pt x="24" y="36"/>
                    <a:pt x="24" y="36"/>
                  </a:cubicBezTo>
                  <a:cubicBezTo>
                    <a:pt x="22" y="39"/>
                    <a:pt x="22" y="39"/>
                    <a:pt x="22" y="39"/>
                  </a:cubicBezTo>
                  <a:cubicBezTo>
                    <a:pt x="22" y="40"/>
                    <a:pt x="22" y="40"/>
                    <a:pt x="22" y="40"/>
                  </a:cubicBezTo>
                  <a:cubicBezTo>
                    <a:pt x="24" y="40"/>
                    <a:pt x="24" y="40"/>
                    <a:pt x="24" y="40"/>
                  </a:cubicBezTo>
                  <a:cubicBezTo>
                    <a:pt x="22" y="41"/>
                    <a:pt x="22" y="41"/>
                    <a:pt x="22" y="41"/>
                  </a:cubicBezTo>
                  <a:cubicBezTo>
                    <a:pt x="17" y="43"/>
                    <a:pt x="17" y="43"/>
                    <a:pt x="17" y="43"/>
                  </a:cubicBezTo>
                  <a:cubicBezTo>
                    <a:pt x="14" y="43"/>
                    <a:pt x="14" y="43"/>
                    <a:pt x="14" y="43"/>
                  </a:cubicBezTo>
                  <a:cubicBezTo>
                    <a:pt x="11" y="44"/>
                    <a:pt x="11" y="44"/>
                    <a:pt x="11" y="44"/>
                  </a:cubicBezTo>
                  <a:cubicBezTo>
                    <a:pt x="11" y="44"/>
                    <a:pt x="10" y="43"/>
                    <a:pt x="9" y="43"/>
                  </a:cubicBezTo>
                  <a:cubicBezTo>
                    <a:pt x="9" y="43"/>
                    <a:pt x="8" y="45"/>
                    <a:pt x="8" y="45"/>
                  </a:cubicBezTo>
                  <a:cubicBezTo>
                    <a:pt x="6" y="45"/>
                    <a:pt x="6" y="45"/>
                    <a:pt x="6" y="45"/>
                  </a:cubicBezTo>
                  <a:cubicBezTo>
                    <a:pt x="4" y="45"/>
                    <a:pt x="4" y="45"/>
                    <a:pt x="4" y="45"/>
                  </a:cubicBezTo>
                  <a:cubicBezTo>
                    <a:pt x="3" y="47"/>
                    <a:pt x="3" y="47"/>
                    <a:pt x="3" y="47"/>
                  </a:cubicBezTo>
                  <a:cubicBezTo>
                    <a:pt x="1" y="46"/>
                    <a:pt x="1" y="46"/>
                    <a:pt x="1" y="46"/>
                  </a:cubicBezTo>
                  <a:cubicBezTo>
                    <a:pt x="2" y="44"/>
                    <a:pt x="2" y="44"/>
                    <a:pt x="2" y="44"/>
                  </a:cubicBezTo>
                  <a:cubicBezTo>
                    <a:pt x="5" y="42"/>
                    <a:pt x="5" y="42"/>
                    <a:pt x="5" y="42"/>
                  </a:cubicBezTo>
                  <a:cubicBezTo>
                    <a:pt x="8" y="39"/>
                    <a:pt x="8" y="39"/>
                    <a:pt x="8" y="39"/>
                  </a:cubicBezTo>
                  <a:cubicBezTo>
                    <a:pt x="6" y="38"/>
                    <a:pt x="6" y="38"/>
                    <a:pt x="6" y="38"/>
                  </a:cubicBezTo>
                  <a:cubicBezTo>
                    <a:pt x="4" y="38"/>
                    <a:pt x="4" y="38"/>
                    <a:pt x="4" y="38"/>
                  </a:cubicBezTo>
                  <a:lnTo>
                    <a:pt x="3" y="37"/>
                  </a:ln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97" name="NIRELAND"/>
            <p:cNvSpPr>
              <a:spLocks/>
            </p:cNvSpPr>
            <p:nvPr/>
          </p:nvSpPr>
          <p:spPr bwMode="auto">
            <a:xfrm>
              <a:off x="4022311" y="1306554"/>
              <a:ext cx="34" cy="22"/>
            </a:xfrm>
            <a:custGeom>
              <a:avLst/>
              <a:gdLst>
                <a:gd name="T0" fmla="*/ 24 w 34"/>
                <a:gd name="T1" fmla="*/ 22 h 22"/>
                <a:gd name="T2" fmla="*/ 0 w 34"/>
                <a:gd name="T3" fmla="*/ 18 h 22"/>
                <a:gd name="T4" fmla="*/ 13 w 34"/>
                <a:gd name="T5" fmla="*/ 0 h 22"/>
                <a:gd name="T6" fmla="*/ 27 w 34"/>
                <a:gd name="T7" fmla="*/ 3 h 22"/>
                <a:gd name="T8" fmla="*/ 34 w 34"/>
                <a:gd name="T9" fmla="*/ 15 h 22"/>
                <a:gd name="T10" fmla="*/ 24 w 34"/>
                <a:gd name="T11" fmla="*/ 22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22">
                  <a:moveTo>
                    <a:pt x="24" y="22"/>
                  </a:moveTo>
                  <a:lnTo>
                    <a:pt x="0" y="18"/>
                  </a:lnTo>
                  <a:lnTo>
                    <a:pt x="13" y="0"/>
                  </a:lnTo>
                  <a:lnTo>
                    <a:pt x="27" y="3"/>
                  </a:lnTo>
                  <a:lnTo>
                    <a:pt x="34" y="15"/>
                  </a:lnTo>
                  <a:lnTo>
                    <a:pt x="24" y="22"/>
                  </a:lnTo>
                  <a:close/>
                </a:path>
              </a:pathLst>
            </a:custGeom>
            <a:grp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grpSp>
      <p:sp>
        <p:nvSpPr>
          <p:cNvPr id="125" name="CY"/>
          <p:cNvSpPr>
            <a:spLocks/>
          </p:cNvSpPr>
          <p:nvPr/>
        </p:nvSpPr>
        <p:spPr bwMode="auto">
          <a:xfrm>
            <a:off x="5127828" y="3293247"/>
            <a:ext cx="61684" cy="37547"/>
          </a:xfrm>
          <a:custGeom>
            <a:avLst/>
            <a:gdLst>
              <a:gd name="T0" fmla="*/ 0 w 46"/>
              <a:gd name="T1" fmla="*/ 2147483647 h 28"/>
              <a:gd name="T2" fmla="*/ 2147483647 w 46"/>
              <a:gd name="T3" fmla="*/ 2147483647 h 28"/>
              <a:gd name="T4" fmla="*/ 2147483647 w 46"/>
              <a:gd name="T5" fmla="*/ 2147483647 h 28"/>
              <a:gd name="T6" fmla="*/ 2147483647 w 46"/>
              <a:gd name="T7" fmla="*/ 2147483647 h 28"/>
              <a:gd name="T8" fmla="*/ 2147483647 w 46"/>
              <a:gd name="T9" fmla="*/ 2147483647 h 28"/>
              <a:gd name="T10" fmla="*/ 2147483647 w 46"/>
              <a:gd name="T11" fmla="*/ 0 h 28"/>
              <a:gd name="T12" fmla="*/ 2147483647 w 46"/>
              <a:gd name="T13" fmla="*/ 2147483647 h 28"/>
              <a:gd name="T14" fmla="*/ 2147483647 w 46"/>
              <a:gd name="T15" fmla="*/ 2147483647 h 28"/>
              <a:gd name="T16" fmla="*/ 2147483647 w 46"/>
              <a:gd name="T17" fmla="*/ 2147483647 h 28"/>
              <a:gd name="T18" fmla="*/ 2147483647 w 46"/>
              <a:gd name="T19" fmla="*/ 2147483647 h 28"/>
              <a:gd name="T20" fmla="*/ 2147483647 w 46"/>
              <a:gd name="T21" fmla="*/ 2147483647 h 28"/>
              <a:gd name="T22" fmla="*/ 2147483647 w 46"/>
              <a:gd name="T23" fmla="*/ 2147483647 h 28"/>
              <a:gd name="T24" fmla="*/ 2147483647 w 46"/>
              <a:gd name="T25" fmla="*/ 2147483647 h 28"/>
              <a:gd name="T26" fmla="*/ 2147483647 w 46"/>
              <a:gd name="T27" fmla="*/ 2147483647 h 28"/>
              <a:gd name="T28" fmla="*/ 0 w 46"/>
              <a:gd name="T29" fmla="*/ 2147483647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 h="28">
                <a:moveTo>
                  <a:pt x="0" y="15"/>
                </a:moveTo>
                <a:lnTo>
                  <a:pt x="3" y="17"/>
                </a:lnTo>
                <a:lnTo>
                  <a:pt x="12" y="14"/>
                </a:lnTo>
                <a:lnTo>
                  <a:pt x="13" y="8"/>
                </a:lnTo>
                <a:lnTo>
                  <a:pt x="27" y="9"/>
                </a:lnTo>
                <a:lnTo>
                  <a:pt x="46" y="0"/>
                </a:lnTo>
                <a:lnTo>
                  <a:pt x="46" y="1"/>
                </a:lnTo>
                <a:lnTo>
                  <a:pt x="33" y="11"/>
                </a:lnTo>
                <a:lnTo>
                  <a:pt x="36" y="18"/>
                </a:lnTo>
                <a:lnTo>
                  <a:pt x="27" y="21"/>
                </a:lnTo>
                <a:lnTo>
                  <a:pt x="15" y="28"/>
                </a:lnTo>
                <a:lnTo>
                  <a:pt x="13" y="28"/>
                </a:lnTo>
                <a:lnTo>
                  <a:pt x="8" y="26"/>
                </a:lnTo>
                <a:lnTo>
                  <a:pt x="2" y="23"/>
                </a:lnTo>
                <a:lnTo>
                  <a:pt x="0" y="15"/>
                </a:lnTo>
                <a:close/>
              </a:path>
            </a:pathLst>
          </a:custGeom>
          <a:solidFill>
            <a:schemeClr val="bg2"/>
          </a:solidFill>
          <a:ln w="9525" cap="flat" cmpd="sng">
            <a:solidFill>
              <a:schemeClr val="bg1"/>
            </a:solidFill>
            <a:prstDash val="solid"/>
            <a:round/>
            <a:headEnd type="none" w="med" len="med"/>
            <a:tailEnd type="none" w="med" len="me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26" name="CN"/>
          <p:cNvSpPr>
            <a:spLocks/>
          </p:cNvSpPr>
          <p:nvPr/>
        </p:nvSpPr>
        <p:spPr bwMode="auto">
          <a:xfrm>
            <a:off x="6022864" y="2776325"/>
            <a:ext cx="1255651" cy="878943"/>
          </a:xfrm>
          <a:custGeom>
            <a:avLst/>
            <a:gdLst>
              <a:gd name="T0" fmla="*/ 2147483647 w 950"/>
              <a:gd name="T1" fmla="*/ 2147483647 h 660"/>
              <a:gd name="T2" fmla="*/ 2147483647 w 950"/>
              <a:gd name="T3" fmla="*/ 2147483647 h 660"/>
              <a:gd name="T4" fmla="*/ 2147483647 w 950"/>
              <a:gd name="T5" fmla="*/ 2147483647 h 660"/>
              <a:gd name="T6" fmla="*/ 2147483647 w 950"/>
              <a:gd name="T7" fmla="*/ 2147483647 h 660"/>
              <a:gd name="T8" fmla="*/ 2147483647 w 950"/>
              <a:gd name="T9" fmla="*/ 2147483647 h 660"/>
              <a:gd name="T10" fmla="*/ 2147483647 w 950"/>
              <a:gd name="T11" fmla="*/ 2147483647 h 660"/>
              <a:gd name="T12" fmla="*/ 2147483647 w 950"/>
              <a:gd name="T13" fmla="*/ 2147483647 h 660"/>
              <a:gd name="T14" fmla="*/ 2147483647 w 950"/>
              <a:gd name="T15" fmla="*/ 2147483647 h 660"/>
              <a:gd name="T16" fmla="*/ 2147483647 w 950"/>
              <a:gd name="T17" fmla="*/ 2147483647 h 660"/>
              <a:gd name="T18" fmla="*/ 2147483647 w 950"/>
              <a:gd name="T19" fmla="*/ 2147483647 h 660"/>
              <a:gd name="T20" fmla="*/ 2147483647 w 950"/>
              <a:gd name="T21" fmla="*/ 2147483647 h 660"/>
              <a:gd name="T22" fmla="*/ 2147483647 w 950"/>
              <a:gd name="T23" fmla="*/ 2147483647 h 660"/>
              <a:gd name="T24" fmla="*/ 2147483647 w 950"/>
              <a:gd name="T25" fmla="*/ 2147483647 h 660"/>
              <a:gd name="T26" fmla="*/ 2147483647 w 950"/>
              <a:gd name="T27" fmla="*/ 2147483647 h 660"/>
              <a:gd name="T28" fmla="*/ 2147483647 w 950"/>
              <a:gd name="T29" fmla="*/ 2147483647 h 660"/>
              <a:gd name="T30" fmla="*/ 2147483647 w 950"/>
              <a:gd name="T31" fmla="*/ 2147483647 h 660"/>
              <a:gd name="T32" fmla="*/ 2147483647 w 950"/>
              <a:gd name="T33" fmla="*/ 2147483647 h 660"/>
              <a:gd name="T34" fmla="*/ 2147483647 w 950"/>
              <a:gd name="T35" fmla="*/ 2147483647 h 660"/>
              <a:gd name="T36" fmla="*/ 2147483647 w 950"/>
              <a:gd name="T37" fmla="*/ 2147483647 h 660"/>
              <a:gd name="T38" fmla="*/ 2147483647 w 950"/>
              <a:gd name="T39" fmla="*/ 2147483647 h 660"/>
              <a:gd name="T40" fmla="*/ 2147483647 w 950"/>
              <a:gd name="T41" fmla="*/ 2147483647 h 660"/>
              <a:gd name="T42" fmla="*/ 2147483647 w 950"/>
              <a:gd name="T43" fmla="*/ 2147483647 h 660"/>
              <a:gd name="T44" fmla="*/ 2147483647 w 950"/>
              <a:gd name="T45" fmla="*/ 2147483647 h 660"/>
              <a:gd name="T46" fmla="*/ 2147483647 w 950"/>
              <a:gd name="T47" fmla="*/ 2147483647 h 660"/>
              <a:gd name="T48" fmla="*/ 2147483647 w 950"/>
              <a:gd name="T49" fmla="*/ 2147483647 h 660"/>
              <a:gd name="T50" fmla="*/ 2147483647 w 950"/>
              <a:gd name="T51" fmla="*/ 2147483647 h 660"/>
              <a:gd name="T52" fmla="*/ 2147483647 w 950"/>
              <a:gd name="T53" fmla="*/ 2147483647 h 660"/>
              <a:gd name="T54" fmla="*/ 2147483647 w 950"/>
              <a:gd name="T55" fmla="*/ 2147483647 h 660"/>
              <a:gd name="T56" fmla="*/ 2147483647 w 950"/>
              <a:gd name="T57" fmla="*/ 2147483647 h 660"/>
              <a:gd name="T58" fmla="*/ 2147483647 w 950"/>
              <a:gd name="T59" fmla="*/ 2147483647 h 660"/>
              <a:gd name="T60" fmla="*/ 2147483647 w 950"/>
              <a:gd name="T61" fmla="*/ 2147483647 h 660"/>
              <a:gd name="T62" fmla="*/ 2147483647 w 950"/>
              <a:gd name="T63" fmla="*/ 2147483647 h 660"/>
              <a:gd name="T64" fmla="*/ 2147483647 w 950"/>
              <a:gd name="T65" fmla="*/ 2147483647 h 660"/>
              <a:gd name="T66" fmla="*/ 2147483647 w 950"/>
              <a:gd name="T67" fmla="*/ 2147483647 h 660"/>
              <a:gd name="T68" fmla="*/ 2147483647 w 950"/>
              <a:gd name="T69" fmla="*/ 2147483647 h 660"/>
              <a:gd name="T70" fmla="*/ 2147483647 w 950"/>
              <a:gd name="T71" fmla="*/ 2147483647 h 660"/>
              <a:gd name="T72" fmla="*/ 2147483647 w 950"/>
              <a:gd name="T73" fmla="*/ 2147483647 h 660"/>
              <a:gd name="T74" fmla="*/ 2147483647 w 950"/>
              <a:gd name="T75" fmla="*/ 2147483647 h 660"/>
              <a:gd name="T76" fmla="*/ 2147483647 w 950"/>
              <a:gd name="T77" fmla="*/ 2147483647 h 660"/>
              <a:gd name="T78" fmla="*/ 2147483647 w 950"/>
              <a:gd name="T79" fmla="*/ 2147483647 h 660"/>
              <a:gd name="T80" fmla="*/ 2147483647 w 950"/>
              <a:gd name="T81" fmla="*/ 2147483647 h 660"/>
              <a:gd name="T82" fmla="*/ 2147483647 w 950"/>
              <a:gd name="T83" fmla="*/ 2147483647 h 660"/>
              <a:gd name="T84" fmla="*/ 2147483647 w 950"/>
              <a:gd name="T85" fmla="*/ 2147483647 h 660"/>
              <a:gd name="T86" fmla="*/ 2147483647 w 950"/>
              <a:gd name="T87" fmla="*/ 2147483647 h 660"/>
              <a:gd name="T88" fmla="*/ 2147483647 w 950"/>
              <a:gd name="T89" fmla="*/ 2147483647 h 660"/>
              <a:gd name="T90" fmla="*/ 2147483647 w 950"/>
              <a:gd name="T91" fmla="*/ 2147483647 h 660"/>
              <a:gd name="T92" fmla="*/ 2147483647 w 950"/>
              <a:gd name="T93" fmla="*/ 2147483647 h 660"/>
              <a:gd name="T94" fmla="*/ 2147483647 w 950"/>
              <a:gd name="T95" fmla="*/ 2147483647 h 660"/>
              <a:gd name="T96" fmla="*/ 2147483647 w 950"/>
              <a:gd name="T97" fmla="*/ 2147483647 h 660"/>
              <a:gd name="T98" fmla="*/ 2147483647 w 950"/>
              <a:gd name="T99" fmla="*/ 2147483647 h 660"/>
              <a:gd name="T100" fmla="*/ 2147483647 w 950"/>
              <a:gd name="T101" fmla="*/ 2147483647 h 660"/>
              <a:gd name="T102" fmla="*/ 2147483647 w 950"/>
              <a:gd name="T103" fmla="*/ 2147483647 h 660"/>
              <a:gd name="T104" fmla="*/ 2147483647 w 950"/>
              <a:gd name="T105" fmla="*/ 2147483647 h 660"/>
              <a:gd name="T106" fmla="*/ 2147483647 w 950"/>
              <a:gd name="T107" fmla="*/ 2147483647 h 660"/>
              <a:gd name="T108" fmla="*/ 2147483647 w 950"/>
              <a:gd name="T109" fmla="*/ 2147483647 h 660"/>
              <a:gd name="T110" fmla="*/ 2147483647 w 950"/>
              <a:gd name="T111" fmla="*/ 2147483647 h 660"/>
              <a:gd name="T112" fmla="*/ 2147483647 w 950"/>
              <a:gd name="T113" fmla="*/ 2147483647 h 660"/>
              <a:gd name="T114" fmla="*/ 2147483647 w 950"/>
              <a:gd name="T115" fmla="*/ 2147483647 h 660"/>
              <a:gd name="T116" fmla="*/ 2147483647 w 950"/>
              <a:gd name="T117" fmla="*/ 2147483647 h 660"/>
              <a:gd name="T118" fmla="*/ 2147483647 w 950"/>
              <a:gd name="T119" fmla="*/ 2147483647 h 660"/>
              <a:gd name="T120" fmla="*/ 2147483647 w 950"/>
              <a:gd name="T121" fmla="*/ 2147483647 h 6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connsiteX0" fmla="*/ 9368 w 10000"/>
              <a:gd name="connsiteY0" fmla="*/ 1788 h 10000"/>
              <a:gd name="connsiteX1" fmla="*/ 9368 w 10000"/>
              <a:gd name="connsiteY1" fmla="*/ 1788 h 10000"/>
              <a:gd name="connsiteX2" fmla="*/ 9263 w 10000"/>
              <a:gd name="connsiteY2" fmla="*/ 1485 h 10000"/>
              <a:gd name="connsiteX3" fmla="*/ 8842 w 10000"/>
              <a:gd name="connsiteY3" fmla="*/ 1333 h 10000"/>
              <a:gd name="connsiteX4" fmla="*/ 8337 w 10000"/>
              <a:gd name="connsiteY4" fmla="*/ 0 h 10000"/>
              <a:gd name="connsiteX5" fmla="*/ 7853 w 10000"/>
              <a:gd name="connsiteY5" fmla="*/ 0 h 10000"/>
              <a:gd name="connsiteX6" fmla="*/ 7705 w 10000"/>
              <a:gd name="connsiteY6" fmla="*/ 364 h 10000"/>
              <a:gd name="connsiteX7" fmla="*/ 7389 w 10000"/>
              <a:gd name="connsiteY7" fmla="*/ 1182 h 10000"/>
              <a:gd name="connsiteX8" fmla="*/ 7074 w 10000"/>
              <a:gd name="connsiteY8" fmla="*/ 1182 h 10000"/>
              <a:gd name="connsiteX9" fmla="*/ 7032 w 10000"/>
              <a:gd name="connsiteY9" fmla="*/ 1333 h 10000"/>
              <a:gd name="connsiteX10" fmla="*/ 7032 w 10000"/>
              <a:gd name="connsiteY10" fmla="*/ 1364 h 10000"/>
              <a:gd name="connsiteX11" fmla="*/ 7053 w 10000"/>
              <a:gd name="connsiteY11" fmla="*/ 1364 h 10000"/>
              <a:gd name="connsiteX12" fmla="*/ 7074 w 10000"/>
              <a:gd name="connsiteY12" fmla="*/ 1364 h 10000"/>
              <a:gd name="connsiteX13" fmla="*/ 7074 w 10000"/>
              <a:gd name="connsiteY13" fmla="*/ 1394 h 10000"/>
              <a:gd name="connsiteX14" fmla="*/ 7095 w 10000"/>
              <a:gd name="connsiteY14" fmla="*/ 1394 h 10000"/>
              <a:gd name="connsiteX15" fmla="*/ 7116 w 10000"/>
              <a:gd name="connsiteY15" fmla="*/ 1394 h 10000"/>
              <a:gd name="connsiteX16" fmla="*/ 7116 w 10000"/>
              <a:gd name="connsiteY16" fmla="*/ 1424 h 10000"/>
              <a:gd name="connsiteX17" fmla="*/ 7137 w 10000"/>
              <a:gd name="connsiteY17" fmla="*/ 1424 h 10000"/>
              <a:gd name="connsiteX18" fmla="*/ 7116 w 10000"/>
              <a:gd name="connsiteY18" fmla="*/ 1424 h 10000"/>
              <a:gd name="connsiteX19" fmla="*/ 7116 w 10000"/>
              <a:gd name="connsiteY19" fmla="*/ 1394 h 10000"/>
              <a:gd name="connsiteX20" fmla="*/ 7095 w 10000"/>
              <a:gd name="connsiteY20" fmla="*/ 1394 h 10000"/>
              <a:gd name="connsiteX21" fmla="*/ 7074 w 10000"/>
              <a:gd name="connsiteY21" fmla="*/ 1394 h 10000"/>
              <a:gd name="connsiteX22" fmla="*/ 7074 w 10000"/>
              <a:gd name="connsiteY22" fmla="*/ 1364 h 10000"/>
              <a:gd name="connsiteX23" fmla="*/ 7053 w 10000"/>
              <a:gd name="connsiteY23" fmla="*/ 1364 h 10000"/>
              <a:gd name="connsiteX24" fmla="*/ 7032 w 10000"/>
              <a:gd name="connsiteY24" fmla="*/ 1364 h 10000"/>
              <a:gd name="connsiteX25" fmla="*/ 7032 w 10000"/>
              <a:gd name="connsiteY25" fmla="*/ 1333 h 10000"/>
              <a:gd name="connsiteX26" fmla="*/ 6926 w 10000"/>
              <a:gd name="connsiteY26" fmla="*/ 1636 h 10000"/>
              <a:gd name="connsiteX27" fmla="*/ 6926 w 10000"/>
              <a:gd name="connsiteY27" fmla="*/ 2000 h 10000"/>
              <a:gd name="connsiteX28" fmla="*/ 7389 w 10000"/>
              <a:gd name="connsiteY28" fmla="*/ 2091 h 10000"/>
              <a:gd name="connsiteX29" fmla="*/ 7495 w 10000"/>
              <a:gd name="connsiteY29" fmla="*/ 2394 h 10000"/>
              <a:gd name="connsiteX30" fmla="*/ 7032 w 10000"/>
              <a:gd name="connsiteY30" fmla="*/ 2606 h 10000"/>
              <a:gd name="connsiteX31" fmla="*/ 6653 w 10000"/>
              <a:gd name="connsiteY31" fmla="*/ 2848 h 10000"/>
              <a:gd name="connsiteX32" fmla="*/ 6295 w 10000"/>
              <a:gd name="connsiteY32" fmla="*/ 3061 h 10000"/>
              <a:gd name="connsiteX33" fmla="*/ 6189 w 10000"/>
              <a:gd name="connsiteY33" fmla="*/ 3576 h 10000"/>
              <a:gd name="connsiteX34" fmla="*/ 5621 w 10000"/>
              <a:gd name="connsiteY34" fmla="*/ 3667 h 10000"/>
              <a:gd name="connsiteX35" fmla="*/ 5053 w 10000"/>
              <a:gd name="connsiteY35" fmla="*/ 4182 h 10000"/>
              <a:gd name="connsiteX36" fmla="*/ 4526 w 10000"/>
              <a:gd name="connsiteY36" fmla="*/ 3818 h 10000"/>
              <a:gd name="connsiteX37" fmla="*/ 3895 w 10000"/>
              <a:gd name="connsiteY37" fmla="*/ 3727 h 10000"/>
              <a:gd name="connsiteX38" fmla="*/ 3432 w 10000"/>
              <a:gd name="connsiteY38" fmla="*/ 3061 h 10000"/>
              <a:gd name="connsiteX39" fmla="*/ 2758 w 10000"/>
              <a:gd name="connsiteY39" fmla="*/ 2758 h 10000"/>
              <a:gd name="connsiteX40" fmla="*/ 2695 w 10000"/>
              <a:gd name="connsiteY40" fmla="*/ 2000 h 10000"/>
              <a:gd name="connsiteX41" fmla="*/ 2379 w 10000"/>
              <a:gd name="connsiteY41" fmla="*/ 1788 h 10000"/>
              <a:gd name="connsiteX42" fmla="*/ 2337 w 10000"/>
              <a:gd name="connsiteY42" fmla="*/ 1727 h 10000"/>
              <a:gd name="connsiteX43" fmla="*/ 2316 w 10000"/>
              <a:gd name="connsiteY43" fmla="*/ 1758 h 10000"/>
              <a:gd name="connsiteX44" fmla="*/ 2295 w 10000"/>
              <a:gd name="connsiteY44" fmla="*/ 1818 h 10000"/>
              <a:gd name="connsiteX45" fmla="*/ 2295 w 10000"/>
              <a:gd name="connsiteY45" fmla="*/ 1848 h 10000"/>
              <a:gd name="connsiteX46" fmla="*/ 2295 w 10000"/>
              <a:gd name="connsiteY46" fmla="*/ 1879 h 10000"/>
              <a:gd name="connsiteX47" fmla="*/ 2295 w 10000"/>
              <a:gd name="connsiteY47" fmla="*/ 1848 h 10000"/>
              <a:gd name="connsiteX48" fmla="*/ 2295 w 10000"/>
              <a:gd name="connsiteY48" fmla="*/ 1818 h 10000"/>
              <a:gd name="connsiteX49" fmla="*/ 2337 w 10000"/>
              <a:gd name="connsiteY49" fmla="*/ 1727 h 10000"/>
              <a:gd name="connsiteX50" fmla="*/ 2295 w 10000"/>
              <a:gd name="connsiteY50" fmla="*/ 1636 h 10000"/>
              <a:gd name="connsiteX51" fmla="*/ 2189 w 10000"/>
              <a:gd name="connsiteY51" fmla="*/ 1727 h 10000"/>
              <a:gd name="connsiteX52" fmla="*/ 2189 w 10000"/>
              <a:gd name="connsiteY52" fmla="*/ 1879 h 10000"/>
              <a:gd name="connsiteX53" fmla="*/ 2189 w 10000"/>
              <a:gd name="connsiteY53" fmla="*/ 1727 h 10000"/>
              <a:gd name="connsiteX54" fmla="*/ 2021 w 10000"/>
              <a:gd name="connsiteY54" fmla="*/ 1788 h 10000"/>
              <a:gd name="connsiteX55" fmla="*/ 1916 w 10000"/>
              <a:gd name="connsiteY55" fmla="*/ 2242 h 10000"/>
              <a:gd name="connsiteX56" fmla="*/ 1495 w 10000"/>
              <a:gd name="connsiteY56" fmla="*/ 2152 h 10000"/>
              <a:gd name="connsiteX57" fmla="*/ 1389 w 10000"/>
              <a:gd name="connsiteY57" fmla="*/ 2909 h 10000"/>
              <a:gd name="connsiteX58" fmla="*/ 1032 w 10000"/>
              <a:gd name="connsiteY58" fmla="*/ 3000 h 10000"/>
              <a:gd name="connsiteX59" fmla="*/ 926 w 10000"/>
              <a:gd name="connsiteY59" fmla="*/ 3879 h 10000"/>
              <a:gd name="connsiteX60" fmla="*/ 716 w 10000"/>
              <a:gd name="connsiteY60" fmla="*/ 4182 h 10000"/>
              <a:gd name="connsiteX61" fmla="*/ 463 w 10000"/>
              <a:gd name="connsiteY61" fmla="*/ 4485 h 10000"/>
              <a:gd name="connsiteX62" fmla="*/ 42 w 10000"/>
              <a:gd name="connsiteY62" fmla="*/ 4636 h 10000"/>
              <a:gd name="connsiteX63" fmla="*/ 0 w 10000"/>
              <a:gd name="connsiteY63" fmla="*/ 4939 h 10000"/>
              <a:gd name="connsiteX64" fmla="*/ 105 w 10000"/>
              <a:gd name="connsiteY64" fmla="*/ 5061 h 10000"/>
              <a:gd name="connsiteX65" fmla="*/ 147 w 10000"/>
              <a:gd name="connsiteY65" fmla="*/ 5303 h 10000"/>
              <a:gd name="connsiteX66" fmla="*/ 42 w 10000"/>
              <a:gd name="connsiteY66" fmla="*/ 5364 h 10000"/>
              <a:gd name="connsiteX67" fmla="*/ 147 w 10000"/>
              <a:gd name="connsiteY67" fmla="*/ 5515 h 10000"/>
              <a:gd name="connsiteX68" fmla="*/ 316 w 10000"/>
              <a:gd name="connsiteY68" fmla="*/ 5606 h 10000"/>
              <a:gd name="connsiteX69" fmla="*/ 463 w 10000"/>
              <a:gd name="connsiteY69" fmla="*/ 5909 h 10000"/>
              <a:gd name="connsiteX70" fmla="*/ 674 w 10000"/>
              <a:gd name="connsiteY70" fmla="*/ 5909 h 10000"/>
              <a:gd name="connsiteX71" fmla="*/ 989 w 10000"/>
              <a:gd name="connsiteY71" fmla="*/ 5909 h 10000"/>
              <a:gd name="connsiteX72" fmla="*/ 1032 w 10000"/>
              <a:gd name="connsiteY72" fmla="*/ 6030 h 10000"/>
              <a:gd name="connsiteX73" fmla="*/ 821 w 10000"/>
              <a:gd name="connsiteY73" fmla="*/ 6485 h 10000"/>
              <a:gd name="connsiteX74" fmla="*/ 884 w 10000"/>
              <a:gd name="connsiteY74" fmla="*/ 6727 h 10000"/>
              <a:gd name="connsiteX75" fmla="*/ 779 w 10000"/>
              <a:gd name="connsiteY75" fmla="*/ 6939 h 10000"/>
              <a:gd name="connsiteX76" fmla="*/ 884 w 10000"/>
              <a:gd name="connsiteY76" fmla="*/ 7242 h 10000"/>
              <a:gd name="connsiteX77" fmla="*/ 1137 w 10000"/>
              <a:gd name="connsiteY77" fmla="*/ 7394 h 10000"/>
              <a:gd name="connsiteX78" fmla="*/ 1095 w 10000"/>
              <a:gd name="connsiteY78" fmla="*/ 7455 h 10000"/>
              <a:gd name="connsiteX79" fmla="*/ 1200 w 10000"/>
              <a:gd name="connsiteY79" fmla="*/ 7455 h 10000"/>
              <a:gd name="connsiteX80" fmla="*/ 1558 w 10000"/>
              <a:gd name="connsiteY80" fmla="*/ 7697 h 10000"/>
              <a:gd name="connsiteX81" fmla="*/ 1874 w 10000"/>
              <a:gd name="connsiteY81" fmla="*/ 7909 h 10000"/>
              <a:gd name="connsiteX82" fmla="*/ 2189 w 10000"/>
              <a:gd name="connsiteY82" fmla="*/ 8000 h 10000"/>
              <a:gd name="connsiteX83" fmla="*/ 2295 w 10000"/>
              <a:gd name="connsiteY83" fmla="*/ 8121 h 10000"/>
              <a:gd name="connsiteX84" fmla="*/ 2379 w 10000"/>
              <a:gd name="connsiteY84" fmla="*/ 8121 h 10000"/>
              <a:gd name="connsiteX85" fmla="*/ 2547 w 10000"/>
              <a:gd name="connsiteY85" fmla="*/ 8273 h 10000"/>
              <a:gd name="connsiteX86" fmla="*/ 2758 w 10000"/>
              <a:gd name="connsiteY86" fmla="*/ 8273 h 10000"/>
              <a:gd name="connsiteX87" fmla="*/ 2968 w 10000"/>
              <a:gd name="connsiteY87" fmla="*/ 8273 h 10000"/>
              <a:gd name="connsiteX88" fmla="*/ 3116 w 10000"/>
              <a:gd name="connsiteY88" fmla="*/ 8000 h 10000"/>
              <a:gd name="connsiteX89" fmla="*/ 3390 w 10000"/>
              <a:gd name="connsiteY89" fmla="*/ 8057 h 10000"/>
              <a:gd name="connsiteX90" fmla="*/ 3579 w 10000"/>
              <a:gd name="connsiteY90" fmla="*/ 7758 h 10000"/>
              <a:gd name="connsiteX91" fmla="*/ 3789 w 10000"/>
              <a:gd name="connsiteY91" fmla="*/ 8000 h 10000"/>
              <a:gd name="connsiteX92" fmla="*/ 3895 w 10000"/>
              <a:gd name="connsiteY92" fmla="*/ 8000 h 10000"/>
              <a:gd name="connsiteX93" fmla="*/ 4000 w 10000"/>
              <a:gd name="connsiteY93" fmla="*/ 8061 h 10000"/>
              <a:gd name="connsiteX94" fmla="*/ 4063 w 10000"/>
              <a:gd name="connsiteY94" fmla="*/ 8424 h 10000"/>
              <a:gd name="connsiteX95" fmla="*/ 3958 w 10000"/>
              <a:gd name="connsiteY95" fmla="*/ 8879 h 10000"/>
              <a:gd name="connsiteX96" fmla="*/ 3958 w 10000"/>
              <a:gd name="connsiteY96" fmla="*/ 9030 h 10000"/>
              <a:gd name="connsiteX97" fmla="*/ 4105 w 10000"/>
              <a:gd name="connsiteY97" fmla="*/ 9091 h 10000"/>
              <a:gd name="connsiteX98" fmla="*/ 4211 w 10000"/>
              <a:gd name="connsiteY98" fmla="*/ 9333 h 10000"/>
              <a:gd name="connsiteX99" fmla="*/ 4211 w 10000"/>
              <a:gd name="connsiteY99" fmla="*/ 9485 h 10000"/>
              <a:gd name="connsiteX100" fmla="*/ 4463 w 10000"/>
              <a:gd name="connsiteY100" fmla="*/ 9636 h 10000"/>
              <a:gd name="connsiteX101" fmla="*/ 4421 w 10000"/>
              <a:gd name="connsiteY101" fmla="*/ 9697 h 10000"/>
              <a:gd name="connsiteX102" fmla="*/ 4674 w 10000"/>
              <a:gd name="connsiteY102" fmla="*/ 9636 h 10000"/>
              <a:gd name="connsiteX103" fmla="*/ 4737 w 10000"/>
              <a:gd name="connsiteY103" fmla="*/ 9333 h 10000"/>
              <a:gd name="connsiteX104" fmla="*/ 5263 w 10000"/>
              <a:gd name="connsiteY104" fmla="*/ 9333 h 10000"/>
              <a:gd name="connsiteX105" fmla="*/ 5453 w 10000"/>
              <a:gd name="connsiteY105" fmla="*/ 9545 h 10000"/>
              <a:gd name="connsiteX106" fmla="*/ 5516 w 10000"/>
              <a:gd name="connsiteY106" fmla="*/ 9788 h 10000"/>
              <a:gd name="connsiteX107" fmla="*/ 5621 w 10000"/>
              <a:gd name="connsiteY107" fmla="*/ 9697 h 10000"/>
              <a:gd name="connsiteX108" fmla="*/ 5979 w 10000"/>
              <a:gd name="connsiteY108" fmla="*/ 10000 h 10000"/>
              <a:gd name="connsiteX109" fmla="*/ 5979 w 10000"/>
              <a:gd name="connsiteY109" fmla="*/ 9788 h 10000"/>
              <a:gd name="connsiteX110" fmla="*/ 6400 w 10000"/>
              <a:gd name="connsiteY110" fmla="*/ 9545 h 10000"/>
              <a:gd name="connsiteX111" fmla="*/ 6442 w 10000"/>
              <a:gd name="connsiteY111" fmla="*/ 9485 h 10000"/>
              <a:gd name="connsiteX112" fmla="*/ 6547 w 10000"/>
              <a:gd name="connsiteY112" fmla="*/ 9394 h 10000"/>
              <a:gd name="connsiteX113" fmla="*/ 6653 w 10000"/>
              <a:gd name="connsiteY113" fmla="*/ 9485 h 10000"/>
              <a:gd name="connsiteX114" fmla="*/ 6863 w 10000"/>
              <a:gd name="connsiteY114" fmla="*/ 9333 h 10000"/>
              <a:gd name="connsiteX115" fmla="*/ 7137 w 10000"/>
              <a:gd name="connsiteY115" fmla="*/ 9091 h 10000"/>
              <a:gd name="connsiteX116" fmla="*/ 7389 w 10000"/>
              <a:gd name="connsiteY116" fmla="*/ 8818 h 10000"/>
              <a:gd name="connsiteX117" fmla="*/ 7495 w 10000"/>
              <a:gd name="connsiteY117" fmla="*/ 8515 h 10000"/>
              <a:gd name="connsiteX118" fmla="*/ 7642 w 10000"/>
              <a:gd name="connsiteY118" fmla="*/ 8212 h 10000"/>
              <a:gd name="connsiteX119" fmla="*/ 7811 w 10000"/>
              <a:gd name="connsiteY119" fmla="*/ 7758 h 10000"/>
              <a:gd name="connsiteX120" fmla="*/ 7811 w 10000"/>
              <a:gd name="connsiteY120" fmla="*/ 7545 h 10000"/>
              <a:gd name="connsiteX121" fmla="*/ 7747 w 10000"/>
              <a:gd name="connsiteY121" fmla="*/ 7394 h 10000"/>
              <a:gd name="connsiteX122" fmla="*/ 7811 w 10000"/>
              <a:gd name="connsiteY122" fmla="*/ 7152 h 10000"/>
              <a:gd name="connsiteX123" fmla="*/ 7747 w 10000"/>
              <a:gd name="connsiteY123" fmla="*/ 6879 h 10000"/>
              <a:gd name="connsiteX124" fmla="*/ 7495 w 10000"/>
              <a:gd name="connsiteY124" fmla="*/ 6121 h 10000"/>
              <a:gd name="connsiteX125" fmla="*/ 7537 w 10000"/>
              <a:gd name="connsiteY125" fmla="*/ 6030 h 10000"/>
              <a:gd name="connsiteX126" fmla="*/ 7747 w 10000"/>
              <a:gd name="connsiteY126" fmla="*/ 5667 h 10000"/>
              <a:gd name="connsiteX127" fmla="*/ 7916 w 10000"/>
              <a:gd name="connsiteY127" fmla="*/ 5606 h 10000"/>
              <a:gd name="connsiteX128" fmla="*/ 7937 w 10000"/>
              <a:gd name="connsiteY128" fmla="*/ 5576 h 10000"/>
              <a:gd name="connsiteX129" fmla="*/ 7937 w 10000"/>
              <a:gd name="connsiteY129" fmla="*/ 5515 h 10000"/>
              <a:gd name="connsiteX130" fmla="*/ 7916 w 10000"/>
              <a:gd name="connsiteY130" fmla="*/ 5455 h 10000"/>
              <a:gd name="connsiteX131" fmla="*/ 7642 w 10000"/>
              <a:gd name="connsiteY131" fmla="*/ 5364 h 10000"/>
              <a:gd name="connsiteX132" fmla="*/ 7495 w 10000"/>
              <a:gd name="connsiteY132" fmla="*/ 5455 h 10000"/>
              <a:gd name="connsiteX133" fmla="*/ 7389 w 10000"/>
              <a:gd name="connsiteY133" fmla="*/ 5364 h 10000"/>
              <a:gd name="connsiteX134" fmla="*/ 7284 w 10000"/>
              <a:gd name="connsiteY134" fmla="*/ 5152 h 10000"/>
              <a:gd name="connsiteX135" fmla="*/ 7179 w 10000"/>
              <a:gd name="connsiteY135" fmla="*/ 5000 h 10000"/>
              <a:gd name="connsiteX136" fmla="*/ 7432 w 10000"/>
              <a:gd name="connsiteY136" fmla="*/ 4848 h 10000"/>
              <a:gd name="connsiteX137" fmla="*/ 7600 w 10000"/>
              <a:gd name="connsiteY137" fmla="*/ 4636 h 10000"/>
              <a:gd name="connsiteX138" fmla="*/ 7853 w 10000"/>
              <a:gd name="connsiteY138" fmla="*/ 4394 h 10000"/>
              <a:gd name="connsiteX139" fmla="*/ 7958 w 10000"/>
              <a:gd name="connsiteY139" fmla="*/ 4394 h 10000"/>
              <a:gd name="connsiteX140" fmla="*/ 7811 w 10000"/>
              <a:gd name="connsiteY140" fmla="*/ 4697 h 10000"/>
              <a:gd name="connsiteX141" fmla="*/ 7916 w 10000"/>
              <a:gd name="connsiteY141" fmla="*/ 4848 h 10000"/>
              <a:gd name="connsiteX142" fmla="*/ 8021 w 10000"/>
              <a:gd name="connsiteY142" fmla="*/ 4788 h 10000"/>
              <a:gd name="connsiteX143" fmla="*/ 8274 w 10000"/>
              <a:gd name="connsiteY143" fmla="*/ 4636 h 10000"/>
              <a:gd name="connsiteX144" fmla="*/ 8337 w 10000"/>
              <a:gd name="connsiteY144" fmla="*/ 4303 h 10000"/>
              <a:gd name="connsiteX145" fmla="*/ 8484 w 10000"/>
              <a:gd name="connsiteY145" fmla="*/ 4121 h 10000"/>
              <a:gd name="connsiteX146" fmla="*/ 8632 w 10000"/>
              <a:gd name="connsiteY146" fmla="*/ 4273 h 10000"/>
              <a:gd name="connsiteX147" fmla="*/ 8611 w 10000"/>
              <a:gd name="connsiteY147" fmla="*/ 3970 h 10000"/>
              <a:gd name="connsiteX148" fmla="*/ 8821 w 10000"/>
              <a:gd name="connsiteY148" fmla="*/ 3788 h 10000"/>
              <a:gd name="connsiteX149" fmla="*/ 9095 w 10000"/>
              <a:gd name="connsiteY149" fmla="*/ 3848 h 10000"/>
              <a:gd name="connsiteX150" fmla="*/ 9221 w 10000"/>
              <a:gd name="connsiteY150" fmla="*/ 3727 h 10000"/>
              <a:gd name="connsiteX151" fmla="*/ 9368 w 10000"/>
              <a:gd name="connsiteY151" fmla="*/ 3818 h 10000"/>
              <a:gd name="connsiteX152" fmla="*/ 9474 w 10000"/>
              <a:gd name="connsiteY152" fmla="*/ 3000 h 10000"/>
              <a:gd name="connsiteX153" fmla="*/ 9726 w 10000"/>
              <a:gd name="connsiteY153" fmla="*/ 2909 h 10000"/>
              <a:gd name="connsiteX154" fmla="*/ 10000 w 10000"/>
              <a:gd name="connsiteY154" fmla="*/ 1788 h 10000"/>
              <a:gd name="connsiteX155" fmla="*/ 9368 w 10000"/>
              <a:gd name="connsiteY155" fmla="*/ 178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10000" h="10000">
                <a:moveTo>
                  <a:pt x="9368" y="1788"/>
                </a:moveTo>
                <a:lnTo>
                  <a:pt x="9368" y="1788"/>
                </a:lnTo>
                <a:lnTo>
                  <a:pt x="9263" y="1485"/>
                </a:lnTo>
                <a:lnTo>
                  <a:pt x="8842" y="1333"/>
                </a:lnTo>
                <a:lnTo>
                  <a:pt x="8337" y="0"/>
                </a:lnTo>
                <a:lnTo>
                  <a:pt x="7853" y="0"/>
                </a:lnTo>
                <a:lnTo>
                  <a:pt x="7705" y="364"/>
                </a:lnTo>
                <a:cubicBezTo>
                  <a:pt x="7600" y="637"/>
                  <a:pt x="7494" y="909"/>
                  <a:pt x="7389" y="1182"/>
                </a:cubicBezTo>
                <a:lnTo>
                  <a:pt x="7074" y="1182"/>
                </a:lnTo>
                <a:cubicBezTo>
                  <a:pt x="7060" y="1232"/>
                  <a:pt x="7046" y="1283"/>
                  <a:pt x="7032" y="1333"/>
                </a:cubicBezTo>
                <a:lnTo>
                  <a:pt x="7032" y="1364"/>
                </a:lnTo>
                <a:lnTo>
                  <a:pt x="7053" y="1364"/>
                </a:lnTo>
                <a:lnTo>
                  <a:pt x="7074" y="1364"/>
                </a:lnTo>
                <a:lnTo>
                  <a:pt x="7074" y="1394"/>
                </a:lnTo>
                <a:lnTo>
                  <a:pt x="7095" y="1394"/>
                </a:lnTo>
                <a:lnTo>
                  <a:pt x="7116" y="1394"/>
                </a:lnTo>
                <a:lnTo>
                  <a:pt x="7116" y="1424"/>
                </a:lnTo>
                <a:lnTo>
                  <a:pt x="7137" y="1424"/>
                </a:lnTo>
                <a:lnTo>
                  <a:pt x="7116" y="1424"/>
                </a:lnTo>
                <a:lnTo>
                  <a:pt x="7116" y="1394"/>
                </a:lnTo>
                <a:lnTo>
                  <a:pt x="7095" y="1394"/>
                </a:lnTo>
                <a:lnTo>
                  <a:pt x="7074" y="1394"/>
                </a:lnTo>
                <a:lnTo>
                  <a:pt x="7074" y="1364"/>
                </a:lnTo>
                <a:lnTo>
                  <a:pt x="7053" y="1364"/>
                </a:lnTo>
                <a:lnTo>
                  <a:pt x="7032" y="1364"/>
                </a:lnTo>
                <a:lnTo>
                  <a:pt x="7032" y="1333"/>
                </a:lnTo>
                <a:cubicBezTo>
                  <a:pt x="6997" y="1434"/>
                  <a:pt x="6961" y="1535"/>
                  <a:pt x="6926" y="1636"/>
                </a:cubicBezTo>
                <a:lnTo>
                  <a:pt x="6926" y="2000"/>
                </a:lnTo>
                <a:lnTo>
                  <a:pt x="7389" y="2091"/>
                </a:lnTo>
                <a:cubicBezTo>
                  <a:pt x="7424" y="2192"/>
                  <a:pt x="7460" y="2293"/>
                  <a:pt x="7495" y="2394"/>
                </a:cubicBezTo>
                <a:lnTo>
                  <a:pt x="7032" y="2606"/>
                </a:lnTo>
                <a:lnTo>
                  <a:pt x="6653" y="2848"/>
                </a:lnTo>
                <a:lnTo>
                  <a:pt x="6295" y="3061"/>
                </a:lnTo>
                <a:cubicBezTo>
                  <a:pt x="6260" y="3233"/>
                  <a:pt x="6224" y="3404"/>
                  <a:pt x="6189" y="3576"/>
                </a:cubicBezTo>
                <a:lnTo>
                  <a:pt x="5621" y="3667"/>
                </a:lnTo>
                <a:lnTo>
                  <a:pt x="5053" y="4182"/>
                </a:lnTo>
                <a:lnTo>
                  <a:pt x="4526" y="3818"/>
                </a:lnTo>
                <a:lnTo>
                  <a:pt x="3895" y="3727"/>
                </a:lnTo>
                <a:lnTo>
                  <a:pt x="3432" y="3061"/>
                </a:lnTo>
                <a:lnTo>
                  <a:pt x="2758" y="2758"/>
                </a:lnTo>
                <a:cubicBezTo>
                  <a:pt x="2737" y="2505"/>
                  <a:pt x="2716" y="2253"/>
                  <a:pt x="2695" y="2000"/>
                </a:cubicBezTo>
                <a:lnTo>
                  <a:pt x="2379" y="1788"/>
                </a:lnTo>
                <a:cubicBezTo>
                  <a:pt x="2365" y="1768"/>
                  <a:pt x="2351" y="1747"/>
                  <a:pt x="2337" y="1727"/>
                </a:cubicBezTo>
                <a:cubicBezTo>
                  <a:pt x="2330" y="1737"/>
                  <a:pt x="2323" y="1748"/>
                  <a:pt x="2316" y="1758"/>
                </a:cubicBezTo>
                <a:lnTo>
                  <a:pt x="2295" y="1818"/>
                </a:lnTo>
                <a:lnTo>
                  <a:pt x="2295" y="1848"/>
                </a:lnTo>
                <a:lnTo>
                  <a:pt x="2295" y="1879"/>
                </a:lnTo>
                <a:lnTo>
                  <a:pt x="2295" y="1848"/>
                </a:lnTo>
                <a:lnTo>
                  <a:pt x="2295" y="1818"/>
                </a:lnTo>
                <a:cubicBezTo>
                  <a:pt x="2309" y="1788"/>
                  <a:pt x="2323" y="1757"/>
                  <a:pt x="2337" y="1727"/>
                </a:cubicBezTo>
                <a:cubicBezTo>
                  <a:pt x="2323" y="1697"/>
                  <a:pt x="2309" y="1666"/>
                  <a:pt x="2295" y="1636"/>
                </a:cubicBezTo>
                <a:lnTo>
                  <a:pt x="2189" y="1727"/>
                </a:lnTo>
                <a:lnTo>
                  <a:pt x="2189" y="1879"/>
                </a:lnTo>
                <a:lnTo>
                  <a:pt x="2189" y="1727"/>
                </a:lnTo>
                <a:lnTo>
                  <a:pt x="2021" y="1788"/>
                </a:lnTo>
                <a:lnTo>
                  <a:pt x="1916" y="2242"/>
                </a:lnTo>
                <a:lnTo>
                  <a:pt x="1495" y="2152"/>
                </a:lnTo>
                <a:cubicBezTo>
                  <a:pt x="1460" y="2404"/>
                  <a:pt x="1424" y="2657"/>
                  <a:pt x="1389" y="2909"/>
                </a:cubicBezTo>
                <a:lnTo>
                  <a:pt x="1032" y="3000"/>
                </a:lnTo>
                <a:cubicBezTo>
                  <a:pt x="997" y="3293"/>
                  <a:pt x="961" y="3586"/>
                  <a:pt x="926" y="3879"/>
                </a:cubicBezTo>
                <a:lnTo>
                  <a:pt x="716" y="4182"/>
                </a:lnTo>
                <a:lnTo>
                  <a:pt x="463" y="4485"/>
                </a:lnTo>
                <a:lnTo>
                  <a:pt x="42" y="4636"/>
                </a:lnTo>
                <a:lnTo>
                  <a:pt x="0" y="4939"/>
                </a:lnTo>
                <a:lnTo>
                  <a:pt x="105" y="5061"/>
                </a:lnTo>
                <a:cubicBezTo>
                  <a:pt x="119" y="5142"/>
                  <a:pt x="133" y="5222"/>
                  <a:pt x="147" y="5303"/>
                </a:cubicBezTo>
                <a:lnTo>
                  <a:pt x="42" y="5364"/>
                </a:lnTo>
                <a:lnTo>
                  <a:pt x="147" y="5515"/>
                </a:lnTo>
                <a:lnTo>
                  <a:pt x="316" y="5606"/>
                </a:lnTo>
                <a:lnTo>
                  <a:pt x="463" y="5909"/>
                </a:lnTo>
                <a:lnTo>
                  <a:pt x="674" y="5909"/>
                </a:lnTo>
                <a:lnTo>
                  <a:pt x="989" y="5909"/>
                </a:lnTo>
                <a:cubicBezTo>
                  <a:pt x="1003" y="5949"/>
                  <a:pt x="1018" y="5990"/>
                  <a:pt x="1032" y="6030"/>
                </a:cubicBezTo>
                <a:cubicBezTo>
                  <a:pt x="962" y="6182"/>
                  <a:pt x="891" y="6333"/>
                  <a:pt x="821" y="6485"/>
                </a:cubicBezTo>
                <a:cubicBezTo>
                  <a:pt x="842" y="6566"/>
                  <a:pt x="863" y="6646"/>
                  <a:pt x="884" y="6727"/>
                </a:cubicBezTo>
                <a:lnTo>
                  <a:pt x="779" y="6939"/>
                </a:lnTo>
                <a:lnTo>
                  <a:pt x="884" y="7242"/>
                </a:lnTo>
                <a:lnTo>
                  <a:pt x="1137" y="7394"/>
                </a:lnTo>
                <a:cubicBezTo>
                  <a:pt x="1123" y="7414"/>
                  <a:pt x="1109" y="7435"/>
                  <a:pt x="1095" y="7455"/>
                </a:cubicBezTo>
                <a:lnTo>
                  <a:pt x="1200" y="7455"/>
                </a:lnTo>
                <a:lnTo>
                  <a:pt x="1558" y="7697"/>
                </a:lnTo>
                <a:lnTo>
                  <a:pt x="1874" y="7909"/>
                </a:lnTo>
                <a:lnTo>
                  <a:pt x="2189" y="8000"/>
                </a:lnTo>
                <a:lnTo>
                  <a:pt x="2295" y="8121"/>
                </a:lnTo>
                <a:lnTo>
                  <a:pt x="2379" y="8121"/>
                </a:lnTo>
                <a:lnTo>
                  <a:pt x="2547" y="8273"/>
                </a:lnTo>
                <a:lnTo>
                  <a:pt x="2758" y="8273"/>
                </a:lnTo>
                <a:lnTo>
                  <a:pt x="2968" y="8273"/>
                </a:lnTo>
                <a:cubicBezTo>
                  <a:pt x="3017" y="8182"/>
                  <a:pt x="3067" y="8091"/>
                  <a:pt x="3116" y="8000"/>
                </a:cubicBezTo>
                <a:lnTo>
                  <a:pt x="3390" y="8057"/>
                </a:lnTo>
                <a:lnTo>
                  <a:pt x="3579" y="7758"/>
                </a:lnTo>
                <a:lnTo>
                  <a:pt x="3789" y="8000"/>
                </a:lnTo>
                <a:lnTo>
                  <a:pt x="3895" y="8000"/>
                </a:lnTo>
                <a:lnTo>
                  <a:pt x="4000" y="8061"/>
                </a:lnTo>
                <a:lnTo>
                  <a:pt x="4063" y="8424"/>
                </a:lnTo>
                <a:lnTo>
                  <a:pt x="3958" y="8879"/>
                </a:lnTo>
                <a:lnTo>
                  <a:pt x="3958" y="9030"/>
                </a:lnTo>
                <a:lnTo>
                  <a:pt x="4105" y="9091"/>
                </a:lnTo>
                <a:cubicBezTo>
                  <a:pt x="4140" y="9172"/>
                  <a:pt x="4176" y="9252"/>
                  <a:pt x="4211" y="9333"/>
                </a:cubicBezTo>
                <a:lnTo>
                  <a:pt x="4211" y="9485"/>
                </a:lnTo>
                <a:lnTo>
                  <a:pt x="4463" y="9636"/>
                </a:lnTo>
                <a:cubicBezTo>
                  <a:pt x="4449" y="9656"/>
                  <a:pt x="4435" y="9677"/>
                  <a:pt x="4421" y="9697"/>
                </a:cubicBezTo>
                <a:lnTo>
                  <a:pt x="4674" y="9636"/>
                </a:lnTo>
                <a:lnTo>
                  <a:pt x="4737" y="9333"/>
                </a:lnTo>
                <a:lnTo>
                  <a:pt x="5263" y="9333"/>
                </a:lnTo>
                <a:cubicBezTo>
                  <a:pt x="5326" y="9404"/>
                  <a:pt x="5390" y="9474"/>
                  <a:pt x="5453" y="9545"/>
                </a:cubicBezTo>
                <a:lnTo>
                  <a:pt x="5516" y="9788"/>
                </a:lnTo>
                <a:lnTo>
                  <a:pt x="5621" y="9697"/>
                </a:lnTo>
                <a:lnTo>
                  <a:pt x="5979" y="10000"/>
                </a:lnTo>
                <a:lnTo>
                  <a:pt x="5979" y="9788"/>
                </a:lnTo>
                <a:lnTo>
                  <a:pt x="6400" y="9545"/>
                </a:lnTo>
                <a:lnTo>
                  <a:pt x="6442" y="9485"/>
                </a:lnTo>
                <a:lnTo>
                  <a:pt x="6547" y="9394"/>
                </a:lnTo>
                <a:lnTo>
                  <a:pt x="6653" y="9485"/>
                </a:lnTo>
                <a:lnTo>
                  <a:pt x="6863" y="9333"/>
                </a:lnTo>
                <a:lnTo>
                  <a:pt x="7137" y="9091"/>
                </a:lnTo>
                <a:lnTo>
                  <a:pt x="7389" y="8818"/>
                </a:lnTo>
                <a:cubicBezTo>
                  <a:pt x="7424" y="8717"/>
                  <a:pt x="7460" y="8616"/>
                  <a:pt x="7495" y="8515"/>
                </a:cubicBezTo>
                <a:lnTo>
                  <a:pt x="7642" y="8212"/>
                </a:lnTo>
                <a:cubicBezTo>
                  <a:pt x="7698" y="8061"/>
                  <a:pt x="7755" y="7909"/>
                  <a:pt x="7811" y="7758"/>
                </a:cubicBezTo>
                <a:lnTo>
                  <a:pt x="7811" y="7545"/>
                </a:lnTo>
                <a:cubicBezTo>
                  <a:pt x="7790" y="7495"/>
                  <a:pt x="7768" y="7444"/>
                  <a:pt x="7747" y="7394"/>
                </a:cubicBezTo>
                <a:cubicBezTo>
                  <a:pt x="7768" y="7313"/>
                  <a:pt x="7790" y="7233"/>
                  <a:pt x="7811" y="7152"/>
                </a:cubicBezTo>
                <a:cubicBezTo>
                  <a:pt x="7790" y="7061"/>
                  <a:pt x="7768" y="6970"/>
                  <a:pt x="7747" y="6879"/>
                </a:cubicBezTo>
                <a:lnTo>
                  <a:pt x="7495" y="6121"/>
                </a:lnTo>
                <a:cubicBezTo>
                  <a:pt x="7509" y="6091"/>
                  <a:pt x="7523" y="6060"/>
                  <a:pt x="7537" y="6030"/>
                </a:cubicBezTo>
                <a:lnTo>
                  <a:pt x="7747" y="5667"/>
                </a:lnTo>
                <a:lnTo>
                  <a:pt x="7916" y="5606"/>
                </a:lnTo>
                <a:lnTo>
                  <a:pt x="7937" y="5576"/>
                </a:lnTo>
                <a:lnTo>
                  <a:pt x="7937" y="5515"/>
                </a:lnTo>
                <a:lnTo>
                  <a:pt x="7916" y="5455"/>
                </a:lnTo>
                <a:lnTo>
                  <a:pt x="7642" y="5364"/>
                </a:lnTo>
                <a:lnTo>
                  <a:pt x="7495" y="5455"/>
                </a:lnTo>
                <a:lnTo>
                  <a:pt x="7389" y="5364"/>
                </a:lnTo>
                <a:lnTo>
                  <a:pt x="7284" y="5152"/>
                </a:lnTo>
                <a:lnTo>
                  <a:pt x="7179" y="5000"/>
                </a:lnTo>
                <a:lnTo>
                  <a:pt x="7432" y="4848"/>
                </a:lnTo>
                <a:lnTo>
                  <a:pt x="7600" y="4636"/>
                </a:lnTo>
                <a:lnTo>
                  <a:pt x="7853" y="4394"/>
                </a:lnTo>
                <a:lnTo>
                  <a:pt x="7958" y="4394"/>
                </a:lnTo>
                <a:lnTo>
                  <a:pt x="7811" y="4697"/>
                </a:lnTo>
                <a:lnTo>
                  <a:pt x="7916" y="4848"/>
                </a:lnTo>
                <a:lnTo>
                  <a:pt x="8021" y="4788"/>
                </a:lnTo>
                <a:lnTo>
                  <a:pt x="8274" y="4636"/>
                </a:lnTo>
                <a:lnTo>
                  <a:pt x="8337" y="4303"/>
                </a:lnTo>
                <a:lnTo>
                  <a:pt x="8484" y="4121"/>
                </a:lnTo>
                <a:cubicBezTo>
                  <a:pt x="8533" y="4172"/>
                  <a:pt x="8583" y="4222"/>
                  <a:pt x="8632" y="4273"/>
                </a:cubicBezTo>
                <a:lnTo>
                  <a:pt x="8611" y="3970"/>
                </a:lnTo>
                <a:lnTo>
                  <a:pt x="8821" y="3788"/>
                </a:lnTo>
                <a:lnTo>
                  <a:pt x="9095" y="3848"/>
                </a:lnTo>
                <a:lnTo>
                  <a:pt x="9221" y="3727"/>
                </a:lnTo>
                <a:lnTo>
                  <a:pt x="9368" y="3818"/>
                </a:lnTo>
                <a:cubicBezTo>
                  <a:pt x="9403" y="3545"/>
                  <a:pt x="9439" y="3273"/>
                  <a:pt x="9474" y="3000"/>
                </a:cubicBezTo>
                <a:lnTo>
                  <a:pt x="9726" y="2909"/>
                </a:lnTo>
                <a:cubicBezTo>
                  <a:pt x="9817" y="2535"/>
                  <a:pt x="9909" y="2162"/>
                  <a:pt x="10000" y="1788"/>
                </a:cubicBezTo>
                <a:lnTo>
                  <a:pt x="9368" y="1788"/>
                </a:lnTo>
                <a:close/>
              </a:path>
            </a:pathLst>
          </a:custGeom>
          <a:solidFill>
            <a:schemeClr val="bg2"/>
          </a:solidFill>
          <a:ln w="9525" cap="flat" cmpd="sng">
            <a:solidFill>
              <a:schemeClr val="bg1"/>
            </a:solidFill>
            <a:prstDash val="solid"/>
            <a:round/>
            <a:headEnd type="none" w="med" len="med"/>
            <a:tailEnd type="none" w="med" len="me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27" name="LK"/>
          <p:cNvSpPr>
            <a:spLocks/>
          </p:cNvSpPr>
          <p:nvPr/>
        </p:nvSpPr>
        <p:spPr bwMode="auto">
          <a:xfrm>
            <a:off x="6178363" y="3978421"/>
            <a:ext cx="48274" cy="57661"/>
          </a:xfrm>
          <a:custGeom>
            <a:avLst/>
            <a:gdLst>
              <a:gd name="T0" fmla="*/ 2147483647 w 42"/>
              <a:gd name="T1" fmla="*/ 0 h 54"/>
              <a:gd name="T2" fmla="*/ 0 w 42"/>
              <a:gd name="T3" fmla="*/ 2147483647 h 54"/>
              <a:gd name="T4" fmla="*/ 2147483647 w 42"/>
              <a:gd name="T5" fmla="*/ 2147483647 h 54"/>
              <a:gd name="T6" fmla="*/ 2147483647 w 42"/>
              <a:gd name="T7" fmla="*/ 2147483647 h 54"/>
              <a:gd name="T8" fmla="*/ 2147483647 w 42"/>
              <a:gd name="T9" fmla="*/ 2147483647 h 54"/>
              <a:gd name="T10" fmla="*/ 2147483647 w 42"/>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 h="54">
                <a:moveTo>
                  <a:pt x="6" y="0"/>
                </a:moveTo>
                <a:lnTo>
                  <a:pt x="0" y="24"/>
                </a:lnTo>
                <a:lnTo>
                  <a:pt x="6" y="54"/>
                </a:lnTo>
                <a:lnTo>
                  <a:pt x="30" y="54"/>
                </a:lnTo>
                <a:lnTo>
                  <a:pt x="42" y="30"/>
                </a:lnTo>
                <a:lnTo>
                  <a:pt x="6" y="0"/>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28" name="Freeform 127"/>
          <p:cNvSpPr>
            <a:spLocks/>
          </p:cNvSpPr>
          <p:nvPr/>
        </p:nvSpPr>
        <p:spPr bwMode="auto">
          <a:xfrm>
            <a:off x="6740172" y="3655268"/>
            <a:ext cx="45592" cy="43564"/>
          </a:xfrm>
          <a:custGeom>
            <a:avLst/>
            <a:gdLst>
              <a:gd name="T0" fmla="*/ 0 w 42"/>
              <a:gd name="T1" fmla="*/ 2147483647 h 42"/>
              <a:gd name="T2" fmla="*/ 2147483647 w 42"/>
              <a:gd name="T3" fmla="*/ 2147483647 h 42"/>
              <a:gd name="T4" fmla="*/ 2147483647 w 42"/>
              <a:gd name="T5" fmla="*/ 0 h 42"/>
              <a:gd name="T6" fmla="*/ 2147483647 w 42"/>
              <a:gd name="T7" fmla="*/ 2147483647 h 42"/>
              <a:gd name="T8" fmla="*/ 2147483647 w 42"/>
              <a:gd name="T9" fmla="*/ 2147483647 h 42"/>
              <a:gd name="T10" fmla="*/ 2147483647 w 42"/>
              <a:gd name="T11" fmla="*/ 2147483647 h 42"/>
              <a:gd name="T12" fmla="*/ 0 w 42"/>
              <a:gd name="T13" fmla="*/ 2147483647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 h="42">
                <a:moveTo>
                  <a:pt x="0" y="30"/>
                </a:moveTo>
                <a:lnTo>
                  <a:pt x="12" y="12"/>
                </a:lnTo>
                <a:lnTo>
                  <a:pt x="30" y="0"/>
                </a:lnTo>
                <a:lnTo>
                  <a:pt x="42" y="12"/>
                </a:lnTo>
                <a:lnTo>
                  <a:pt x="30" y="30"/>
                </a:lnTo>
                <a:lnTo>
                  <a:pt x="12" y="42"/>
                </a:lnTo>
                <a:lnTo>
                  <a:pt x="0" y="30"/>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29" name="TW"/>
          <p:cNvSpPr>
            <a:spLocks/>
          </p:cNvSpPr>
          <p:nvPr/>
        </p:nvSpPr>
        <p:spPr bwMode="auto">
          <a:xfrm>
            <a:off x="6985567" y="3542628"/>
            <a:ext cx="26819" cy="79117"/>
          </a:xfrm>
          <a:custGeom>
            <a:avLst/>
            <a:gdLst>
              <a:gd name="T0" fmla="*/ 0 w 24"/>
              <a:gd name="T1" fmla="*/ 2147483647 h 72"/>
              <a:gd name="T2" fmla="*/ 0 w 24"/>
              <a:gd name="T3" fmla="*/ 2147483647 h 72"/>
              <a:gd name="T4" fmla="*/ 2147483647 w 24"/>
              <a:gd name="T5" fmla="*/ 0 h 72"/>
              <a:gd name="T6" fmla="*/ 2147483647 w 24"/>
              <a:gd name="T7" fmla="*/ 2147483647 h 72"/>
              <a:gd name="T8" fmla="*/ 2147483647 w 24"/>
              <a:gd name="T9" fmla="*/ 2147483647 h 72"/>
              <a:gd name="T10" fmla="*/ 0 w 24"/>
              <a:gd name="T11" fmla="*/ 2147483647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72">
                <a:moveTo>
                  <a:pt x="0" y="42"/>
                </a:moveTo>
                <a:lnTo>
                  <a:pt x="0" y="18"/>
                </a:lnTo>
                <a:lnTo>
                  <a:pt x="24" y="0"/>
                </a:lnTo>
                <a:lnTo>
                  <a:pt x="24" y="24"/>
                </a:lnTo>
                <a:lnTo>
                  <a:pt x="6" y="72"/>
                </a:lnTo>
                <a:lnTo>
                  <a:pt x="0" y="42"/>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grpSp>
        <p:nvGrpSpPr>
          <p:cNvPr id="130" name="Group 129"/>
          <p:cNvGrpSpPr/>
          <p:nvPr/>
        </p:nvGrpSpPr>
        <p:grpSpPr>
          <a:xfrm>
            <a:off x="7177942" y="3040505"/>
            <a:ext cx="337920" cy="358003"/>
            <a:chOff x="7417613" y="1854161"/>
            <a:chExt cx="400050" cy="424270"/>
          </a:xfrm>
          <a:solidFill>
            <a:schemeClr val="bg2"/>
          </a:solidFill>
        </p:grpSpPr>
        <p:sp>
          <p:nvSpPr>
            <p:cNvPr id="194" name="Freeform 193"/>
            <p:cNvSpPr>
              <a:spLocks/>
            </p:cNvSpPr>
            <p:nvPr/>
          </p:nvSpPr>
          <p:spPr bwMode="auto">
            <a:xfrm>
              <a:off x="7417613" y="2210759"/>
              <a:ext cx="46038" cy="67672"/>
            </a:xfrm>
            <a:custGeom>
              <a:avLst/>
              <a:gdLst>
                <a:gd name="T0" fmla="*/ 0 w 36"/>
                <a:gd name="T1" fmla="*/ 2147483647 h 54"/>
                <a:gd name="T2" fmla="*/ 2147483647 w 36"/>
                <a:gd name="T3" fmla="*/ 2147483647 h 54"/>
                <a:gd name="T4" fmla="*/ 2147483647 w 36"/>
                <a:gd name="T5" fmla="*/ 2147483647 h 54"/>
                <a:gd name="T6" fmla="*/ 2147483647 w 36"/>
                <a:gd name="T7" fmla="*/ 2147483647 h 54"/>
                <a:gd name="T8" fmla="*/ 2147483647 w 36"/>
                <a:gd name="T9" fmla="*/ 2147483647 h 54"/>
                <a:gd name="T10" fmla="*/ 2147483647 w 36"/>
                <a:gd name="T11" fmla="*/ 0 h 54"/>
                <a:gd name="T12" fmla="*/ 0 w 36"/>
                <a:gd name="T13" fmla="*/ 2147483647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4">
                  <a:moveTo>
                    <a:pt x="0" y="18"/>
                  </a:moveTo>
                  <a:lnTo>
                    <a:pt x="6" y="36"/>
                  </a:lnTo>
                  <a:lnTo>
                    <a:pt x="12" y="54"/>
                  </a:lnTo>
                  <a:lnTo>
                    <a:pt x="30" y="42"/>
                  </a:lnTo>
                  <a:lnTo>
                    <a:pt x="36" y="18"/>
                  </a:lnTo>
                  <a:lnTo>
                    <a:pt x="30" y="0"/>
                  </a:lnTo>
                  <a:lnTo>
                    <a:pt x="0" y="18"/>
                  </a:ln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95" name="Freeform 194"/>
            <p:cNvSpPr>
              <a:spLocks/>
            </p:cNvSpPr>
            <p:nvPr/>
          </p:nvSpPr>
          <p:spPr bwMode="auto">
            <a:xfrm>
              <a:off x="7473176" y="1854161"/>
              <a:ext cx="344487" cy="370295"/>
            </a:xfrm>
            <a:custGeom>
              <a:avLst/>
              <a:gdLst>
                <a:gd name="T0" fmla="*/ 2147483647 w 264"/>
                <a:gd name="T1" fmla="*/ 2147483647 h 289"/>
                <a:gd name="T2" fmla="*/ 2147483647 w 264"/>
                <a:gd name="T3" fmla="*/ 2147483647 h 289"/>
                <a:gd name="T4" fmla="*/ 2147483647 w 264"/>
                <a:gd name="T5" fmla="*/ 2147483647 h 289"/>
                <a:gd name="T6" fmla="*/ 2147483647 w 264"/>
                <a:gd name="T7" fmla="*/ 2147483647 h 289"/>
                <a:gd name="T8" fmla="*/ 2147483647 w 264"/>
                <a:gd name="T9" fmla="*/ 2147483647 h 289"/>
                <a:gd name="T10" fmla="*/ 2147483647 w 264"/>
                <a:gd name="T11" fmla="*/ 2147483647 h 289"/>
                <a:gd name="T12" fmla="*/ 2147483647 w 264"/>
                <a:gd name="T13" fmla="*/ 2147483647 h 289"/>
                <a:gd name="T14" fmla="*/ 2147483647 w 264"/>
                <a:gd name="T15" fmla="*/ 2147483647 h 289"/>
                <a:gd name="T16" fmla="*/ 2147483647 w 264"/>
                <a:gd name="T17" fmla="*/ 2147483647 h 289"/>
                <a:gd name="T18" fmla="*/ 2147483647 w 264"/>
                <a:gd name="T19" fmla="*/ 2147483647 h 289"/>
                <a:gd name="T20" fmla="*/ 2147483647 w 264"/>
                <a:gd name="T21" fmla="*/ 0 h 289"/>
                <a:gd name="T22" fmla="*/ 2147483647 w 264"/>
                <a:gd name="T23" fmla="*/ 2147483647 h 289"/>
                <a:gd name="T24" fmla="*/ 2147483647 w 264"/>
                <a:gd name="T25" fmla="*/ 2147483647 h 289"/>
                <a:gd name="T26" fmla="*/ 2147483647 w 264"/>
                <a:gd name="T27" fmla="*/ 2147483647 h 289"/>
                <a:gd name="T28" fmla="*/ 2147483647 w 264"/>
                <a:gd name="T29" fmla="*/ 2147483647 h 289"/>
                <a:gd name="T30" fmla="*/ 2147483647 w 264"/>
                <a:gd name="T31" fmla="*/ 2147483647 h 289"/>
                <a:gd name="T32" fmla="*/ 2147483647 w 264"/>
                <a:gd name="T33" fmla="*/ 2147483647 h 289"/>
                <a:gd name="T34" fmla="*/ 2147483647 w 264"/>
                <a:gd name="T35" fmla="*/ 2147483647 h 289"/>
                <a:gd name="T36" fmla="*/ 2147483647 w 264"/>
                <a:gd name="T37" fmla="*/ 2147483647 h 289"/>
                <a:gd name="T38" fmla="*/ 2147483647 w 264"/>
                <a:gd name="T39" fmla="*/ 2147483647 h 289"/>
                <a:gd name="T40" fmla="*/ 2147483647 w 264"/>
                <a:gd name="T41" fmla="*/ 2147483647 h 289"/>
                <a:gd name="T42" fmla="*/ 2147483647 w 264"/>
                <a:gd name="T43" fmla="*/ 2147483647 h 289"/>
                <a:gd name="T44" fmla="*/ 2147483647 w 264"/>
                <a:gd name="T45" fmla="*/ 2147483647 h 289"/>
                <a:gd name="T46" fmla="*/ 2147483647 w 264"/>
                <a:gd name="T47" fmla="*/ 2147483647 h 289"/>
                <a:gd name="T48" fmla="*/ 2147483647 w 264"/>
                <a:gd name="T49" fmla="*/ 2147483647 h 289"/>
                <a:gd name="T50" fmla="*/ 2147483647 w 264"/>
                <a:gd name="T51" fmla="*/ 2147483647 h 289"/>
                <a:gd name="T52" fmla="*/ 2147483647 w 264"/>
                <a:gd name="T53" fmla="*/ 2147483647 h 289"/>
                <a:gd name="T54" fmla="*/ 2147483647 w 264"/>
                <a:gd name="T55" fmla="*/ 2147483647 h 289"/>
                <a:gd name="T56" fmla="*/ 2147483647 w 264"/>
                <a:gd name="T57" fmla="*/ 2147483647 h 289"/>
                <a:gd name="T58" fmla="*/ 2147483647 w 264"/>
                <a:gd name="T59" fmla="*/ 2147483647 h 289"/>
                <a:gd name="T60" fmla="*/ 2147483647 w 264"/>
                <a:gd name="T61" fmla="*/ 2147483647 h 289"/>
                <a:gd name="T62" fmla="*/ 2147483647 w 264"/>
                <a:gd name="T63" fmla="*/ 2147483647 h 289"/>
                <a:gd name="T64" fmla="*/ 2147483647 w 264"/>
                <a:gd name="T65" fmla="*/ 2147483647 h 289"/>
                <a:gd name="T66" fmla="*/ 0 w 264"/>
                <a:gd name="T67" fmla="*/ 2147483647 h 289"/>
                <a:gd name="T68" fmla="*/ 2147483647 w 264"/>
                <a:gd name="T69" fmla="*/ 2147483647 h 2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4" h="289">
                  <a:moveTo>
                    <a:pt x="6" y="247"/>
                  </a:moveTo>
                  <a:lnTo>
                    <a:pt x="42" y="235"/>
                  </a:lnTo>
                  <a:lnTo>
                    <a:pt x="66" y="235"/>
                  </a:lnTo>
                  <a:lnTo>
                    <a:pt x="108" y="199"/>
                  </a:lnTo>
                  <a:lnTo>
                    <a:pt x="138" y="187"/>
                  </a:lnTo>
                  <a:lnTo>
                    <a:pt x="144" y="157"/>
                  </a:lnTo>
                  <a:lnTo>
                    <a:pt x="156" y="109"/>
                  </a:lnTo>
                  <a:lnTo>
                    <a:pt x="156" y="72"/>
                  </a:lnTo>
                  <a:lnTo>
                    <a:pt x="174" y="48"/>
                  </a:lnTo>
                  <a:lnTo>
                    <a:pt x="174" y="18"/>
                  </a:lnTo>
                  <a:lnTo>
                    <a:pt x="186" y="0"/>
                  </a:lnTo>
                  <a:lnTo>
                    <a:pt x="210" y="18"/>
                  </a:lnTo>
                  <a:lnTo>
                    <a:pt x="246" y="30"/>
                  </a:lnTo>
                  <a:lnTo>
                    <a:pt x="264" y="30"/>
                  </a:lnTo>
                  <a:lnTo>
                    <a:pt x="240" y="54"/>
                  </a:lnTo>
                  <a:lnTo>
                    <a:pt x="222" y="66"/>
                  </a:lnTo>
                  <a:lnTo>
                    <a:pt x="210" y="85"/>
                  </a:lnTo>
                  <a:lnTo>
                    <a:pt x="180" y="60"/>
                  </a:lnTo>
                  <a:lnTo>
                    <a:pt x="162" y="97"/>
                  </a:lnTo>
                  <a:lnTo>
                    <a:pt x="186" y="139"/>
                  </a:lnTo>
                  <a:lnTo>
                    <a:pt x="168" y="169"/>
                  </a:lnTo>
                  <a:lnTo>
                    <a:pt x="162" y="193"/>
                  </a:lnTo>
                  <a:lnTo>
                    <a:pt x="162" y="235"/>
                  </a:lnTo>
                  <a:lnTo>
                    <a:pt x="150" y="247"/>
                  </a:lnTo>
                  <a:lnTo>
                    <a:pt x="138" y="241"/>
                  </a:lnTo>
                  <a:lnTo>
                    <a:pt x="126" y="247"/>
                  </a:lnTo>
                  <a:lnTo>
                    <a:pt x="102" y="247"/>
                  </a:lnTo>
                  <a:lnTo>
                    <a:pt x="90" y="247"/>
                  </a:lnTo>
                  <a:lnTo>
                    <a:pt x="66" y="271"/>
                  </a:lnTo>
                  <a:lnTo>
                    <a:pt x="60" y="259"/>
                  </a:lnTo>
                  <a:lnTo>
                    <a:pt x="48" y="265"/>
                  </a:lnTo>
                  <a:lnTo>
                    <a:pt x="36" y="271"/>
                  </a:lnTo>
                  <a:lnTo>
                    <a:pt x="12" y="289"/>
                  </a:lnTo>
                  <a:lnTo>
                    <a:pt x="0" y="259"/>
                  </a:lnTo>
                  <a:lnTo>
                    <a:pt x="6" y="247"/>
                  </a:ln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1" name="RU"/>
          <p:cNvGrpSpPr/>
          <p:nvPr/>
        </p:nvGrpSpPr>
        <p:grpSpPr>
          <a:xfrm>
            <a:off x="4893880" y="1474293"/>
            <a:ext cx="3338048" cy="1708995"/>
            <a:chOff x="4713607" y="0"/>
            <a:chExt cx="3978522" cy="2015570"/>
          </a:xfrm>
          <a:solidFill>
            <a:schemeClr val="bg2"/>
          </a:solidFill>
        </p:grpSpPr>
        <p:sp>
          <p:nvSpPr>
            <p:cNvPr id="190" name="Freeform 189"/>
            <p:cNvSpPr>
              <a:spLocks/>
            </p:cNvSpPr>
            <p:nvPr/>
          </p:nvSpPr>
          <p:spPr bwMode="auto">
            <a:xfrm>
              <a:off x="5551539" y="125413"/>
              <a:ext cx="434706" cy="557212"/>
            </a:xfrm>
            <a:custGeom>
              <a:avLst/>
              <a:gdLst>
                <a:gd name="T0" fmla="*/ 2147483647 w 336"/>
                <a:gd name="T1" fmla="*/ 2147483647 h 427"/>
                <a:gd name="T2" fmla="*/ 2147483647 w 336"/>
                <a:gd name="T3" fmla="*/ 2147483647 h 427"/>
                <a:gd name="T4" fmla="*/ 2147483647 w 336"/>
                <a:gd name="T5" fmla="*/ 2147483647 h 427"/>
                <a:gd name="T6" fmla="*/ 2147483647 w 336"/>
                <a:gd name="T7" fmla="*/ 2147483647 h 427"/>
                <a:gd name="T8" fmla="*/ 2147483647 w 336"/>
                <a:gd name="T9" fmla="*/ 2147483647 h 427"/>
                <a:gd name="T10" fmla="*/ 2147483647 w 336"/>
                <a:gd name="T11" fmla="*/ 2147483647 h 427"/>
                <a:gd name="T12" fmla="*/ 2147483647 w 336"/>
                <a:gd name="T13" fmla="*/ 2147483647 h 427"/>
                <a:gd name="T14" fmla="*/ 2147483647 w 336"/>
                <a:gd name="T15" fmla="*/ 2147483647 h 427"/>
                <a:gd name="T16" fmla="*/ 2147483647 w 336"/>
                <a:gd name="T17" fmla="*/ 2147483647 h 427"/>
                <a:gd name="T18" fmla="*/ 2147483647 w 336"/>
                <a:gd name="T19" fmla="*/ 2147483647 h 427"/>
                <a:gd name="T20" fmla="*/ 2147483647 w 336"/>
                <a:gd name="T21" fmla="*/ 2147483647 h 427"/>
                <a:gd name="T22" fmla="*/ 2147483647 w 336"/>
                <a:gd name="T23" fmla="*/ 0 h 427"/>
                <a:gd name="T24" fmla="*/ 2147483647 w 336"/>
                <a:gd name="T25" fmla="*/ 2147483647 h 427"/>
                <a:gd name="T26" fmla="*/ 2147483647 w 336"/>
                <a:gd name="T27" fmla="*/ 2147483647 h 427"/>
                <a:gd name="T28" fmla="*/ 2147483647 w 336"/>
                <a:gd name="T29" fmla="*/ 2147483647 h 427"/>
                <a:gd name="T30" fmla="*/ 2147483647 w 336"/>
                <a:gd name="T31" fmla="*/ 2147483647 h 427"/>
                <a:gd name="T32" fmla="*/ 2147483647 w 336"/>
                <a:gd name="T33" fmla="*/ 2147483647 h 427"/>
                <a:gd name="T34" fmla="*/ 2147483647 w 336"/>
                <a:gd name="T35" fmla="*/ 2147483647 h 427"/>
                <a:gd name="T36" fmla="*/ 2147483647 w 336"/>
                <a:gd name="T37" fmla="*/ 2147483647 h 427"/>
                <a:gd name="T38" fmla="*/ 2147483647 w 336"/>
                <a:gd name="T39" fmla="*/ 2147483647 h 427"/>
                <a:gd name="T40" fmla="*/ 2147483647 w 336"/>
                <a:gd name="T41" fmla="*/ 2147483647 h 427"/>
                <a:gd name="T42" fmla="*/ 2147483647 w 336"/>
                <a:gd name="T43" fmla="*/ 2147483647 h 427"/>
                <a:gd name="T44" fmla="*/ 2147483647 w 336"/>
                <a:gd name="T45" fmla="*/ 2147483647 h 427"/>
                <a:gd name="T46" fmla="*/ 2147483647 w 336"/>
                <a:gd name="T47" fmla="*/ 2147483647 h 427"/>
                <a:gd name="T48" fmla="*/ 2147483647 w 336"/>
                <a:gd name="T49" fmla="*/ 2147483647 h 427"/>
                <a:gd name="T50" fmla="*/ 2147483647 w 336"/>
                <a:gd name="T51" fmla="*/ 2147483647 h 427"/>
                <a:gd name="T52" fmla="*/ 2147483647 w 336"/>
                <a:gd name="T53" fmla="*/ 2147483647 h 427"/>
                <a:gd name="T54" fmla="*/ 0 w 336"/>
                <a:gd name="T55" fmla="*/ 2147483647 h 427"/>
                <a:gd name="T56" fmla="*/ 2147483647 w 336"/>
                <a:gd name="T57" fmla="*/ 2147483647 h 427"/>
                <a:gd name="T58" fmla="*/ 2147483647 w 336"/>
                <a:gd name="T59" fmla="*/ 2147483647 h 427"/>
                <a:gd name="T60" fmla="*/ 2147483647 w 336"/>
                <a:gd name="T61" fmla="*/ 2147483647 h 427"/>
                <a:gd name="T62" fmla="*/ 2147483647 w 336"/>
                <a:gd name="T63" fmla="*/ 2147483647 h 427"/>
                <a:gd name="T64" fmla="*/ 2147483647 w 336"/>
                <a:gd name="T65" fmla="*/ 2147483647 h 4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36" h="427">
                  <a:moveTo>
                    <a:pt x="120" y="427"/>
                  </a:moveTo>
                  <a:lnTo>
                    <a:pt x="96" y="397"/>
                  </a:lnTo>
                  <a:lnTo>
                    <a:pt x="78" y="325"/>
                  </a:lnTo>
                  <a:lnTo>
                    <a:pt x="96" y="282"/>
                  </a:lnTo>
                  <a:lnTo>
                    <a:pt x="144" y="180"/>
                  </a:lnTo>
                  <a:lnTo>
                    <a:pt x="192" y="150"/>
                  </a:lnTo>
                  <a:lnTo>
                    <a:pt x="222" y="114"/>
                  </a:lnTo>
                  <a:lnTo>
                    <a:pt x="252" y="96"/>
                  </a:lnTo>
                  <a:lnTo>
                    <a:pt x="294" y="72"/>
                  </a:lnTo>
                  <a:lnTo>
                    <a:pt x="336" y="30"/>
                  </a:lnTo>
                  <a:lnTo>
                    <a:pt x="330" y="6"/>
                  </a:lnTo>
                  <a:lnTo>
                    <a:pt x="294" y="0"/>
                  </a:lnTo>
                  <a:lnTo>
                    <a:pt x="270" y="24"/>
                  </a:lnTo>
                  <a:lnTo>
                    <a:pt x="252" y="42"/>
                  </a:lnTo>
                  <a:lnTo>
                    <a:pt x="222" y="48"/>
                  </a:lnTo>
                  <a:lnTo>
                    <a:pt x="186" y="48"/>
                  </a:lnTo>
                  <a:lnTo>
                    <a:pt x="174" y="60"/>
                  </a:lnTo>
                  <a:lnTo>
                    <a:pt x="162" y="78"/>
                  </a:lnTo>
                  <a:lnTo>
                    <a:pt x="114" y="126"/>
                  </a:lnTo>
                  <a:lnTo>
                    <a:pt x="90" y="138"/>
                  </a:lnTo>
                  <a:lnTo>
                    <a:pt x="84" y="168"/>
                  </a:lnTo>
                  <a:lnTo>
                    <a:pt x="66" y="186"/>
                  </a:lnTo>
                  <a:lnTo>
                    <a:pt x="42" y="216"/>
                  </a:lnTo>
                  <a:lnTo>
                    <a:pt x="42" y="240"/>
                  </a:lnTo>
                  <a:lnTo>
                    <a:pt x="30" y="270"/>
                  </a:lnTo>
                  <a:lnTo>
                    <a:pt x="12" y="295"/>
                  </a:lnTo>
                  <a:lnTo>
                    <a:pt x="18" y="325"/>
                  </a:lnTo>
                  <a:lnTo>
                    <a:pt x="0" y="349"/>
                  </a:lnTo>
                  <a:lnTo>
                    <a:pt x="18" y="391"/>
                  </a:lnTo>
                  <a:lnTo>
                    <a:pt x="48" y="403"/>
                  </a:lnTo>
                  <a:lnTo>
                    <a:pt x="54" y="415"/>
                  </a:lnTo>
                  <a:lnTo>
                    <a:pt x="72" y="421"/>
                  </a:lnTo>
                  <a:lnTo>
                    <a:pt x="120" y="427"/>
                  </a:ln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91" name="Freeform 190"/>
            <p:cNvSpPr>
              <a:spLocks/>
            </p:cNvSpPr>
            <p:nvPr/>
          </p:nvSpPr>
          <p:spPr bwMode="auto">
            <a:xfrm>
              <a:off x="4908870" y="0"/>
              <a:ext cx="3783259" cy="2015570"/>
            </a:xfrm>
            <a:custGeom>
              <a:avLst/>
              <a:gdLst>
                <a:gd name="T0" fmla="*/ 2147483647 w 483"/>
                <a:gd name="T1" fmla="*/ 2147483647 h 260"/>
                <a:gd name="T2" fmla="*/ 2147483647 w 483"/>
                <a:gd name="T3" fmla="*/ 2147483647 h 260"/>
                <a:gd name="T4" fmla="*/ 2147483647 w 483"/>
                <a:gd name="T5" fmla="*/ 2147483647 h 260"/>
                <a:gd name="T6" fmla="*/ 2147483647 w 483"/>
                <a:gd name="T7" fmla="*/ 2147483647 h 260"/>
                <a:gd name="T8" fmla="*/ 2147483647 w 483"/>
                <a:gd name="T9" fmla="*/ 2147483647 h 260"/>
                <a:gd name="T10" fmla="*/ 2147483647 w 483"/>
                <a:gd name="T11" fmla="*/ 2147483647 h 260"/>
                <a:gd name="T12" fmla="*/ 2147483647 w 483"/>
                <a:gd name="T13" fmla="*/ 2147483647 h 260"/>
                <a:gd name="T14" fmla="*/ 2147483647 w 483"/>
                <a:gd name="T15" fmla="*/ 2147483647 h 260"/>
                <a:gd name="T16" fmla="*/ 2147483647 w 483"/>
                <a:gd name="T17" fmla="*/ 2147483647 h 260"/>
                <a:gd name="T18" fmla="*/ 2147483647 w 483"/>
                <a:gd name="T19" fmla="*/ 2147483647 h 260"/>
                <a:gd name="T20" fmla="*/ 2147483647 w 483"/>
                <a:gd name="T21" fmla="*/ 2147483647 h 260"/>
                <a:gd name="T22" fmla="*/ 2147483647 w 483"/>
                <a:gd name="T23" fmla="*/ 2147483647 h 260"/>
                <a:gd name="T24" fmla="*/ 2147483647 w 483"/>
                <a:gd name="T25" fmla="*/ 2147483647 h 260"/>
                <a:gd name="T26" fmla="*/ 2147483647 w 483"/>
                <a:gd name="T27" fmla="*/ 2147483647 h 260"/>
                <a:gd name="T28" fmla="*/ 2147483647 w 483"/>
                <a:gd name="T29" fmla="*/ 2147483647 h 260"/>
                <a:gd name="T30" fmla="*/ 2147483647 w 483"/>
                <a:gd name="T31" fmla="*/ 2147483647 h 260"/>
                <a:gd name="T32" fmla="*/ 2147483647 w 483"/>
                <a:gd name="T33" fmla="*/ 2147483647 h 260"/>
                <a:gd name="T34" fmla="*/ 2147483647 w 483"/>
                <a:gd name="T35" fmla="*/ 2147483647 h 260"/>
                <a:gd name="T36" fmla="*/ 2147483647 w 483"/>
                <a:gd name="T37" fmla="*/ 2147483647 h 260"/>
                <a:gd name="T38" fmla="*/ 2147483647 w 483"/>
                <a:gd name="T39" fmla="*/ 2147483647 h 260"/>
                <a:gd name="T40" fmla="*/ 2147483647 w 483"/>
                <a:gd name="T41" fmla="*/ 2147483647 h 260"/>
                <a:gd name="T42" fmla="*/ 2147483647 w 483"/>
                <a:gd name="T43" fmla="*/ 2147483647 h 260"/>
                <a:gd name="T44" fmla="*/ 2147483647 w 483"/>
                <a:gd name="T45" fmla="*/ 2147483647 h 260"/>
                <a:gd name="T46" fmla="*/ 2147483647 w 483"/>
                <a:gd name="T47" fmla="*/ 2147483647 h 260"/>
                <a:gd name="T48" fmla="*/ 2147483647 w 483"/>
                <a:gd name="T49" fmla="*/ 2147483647 h 260"/>
                <a:gd name="T50" fmla="*/ 2147483647 w 483"/>
                <a:gd name="T51" fmla="*/ 2147483647 h 260"/>
                <a:gd name="T52" fmla="*/ 2147483647 w 483"/>
                <a:gd name="T53" fmla="*/ 2147483647 h 260"/>
                <a:gd name="T54" fmla="*/ 2147483647 w 483"/>
                <a:gd name="T55" fmla="*/ 2147483647 h 260"/>
                <a:gd name="T56" fmla="*/ 2147483647 w 483"/>
                <a:gd name="T57" fmla="*/ 2147483647 h 260"/>
                <a:gd name="T58" fmla="*/ 2147483647 w 483"/>
                <a:gd name="T59" fmla="*/ 2147483647 h 260"/>
                <a:gd name="T60" fmla="*/ 2147483647 w 483"/>
                <a:gd name="T61" fmla="*/ 2147483647 h 260"/>
                <a:gd name="T62" fmla="*/ 2147483647 w 483"/>
                <a:gd name="T63" fmla="*/ 2147483647 h 260"/>
                <a:gd name="T64" fmla="*/ 2147483647 w 483"/>
                <a:gd name="T65" fmla="*/ 2147483647 h 260"/>
                <a:gd name="T66" fmla="*/ 2147483647 w 483"/>
                <a:gd name="T67" fmla="*/ 2147483647 h 260"/>
                <a:gd name="T68" fmla="*/ 2147483647 w 483"/>
                <a:gd name="T69" fmla="*/ 2147483647 h 260"/>
                <a:gd name="T70" fmla="*/ 2147483647 w 483"/>
                <a:gd name="T71" fmla="*/ 2147483647 h 260"/>
                <a:gd name="T72" fmla="*/ 2147483647 w 483"/>
                <a:gd name="T73" fmla="*/ 2147483647 h 260"/>
                <a:gd name="T74" fmla="*/ 2147483647 w 483"/>
                <a:gd name="T75" fmla="*/ 2147483647 h 260"/>
                <a:gd name="T76" fmla="*/ 2147483647 w 483"/>
                <a:gd name="T77" fmla="*/ 2147483647 h 260"/>
                <a:gd name="T78" fmla="*/ 2147483647 w 483"/>
                <a:gd name="T79" fmla="*/ 2147483647 h 260"/>
                <a:gd name="T80" fmla="*/ 2147483647 w 483"/>
                <a:gd name="T81" fmla="*/ 2147483647 h 260"/>
                <a:gd name="T82" fmla="*/ 2147483647 w 483"/>
                <a:gd name="T83" fmla="*/ 2147483647 h 260"/>
                <a:gd name="T84" fmla="*/ 2147483647 w 483"/>
                <a:gd name="T85" fmla="*/ 2147483647 h 260"/>
                <a:gd name="T86" fmla="*/ 2147483647 w 483"/>
                <a:gd name="T87" fmla="*/ 2147483647 h 260"/>
                <a:gd name="T88" fmla="*/ 2147483647 w 483"/>
                <a:gd name="T89" fmla="*/ 2147483647 h 260"/>
                <a:gd name="T90" fmla="*/ 2147483647 w 483"/>
                <a:gd name="T91" fmla="*/ 2147483647 h 260"/>
                <a:gd name="T92" fmla="*/ 2147483647 w 483"/>
                <a:gd name="T93" fmla="*/ 2147483647 h 260"/>
                <a:gd name="T94" fmla="*/ 2147483647 w 483"/>
                <a:gd name="T95" fmla="*/ 2147483647 h 260"/>
                <a:gd name="T96" fmla="*/ 2147483647 w 483"/>
                <a:gd name="T97" fmla="*/ 2147483647 h 260"/>
                <a:gd name="T98" fmla="*/ 2147483647 w 483"/>
                <a:gd name="T99" fmla="*/ 2147483647 h 260"/>
                <a:gd name="T100" fmla="*/ 2147483647 w 483"/>
                <a:gd name="T101" fmla="*/ 2147483647 h 260"/>
                <a:gd name="T102" fmla="*/ 2147483647 w 483"/>
                <a:gd name="T103" fmla="*/ 2147483647 h 260"/>
                <a:gd name="T104" fmla="*/ 2147483647 w 483"/>
                <a:gd name="T105" fmla="*/ 2147483647 h 260"/>
                <a:gd name="T106" fmla="*/ 2147483647 w 483"/>
                <a:gd name="T107" fmla="*/ 2147483647 h 260"/>
                <a:gd name="T108" fmla="*/ 2147483647 w 483"/>
                <a:gd name="T109" fmla="*/ 2147483647 h 260"/>
                <a:gd name="T110" fmla="*/ 2147483647 w 483"/>
                <a:gd name="T111" fmla="*/ 2147483647 h 260"/>
                <a:gd name="T112" fmla="*/ 2147483647 w 483"/>
                <a:gd name="T113" fmla="*/ 2147483647 h 260"/>
                <a:gd name="T114" fmla="*/ 2147483647 w 483"/>
                <a:gd name="T115" fmla="*/ 2147483647 h 260"/>
                <a:gd name="T116" fmla="*/ 2147483647 w 483"/>
                <a:gd name="T117" fmla="*/ 2147483647 h 260"/>
                <a:gd name="T118" fmla="*/ 2147483647 w 483"/>
                <a:gd name="T119" fmla="*/ 2147483647 h 260"/>
                <a:gd name="T120" fmla="*/ 2147483647 w 483"/>
                <a:gd name="T121" fmla="*/ 2147483647 h 260"/>
                <a:gd name="T122" fmla="*/ 2147483647 w 483"/>
                <a:gd name="T123" fmla="*/ 2147483647 h 2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83" h="260">
                  <a:moveTo>
                    <a:pt x="482" y="127"/>
                  </a:moveTo>
                  <a:cubicBezTo>
                    <a:pt x="483" y="96"/>
                    <a:pt x="483" y="96"/>
                    <a:pt x="483" y="96"/>
                  </a:cubicBezTo>
                  <a:cubicBezTo>
                    <a:pt x="480" y="95"/>
                    <a:pt x="480" y="95"/>
                    <a:pt x="480" y="95"/>
                  </a:cubicBezTo>
                  <a:cubicBezTo>
                    <a:pt x="478" y="94"/>
                    <a:pt x="478" y="94"/>
                    <a:pt x="478" y="94"/>
                  </a:cubicBezTo>
                  <a:cubicBezTo>
                    <a:pt x="478" y="94"/>
                    <a:pt x="474" y="90"/>
                    <a:pt x="474" y="90"/>
                  </a:cubicBezTo>
                  <a:cubicBezTo>
                    <a:pt x="473" y="89"/>
                    <a:pt x="470" y="89"/>
                    <a:pt x="470" y="89"/>
                  </a:cubicBezTo>
                  <a:cubicBezTo>
                    <a:pt x="463" y="88"/>
                    <a:pt x="463" y="88"/>
                    <a:pt x="463" y="88"/>
                  </a:cubicBezTo>
                  <a:cubicBezTo>
                    <a:pt x="459" y="87"/>
                    <a:pt x="459" y="87"/>
                    <a:pt x="459" y="87"/>
                  </a:cubicBezTo>
                  <a:cubicBezTo>
                    <a:pt x="456" y="87"/>
                    <a:pt x="456" y="87"/>
                    <a:pt x="456" y="87"/>
                  </a:cubicBezTo>
                  <a:cubicBezTo>
                    <a:pt x="454" y="87"/>
                    <a:pt x="454" y="87"/>
                    <a:pt x="454" y="87"/>
                  </a:cubicBezTo>
                  <a:cubicBezTo>
                    <a:pt x="455" y="95"/>
                    <a:pt x="455" y="95"/>
                    <a:pt x="455" y="95"/>
                  </a:cubicBezTo>
                  <a:cubicBezTo>
                    <a:pt x="455" y="95"/>
                    <a:pt x="451" y="97"/>
                    <a:pt x="451" y="97"/>
                  </a:cubicBezTo>
                  <a:cubicBezTo>
                    <a:pt x="450" y="97"/>
                    <a:pt x="448" y="94"/>
                    <a:pt x="448" y="94"/>
                  </a:cubicBezTo>
                  <a:cubicBezTo>
                    <a:pt x="445" y="91"/>
                    <a:pt x="445" y="91"/>
                    <a:pt x="445" y="91"/>
                  </a:cubicBezTo>
                  <a:cubicBezTo>
                    <a:pt x="445" y="89"/>
                    <a:pt x="445" y="89"/>
                    <a:pt x="445" y="89"/>
                  </a:cubicBezTo>
                  <a:cubicBezTo>
                    <a:pt x="440" y="89"/>
                    <a:pt x="440" y="89"/>
                    <a:pt x="440" y="89"/>
                  </a:cubicBezTo>
                  <a:cubicBezTo>
                    <a:pt x="437" y="90"/>
                    <a:pt x="437" y="90"/>
                    <a:pt x="437" y="90"/>
                  </a:cubicBezTo>
                  <a:cubicBezTo>
                    <a:pt x="431" y="89"/>
                    <a:pt x="431" y="89"/>
                    <a:pt x="431" y="89"/>
                  </a:cubicBezTo>
                  <a:cubicBezTo>
                    <a:pt x="426" y="89"/>
                    <a:pt x="426" y="89"/>
                    <a:pt x="426" y="89"/>
                  </a:cubicBezTo>
                  <a:cubicBezTo>
                    <a:pt x="423" y="90"/>
                    <a:pt x="423" y="90"/>
                    <a:pt x="423" y="90"/>
                  </a:cubicBezTo>
                  <a:cubicBezTo>
                    <a:pt x="419" y="87"/>
                    <a:pt x="419" y="87"/>
                    <a:pt x="419" y="87"/>
                  </a:cubicBezTo>
                  <a:cubicBezTo>
                    <a:pt x="419" y="80"/>
                    <a:pt x="419" y="80"/>
                    <a:pt x="419" y="80"/>
                  </a:cubicBezTo>
                  <a:cubicBezTo>
                    <a:pt x="413" y="77"/>
                    <a:pt x="413" y="77"/>
                    <a:pt x="413" y="77"/>
                  </a:cubicBezTo>
                  <a:cubicBezTo>
                    <a:pt x="403" y="77"/>
                    <a:pt x="403" y="77"/>
                    <a:pt x="403" y="77"/>
                  </a:cubicBezTo>
                  <a:cubicBezTo>
                    <a:pt x="394" y="77"/>
                    <a:pt x="394" y="77"/>
                    <a:pt x="394" y="77"/>
                  </a:cubicBezTo>
                  <a:cubicBezTo>
                    <a:pt x="393" y="75"/>
                    <a:pt x="393" y="75"/>
                    <a:pt x="393" y="75"/>
                  </a:cubicBezTo>
                  <a:cubicBezTo>
                    <a:pt x="392" y="72"/>
                    <a:pt x="392" y="72"/>
                    <a:pt x="392" y="72"/>
                  </a:cubicBezTo>
                  <a:cubicBezTo>
                    <a:pt x="386" y="69"/>
                    <a:pt x="386" y="69"/>
                    <a:pt x="386" y="69"/>
                  </a:cubicBezTo>
                  <a:cubicBezTo>
                    <a:pt x="386" y="64"/>
                    <a:pt x="386" y="64"/>
                    <a:pt x="386" y="64"/>
                  </a:cubicBezTo>
                  <a:cubicBezTo>
                    <a:pt x="362" y="59"/>
                    <a:pt x="362" y="59"/>
                    <a:pt x="362" y="59"/>
                  </a:cubicBezTo>
                  <a:cubicBezTo>
                    <a:pt x="361" y="61"/>
                    <a:pt x="361" y="61"/>
                    <a:pt x="361" y="61"/>
                  </a:cubicBezTo>
                  <a:cubicBezTo>
                    <a:pt x="356" y="65"/>
                    <a:pt x="356" y="65"/>
                    <a:pt x="356" y="65"/>
                  </a:cubicBezTo>
                  <a:cubicBezTo>
                    <a:pt x="357" y="71"/>
                    <a:pt x="357" y="71"/>
                    <a:pt x="357" y="71"/>
                  </a:cubicBezTo>
                  <a:cubicBezTo>
                    <a:pt x="351" y="73"/>
                    <a:pt x="351" y="73"/>
                    <a:pt x="351" y="73"/>
                  </a:cubicBezTo>
                  <a:cubicBezTo>
                    <a:pt x="347" y="72"/>
                    <a:pt x="347" y="72"/>
                    <a:pt x="347" y="72"/>
                  </a:cubicBezTo>
                  <a:cubicBezTo>
                    <a:pt x="342" y="70"/>
                    <a:pt x="342" y="70"/>
                    <a:pt x="342" y="70"/>
                  </a:cubicBezTo>
                  <a:cubicBezTo>
                    <a:pt x="340" y="72"/>
                    <a:pt x="340" y="72"/>
                    <a:pt x="340" y="72"/>
                  </a:cubicBezTo>
                  <a:cubicBezTo>
                    <a:pt x="336" y="71"/>
                    <a:pt x="336" y="71"/>
                    <a:pt x="336" y="71"/>
                  </a:cubicBezTo>
                  <a:cubicBezTo>
                    <a:pt x="332" y="68"/>
                    <a:pt x="332" y="68"/>
                    <a:pt x="332" y="68"/>
                  </a:cubicBezTo>
                  <a:cubicBezTo>
                    <a:pt x="331" y="74"/>
                    <a:pt x="331" y="74"/>
                    <a:pt x="331" y="74"/>
                  </a:cubicBezTo>
                  <a:cubicBezTo>
                    <a:pt x="328" y="78"/>
                    <a:pt x="328" y="78"/>
                    <a:pt x="328" y="78"/>
                  </a:cubicBezTo>
                  <a:cubicBezTo>
                    <a:pt x="323" y="73"/>
                    <a:pt x="323" y="73"/>
                    <a:pt x="323" y="73"/>
                  </a:cubicBezTo>
                  <a:cubicBezTo>
                    <a:pt x="320" y="67"/>
                    <a:pt x="320" y="67"/>
                    <a:pt x="320" y="67"/>
                  </a:cubicBezTo>
                  <a:cubicBezTo>
                    <a:pt x="323" y="60"/>
                    <a:pt x="323" y="60"/>
                    <a:pt x="323" y="60"/>
                  </a:cubicBezTo>
                  <a:cubicBezTo>
                    <a:pt x="323" y="57"/>
                    <a:pt x="323" y="57"/>
                    <a:pt x="323" y="57"/>
                  </a:cubicBezTo>
                  <a:cubicBezTo>
                    <a:pt x="320" y="52"/>
                    <a:pt x="320" y="52"/>
                    <a:pt x="320" y="52"/>
                  </a:cubicBezTo>
                  <a:cubicBezTo>
                    <a:pt x="316" y="51"/>
                    <a:pt x="316" y="51"/>
                    <a:pt x="316" y="51"/>
                  </a:cubicBezTo>
                  <a:cubicBezTo>
                    <a:pt x="312" y="51"/>
                    <a:pt x="312" y="51"/>
                    <a:pt x="312" y="51"/>
                  </a:cubicBezTo>
                  <a:cubicBezTo>
                    <a:pt x="310" y="49"/>
                    <a:pt x="310" y="49"/>
                    <a:pt x="310" y="49"/>
                  </a:cubicBezTo>
                  <a:cubicBezTo>
                    <a:pt x="306" y="46"/>
                    <a:pt x="306" y="46"/>
                    <a:pt x="306" y="46"/>
                  </a:cubicBezTo>
                  <a:cubicBezTo>
                    <a:pt x="303" y="50"/>
                    <a:pt x="303" y="50"/>
                    <a:pt x="303" y="50"/>
                  </a:cubicBezTo>
                  <a:cubicBezTo>
                    <a:pt x="301" y="55"/>
                    <a:pt x="301" y="55"/>
                    <a:pt x="301" y="55"/>
                  </a:cubicBezTo>
                  <a:cubicBezTo>
                    <a:pt x="292" y="55"/>
                    <a:pt x="292" y="55"/>
                    <a:pt x="292" y="55"/>
                  </a:cubicBezTo>
                  <a:cubicBezTo>
                    <a:pt x="287" y="53"/>
                    <a:pt x="287" y="53"/>
                    <a:pt x="287" y="53"/>
                  </a:cubicBezTo>
                  <a:cubicBezTo>
                    <a:pt x="286" y="49"/>
                    <a:pt x="286" y="49"/>
                    <a:pt x="286" y="49"/>
                  </a:cubicBezTo>
                  <a:cubicBezTo>
                    <a:pt x="277" y="49"/>
                    <a:pt x="277" y="49"/>
                    <a:pt x="277" y="49"/>
                  </a:cubicBezTo>
                  <a:cubicBezTo>
                    <a:pt x="272" y="52"/>
                    <a:pt x="272" y="52"/>
                    <a:pt x="272" y="52"/>
                  </a:cubicBezTo>
                  <a:cubicBezTo>
                    <a:pt x="271" y="49"/>
                    <a:pt x="271" y="49"/>
                    <a:pt x="271" y="49"/>
                  </a:cubicBezTo>
                  <a:cubicBezTo>
                    <a:pt x="268" y="45"/>
                    <a:pt x="268" y="45"/>
                    <a:pt x="268" y="45"/>
                  </a:cubicBezTo>
                  <a:cubicBezTo>
                    <a:pt x="264" y="44"/>
                    <a:pt x="264" y="44"/>
                    <a:pt x="264" y="44"/>
                  </a:cubicBezTo>
                  <a:cubicBezTo>
                    <a:pt x="259" y="49"/>
                    <a:pt x="259" y="49"/>
                    <a:pt x="259" y="49"/>
                  </a:cubicBezTo>
                  <a:cubicBezTo>
                    <a:pt x="253" y="52"/>
                    <a:pt x="253" y="52"/>
                    <a:pt x="253" y="52"/>
                  </a:cubicBezTo>
                  <a:cubicBezTo>
                    <a:pt x="247" y="57"/>
                    <a:pt x="247" y="57"/>
                    <a:pt x="247" y="57"/>
                  </a:cubicBezTo>
                  <a:cubicBezTo>
                    <a:pt x="251" y="51"/>
                    <a:pt x="251" y="51"/>
                    <a:pt x="251" y="51"/>
                  </a:cubicBezTo>
                  <a:cubicBezTo>
                    <a:pt x="255" y="48"/>
                    <a:pt x="255" y="48"/>
                    <a:pt x="255" y="48"/>
                  </a:cubicBezTo>
                  <a:cubicBezTo>
                    <a:pt x="262" y="39"/>
                    <a:pt x="262" y="39"/>
                    <a:pt x="262" y="39"/>
                  </a:cubicBezTo>
                  <a:cubicBezTo>
                    <a:pt x="266" y="35"/>
                    <a:pt x="266" y="35"/>
                    <a:pt x="266" y="35"/>
                  </a:cubicBezTo>
                  <a:cubicBezTo>
                    <a:pt x="270" y="29"/>
                    <a:pt x="270" y="29"/>
                    <a:pt x="270" y="29"/>
                  </a:cubicBezTo>
                  <a:cubicBezTo>
                    <a:pt x="268" y="19"/>
                    <a:pt x="268" y="19"/>
                    <a:pt x="268" y="19"/>
                  </a:cubicBezTo>
                  <a:cubicBezTo>
                    <a:pt x="260" y="12"/>
                    <a:pt x="260" y="12"/>
                    <a:pt x="260" y="12"/>
                  </a:cubicBezTo>
                  <a:cubicBezTo>
                    <a:pt x="254" y="11"/>
                    <a:pt x="254" y="11"/>
                    <a:pt x="254" y="11"/>
                  </a:cubicBezTo>
                  <a:cubicBezTo>
                    <a:pt x="254" y="8"/>
                    <a:pt x="254" y="8"/>
                    <a:pt x="254" y="8"/>
                  </a:cubicBezTo>
                  <a:cubicBezTo>
                    <a:pt x="249" y="1"/>
                    <a:pt x="249" y="1"/>
                    <a:pt x="249" y="1"/>
                  </a:cubicBezTo>
                  <a:cubicBezTo>
                    <a:pt x="249" y="1"/>
                    <a:pt x="242" y="0"/>
                    <a:pt x="241" y="0"/>
                  </a:cubicBezTo>
                  <a:cubicBezTo>
                    <a:pt x="241" y="1"/>
                    <a:pt x="233" y="9"/>
                    <a:pt x="233" y="9"/>
                  </a:cubicBezTo>
                  <a:cubicBezTo>
                    <a:pt x="231" y="16"/>
                    <a:pt x="231" y="16"/>
                    <a:pt x="231" y="16"/>
                  </a:cubicBezTo>
                  <a:cubicBezTo>
                    <a:pt x="222" y="22"/>
                    <a:pt x="222" y="22"/>
                    <a:pt x="222" y="22"/>
                  </a:cubicBezTo>
                  <a:cubicBezTo>
                    <a:pt x="216" y="19"/>
                    <a:pt x="216" y="19"/>
                    <a:pt x="216" y="19"/>
                  </a:cubicBezTo>
                  <a:cubicBezTo>
                    <a:pt x="206" y="23"/>
                    <a:pt x="206" y="23"/>
                    <a:pt x="206" y="23"/>
                  </a:cubicBezTo>
                  <a:cubicBezTo>
                    <a:pt x="195" y="29"/>
                    <a:pt x="195" y="29"/>
                    <a:pt x="195" y="29"/>
                  </a:cubicBezTo>
                  <a:cubicBezTo>
                    <a:pt x="190" y="35"/>
                    <a:pt x="190" y="35"/>
                    <a:pt x="190" y="35"/>
                  </a:cubicBezTo>
                  <a:cubicBezTo>
                    <a:pt x="190" y="35"/>
                    <a:pt x="189" y="46"/>
                    <a:pt x="188" y="46"/>
                  </a:cubicBezTo>
                  <a:cubicBezTo>
                    <a:pt x="187" y="46"/>
                    <a:pt x="172" y="50"/>
                    <a:pt x="172" y="50"/>
                  </a:cubicBezTo>
                  <a:cubicBezTo>
                    <a:pt x="169" y="54"/>
                    <a:pt x="169" y="54"/>
                    <a:pt x="169" y="54"/>
                  </a:cubicBezTo>
                  <a:cubicBezTo>
                    <a:pt x="169" y="54"/>
                    <a:pt x="171" y="63"/>
                    <a:pt x="170" y="64"/>
                  </a:cubicBezTo>
                  <a:cubicBezTo>
                    <a:pt x="170" y="64"/>
                    <a:pt x="167" y="63"/>
                    <a:pt x="167" y="63"/>
                  </a:cubicBezTo>
                  <a:cubicBezTo>
                    <a:pt x="162" y="61"/>
                    <a:pt x="162" y="61"/>
                    <a:pt x="162" y="61"/>
                  </a:cubicBezTo>
                  <a:cubicBezTo>
                    <a:pt x="162" y="61"/>
                    <a:pt x="160" y="65"/>
                    <a:pt x="158" y="66"/>
                  </a:cubicBezTo>
                  <a:cubicBezTo>
                    <a:pt x="155" y="67"/>
                    <a:pt x="155" y="62"/>
                    <a:pt x="155" y="62"/>
                  </a:cubicBezTo>
                  <a:cubicBezTo>
                    <a:pt x="152" y="59"/>
                    <a:pt x="152" y="59"/>
                    <a:pt x="152" y="59"/>
                  </a:cubicBezTo>
                  <a:cubicBezTo>
                    <a:pt x="150" y="59"/>
                    <a:pt x="150" y="59"/>
                    <a:pt x="150" y="59"/>
                  </a:cubicBezTo>
                  <a:cubicBezTo>
                    <a:pt x="148" y="65"/>
                    <a:pt x="148" y="65"/>
                    <a:pt x="148" y="65"/>
                  </a:cubicBezTo>
                  <a:cubicBezTo>
                    <a:pt x="148" y="65"/>
                    <a:pt x="148" y="70"/>
                    <a:pt x="148" y="70"/>
                  </a:cubicBezTo>
                  <a:cubicBezTo>
                    <a:pt x="149" y="71"/>
                    <a:pt x="148" y="79"/>
                    <a:pt x="148" y="79"/>
                  </a:cubicBezTo>
                  <a:cubicBezTo>
                    <a:pt x="145" y="80"/>
                    <a:pt x="145" y="80"/>
                    <a:pt x="145" y="80"/>
                  </a:cubicBezTo>
                  <a:cubicBezTo>
                    <a:pt x="143" y="76"/>
                    <a:pt x="143" y="76"/>
                    <a:pt x="143" y="76"/>
                  </a:cubicBezTo>
                  <a:cubicBezTo>
                    <a:pt x="145" y="68"/>
                    <a:pt x="145" y="68"/>
                    <a:pt x="145" y="68"/>
                  </a:cubicBezTo>
                  <a:cubicBezTo>
                    <a:pt x="144" y="63"/>
                    <a:pt x="144" y="63"/>
                    <a:pt x="144" y="63"/>
                  </a:cubicBezTo>
                  <a:cubicBezTo>
                    <a:pt x="143" y="58"/>
                    <a:pt x="143" y="58"/>
                    <a:pt x="143" y="58"/>
                  </a:cubicBezTo>
                  <a:cubicBezTo>
                    <a:pt x="137" y="56"/>
                    <a:pt x="137" y="56"/>
                    <a:pt x="137" y="56"/>
                  </a:cubicBezTo>
                  <a:cubicBezTo>
                    <a:pt x="131" y="56"/>
                    <a:pt x="131" y="56"/>
                    <a:pt x="131" y="56"/>
                  </a:cubicBezTo>
                  <a:cubicBezTo>
                    <a:pt x="128" y="70"/>
                    <a:pt x="128" y="70"/>
                    <a:pt x="128" y="70"/>
                  </a:cubicBezTo>
                  <a:cubicBezTo>
                    <a:pt x="125" y="73"/>
                    <a:pt x="125" y="73"/>
                    <a:pt x="125" y="73"/>
                  </a:cubicBezTo>
                  <a:cubicBezTo>
                    <a:pt x="123" y="76"/>
                    <a:pt x="123" y="76"/>
                    <a:pt x="123" y="76"/>
                  </a:cubicBezTo>
                  <a:cubicBezTo>
                    <a:pt x="126" y="81"/>
                    <a:pt x="126" y="81"/>
                    <a:pt x="126" y="81"/>
                  </a:cubicBezTo>
                  <a:cubicBezTo>
                    <a:pt x="125" y="86"/>
                    <a:pt x="125" y="86"/>
                    <a:pt x="125" y="86"/>
                  </a:cubicBezTo>
                  <a:cubicBezTo>
                    <a:pt x="126" y="88"/>
                    <a:pt x="126" y="88"/>
                    <a:pt x="126" y="88"/>
                  </a:cubicBezTo>
                  <a:cubicBezTo>
                    <a:pt x="132" y="94"/>
                    <a:pt x="132" y="94"/>
                    <a:pt x="132" y="94"/>
                  </a:cubicBezTo>
                  <a:cubicBezTo>
                    <a:pt x="128" y="101"/>
                    <a:pt x="128" y="101"/>
                    <a:pt x="128" y="101"/>
                  </a:cubicBezTo>
                  <a:cubicBezTo>
                    <a:pt x="121" y="94"/>
                    <a:pt x="121" y="94"/>
                    <a:pt x="121" y="94"/>
                  </a:cubicBezTo>
                  <a:cubicBezTo>
                    <a:pt x="113" y="88"/>
                    <a:pt x="113" y="88"/>
                    <a:pt x="113" y="88"/>
                  </a:cubicBezTo>
                  <a:cubicBezTo>
                    <a:pt x="108" y="88"/>
                    <a:pt x="108" y="88"/>
                    <a:pt x="108" y="88"/>
                  </a:cubicBezTo>
                  <a:cubicBezTo>
                    <a:pt x="103" y="88"/>
                    <a:pt x="103" y="88"/>
                    <a:pt x="103" y="88"/>
                  </a:cubicBezTo>
                  <a:cubicBezTo>
                    <a:pt x="104" y="95"/>
                    <a:pt x="104" y="95"/>
                    <a:pt x="104" y="95"/>
                  </a:cubicBezTo>
                  <a:cubicBezTo>
                    <a:pt x="102" y="96"/>
                    <a:pt x="102" y="96"/>
                    <a:pt x="102" y="96"/>
                  </a:cubicBezTo>
                  <a:cubicBezTo>
                    <a:pt x="98" y="95"/>
                    <a:pt x="98" y="95"/>
                    <a:pt x="98" y="95"/>
                  </a:cubicBezTo>
                  <a:cubicBezTo>
                    <a:pt x="93" y="97"/>
                    <a:pt x="93" y="97"/>
                    <a:pt x="93" y="97"/>
                  </a:cubicBezTo>
                  <a:cubicBezTo>
                    <a:pt x="89" y="98"/>
                    <a:pt x="89" y="98"/>
                    <a:pt x="89" y="98"/>
                  </a:cubicBezTo>
                  <a:cubicBezTo>
                    <a:pt x="85" y="99"/>
                    <a:pt x="85" y="99"/>
                    <a:pt x="85" y="99"/>
                  </a:cubicBezTo>
                  <a:cubicBezTo>
                    <a:pt x="83" y="97"/>
                    <a:pt x="83" y="97"/>
                    <a:pt x="83" y="97"/>
                  </a:cubicBezTo>
                  <a:cubicBezTo>
                    <a:pt x="79" y="98"/>
                    <a:pt x="79" y="98"/>
                    <a:pt x="79" y="98"/>
                  </a:cubicBezTo>
                  <a:cubicBezTo>
                    <a:pt x="73" y="102"/>
                    <a:pt x="73" y="102"/>
                    <a:pt x="73" y="102"/>
                  </a:cubicBezTo>
                  <a:cubicBezTo>
                    <a:pt x="66" y="106"/>
                    <a:pt x="66" y="106"/>
                    <a:pt x="66" y="106"/>
                  </a:cubicBezTo>
                  <a:cubicBezTo>
                    <a:pt x="64" y="107"/>
                    <a:pt x="64" y="107"/>
                    <a:pt x="64" y="107"/>
                  </a:cubicBezTo>
                  <a:cubicBezTo>
                    <a:pt x="62" y="112"/>
                    <a:pt x="62" y="112"/>
                    <a:pt x="62" y="112"/>
                  </a:cubicBezTo>
                  <a:cubicBezTo>
                    <a:pt x="59" y="112"/>
                    <a:pt x="59" y="112"/>
                    <a:pt x="59" y="112"/>
                  </a:cubicBezTo>
                  <a:cubicBezTo>
                    <a:pt x="56" y="109"/>
                    <a:pt x="56" y="109"/>
                    <a:pt x="56" y="109"/>
                  </a:cubicBezTo>
                  <a:cubicBezTo>
                    <a:pt x="57" y="106"/>
                    <a:pt x="57" y="106"/>
                    <a:pt x="57" y="106"/>
                  </a:cubicBezTo>
                  <a:cubicBezTo>
                    <a:pt x="60" y="104"/>
                    <a:pt x="60" y="104"/>
                    <a:pt x="60" y="104"/>
                  </a:cubicBezTo>
                  <a:cubicBezTo>
                    <a:pt x="59" y="100"/>
                    <a:pt x="59" y="100"/>
                    <a:pt x="59" y="100"/>
                  </a:cubicBezTo>
                  <a:cubicBezTo>
                    <a:pt x="55" y="99"/>
                    <a:pt x="55" y="99"/>
                    <a:pt x="55" y="99"/>
                  </a:cubicBezTo>
                  <a:cubicBezTo>
                    <a:pt x="53" y="99"/>
                    <a:pt x="53" y="99"/>
                    <a:pt x="53" y="99"/>
                  </a:cubicBezTo>
                  <a:cubicBezTo>
                    <a:pt x="50" y="98"/>
                    <a:pt x="50" y="98"/>
                    <a:pt x="50" y="98"/>
                  </a:cubicBezTo>
                  <a:cubicBezTo>
                    <a:pt x="52" y="102"/>
                    <a:pt x="52" y="102"/>
                    <a:pt x="52" y="102"/>
                  </a:cubicBezTo>
                  <a:cubicBezTo>
                    <a:pt x="52" y="109"/>
                    <a:pt x="52" y="109"/>
                    <a:pt x="52" y="109"/>
                  </a:cubicBezTo>
                  <a:cubicBezTo>
                    <a:pt x="54" y="112"/>
                    <a:pt x="54" y="112"/>
                    <a:pt x="54" y="112"/>
                  </a:cubicBezTo>
                  <a:cubicBezTo>
                    <a:pt x="52" y="118"/>
                    <a:pt x="52" y="118"/>
                    <a:pt x="52" y="118"/>
                  </a:cubicBezTo>
                  <a:cubicBezTo>
                    <a:pt x="49" y="116"/>
                    <a:pt x="49" y="116"/>
                    <a:pt x="49" y="116"/>
                  </a:cubicBezTo>
                  <a:cubicBezTo>
                    <a:pt x="46" y="116"/>
                    <a:pt x="46" y="116"/>
                    <a:pt x="46" y="116"/>
                  </a:cubicBezTo>
                  <a:cubicBezTo>
                    <a:pt x="43" y="118"/>
                    <a:pt x="43" y="118"/>
                    <a:pt x="43" y="118"/>
                  </a:cubicBezTo>
                  <a:cubicBezTo>
                    <a:pt x="40" y="121"/>
                    <a:pt x="40" y="121"/>
                    <a:pt x="40" y="121"/>
                  </a:cubicBezTo>
                  <a:cubicBezTo>
                    <a:pt x="38" y="123"/>
                    <a:pt x="38" y="123"/>
                    <a:pt x="38" y="123"/>
                  </a:cubicBezTo>
                  <a:cubicBezTo>
                    <a:pt x="41" y="130"/>
                    <a:pt x="41" y="130"/>
                    <a:pt x="41" y="130"/>
                  </a:cubicBezTo>
                  <a:cubicBezTo>
                    <a:pt x="41" y="130"/>
                    <a:pt x="39" y="129"/>
                    <a:pt x="39" y="129"/>
                  </a:cubicBezTo>
                  <a:cubicBezTo>
                    <a:pt x="38" y="128"/>
                    <a:pt x="33" y="128"/>
                    <a:pt x="33" y="128"/>
                  </a:cubicBezTo>
                  <a:cubicBezTo>
                    <a:pt x="30" y="127"/>
                    <a:pt x="30" y="127"/>
                    <a:pt x="30" y="127"/>
                  </a:cubicBezTo>
                  <a:cubicBezTo>
                    <a:pt x="30" y="129"/>
                    <a:pt x="30" y="129"/>
                    <a:pt x="30" y="129"/>
                  </a:cubicBezTo>
                  <a:cubicBezTo>
                    <a:pt x="32" y="132"/>
                    <a:pt x="32" y="132"/>
                    <a:pt x="32" y="132"/>
                  </a:cubicBezTo>
                  <a:cubicBezTo>
                    <a:pt x="33" y="135"/>
                    <a:pt x="33" y="135"/>
                    <a:pt x="33" y="135"/>
                  </a:cubicBezTo>
                  <a:cubicBezTo>
                    <a:pt x="31" y="136"/>
                    <a:pt x="31" y="136"/>
                    <a:pt x="31" y="136"/>
                  </a:cubicBezTo>
                  <a:cubicBezTo>
                    <a:pt x="26" y="133"/>
                    <a:pt x="26" y="133"/>
                    <a:pt x="26" y="133"/>
                  </a:cubicBezTo>
                  <a:cubicBezTo>
                    <a:pt x="23" y="130"/>
                    <a:pt x="23" y="130"/>
                    <a:pt x="23" y="130"/>
                  </a:cubicBezTo>
                  <a:cubicBezTo>
                    <a:pt x="23" y="128"/>
                    <a:pt x="23" y="128"/>
                    <a:pt x="23" y="128"/>
                  </a:cubicBezTo>
                  <a:cubicBezTo>
                    <a:pt x="21" y="123"/>
                    <a:pt x="21" y="123"/>
                    <a:pt x="21" y="123"/>
                  </a:cubicBezTo>
                  <a:cubicBezTo>
                    <a:pt x="23" y="121"/>
                    <a:pt x="23" y="121"/>
                    <a:pt x="23" y="121"/>
                  </a:cubicBezTo>
                  <a:cubicBezTo>
                    <a:pt x="23" y="118"/>
                    <a:pt x="23" y="118"/>
                    <a:pt x="23" y="118"/>
                  </a:cubicBezTo>
                  <a:cubicBezTo>
                    <a:pt x="19" y="116"/>
                    <a:pt x="19" y="116"/>
                    <a:pt x="19" y="116"/>
                  </a:cubicBezTo>
                  <a:cubicBezTo>
                    <a:pt x="15" y="113"/>
                    <a:pt x="15" y="113"/>
                    <a:pt x="15" y="113"/>
                  </a:cubicBezTo>
                  <a:cubicBezTo>
                    <a:pt x="14" y="111"/>
                    <a:pt x="14" y="111"/>
                    <a:pt x="14" y="111"/>
                  </a:cubicBezTo>
                  <a:cubicBezTo>
                    <a:pt x="16" y="111"/>
                    <a:pt x="16" y="111"/>
                    <a:pt x="16" y="111"/>
                  </a:cubicBezTo>
                  <a:cubicBezTo>
                    <a:pt x="18" y="112"/>
                    <a:pt x="18" y="112"/>
                    <a:pt x="18" y="112"/>
                  </a:cubicBezTo>
                  <a:cubicBezTo>
                    <a:pt x="18" y="112"/>
                    <a:pt x="22" y="113"/>
                    <a:pt x="22" y="113"/>
                  </a:cubicBezTo>
                  <a:cubicBezTo>
                    <a:pt x="23" y="113"/>
                    <a:pt x="24" y="116"/>
                    <a:pt x="24" y="116"/>
                  </a:cubicBezTo>
                  <a:cubicBezTo>
                    <a:pt x="31" y="118"/>
                    <a:pt x="31" y="118"/>
                    <a:pt x="31" y="118"/>
                  </a:cubicBezTo>
                  <a:cubicBezTo>
                    <a:pt x="38" y="117"/>
                    <a:pt x="38" y="117"/>
                    <a:pt x="38" y="117"/>
                  </a:cubicBezTo>
                  <a:cubicBezTo>
                    <a:pt x="42" y="114"/>
                    <a:pt x="42" y="114"/>
                    <a:pt x="42" y="114"/>
                  </a:cubicBezTo>
                  <a:cubicBezTo>
                    <a:pt x="43" y="109"/>
                    <a:pt x="43" y="109"/>
                    <a:pt x="43" y="109"/>
                  </a:cubicBezTo>
                  <a:cubicBezTo>
                    <a:pt x="36" y="101"/>
                    <a:pt x="36" y="101"/>
                    <a:pt x="36" y="101"/>
                  </a:cubicBezTo>
                  <a:cubicBezTo>
                    <a:pt x="30" y="97"/>
                    <a:pt x="30" y="97"/>
                    <a:pt x="30" y="97"/>
                  </a:cubicBezTo>
                  <a:cubicBezTo>
                    <a:pt x="26" y="93"/>
                    <a:pt x="26" y="93"/>
                    <a:pt x="26" y="93"/>
                  </a:cubicBezTo>
                  <a:cubicBezTo>
                    <a:pt x="20" y="91"/>
                    <a:pt x="20" y="91"/>
                    <a:pt x="20" y="91"/>
                  </a:cubicBezTo>
                  <a:cubicBezTo>
                    <a:pt x="17" y="90"/>
                    <a:pt x="17" y="90"/>
                    <a:pt x="17" y="90"/>
                  </a:cubicBezTo>
                  <a:cubicBezTo>
                    <a:pt x="17" y="87"/>
                    <a:pt x="17" y="87"/>
                    <a:pt x="17" y="87"/>
                  </a:cubicBezTo>
                  <a:cubicBezTo>
                    <a:pt x="13" y="87"/>
                    <a:pt x="13" y="87"/>
                    <a:pt x="13" y="87"/>
                  </a:cubicBezTo>
                  <a:cubicBezTo>
                    <a:pt x="10" y="87"/>
                    <a:pt x="10" y="87"/>
                    <a:pt x="10" y="87"/>
                  </a:cubicBezTo>
                  <a:cubicBezTo>
                    <a:pt x="9" y="87"/>
                    <a:pt x="9" y="87"/>
                    <a:pt x="9" y="87"/>
                  </a:cubicBezTo>
                  <a:cubicBezTo>
                    <a:pt x="8" y="89"/>
                    <a:pt x="8" y="89"/>
                    <a:pt x="8" y="89"/>
                  </a:cubicBezTo>
                  <a:cubicBezTo>
                    <a:pt x="4" y="93"/>
                    <a:pt x="4" y="93"/>
                    <a:pt x="4" y="93"/>
                  </a:cubicBezTo>
                  <a:cubicBezTo>
                    <a:pt x="4" y="93"/>
                    <a:pt x="4" y="93"/>
                    <a:pt x="4" y="93"/>
                  </a:cubicBezTo>
                  <a:cubicBezTo>
                    <a:pt x="4" y="94"/>
                    <a:pt x="4" y="94"/>
                    <a:pt x="4" y="94"/>
                  </a:cubicBezTo>
                  <a:cubicBezTo>
                    <a:pt x="3" y="95"/>
                    <a:pt x="3" y="95"/>
                    <a:pt x="3" y="95"/>
                  </a:cubicBezTo>
                  <a:cubicBezTo>
                    <a:pt x="3" y="96"/>
                    <a:pt x="3" y="96"/>
                    <a:pt x="3" y="96"/>
                  </a:cubicBezTo>
                  <a:cubicBezTo>
                    <a:pt x="2" y="99"/>
                    <a:pt x="2" y="99"/>
                    <a:pt x="2" y="99"/>
                  </a:cubicBezTo>
                  <a:cubicBezTo>
                    <a:pt x="3" y="100"/>
                    <a:pt x="3" y="100"/>
                    <a:pt x="3" y="100"/>
                  </a:cubicBezTo>
                  <a:cubicBezTo>
                    <a:pt x="6" y="102"/>
                    <a:pt x="6" y="102"/>
                    <a:pt x="6" y="102"/>
                  </a:cubicBezTo>
                  <a:cubicBezTo>
                    <a:pt x="8" y="107"/>
                    <a:pt x="8" y="107"/>
                    <a:pt x="8" y="107"/>
                  </a:cubicBezTo>
                  <a:cubicBezTo>
                    <a:pt x="4" y="112"/>
                    <a:pt x="4" y="112"/>
                    <a:pt x="4" y="112"/>
                  </a:cubicBezTo>
                  <a:cubicBezTo>
                    <a:pt x="8" y="122"/>
                    <a:pt x="8" y="122"/>
                    <a:pt x="8" y="122"/>
                  </a:cubicBezTo>
                  <a:cubicBezTo>
                    <a:pt x="6" y="124"/>
                    <a:pt x="6" y="124"/>
                    <a:pt x="6" y="124"/>
                  </a:cubicBezTo>
                  <a:cubicBezTo>
                    <a:pt x="7" y="126"/>
                    <a:pt x="7" y="126"/>
                    <a:pt x="7" y="126"/>
                  </a:cubicBezTo>
                  <a:cubicBezTo>
                    <a:pt x="6" y="127"/>
                    <a:pt x="6" y="127"/>
                    <a:pt x="6" y="127"/>
                  </a:cubicBezTo>
                  <a:cubicBezTo>
                    <a:pt x="8" y="129"/>
                    <a:pt x="8" y="129"/>
                    <a:pt x="8" y="129"/>
                  </a:cubicBezTo>
                  <a:cubicBezTo>
                    <a:pt x="8" y="129"/>
                    <a:pt x="7" y="131"/>
                    <a:pt x="7" y="131"/>
                  </a:cubicBezTo>
                  <a:cubicBezTo>
                    <a:pt x="8" y="131"/>
                    <a:pt x="9" y="133"/>
                    <a:pt x="9" y="133"/>
                  </a:cubicBezTo>
                  <a:cubicBezTo>
                    <a:pt x="8" y="137"/>
                    <a:pt x="8" y="137"/>
                    <a:pt x="8" y="137"/>
                  </a:cubicBezTo>
                  <a:cubicBezTo>
                    <a:pt x="10" y="140"/>
                    <a:pt x="10" y="140"/>
                    <a:pt x="10" y="140"/>
                  </a:cubicBezTo>
                  <a:cubicBezTo>
                    <a:pt x="12" y="141"/>
                    <a:pt x="12" y="141"/>
                    <a:pt x="12" y="141"/>
                  </a:cubicBezTo>
                  <a:cubicBezTo>
                    <a:pt x="11" y="143"/>
                    <a:pt x="11" y="143"/>
                    <a:pt x="11" y="143"/>
                  </a:cubicBezTo>
                  <a:cubicBezTo>
                    <a:pt x="0" y="157"/>
                    <a:pt x="0" y="157"/>
                    <a:pt x="0" y="157"/>
                  </a:cubicBezTo>
                  <a:cubicBezTo>
                    <a:pt x="2" y="157"/>
                    <a:pt x="2" y="157"/>
                    <a:pt x="2" y="157"/>
                  </a:cubicBezTo>
                  <a:cubicBezTo>
                    <a:pt x="4" y="158"/>
                    <a:pt x="4" y="158"/>
                    <a:pt x="4" y="158"/>
                  </a:cubicBezTo>
                  <a:cubicBezTo>
                    <a:pt x="4" y="163"/>
                    <a:pt x="4" y="163"/>
                    <a:pt x="4" y="163"/>
                  </a:cubicBezTo>
                  <a:cubicBezTo>
                    <a:pt x="1" y="163"/>
                    <a:pt x="1" y="163"/>
                    <a:pt x="1" y="163"/>
                  </a:cubicBezTo>
                  <a:cubicBezTo>
                    <a:pt x="2" y="164"/>
                    <a:pt x="2" y="164"/>
                    <a:pt x="2" y="164"/>
                  </a:cubicBezTo>
                  <a:cubicBezTo>
                    <a:pt x="1" y="168"/>
                    <a:pt x="1" y="168"/>
                    <a:pt x="1" y="168"/>
                  </a:cubicBezTo>
                  <a:cubicBezTo>
                    <a:pt x="1" y="171"/>
                    <a:pt x="1" y="171"/>
                    <a:pt x="1" y="171"/>
                  </a:cubicBezTo>
                  <a:cubicBezTo>
                    <a:pt x="0" y="178"/>
                    <a:pt x="0" y="178"/>
                    <a:pt x="0" y="178"/>
                  </a:cubicBezTo>
                  <a:cubicBezTo>
                    <a:pt x="2" y="183"/>
                    <a:pt x="2" y="183"/>
                    <a:pt x="2" y="183"/>
                  </a:cubicBezTo>
                  <a:cubicBezTo>
                    <a:pt x="6" y="185"/>
                    <a:pt x="6" y="185"/>
                    <a:pt x="6" y="185"/>
                  </a:cubicBezTo>
                  <a:cubicBezTo>
                    <a:pt x="9" y="186"/>
                    <a:pt x="9" y="186"/>
                    <a:pt x="9" y="186"/>
                  </a:cubicBezTo>
                  <a:cubicBezTo>
                    <a:pt x="13" y="195"/>
                    <a:pt x="13" y="195"/>
                    <a:pt x="13" y="195"/>
                  </a:cubicBezTo>
                  <a:cubicBezTo>
                    <a:pt x="16" y="197"/>
                    <a:pt x="16" y="197"/>
                    <a:pt x="16" y="197"/>
                  </a:cubicBezTo>
                  <a:cubicBezTo>
                    <a:pt x="15" y="199"/>
                    <a:pt x="15" y="199"/>
                    <a:pt x="15" y="199"/>
                  </a:cubicBezTo>
                  <a:cubicBezTo>
                    <a:pt x="12" y="201"/>
                    <a:pt x="12" y="201"/>
                    <a:pt x="12" y="201"/>
                  </a:cubicBezTo>
                  <a:cubicBezTo>
                    <a:pt x="13" y="204"/>
                    <a:pt x="13" y="204"/>
                    <a:pt x="13" y="204"/>
                  </a:cubicBezTo>
                  <a:cubicBezTo>
                    <a:pt x="15" y="205"/>
                    <a:pt x="15" y="205"/>
                    <a:pt x="15" y="205"/>
                  </a:cubicBezTo>
                  <a:cubicBezTo>
                    <a:pt x="18" y="205"/>
                    <a:pt x="18" y="205"/>
                    <a:pt x="18" y="205"/>
                  </a:cubicBezTo>
                  <a:cubicBezTo>
                    <a:pt x="21" y="208"/>
                    <a:pt x="21" y="208"/>
                    <a:pt x="21" y="208"/>
                  </a:cubicBezTo>
                  <a:cubicBezTo>
                    <a:pt x="22" y="209"/>
                    <a:pt x="22" y="209"/>
                    <a:pt x="22" y="209"/>
                  </a:cubicBezTo>
                  <a:cubicBezTo>
                    <a:pt x="34" y="214"/>
                    <a:pt x="34" y="214"/>
                    <a:pt x="34" y="214"/>
                  </a:cubicBezTo>
                  <a:cubicBezTo>
                    <a:pt x="35" y="214"/>
                    <a:pt x="35" y="214"/>
                    <a:pt x="35" y="214"/>
                  </a:cubicBezTo>
                  <a:cubicBezTo>
                    <a:pt x="34" y="219"/>
                    <a:pt x="34" y="219"/>
                    <a:pt x="34" y="219"/>
                  </a:cubicBezTo>
                  <a:cubicBezTo>
                    <a:pt x="32" y="220"/>
                    <a:pt x="32" y="220"/>
                    <a:pt x="32" y="220"/>
                  </a:cubicBezTo>
                  <a:cubicBezTo>
                    <a:pt x="30" y="223"/>
                    <a:pt x="30" y="223"/>
                    <a:pt x="30" y="223"/>
                  </a:cubicBezTo>
                  <a:cubicBezTo>
                    <a:pt x="28" y="225"/>
                    <a:pt x="28" y="225"/>
                    <a:pt x="28" y="225"/>
                  </a:cubicBezTo>
                  <a:cubicBezTo>
                    <a:pt x="31" y="224"/>
                    <a:pt x="31" y="224"/>
                    <a:pt x="31" y="224"/>
                  </a:cubicBezTo>
                  <a:cubicBezTo>
                    <a:pt x="29" y="228"/>
                    <a:pt x="29" y="228"/>
                    <a:pt x="29" y="228"/>
                  </a:cubicBezTo>
                  <a:cubicBezTo>
                    <a:pt x="26" y="232"/>
                    <a:pt x="26" y="232"/>
                    <a:pt x="26" y="232"/>
                  </a:cubicBezTo>
                  <a:cubicBezTo>
                    <a:pt x="29" y="236"/>
                    <a:pt x="29" y="236"/>
                    <a:pt x="29" y="236"/>
                  </a:cubicBezTo>
                  <a:cubicBezTo>
                    <a:pt x="35" y="239"/>
                    <a:pt x="35" y="239"/>
                    <a:pt x="35" y="239"/>
                  </a:cubicBezTo>
                  <a:cubicBezTo>
                    <a:pt x="40" y="244"/>
                    <a:pt x="40" y="244"/>
                    <a:pt x="40" y="244"/>
                  </a:cubicBezTo>
                  <a:cubicBezTo>
                    <a:pt x="40" y="247"/>
                    <a:pt x="40" y="247"/>
                    <a:pt x="40" y="247"/>
                  </a:cubicBezTo>
                  <a:cubicBezTo>
                    <a:pt x="42" y="248"/>
                    <a:pt x="42" y="248"/>
                    <a:pt x="42" y="248"/>
                  </a:cubicBezTo>
                  <a:cubicBezTo>
                    <a:pt x="45" y="248"/>
                    <a:pt x="45" y="248"/>
                    <a:pt x="45" y="248"/>
                  </a:cubicBezTo>
                  <a:cubicBezTo>
                    <a:pt x="47" y="250"/>
                    <a:pt x="47" y="250"/>
                    <a:pt x="47" y="250"/>
                  </a:cubicBezTo>
                  <a:cubicBezTo>
                    <a:pt x="50" y="255"/>
                    <a:pt x="50" y="255"/>
                    <a:pt x="50" y="255"/>
                  </a:cubicBezTo>
                  <a:cubicBezTo>
                    <a:pt x="49" y="256"/>
                    <a:pt x="49" y="256"/>
                    <a:pt x="49" y="256"/>
                  </a:cubicBezTo>
                  <a:cubicBezTo>
                    <a:pt x="52" y="259"/>
                    <a:pt x="52" y="259"/>
                    <a:pt x="52" y="259"/>
                  </a:cubicBezTo>
                  <a:cubicBezTo>
                    <a:pt x="56" y="259"/>
                    <a:pt x="56" y="259"/>
                    <a:pt x="56" y="259"/>
                  </a:cubicBezTo>
                  <a:cubicBezTo>
                    <a:pt x="59" y="256"/>
                    <a:pt x="59" y="256"/>
                    <a:pt x="59" y="256"/>
                  </a:cubicBezTo>
                  <a:cubicBezTo>
                    <a:pt x="61" y="258"/>
                    <a:pt x="61" y="258"/>
                    <a:pt x="61" y="258"/>
                  </a:cubicBezTo>
                  <a:cubicBezTo>
                    <a:pt x="61" y="260"/>
                    <a:pt x="61" y="260"/>
                    <a:pt x="61" y="260"/>
                  </a:cubicBezTo>
                  <a:cubicBezTo>
                    <a:pt x="62" y="260"/>
                    <a:pt x="62" y="260"/>
                    <a:pt x="62" y="260"/>
                  </a:cubicBezTo>
                  <a:cubicBezTo>
                    <a:pt x="64" y="257"/>
                    <a:pt x="64" y="257"/>
                    <a:pt x="64" y="257"/>
                  </a:cubicBezTo>
                  <a:cubicBezTo>
                    <a:pt x="67" y="253"/>
                    <a:pt x="67" y="253"/>
                    <a:pt x="67" y="253"/>
                  </a:cubicBezTo>
                  <a:cubicBezTo>
                    <a:pt x="67" y="253"/>
                    <a:pt x="64" y="244"/>
                    <a:pt x="63" y="244"/>
                  </a:cubicBezTo>
                  <a:cubicBezTo>
                    <a:pt x="62" y="243"/>
                    <a:pt x="56" y="235"/>
                    <a:pt x="56" y="235"/>
                  </a:cubicBezTo>
                  <a:cubicBezTo>
                    <a:pt x="59" y="229"/>
                    <a:pt x="59" y="229"/>
                    <a:pt x="59" y="229"/>
                  </a:cubicBezTo>
                  <a:cubicBezTo>
                    <a:pt x="63" y="226"/>
                    <a:pt x="63" y="226"/>
                    <a:pt x="63" y="226"/>
                  </a:cubicBezTo>
                  <a:cubicBezTo>
                    <a:pt x="63" y="225"/>
                    <a:pt x="63" y="225"/>
                    <a:pt x="63" y="225"/>
                  </a:cubicBezTo>
                  <a:cubicBezTo>
                    <a:pt x="64" y="226"/>
                    <a:pt x="64" y="226"/>
                    <a:pt x="64" y="226"/>
                  </a:cubicBezTo>
                  <a:cubicBezTo>
                    <a:pt x="63" y="224"/>
                    <a:pt x="63" y="224"/>
                    <a:pt x="63" y="224"/>
                  </a:cubicBezTo>
                  <a:cubicBezTo>
                    <a:pt x="63" y="224"/>
                    <a:pt x="63" y="224"/>
                    <a:pt x="63" y="224"/>
                  </a:cubicBezTo>
                  <a:cubicBezTo>
                    <a:pt x="63" y="224"/>
                    <a:pt x="63" y="224"/>
                    <a:pt x="63" y="224"/>
                  </a:cubicBezTo>
                  <a:cubicBezTo>
                    <a:pt x="60" y="222"/>
                    <a:pt x="60" y="222"/>
                    <a:pt x="60" y="222"/>
                  </a:cubicBezTo>
                  <a:cubicBezTo>
                    <a:pt x="63" y="214"/>
                    <a:pt x="63" y="214"/>
                    <a:pt x="63" y="214"/>
                  </a:cubicBezTo>
                  <a:cubicBezTo>
                    <a:pt x="73" y="210"/>
                    <a:pt x="73" y="210"/>
                    <a:pt x="73" y="210"/>
                  </a:cubicBezTo>
                  <a:cubicBezTo>
                    <a:pt x="82" y="209"/>
                    <a:pt x="82" y="209"/>
                    <a:pt x="82" y="209"/>
                  </a:cubicBezTo>
                  <a:cubicBezTo>
                    <a:pt x="87" y="212"/>
                    <a:pt x="87" y="212"/>
                    <a:pt x="87" y="212"/>
                  </a:cubicBezTo>
                  <a:cubicBezTo>
                    <a:pt x="93" y="211"/>
                    <a:pt x="93" y="211"/>
                    <a:pt x="93" y="211"/>
                  </a:cubicBezTo>
                  <a:cubicBezTo>
                    <a:pt x="100" y="213"/>
                    <a:pt x="100" y="213"/>
                    <a:pt x="100" y="213"/>
                  </a:cubicBezTo>
                  <a:cubicBezTo>
                    <a:pt x="107" y="211"/>
                    <a:pt x="107" y="211"/>
                    <a:pt x="107" y="211"/>
                  </a:cubicBezTo>
                  <a:cubicBezTo>
                    <a:pt x="105" y="205"/>
                    <a:pt x="105" y="205"/>
                    <a:pt x="105" y="205"/>
                  </a:cubicBezTo>
                  <a:cubicBezTo>
                    <a:pt x="109" y="196"/>
                    <a:pt x="109" y="196"/>
                    <a:pt x="109" y="196"/>
                  </a:cubicBezTo>
                  <a:cubicBezTo>
                    <a:pt x="122" y="191"/>
                    <a:pt x="122" y="191"/>
                    <a:pt x="122" y="191"/>
                  </a:cubicBezTo>
                  <a:cubicBezTo>
                    <a:pt x="134" y="189"/>
                    <a:pt x="134" y="189"/>
                    <a:pt x="134" y="189"/>
                  </a:cubicBezTo>
                  <a:cubicBezTo>
                    <a:pt x="142" y="198"/>
                    <a:pt x="142" y="198"/>
                    <a:pt x="142" y="198"/>
                  </a:cubicBezTo>
                  <a:cubicBezTo>
                    <a:pt x="151" y="195"/>
                    <a:pt x="151" y="195"/>
                    <a:pt x="151" y="195"/>
                  </a:cubicBezTo>
                  <a:cubicBezTo>
                    <a:pt x="156" y="194"/>
                    <a:pt x="156" y="194"/>
                    <a:pt x="156" y="194"/>
                  </a:cubicBezTo>
                  <a:cubicBezTo>
                    <a:pt x="160" y="203"/>
                    <a:pt x="160" y="203"/>
                    <a:pt x="160" y="203"/>
                  </a:cubicBezTo>
                  <a:cubicBezTo>
                    <a:pt x="164" y="212"/>
                    <a:pt x="164" y="212"/>
                    <a:pt x="164" y="212"/>
                  </a:cubicBezTo>
                  <a:cubicBezTo>
                    <a:pt x="174" y="212"/>
                    <a:pt x="174" y="212"/>
                    <a:pt x="174" y="212"/>
                  </a:cubicBezTo>
                  <a:cubicBezTo>
                    <a:pt x="182" y="216"/>
                    <a:pt x="182" y="216"/>
                    <a:pt x="182" y="216"/>
                  </a:cubicBezTo>
                  <a:cubicBezTo>
                    <a:pt x="189" y="217"/>
                    <a:pt x="189" y="217"/>
                    <a:pt x="189" y="217"/>
                  </a:cubicBezTo>
                  <a:cubicBezTo>
                    <a:pt x="189" y="223"/>
                    <a:pt x="189" y="223"/>
                    <a:pt x="189" y="223"/>
                  </a:cubicBezTo>
                  <a:cubicBezTo>
                    <a:pt x="191" y="222"/>
                    <a:pt x="191" y="222"/>
                    <a:pt x="191" y="222"/>
                  </a:cubicBezTo>
                  <a:cubicBezTo>
                    <a:pt x="192" y="223"/>
                    <a:pt x="192" y="223"/>
                    <a:pt x="192" y="223"/>
                  </a:cubicBezTo>
                  <a:cubicBezTo>
                    <a:pt x="194" y="219"/>
                    <a:pt x="194" y="219"/>
                    <a:pt x="194" y="219"/>
                  </a:cubicBezTo>
                  <a:cubicBezTo>
                    <a:pt x="201" y="214"/>
                    <a:pt x="201" y="214"/>
                    <a:pt x="201" y="214"/>
                  </a:cubicBezTo>
                  <a:cubicBezTo>
                    <a:pt x="212" y="213"/>
                    <a:pt x="212" y="213"/>
                    <a:pt x="212" y="213"/>
                  </a:cubicBezTo>
                  <a:cubicBezTo>
                    <a:pt x="220" y="217"/>
                    <a:pt x="220" y="217"/>
                    <a:pt x="220" y="217"/>
                  </a:cubicBezTo>
                  <a:cubicBezTo>
                    <a:pt x="224" y="211"/>
                    <a:pt x="224" y="211"/>
                    <a:pt x="224" y="211"/>
                  </a:cubicBezTo>
                  <a:cubicBezTo>
                    <a:pt x="228" y="206"/>
                    <a:pt x="228" y="206"/>
                    <a:pt x="228" y="206"/>
                  </a:cubicBezTo>
                  <a:cubicBezTo>
                    <a:pt x="240" y="211"/>
                    <a:pt x="240" y="211"/>
                    <a:pt x="240" y="211"/>
                  </a:cubicBezTo>
                  <a:cubicBezTo>
                    <a:pt x="243" y="215"/>
                    <a:pt x="243" y="215"/>
                    <a:pt x="243" y="215"/>
                  </a:cubicBezTo>
                  <a:cubicBezTo>
                    <a:pt x="253" y="215"/>
                    <a:pt x="253" y="215"/>
                    <a:pt x="253" y="215"/>
                  </a:cubicBezTo>
                  <a:cubicBezTo>
                    <a:pt x="259" y="220"/>
                    <a:pt x="259" y="220"/>
                    <a:pt x="259" y="220"/>
                  </a:cubicBezTo>
                  <a:cubicBezTo>
                    <a:pt x="275" y="216"/>
                    <a:pt x="275" y="216"/>
                    <a:pt x="275" y="216"/>
                  </a:cubicBezTo>
                  <a:cubicBezTo>
                    <a:pt x="282" y="218"/>
                    <a:pt x="282" y="218"/>
                    <a:pt x="282" y="218"/>
                  </a:cubicBezTo>
                  <a:cubicBezTo>
                    <a:pt x="283" y="216"/>
                    <a:pt x="283" y="216"/>
                    <a:pt x="283" y="216"/>
                  </a:cubicBezTo>
                  <a:cubicBezTo>
                    <a:pt x="289" y="216"/>
                    <a:pt x="289" y="216"/>
                    <a:pt x="289" y="216"/>
                  </a:cubicBezTo>
                  <a:cubicBezTo>
                    <a:pt x="295" y="205"/>
                    <a:pt x="295" y="205"/>
                    <a:pt x="295" y="205"/>
                  </a:cubicBezTo>
                  <a:cubicBezTo>
                    <a:pt x="298" y="200"/>
                    <a:pt x="298" y="200"/>
                    <a:pt x="298" y="200"/>
                  </a:cubicBezTo>
                  <a:cubicBezTo>
                    <a:pt x="307" y="200"/>
                    <a:pt x="307" y="200"/>
                    <a:pt x="307" y="200"/>
                  </a:cubicBezTo>
                  <a:cubicBezTo>
                    <a:pt x="317" y="218"/>
                    <a:pt x="317" y="218"/>
                    <a:pt x="317" y="218"/>
                  </a:cubicBezTo>
                  <a:cubicBezTo>
                    <a:pt x="325" y="220"/>
                    <a:pt x="325" y="220"/>
                    <a:pt x="325" y="220"/>
                  </a:cubicBezTo>
                  <a:cubicBezTo>
                    <a:pt x="327" y="224"/>
                    <a:pt x="327" y="224"/>
                    <a:pt x="327" y="224"/>
                  </a:cubicBezTo>
                  <a:cubicBezTo>
                    <a:pt x="339" y="223"/>
                    <a:pt x="339" y="223"/>
                    <a:pt x="339" y="223"/>
                  </a:cubicBezTo>
                  <a:cubicBezTo>
                    <a:pt x="334" y="238"/>
                    <a:pt x="334" y="238"/>
                    <a:pt x="334" y="238"/>
                  </a:cubicBezTo>
                  <a:cubicBezTo>
                    <a:pt x="329" y="239"/>
                    <a:pt x="329" y="239"/>
                    <a:pt x="329" y="239"/>
                  </a:cubicBezTo>
                  <a:cubicBezTo>
                    <a:pt x="326" y="250"/>
                    <a:pt x="326" y="250"/>
                    <a:pt x="326" y="250"/>
                  </a:cubicBezTo>
                  <a:cubicBezTo>
                    <a:pt x="327" y="250"/>
                    <a:pt x="327" y="250"/>
                    <a:pt x="327" y="250"/>
                  </a:cubicBezTo>
                  <a:cubicBezTo>
                    <a:pt x="329" y="250"/>
                    <a:pt x="329" y="250"/>
                    <a:pt x="329" y="250"/>
                  </a:cubicBezTo>
                  <a:cubicBezTo>
                    <a:pt x="331" y="249"/>
                    <a:pt x="331" y="249"/>
                    <a:pt x="331" y="249"/>
                  </a:cubicBezTo>
                  <a:cubicBezTo>
                    <a:pt x="332" y="249"/>
                    <a:pt x="332" y="249"/>
                    <a:pt x="332" y="249"/>
                  </a:cubicBezTo>
                  <a:cubicBezTo>
                    <a:pt x="335" y="250"/>
                    <a:pt x="335" y="250"/>
                    <a:pt x="335" y="250"/>
                  </a:cubicBezTo>
                  <a:cubicBezTo>
                    <a:pt x="342" y="245"/>
                    <a:pt x="342" y="245"/>
                    <a:pt x="342" y="245"/>
                  </a:cubicBezTo>
                  <a:cubicBezTo>
                    <a:pt x="345" y="241"/>
                    <a:pt x="345" y="241"/>
                    <a:pt x="345" y="241"/>
                  </a:cubicBezTo>
                  <a:cubicBezTo>
                    <a:pt x="353" y="230"/>
                    <a:pt x="353" y="230"/>
                    <a:pt x="353" y="230"/>
                  </a:cubicBezTo>
                  <a:cubicBezTo>
                    <a:pt x="357" y="223"/>
                    <a:pt x="357" y="223"/>
                    <a:pt x="357" y="223"/>
                  </a:cubicBezTo>
                  <a:cubicBezTo>
                    <a:pt x="358" y="214"/>
                    <a:pt x="358" y="214"/>
                    <a:pt x="358" y="214"/>
                  </a:cubicBezTo>
                  <a:cubicBezTo>
                    <a:pt x="360" y="203"/>
                    <a:pt x="360" y="203"/>
                    <a:pt x="360" y="203"/>
                  </a:cubicBezTo>
                  <a:cubicBezTo>
                    <a:pt x="360" y="199"/>
                    <a:pt x="360" y="199"/>
                    <a:pt x="360" y="199"/>
                  </a:cubicBezTo>
                  <a:cubicBezTo>
                    <a:pt x="355" y="194"/>
                    <a:pt x="355" y="194"/>
                    <a:pt x="355" y="194"/>
                  </a:cubicBezTo>
                  <a:cubicBezTo>
                    <a:pt x="355" y="194"/>
                    <a:pt x="349" y="198"/>
                    <a:pt x="349" y="198"/>
                  </a:cubicBezTo>
                  <a:cubicBezTo>
                    <a:pt x="348" y="198"/>
                    <a:pt x="346" y="196"/>
                    <a:pt x="346" y="196"/>
                  </a:cubicBezTo>
                  <a:cubicBezTo>
                    <a:pt x="344" y="192"/>
                    <a:pt x="344" y="192"/>
                    <a:pt x="344" y="192"/>
                  </a:cubicBezTo>
                  <a:cubicBezTo>
                    <a:pt x="341" y="192"/>
                    <a:pt x="341" y="192"/>
                    <a:pt x="341" y="192"/>
                  </a:cubicBezTo>
                  <a:cubicBezTo>
                    <a:pt x="344" y="190"/>
                    <a:pt x="344" y="190"/>
                    <a:pt x="344" y="190"/>
                  </a:cubicBezTo>
                  <a:cubicBezTo>
                    <a:pt x="349" y="185"/>
                    <a:pt x="349" y="185"/>
                    <a:pt x="349" y="185"/>
                  </a:cubicBezTo>
                  <a:cubicBezTo>
                    <a:pt x="353" y="180"/>
                    <a:pt x="353" y="180"/>
                    <a:pt x="353" y="180"/>
                  </a:cubicBezTo>
                  <a:cubicBezTo>
                    <a:pt x="354" y="178"/>
                    <a:pt x="354" y="178"/>
                    <a:pt x="354" y="178"/>
                  </a:cubicBezTo>
                  <a:cubicBezTo>
                    <a:pt x="367" y="165"/>
                    <a:pt x="367" y="165"/>
                    <a:pt x="367" y="165"/>
                  </a:cubicBezTo>
                  <a:cubicBezTo>
                    <a:pt x="371" y="164"/>
                    <a:pt x="371" y="164"/>
                    <a:pt x="371" y="164"/>
                  </a:cubicBezTo>
                  <a:cubicBezTo>
                    <a:pt x="381" y="164"/>
                    <a:pt x="381" y="164"/>
                    <a:pt x="381" y="164"/>
                  </a:cubicBezTo>
                  <a:cubicBezTo>
                    <a:pt x="386" y="163"/>
                    <a:pt x="386" y="163"/>
                    <a:pt x="386" y="163"/>
                  </a:cubicBezTo>
                  <a:cubicBezTo>
                    <a:pt x="392" y="165"/>
                    <a:pt x="392" y="165"/>
                    <a:pt x="392" y="165"/>
                  </a:cubicBezTo>
                  <a:cubicBezTo>
                    <a:pt x="392" y="168"/>
                    <a:pt x="392" y="168"/>
                    <a:pt x="392" y="168"/>
                  </a:cubicBezTo>
                  <a:cubicBezTo>
                    <a:pt x="392" y="168"/>
                    <a:pt x="400" y="166"/>
                    <a:pt x="401" y="166"/>
                  </a:cubicBezTo>
                  <a:cubicBezTo>
                    <a:pt x="401" y="167"/>
                    <a:pt x="403" y="166"/>
                    <a:pt x="403" y="166"/>
                  </a:cubicBezTo>
                  <a:cubicBezTo>
                    <a:pt x="402" y="164"/>
                    <a:pt x="402" y="164"/>
                    <a:pt x="402" y="164"/>
                  </a:cubicBezTo>
                  <a:cubicBezTo>
                    <a:pt x="403" y="159"/>
                    <a:pt x="403" y="159"/>
                    <a:pt x="403" y="159"/>
                  </a:cubicBezTo>
                  <a:cubicBezTo>
                    <a:pt x="406" y="153"/>
                    <a:pt x="406" y="153"/>
                    <a:pt x="406" y="153"/>
                  </a:cubicBezTo>
                  <a:cubicBezTo>
                    <a:pt x="411" y="149"/>
                    <a:pt x="411" y="149"/>
                    <a:pt x="411" y="149"/>
                  </a:cubicBezTo>
                  <a:cubicBezTo>
                    <a:pt x="419" y="150"/>
                    <a:pt x="419" y="150"/>
                    <a:pt x="419" y="150"/>
                  </a:cubicBezTo>
                  <a:cubicBezTo>
                    <a:pt x="421" y="155"/>
                    <a:pt x="421" y="155"/>
                    <a:pt x="421" y="155"/>
                  </a:cubicBezTo>
                  <a:cubicBezTo>
                    <a:pt x="426" y="151"/>
                    <a:pt x="426" y="151"/>
                    <a:pt x="426" y="151"/>
                  </a:cubicBezTo>
                  <a:cubicBezTo>
                    <a:pt x="433" y="144"/>
                    <a:pt x="433" y="144"/>
                    <a:pt x="433" y="144"/>
                  </a:cubicBezTo>
                  <a:cubicBezTo>
                    <a:pt x="433" y="152"/>
                    <a:pt x="433" y="152"/>
                    <a:pt x="433" y="152"/>
                  </a:cubicBezTo>
                  <a:cubicBezTo>
                    <a:pt x="427" y="158"/>
                    <a:pt x="427" y="158"/>
                    <a:pt x="427" y="158"/>
                  </a:cubicBezTo>
                  <a:cubicBezTo>
                    <a:pt x="423" y="160"/>
                    <a:pt x="423" y="160"/>
                    <a:pt x="423" y="160"/>
                  </a:cubicBezTo>
                  <a:cubicBezTo>
                    <a:pt x="419" y="166"/>
                    <a:pt x="419" y="166"/>
                    <a:pt x="419" y="166"/>
                  </a:cubicBezTo>
                  <a:cubicBezTo>
                    <a:pt x="416" y="171"/>
                    <a:pt x="416" y="171"/>
                    <a:pt x="416" y="171"/>
                  </a:cubicBezTo>
                  <a:cubicBezTo>
                    <a:pt x="416" y="171"/>
                    <a:pt x="411" y="173"/>
                    <a:pt x="411" y="174"/>
                  </a:cubicBezTo>
                  <a:cubicBezTo>
                    <a:pt x="410" y="174"/>
                    <a:pt x="409" y="175"/>
                    <a:pt x="409" y="175"/>
                  </a:cubicBezTo>
                  <a:cubicBezTo>
                    <a:pt x="405" y="186"/>
                    <a:pt x="405" y="186"/>
                    <a:pt x="405" y="186"/>
                  </a:cubicBezTo>
                  <a:cubicBezTo>
                    <a:pt x="410" y="210"/>
                    <a:pt x="410" y="210"/>
                    <a:pt x="410" y="210"/>
                  </a:cubicBezTo>
                  <a:cubicBezTo>
                    <a:pt x="416" y="202"/>
                    <a:pt x="416" y="202"/>
                    <a:pt x="416" y="202"/>
                  </a:cubicBezTo>
                  <a:cubicBezTo>
                    <a:pt x="418" y="201"/>
                    <a:pt x="418" y="201"/>
                    <a:pt x="418" y="201"/>
                  </a:cubicBezTo>
                  <a:cubicBezTo>
                    <a:pt x="420" y="196"/>
                    <a:pt x="420" y="196"/>
                    <a:pt x="420" y="196"/>
                  </a:cubicBezTo>
                  <a:cubicBezTo>
                    <a:pt x="422" y="193"/>
                    <a:pt x="422" y="193"/>
                    <a:pt x="422" y="193"/>
                  </a:cubicBezTo>
                  <a:cubicBezTo>
                    <a:pt x="426" y="191"/>
                    <a:pt x="426" y="191"/>
                    <a:pt x="426" y="191"/>
                  </a:cubicBezTo>
                  <a:cubicBezTo>
                    <a:pt x="426" y="186"/>
                    <a:pt x="426" y="186"/>
                    <a:pt x="426" y="186"/>
                  </a:cubicBezTo>
                  <a:cubicBezTo>
                    <a:pt x="427" y="184"/>
                    <a:pt x="427" y="184"/>
                    <a:pt x="427" y="184"/>
                  </a:cubicBezTo>
                  <a:cubicBezTo>
                    <a:pt x="429" y="177"/>
                    <a:pt x="429" y="177"/>
                    <a:pt x="429" y="177"/>
                  </a:cubicBezTo>
                  <a:cubicBezTo>
                    <a:pt x="429" y="175"/>
                    <a:pt x="429" y="175"/>
                    <a:pt x="429" y="175"/>
                  </a:cubicBezTo>
                  <a:cubicBezTo>
                    <a:pt x="426" y="174"/>
                    <a:pt x="426" y="174"/>
                    <a:pt x="426" y="174"/>
                  </a:cubicBezTo>
                  <a:cubicBezTo>
                    <a:pt x="430" y="165"/>
                    <a:pt x="430" y="165"/>
                    <a:pt x="430" y="165"/>
                  </a:cubicBezTo>
                  <a:cubicBezTo>
                    <a:pt x="432" y="162"/>
                    <a:pt x="432" y="162"/>
                    <a:pt x="432" y="162"/>
                  </a:cubicBezTo>
                  <a:cubicBezTo>
                    <a:pt x="435" y="161"/>
                    <a:pt x="435" y="161"/>
                    <a:pt x="435" y="161"/>
                  </a:cubicBezTo>
                  <a:cubicBezTo>
                    <a:pt x="438" y="160"/>
                    <a:pt x="438" y="160"/>
                    <a:pt x="438" y="160"/>
                  </a:cubicBezTo>
                  <a:cubicBezTo>
                    <a:pt x="439" y="162"/>
                    <a:pt x="439" y="162"/>
                    <a:pt x="439" y="162"/>
                  </a:cubicBezTo>
                  <a:cubicBezTo>
                    <a:pt x="446" y="157"/>
                    <a:pt x="446" y="157"/>
                    <a:pt x="446" y="157"/>
                  </a:cubicBezTo>
                  <a:cubicBezTo>
                    <a:pt x="446" y="157"/>
                    <a:pt x="452" y="162"/>
                    <a:pt x="452" y="162"/>
                  </a:cubicBezTo>
                  <a:cubicBezTo>
                    <a:pt x="453" y="162"/>
                    <a:pt x="454" y="157"/>
                    <a:pt x="454" y="157"/>
                  </a:cubicBezTo>
                  <a:cubicBezTo>
                    <a:pt x="457" y="156"/>
                    <a:pt x="457" y="156"/>
                    <a:pt x="457" y="156"/>
                  </a:cubicBezTo>
                  <a:cubicBezTo>
                    <a:pt x="457" y="156"/>
                    <a:pt x="463" y="150"/>
                    <a:pt x="464" y="149"/>
                  </a:cubicBezTo>
                  <a:cubicBezTo>
                    <a:pt x="464" y="149"/>
                    <a:pt x="472" y="145"/>
                    <a:pt x="472" y="145"/>
                  </a:cubicBezTo>
                  <a:cubicBezTo>
                    <a:pt x="473" y="145"/>
                    <a:pt x="476" y="145"/>
                    <a:pt x="476" y="145"/>
                  </a:cubicBezTo>
                  <a:cubicBezTo>
                    <a:pt x="480" y="146"/>
                    <a:pt x="480" y="146"/>
                    <a:pt x="480" y="146"/>
                  </a:cubicBezTo>
                  <a:cubicBezTo>
                    <a:pt x="480" y="144"/>
                    <a:pt x="480" y="144"/>
                    <a:pt x="480" y="144"/>
                  </a:cubicBezTo>
                  <a:cubicBezTo>
                    <a:pt x="479" y="140"/>
                    <a:pt x="479" y="140"/>
                    <a:pt x="479" y="140"/>
                  </a:cubicBezTo>
                  <a:cubicBezTo>
                    <a:pt x="478" y="135"/>
                    <a:pt x="478" y="135"/>
                    <a:pt x="478" y="135"/>
                  </a:cubicBezTo>
                  <a:cubicBezTo>
                    <a:pt x="474" y="131"/>
                    <a:pt x="474" y="131"/>
                    <a:pt x="474" y="131"/>
                  </a:cubicBezTo>
                  <a:cubicBezTo>
                    <a:pt x="477" y="129"/>
                    <a:pt x="477" y="129"/>
                    <a:pt x="477" y="129"/>
                  </a:cubicBezTo>
                  <a:lnTo>
                    <a:pt x="482" y="127"/>
                  </a:ln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92" name="Freeform 191"/>
            <p:cNvSpPr>
              <a:spLocks/>
            </p:cNvSpPr>
            <p:nvPr/>
          </p:nvSpPr>
          <p:spPr bwMode="auto">
            <a:xfrm>
              <a:off x="4713607" y="1450604"/>
              <a:ext cx="77788" cy="47625"/>
            </a:xfrm>
            <a:custGeom>
              <a:avLst/>
              <a:gdLst>
                <a:gd name="T0" fmla="*/ 2147483647 w 60"/>
                <a:gd name="T1" fmla="*/ 2147483647 h 36"/>
                <a:gd name="T2" fmla="*/ 2147483647 w 60"/>
                <a:gd name="T3" fmla="*/ 2147483647 h 36"/>
                <a:gd name="T4" fmla="*/ 2147483647 w 60"/>
                <a:gd name="T5" fmla="*/ 2147483647 h 36"/>
                <a:gd name="T6" fmla="*/ 2147483647 w 60"/>
                <a:gd name="T7" fmla="*/ 2147483647 h 36"/>
                <a:gd name="T8" fmla="*/ 2147483647 w 60"/>
                <a:gd name="T9" fmla="*/ 0 h 36"/>
                <a:gd name="T10" fmla="*/ 2147483647 w 60"/>
                <a:gd name="T11" fmla="*/ 0 h 36"/>
                <a:gd name="T12" fmla="*/ 2147483647 w 60"/>
                <a:gd name="T13" fmla="*/ 2147483647 h 36"/>
                <a:gd name="T14" fmla="*/ 0 w 60"/>
                <a:gd name="T15" fmla="*/ 2147483647 h 36"/>
                <a:gd name="T16" fmla="*/ 2147483647 w 60"/>
                <a:gd name="T17" fmla="*/ 2147483647 h 36"/>
                <a:gd name="T18" fmla="*/ 2147483647 w 60"/>
                <a:gd name="T19" fmla="*/ 2147483647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36">
                  <a:moveTo>
                    <a:pt x="54" y="36"/>
                  </a:moveTo>
                  <a:lnTo>
                    <a:pt x="60" y="24"/>
                  </a:lnTo>
                  <a:lnTo>
                    <a:pt x="54" y="12"/>
                  </a:lnTo>
                  <a:lnTo>
                    <a:pt x="42" y="6"/>
                  </a:lnTo>
                  <a:lnTo>
                    <a:pt x="30" y="0"/>
                  </a:lnTo>
                  <a:lnTo>
                    <a:pt x="18" y="0"/>
                  </a:lnTo>
                  <a:lnTo>
                    <a:pt x="6" y="12"/>
                  </a:lnTo>
                  <a:lnTo>
                    <a:pt x="0" y="18"/>
                  </a:lnTo>
                  <a:lnTo>
                    <a:pt x="12" y="30"/>
                  </a:lnTo>
                  <a:lnTo>
                    <a:pt x="54" y="36"/>
                  </a:ln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93" name="Freeform 192"/>
            <p:cNvSpPr>
              <a:spLocks/>
            </p:cNvSpPr>
            <p:nvPr/>
          </p:nvSpPr>
          <p:spPr bwMode="auto">
            <a:xfrm>
              <a:off x="7742804" y="1504579"/>
              <a:ext cx="61913" cy="306388"/>
            </a:xfrm>
            <a:custGeom>
              <a:avLst/>
              <a:gdLst>
                <a:gd name="T0" fmla="*/ 2147483647 w 48"/>
                <a:gd name="T1" fmla="*/ 2147483647 h 234"/>
                <a:gd name="T2" fmla="*/ 2147483647 w 48"/>
                <a:gd name="T3" fmla="*/ 2147483647 h 234"/>
                <a:gd name="T4" fmla="*/ 2147483647 w 48"/>
                <a:gd name="T5" fmla="*/ 2147483647 h 234"/>
                <a:gd name="T6" fmla="*/ 0 w 48"/>
                <a:gd name="T7" fmla="*/ 2147483647 h 234"/>
                <a:gd name="T8" fmla="*/ 2147483647 w 48"/>
                <a:gd name="T9" fmla="*/ 2147483647 h 234"/>
                <a:gd name="T10" fmla="*/ 2147483647 w 48"/>
                <a:gd name="T11" fmla="*/ 0 h 234"/>
                <a:gd name="T12" fmla="*/ 2147483647 w 48"/>
                <a:gd name="T13" fmla="*/ 2147483647 h 234"/>
                <a:gd name="T14" fmla="*/ 2147483647 w 48"/>
                <a:gd name="T15" fmla="*/ 2147483647 h 234"/>
                <a:gd name="T16" fmla="*/ 2147483647 w 48"/>
                <a:gd name="T17" fmla="*/ 2147483647 h 234"/>
                <a:gd name="T18" fmla="*/ 2147483647 w 48"/>
                <a:gd name="T19" fmla="*/ 2147483647 h 234"/>
                <a:gd name="T20" fmla="*/ 2147483647 w 48"/>
                <a:gd name="T21" fmla="*/ 2147483647 h 234"/>
                <a:gd name="T22" fmla="*/ 2147483647 w 48"/>
                <a:gd name="T23" fmla="*/ 2147483647 h 234"/>
                <a:gd name="T24" fmla="*/ 2147483647 w 48"/>
                <a:gd name="T25" fmla="*/ 2147483647 h 234"/>
                <a:gd name="T26" fmla="*/ 2147483647 w 48"/>
                <a:gd name="T27" fmla="*/ 2147483647 h 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234">
                  <a:moveTo>
                    <a:pt x="12" y="222"/>
                  </a:moveTo>
                  <a:lnTo>
                    <a:pt x="12" y="180"/>
                  </a:lnTo>
                  <a:lnTo>
                    <a:pt x="6" y="90"/>
                  </a:lnTo>
                  <a:lnTo>
                    <a:pt x="0" y="66"/>
                  </a:lnTo>
                  <a:lnTo>
                    <a:pt x="6" y="30"/>
                  </a:lnTo>
                  <a:lnTo>
                    <a:pt x="12" y="0"/>
                  </a:lnTo>
                  <a:lnTo>
                    <a:pt x="24" y="36"/>
                  </a:lnTo>
                  <a:lnTo>
                    <a:pt x="24" y="60"/>
                  </a:lnTo>
                  <a:lnTo>
                    <a:pt x="48" y="156"/>
                  </a:lnTo>
                  <a:lnTo>
                    <a:pt x="30" y="144"/>
                  </a:lnTo>
                  <a:lnTo>
                    <a:pt x="24" y="168"/>
                  </a:lnTo>
                  <a:lnTo>
                    <a:pt x="24" y="198"/>
                  </a:lnTo>
                  <a:lnTo>
                    <a:pt x="42" y="234"/>
                  </a:lnTo>
                  <a:lnTo>
                    <a:pt x="12" y="222"/>
                  </a:ln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2" name="PH"/>
          <p:cNvGrpSpPr/>
          <p:nvPr/>
        </p:nvGrpSpPr>
        <p:grpSpPr>
          <a:xfrm>
            <a:off x="6970817" y="3692128"/>
            <a:ext cx="146163" cy="269531"/>
            <a:chOff x="7172405" y="2625605"/>
            <a:chExt cx="173037" cy="319087"/>
          </a:xfrm>
          <a:solidFill>
            <a:schemeClr val="bg2"/>
          </a:solidFill>
        </p:grpSpPr>
        <p:sp>
          <p:nvSpPr>
            <p:cNvPr id="188" name="Freeform 187"/>
            <p:cNvSpPr>
              <a:spLocks/>
            </p:cNvSpPr>
            <p:nvPr/>
          </p:nvSpPr>
          <p:spPr bwMode="auto">
            <a:xfrm>
              <a:off x="7172405" y="2625605"/>
              <a:ext cx="141287" cy="195262"/>
            </a:xfrm>
            <a:custGeom>
              <a:avLst/>
              <a:gdLst>
                <a:gd name="T0" fmla="*/ 2147483647 w 108"/>
                <a:gd name="T1" fmla="*/ 2147483647 h 151"/>
                <a:gd name="T2" fmla="*/ 0 w 108"/>
                <a:gd name="T3" fmla="*/ 2147483647 h 151"/>
                <a:gd name="T4" fmla="*/ 2147483647 w 108"/>
                <a:gd name="T5" fmla="*/ 2147483647 h 151"/>
                <a:gd name="T6" fmla="*/ 2147483647 w 108"/>
                <a:gd name="T7" fmla="*/ 2147483647 h 151"/>
                <a:gd name="T8" fmla="*/ 2147483647 w 108"/>
                <a:gd name="T9" fmla="*/ 2147483647 h 151"/>
                <a:gd name="T10" fmla="*/ 2147483647 w 108"/>
                <a:gd name="T11" fmla="*/ 2147483647 h 151"/>
                <a:gd name="T12" fmla="*/ 2147483647 w 108"/>
                <a:gd name="T13" fmla="*/ 2147483647 h 151"/>
                <a:gd name="T14" fmla="*/ 2147483647 w 108"/>
                <a:gd name="T15" fmla="*/ 2147483647 h 151"/>
                <a:gd name="T16" fmla="*/ 2147483647 w 108"/>
                <a:gd name="T17" fmla="*/ 2147483647 h 151"/>
                <a:gd name="T18" fmla="*/ 2147483647 w 108"/>
                <a:gd name="T19" fmla="*/ 2147483647 h 151"/>
                <a:gd name="T20" fmla="*/ 2147483647 w 108"/>
                <a:gd name="T21" fmla="*/ 2147483647 h 151"/>
                <a:gd name="T22" fmla="*/ 2147483647 w 108"/>
                <a:gd name="T23" fmla="*/ 2147483647 h 151"/>
                <a:gd name="T24" fmla="*/ 2147483647 w 108"/>
                <a:gd name="T25" fmla="*/ 2147483647 h 151"/>
                <a:gd name="T26" fmla="*/ 2147483647 w 108"/>
                <a:gd name="T27" fmla="*/ 0 h 151"/>
                <a:gd name="T28" fmla="*/ 2147483647 w 108"/>
                <a:gd name="T29" fmla="*/ 2147483647 h 1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8" h="151">
                  <a:moveTo>
                    <a:pt x="12" y="18"/>
                  </a:moveTo>
                  <a:lnTo>
                    <a:pt x="0" y="42"/>
                  </a:lnTo>
                  <a:lnTo>
                    <a:pt x="6" y="72"/>
                  </a:lnTo>
                  <a:lnTo>
                    <a:pt x="18" y="85"/>
                  </a:lnTo>
                  <a:lnTo>
                    <a:pt x="36" y="91"/>
                  </a:lnTo>
                  <a:lnTo>
                    <a:pt x="72" y="109"/>
                  </a:lnTo>
                  <a:lnTo>
                    <a:pt x="78" y="139"/>
                  </a:lnTo>
                  <a:lnTo>
                    <a:pt x="108" y="151"/>
                  </a:lnTo>
                  <a:lnTo>
                    <a:pt x="102" y="127"/>
                  </a:lnTo>
                  <a:lnTo>
                    <a:pt x="78" y="91"/>
                  </a:lnTo>
                  <a:lnTo>
                    <a:pt x="42" y="66"/>
                  </a:lnTo>
                  <a:lnTo>
                    <a:pt x="48" y="48"/>
                  </a:lnTo>
                  <a:lnTo>
                    <a:pt x="54" y="12"/>
                  </a:lnTo>
                  <a:lnTo>
                    <a:pt x="30" y="0"/>
                  </a:lnTo>
                  <a:lnTo>
                    <a:pt x="12" y="18"/>
                  </a:ln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89" name="Freeform 188"/>
            <p:cNvSpPr>
              <a:spLocks/>
            </p:cNvSpPr>
            <p:nvPr/>
          </p:nvSpPr>
          <p:spPr bwMode="auto">
            <a:xfrm>
              <a:off x="7229555" y="2852617"/>
              <a:ext cx="115887" cy="92075"/>
            </a:xfrm>
            <a:custGeom>
              <a:avLst/>
              <a:gdLst>
                <a:gd name="T0" fmla="*/ 0 w 90"/>
                <a:gd name="T1" fmla="*/ 2147483647 h 72"/>
                <a:gd name="T2" fmla="*/ 2147483647 w 90"/>
                <a:gd name="T3" fmla="*/ 2147483647 h 72"/>
                <a:gd name="T4" fmla="*/ 2147483647 w 90"/>
                <a:gd name="T5" fmla="*/ 2147483647 h 72"/>
                <a:gd name="T6" fmla="*/ 2147483647 w 90"/>
                <a:gd name="T7" fmla="*/ 0 h 72"/>
                <a:gd name="T8" fmla="*/ 2147483647 w 90"/>
                <a:gd name="T9" fmla="*/ 2147483647 h 72"/>
                <a:gd name="T10" fmla="*/ 2147483647 w 90"/>
                <a:gd name="T11" fmla="*/ 2147483647 h 72"/>
                <a:gd name="T12" fmla="*/ 2147483647 w 90"/>
                <a:gd name="T13" fmla="*/ 2147483647 h 72"/>
                <a:gd name="T14" fmla="*/ 2147483647 w 90"/>
                <a:gd name="T15" fmla="*/ 2147483647 h 72"/>
                <a:gd name="T16" fmla="*/ 2147483647 w 90"/>
                <a:gd name="T17" fmla="*/ 2147483647 h 72"/>
                <a:gd name="T18" fmla="*/ 0 w 90"/>
                <a:gd name="T19" fmla="*/ 2147483647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0" h="72">
                  <a:moveTo>
                    <a:pt x="0" y="54"/>
                  </a:moveTo>
                  <a:lnTo>
                    <a:pt x="18" y="24"/>
                  </a:lnTo>
                  <a:lnTo>
                    <a:pt x="42" y="24"/>
                  </a:lnTo>
                  <a:lnTo>
                    <a:pt x="60" y="0"/>
                  </a:lnTo>
                  <a:lnTo>
                    <a:pt x="90" y="24"/>
                  </a:lnTo>
                  <a:lnTo>
                    <a:pt x="90" y="72"/>
                  </a:lnTo>
                  <a:lnTo>
                    <a:pt x="60" y="60"/>
                  </a:lnTo>
                  <a:lnTo>
                    <a:pt x="42" y="60"/>
                  </a:lnTo>
                  <a:lnTo>
                    <a:pt x="24" y="48"/>
                  </a:lnTo>
                  <a:lnTo>
                    <a:pt x="0" y="54"/>
                  </a:ln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grpSp>
      <p:sp>
        <p:nvSpPr>
          <p:cNvPr id="133" name="MN"/>
          <p:cNvSpPr>
            <a:spLocks/>
          </p:cNvSpPr>
          <p:nvPr/>
        </p:nvSpPr>
        <p:spPr bwMode="auto">
          <a:xfrm>
            <a:off x="6313129" y="2816554"/>
            <a:ext cx="650982" cy="329875"/>
          </a:xfrm>
          <a:custGeom>
            <a:avLst/>
            <a:gdLst>
              <a:gd name="T0" fmla="*/ 2147483647 w 595"/>
              <a:gd name="T1" fmla="*/ 2147483647 h 301"/>
              <a:gd name="T2" fmla="*/ 2147483647 w 595"/>
              <a:gd name="T3" fmla="*/ 2147483647 h 301"/>
              <a:gd name="T4" fmla="*/ 2147483647 w 595"/>
              <a:gd name="T5" fmla="*/ 2147483647 h 301"/>
              <a:gd name="T6" fmla="*/ 2147483647 w 595"/>
              <a:gd name="T7" fmla="*/ 2147483647 h 301"/>
              <a:gd name="T8" fmla="*/ 2147483647 w 595"/>
              <a:gd name="T9" fmla="*/ 2147483647 h 301"/>
              <a:gd name="T10" fmla="*/ 2147483647 w 595"/>
              <a:gd name="T11" fmla="*/ 2147483647 h 301"/>
              <a:gd name="T12" fmla="*/ 2147483647 w 595"/>
              <a:gd name="T13" fmla="*/ 2147483647 h 301"/>
              <a:gd name="T14" fmla="*/ 2147483647 w 595"/>
              <a:gd name="T15" fmla="*/ 2147483647 h 301"/>
              <a:gd name="T16" fmla="*/ 2147483647 w 595"/>
              <a:gd name="T17" fmla="*/ 2147483647 h 301"/>
              <a:gd name="T18" fmla="*/ 2147483647 w 595"/>
              <a:gd name="T19" fmla="*/ 2147483647 h 301"/>
              <a:gd name="T20" fmla="*/ 2147483647 w 595"/>
              <a:gd name="T21" fmla="*/ 2147483647 h 301"/>
              <a:gd name="T22" fmla="*/ 2147483647 w 595"/>
              <a:gd name="T23" fmla="*/ 2147483647 h 301"/>
              <a:gd name="T24" fmla="*/ 2147483647 w 595"/>
              <a:gd name="T25" fmla="*/ 2147483647 h 301"/>
              <a:gd name="T26" fmla="*/ 2147483647 w 595"/>
              <a:gd name="T27" fmla="*/ 2147483647 h 301"/>
              <a:gd name="T28" fmla="*/ 2147483647 w 595"/>
              <a:gd name="T29" fmla="*/ 2147483647 h 301"/>
              <a:gd name="T30" fmla="*/ 2147483647 w 595"/>
              <a:gd name="T31" fmla="*/ 2147483647 h 301"/>
              <a:gd name="T32" fmla="*/ 2147483647 w 595"/>
              <a:gd name="T33" fmla="*/ 2147483647 h 301"/>
              <a:gd name="T34" fmla="*/ 2147483647 w 595"/>
              <a:gd name="T35" fmla="*/ 2147483647 h 301"/>
              <a:gd name="T36" fmla="*/ 2147483647 w 595"/>
              <a:gd name="T37" fmla="*/ 2147483647 h 301"/>
              <a:gd name="T38" fmla="*/ 2147483647 w 595"/>
              <a:gd name="T39" fmla="*/ 2147483647 h 301"/>
              <a:gd name="T40" fmla="*/ 2147483647 w 595"/>
              <a:gd name="T41" fmla="*/ 2147483647 h 301"/>
              <a:gd name="T42" fmla="*/ 2147483647 w 595"/>
              <a:gd name="T43" fmla="*/ 0 h 301"/>
              <a:gd name="T44" fmla="*/ 2147483647 w 595"/>
              <a:gd name="T45" fmla="*/ 2147483647 h 301"/>
              <a:gd name="T46" fmla="*/ 2147483647 w 595"/>
              <a:gd name="T47" fmla="*/ 2147483647 h 301"/>
              <a:gd name="T48" fmla="*/ 2147483647 w 595"/>
              <a:gd name="T49" fmla="*/ 2147483647 h 301"/>
              <a:gd name="T50" fmla="*/ 2147483647 w 595"/>
              <a:gd name="T51" fmla="*/ 2147483647 h 301"/>
              <a:gd name="T52" fmla="*/ 2147483647 w 595"/>
              <a:gd name="T53" fmla="*/ 2147483647 h 301"/>
              <a:gd name="T54" fmla="*/ 0 w 595"/>
              <a:gd name="T55" fmla="*/ 2147483647 h 301"/>
              <a:gd name="T56" fmla="*/ 2147483647 w 595"/>
              <a:gd name="T57" fmla="*/ 2147483647 h 301"/>
              <a:gd name="T58" fmla="*/ 2147483647 w 595"/>
              <a:gd name="T59" fmla="*/ 2147483647 h 3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95" h="301">
                <a:moveTo>
                  <a:pt x="42" y="126"/>
                </a:moveTo>
                <a:lnTo>
                  <a:pt x="48" y="186"/>
                </a:lnTo>
                <a:lnTo>
                  <a:pt x="127" y="210"/>
                </a:lnTo>
                <a:lnTo>
                  <a:pt x="181" y="264"/>
                </a:lnTo>
                <a:lnTo>
                  <a:pt x="253" y="270"/>
                </a:lnTo>
                <a:lnTo>
                  <a:pt x="313" y="301"/>
                </a:lnTo>
                <a:lnTo>
                  <a:pt x="379" y="258"/>
                </a:lnTo>
                <a:lnTo>
                  <a:pt x="445" y="252"/>
                </a:lnTo>
                <a:lnTo>
                  <a:pt x="457" y="210"/>
                </a:lnTo>
                <a:lnTo>
                  <a:pt x="499" y="192"/>
                </a:lnTo>
                <a:lnTo>
                  <a:pt x="541" y="174"/>
                </a:lnTo>
                <a:lnTo>
                  <a:pt x="595" y="156"/>
                </a:lnTo>
                <a:lnTo>
                  <a:pt x="583" y="132"/>
                </a:lnTo>
                <a:lnTo>
                  <a:pt x="529" y="126"/>
                </a:lnTo>
                <a:lnTo>
                  <a:pt x="529" y="96"/>
                </a:lnTo>
                <a:lnTo>
                  <a:pt x="541" y="72"/>
                </a:lnTo>
                <a:lnTo>
                  <a:pt x="499" y="60"/>
                </a:lnTo>
                <a:lnTo>
                  <a:pt x="403" y="84"/>
                </a:lnTo>
                <a:lnTo>
                  <a:pt x="367" y="54"/>
                </a:lnTo>
                <a:lnTo>
                  <a:pt x="307" y="54"/>
                </a:lnTo>
                <a:lnTo>
                  <a:pt x="289" y="36"/>
                </a:lnTo>
                <a:lnTo>
                  <a:pt x="217" y="0"/>
                </a:lnTo>
                <a:lnTo>
                  <a:pt x="193" y="30"/>
                </a:lnTo>
                <a:lnTo>
                  <a:pt x="169" y="66"/>
                </a:lnTo>
                <a:lnTo>
                  <a:pt x="121" y="48"/>
                </a:lnTo>
                <a:lnTo>
                  <a:pt x="54" y="54"/>
                </a:lnTo>
                <a:lnTo>
                  <a:pt x="12" y="78"/>
                </a:lnTo>
                <a:lnTo>
                  <a:pt x="0" y="102"/>
                </a:lnTo>
                <a:lnTo>
                  <a:pt x="6" y="108"/>
                </a:lnTo>
                <a:lnTo>
                  <a:pt x="42" y="126"/>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34" name="Line 449"/>
          <p:cNvSpPr>
            <a:spLocks noChangeShapeType="1"/>
          </p:cNvSpPr>
          <p:nvPr/>
        </p:nvSpPr>
        <p:spPr bwMode="auto">
          <a:xfrm>
            <a:off x="6938633" y="3706878"/>
            <a:ext cx="0" cy="0"/>
          </a:xfrm>
          <a:prstGeom prst="line">
            <a:avLst/>
          </a:prstGeom>
          <a:solidFill>
            <a:schemeClr val="bg2"/>
          </a:solidFill>
          <a:ln w="0">
            <a:solidFill>
              <a:schemeClr val="bg1"/>
            </a:solidFill>
            <a:round/>
            <a:headEnd/>
            <a:tailEnd/>
          </a:ln>
          <a:ex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35" name="KP"/>
          <p:cNvSpPr>
            <a:spLocks/>
          </p:cNvSpPr>
          <p:nvPr/>
        </p:nvSpPr>
        <p:spPr bwMode="auto">
          <a:xfrm>
            <a:off x="7064684" y="3111564"/>
            <a:ext cx="98509" cy="129385"/>
          </a:xfrm>
          <a:custGeom>
            <a:avLst/>
            <a:gdLst>
              <a:gd name="T0" fmla="*/ 2147483647 w 78"/>
              <a:gd name="T1" fmla="*/ 2147483647 h 98"/>
              <a:gd name="T2" fmla="*/ 2147483647 w 78"/>
              <a:gd name="T3" fmla="*/ 2147483647 h 98"/>
              <a:gd name="T4" fmla="*/ 2147483647 w 78"/>
              <a:gd name="T5" fmla="*/ 2147483647 h 98"/>
              <a:gd name="T6" fmla="*/ 2147483647 w 78"/>
              <a:gd name="T7" fmla="*/ 2147483647 h 98"/>
              <a:gd name="T8" fmla="*/ 0 w 78"/>
              <a:gd name="T9" fmla="*/ 2147483647 h 98"/>
              <a:gd name="T10" fmla="*/ 0 w 78"/>
              <a:gd name="T11" fmla="*/ 2147483647 h 98"/>
              <a:gd name="T12" fmla="*/ 2147483647 w 78"/>
              <a:gd name="T13" fmla="*/ 2147483647 h 98"/>
              <a:gd name="T14" fmla="*/ 2147483647 w 78"/>
              <a:gd name="T15" fmla="*/ 2147483647 h 98"/>
              <a:gd name="T16" fmla="*/ 2147483647 w 78"/>
              <a:gd name="T17" fmla="*/ 2147483647 h 98"/>
              <a:gd name="T18" fmla="*/ 2147483647 w 78"/>
              <a:gd name="T19" fmla="*/ 2147483647 h 98"/>
              <a:gd name="T20" fmla="*/ 2147483647 w 78"/>
              <a:gd name="T21" fmla="*/ 2147483647 h 98"/>
              <a:gd name="T22" fmla="*/ 2147483647 w 78"/>
              <a:gd name="T23" fmla="*/ 2147483647 h 98"/>
              <a:gd name="T24" fmla="*/ 2147483647 w 78"/>
              <a:gd name="T25" fmla="*/ 2147483647 h 98"/>
              <a:gd name="T26" fmla="*/ 2147483647 w 78"/>
              <a:gd name="T27" fmla="*/ 2147483647 h 98"/>
              <a:gd name="T28" fmla="*/ 2147483647 w 78"/>
              <a:gd name="T29" fmla="*/ 2147483647 h 98"/>
              <a:gd name="T30" fmla="*/ 2147483647 w 78"/>
              <a:gd name="T31" fmla="*/ 2147483647 h 98"/>
              <a:gd name="T32" fmla="*/ 2147483647 w 78"/>
              <a:gd name="T33" fmla="*/ 2147483647 h 98"/>
              <a:gd name="T34" fmla="*/ 2147483647 w 78"/>
              <a:gd name="T35" fmla="*/ 2147483647 h 98"/>
              <a:gd name="T36" fmla="*/ 2147483647 w 78"/>
              <a:gd name="T37" fmla="*/ 2147483647 h 98"/>
              <a:gd name="T38" fmla="*/ 2147483647 w 78"/>
              <a:gd name="T39" fmla="*/ 2147483647 h 98"/>
              <a:gd name="T40" fmla="*/ 2147483647 w 78"/>
              <a:gd name="T41" fmla="*/ 2147483647 h 98"/>
              <a:gd name="T42" fmla="*/ 2147483647 w 78"/>
              <a:gd name="T43" fmla="*/ 2147483647 h 98"/>
              <a:gd name="T44" fmla="*/ 2147483647 w 78"/>
              <a:gd name="T45" fmla="*/ 2147483647 h 98"/>
              <a:gd name="T46" fmla="*/ 2147483647 w 78"/>
              <a:gd name="T47" fmla="*/ 2147483647 h 98"/>
              <a:gd name="T48" fmla="*/ 2147483647 w 78"/>
              <a:gd name="T49" fmla="*/ 2147483647 h 98"/>
              <a:gd name="T50" fmla="*/ 2147483647 w 78"/>
              <a:gd name="T51" fmla="*/ 2147483647 h 98"/>
              <a:gd name="T52" fmla="*/ 2147483647 w 78"/>
              <a:gd name="T53" fmla="*/ 2147483647 h 98"/>
              <a:gd name="T54" fmla="*/ 2147483647 w 78"/>
              <a:gd name="T55" fmla="*/ 2147483647 h 98"/>
              <a:gd name="T56" fmla="*/ 2147483647 w 78"/>
              <a:gd name="T57" fmla="*/ 2147483647 h 98"/>
              <a:gd name="T58" fmla="*/ 2147483647 w 78"/>
              <a:gd name="T59" fmla="*/ 2147483647 h 98"/>
              <a:gd name="T60" fmla="*/ 2147483647 w 78"/>
              <a:gd name="T61" fmla="*/ 2147483647 h 98"/>
              <a:gd name="T62" fmla="*/ 2147483647 w 78"/>
              <a:gd name="T63" fmla="*/ 0 h 98"/>
              <a:gd name="T64" fmla="*/ 2147483647 w 78"/>
              <a:gd name="T65" fmla="*/ 2147483647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98">
                <a:moveTo>
                  <a:pt x="32" y="12"/>
                </a:moveTo>
                <a:lnTo>
                  <a:pt x="34" y="32"/>
                </a:lnTo>
                <a:lnTo>
                  <a:pt x="20" y="22"/>
                </a:lnTo>
                <a:lnTo>
                  <a:pt x="6" y="34"/>
                </a:lnTo>
                <a:lnTo>
                  <a:pt x="0" y="56"/>
                </a:lnTo>
                <a:lnTo>
                  <a:pt x="6" y="56"/>
                </a:lnTo>
                <a:lnTo>
                  <a:pt x="10" y="56"/>
                </a:lnTo>
                <a:lnTo>
                  <a:pt x="30" y="70"/>
                </a:lnTo>
                <a:lnTo>
                  <a:pt x="34" y="84"/>
                </a:lnTo>
                <a:lnTo>
                  <a:pt x="36" y="92"/>
                </a:lnTo>
                <a:lnTo>
                  <a:pt x="40" y="98"/>
                </a:lnTo>
                <a:lnTo>
                  <a:pt x="70" y="88"/>
                </a:lnTo>
                <a:lnTo>
                  <a:pt x="70" y="84"/>
                </a:lnTo>
                <a:lnTo>
                  <a:pt x="68" y="82"/>
                </a:lnTo>
                <a:lnTo>
                  <a:pt x="66" y="78"/>
                </a:lnTo>
                <a:lnTo>
                  <a:pt x="64" y="76"/>
                </a:lnTo>
                <a:lnTo>
                  <a:pt x="64" y="60"/>
                </a:lnTo>
                <a:lnTo>
                  <a:pt x="64" y="46"/>
                </a:lnTo>
                <a:lnTo>
                  <a:pt x="54" y="26"/>
                </a:lnTo>
                <a:lnTo>
                  <a:pt x="64" y="16"/>
                </a:lnTo>
                <a:lnTo>
                  <a:pt x="78" y="4"/>
                </a:lnTo>
                <a:lnTo>
                  <a:pt x="52" y="0"/>
                </a:lnTo>
                <a:lnTo>
                  <a:pt x="32" y="12"/>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36" name="KR"/>
          <p:cNvSpPr>
            <a:spLocks/>
          </p:cNvSpPr>
          <p:nvPr/>
        </p:nvSpPr>
        <p:spPr bwMode="auto">
          <a:xfrm>
            <a:off x="7104911" y="3227539"/>
            <a:ext cx="66326" cy="88503"/>
          </a:xfrm>
          <a:custGeom>
            <a:avLst/>
            <a:gdLst>
              <a:gd name="T0" fmla="*/ 2147483647 w 54"/>
              <a:gd name="T1" fmla="*/ 2147483647 h 66"/>
              <a:gd name="T2" fmla="*/ 2147483647 w 54"/>
              <a:gd name="T3" fmla="*/ 2147483647 h 66"/>
              <a:gd name="T4" fmla="*/ 2147483647 w 54"/>
              <a:gd name="T5" fmla="*/ 2147483647 h 66"/>
              <a:gd name="T6" fmla="*/ 2147483647 w 54"/>
              <a:gd name="T7" fmla="*/ 2147483647 h 66"/>
              <a:gd name="T8" fmla="*/ 0 w 54"/>
              <a:gd name="T9" fmla="*/ 2147483647 h 66"/>
              <a:gd name="T10" fmla="*/ 0 w 54"/>
              <a:gd name="T11" fmla="*/ 2147483647 h 66"/>
              <a:gd name="T12" fmla="*/ 2147483647 w 54"/>
              <a:gd name="T13" fmla="*/ 2147483647 h 66"/>
              <a:gd name="T14" fmla="*/ 2147483647 w 54"/>
              <a:gd name="T15" fmla="*/ 2147483647 h 66"/>
              <a:gd name="T16" fmla="*/ 2147483647 w 54"/>
              <a:gd name="T17" fmla="*/ 2147483647 h 66"/>
              <a:gd name="T18" fmla="*/ 2147483647 w 54"/>
              <a:gd name="T19" fmla="*/ 2147483647 h 66"/>
              <a:gd name="T20" fmla="*/ 2147483647 w 54"/>
              <a:gd name="T21" fmla="*/ 2147483647 h 66"/>
              <a:gd name="T22" fmla="*/ 2147483647 w 54"/>
              <a:gd name="T23" fmla="*/ 2147483647 h 66"/>
              <a:gd name="T24" fmla="*/ 2147483647 w 54"/>
              <a:gd name="T25" fmla="*/ 2147483647 h 66"/>
              <a:gd name="T26" fmla="*/ 2147483647 w 54"/>
              <a:gd name="T27" fmla="*/ 0 h 66"/>
              <a:gd name="T28" fmla="*/ 2147483647 w 54"/>
              <a:gd name="T29" fmla="*/ 2147483647 h 66"/>
              <a:gd name="T30" fmla="*/ 2147483647 w 54"/>
              <a:gd name="T31" fmla="*/ 2147483647 h 66"/>
              <a:gd name="T32" fmla="*/ 2147483647 w 54"/>
              <a:gd name="T33" fmla="*/ 2147483647 h 66"/>
              <a:gd name="T34" fmla="*/ 2147483647 w 54"/>
              <a:gd name="T35" fmla="*/ 2147483647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4" h="66">
                <a:moveTo>
                  <a:pt x="10" y="12"/>
                </a:moveTo>
                <a:lnTo>
                  <a:pt x="10" y="12"/>
                </a:lnTo>
                <a:lnTo>
                  <a:pt x="10" y="36"/>
                </a:lnTo>
                <a:lnTo>
                  <a:pt x="0" y="66"/>
                </a:lnTo>
                <a:lnTo>
                  <a:pt x="20" y="66"/>
                </a:lnTo>
                <a:lnTo>
                  <a:pt x="40" y="60"/>
                </a:lnTo>
                <a:lnTo>
                  <a:pt x="50" y="52"/>
                </a:lnTo>
                <a:lnTo>
                  <a:pt x="54" y="36"/>
                </a:lnTo>
                <a:lnTo>
                  <a:pt x="40" y="0"/>
                </a:lnTo>
                <a:lnTo>
                  <a:pt x="10" y="10"/>
                </a:lnTo>
                <a:lnTo>
                  <a:pt x="10" y="12"/>
                </a:lnTo>
                <a:close/>
              </a:path>
            </a:pathLst>
          </a:custGeom>
          <a:solidFill>
            <a:schemeClr val="bg2"/>
          </a:solidFill>
          <a:ln w="9525" cap="flat" cmpd="sng">
            <a:solidFill>
              <a:schemeClr val="bg1"/>
            </a:solidFill>
            <a:prstDash val="solid"/>
            <a:round/>
            <a:headEnd type="none" w="med" len="med"/>
            <a:tailEnd type="none" w="med" len="me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37" name="UY"/>
          <p:cNvSpPr>
            <a:spLocks/>
          </p:cNvSpPr>
          <p:nvPr/>
        </p:nvSpPr>
        <p:spPr bwMode="auto">
          <a:xfrm>
            <a:off x="3162193" y="4685774"/>
            <a:ext cx="107276" cy="140801"/>
          </a:xfrm>
          <a:custGeom>
            <a:avLst/>
            <a:gdLst>
              <a:gd name="T0" fmla="*/ 2147483647 w 102"/>
              <a:gd name="T1" fmla="*/ 2147483647 h 114"/>
              <a:gd name="T2" fmla="*/ 2147483647 w 102"/>
              <a:gd name="T3" fmla="*/ 2147483647 h 114"/>
              <a:gd name="T4" fmla="*/ 2147483647 w 102"/>
              <a:gd name="T5" fmla="*/ 0 h 114"/>
              <a:gd name="T6" fmla="*/ 2147483647 w 102"/>
              <a:gd name="T7" fmla="*/ 2147483647 h 114"/>
              <a:gd name="T8" fmla="*/ 0 w 102"/>
              <a:gd name="T9" fmla="*/ 2147483647 h 114"/>
              <a:gd name="T10" fmla="*/ 0 w 102"/>
              <a:gd name="T11" fmla="*/ 2147483647 h 114"/>
              <a:gd name="T12" fmla="*/ 2147483647 w 102"/>
              <a:gd name="T13" fmla="*/ 2147483647 h 114"/>
              <a:gd name="T14" fmla="*/ 2147483647 w 102"/>
              <a:gd name="T15" fmla="*/ 2147483647 h 114"/>
              <a:gd name="T16" fmla="*/ 2147483647 w 102"/>
              <a:gd name="T17" fmla="*/ 2147483647 h 114"/>
              <a:gd name="T18" fmla="*/ 2147483647 w 102"/>
              <a:gd name="T19" fmla="*/ 2147483647 h 114"/>
              <a:gd name="T20" fmla="*/ 2147483647 w 102"/>
              <a:gd name="T21" fmla="*/ 2147483647 h 114"/>
              <a:gd name="T22" fmla="*/ 2147483647 w 102"/>
              <a:gd name="T23" fmla="*/ 2147483647 h 114"/>
              <a:gd name="T24" fmla="*/ 2147483647 w 102"/>
              <a:gd name="T25" fmla="*/ 2147483647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66" y="24"/>
                </a:moveTo>
                <a:lnTo>
                  <a:pt x="36" y="6"/>
                </a:lnTo>
                <a:lnTo>
                  <a:pt x="18" y="0"/>
                </a:lnTo>
                <a:lnTo>
                  <a:pt x="6" y="18"/>
                </a:lnTo>
                <a:lnTo>
                  <a:pt x="0" y="48"/>
                </a:lnTo>
                <a:lnTo>
                  <a:pt x="0" y="78"/>
                </a:lnTo>
                <a:lnTo>
                  <a:pt x="24" y="96"/>
                </a:lnTo>
                <a:lnTo>
                  <a:pt x="36" y="108"/>
                </a:lnTo>
                <a:lnTo>
                  <a:pt x="66" y="114"/>
                </a:lnTo>
                <a:lnTo>
                  <a:pt x="96" y="90"/>
                </a:lnTo>
                <a:lnTo>
                  <a:pt x="102" y="78"/>
                </a:lnTo>
                <a:lnTo>
                  <a:pt x="84" y="42"/>
                </a:lnTo>
                <a:lnTo>
                  <a:pt x="66" y="24"/>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38" name="PE"/>
          <p:cNvSpPr>
            <a:spLocks/>
          </p:cNvSpPr>
          <p:nvPr/>
        </p:nvSpPr>
        <p:spPr bwMode="auto">
          <a:xfrm>
            <a:off x="2705649" y="4102460"/>
            <a:ext cx="270873" cy="331215"/>
          </a:xfrm>
          <a:custGeom>
            <a:avLst/>
            <a:gdLst>
              <a:gd name="T0" fmla="*/ 2147483647 w 240"/>
              <a:gd name="T1" fmla="*/ 2147483647 h 337"/>
              <a:gd name="T2" fmla="*/ 2147483647 w 240"/>
              <a:gd name="T3" fmla="*/ 2147483647 h 337"/>
              <a:gd name="T4" fmla="*/ 2147483647 w 240"/>
              <a:gd name="T5" fmla="*/ 2147483647 h 337"/>
              <a:gd name="T6" fmla="*/ 2147483647 w 240"/>
              <a:gd name="T7" fmla="*/ 2147483647 h 337"/>
              <a:gd name="T8" fmla="*/ 2147483647 w 240"/>
              <a:gd name="T9" fmla="*/ 2147483647 h 337"/>
              <a:gd name="T10" fmla="*/ 2147483647 w 240"/>
              <a:gd name="T11" fmla="*/ 2147483647 h 337"/>
              <a:gd name="T12" fmla="*/ 2147483647 w 240"/>
              <a:gd name="T13" fmla="*/ 2147483647 h 337"/>
              <a:gd name="T14" fmla="*/ 2147483647 w 240"/>
              <a:gd name="T15" fmla="*/ 2147483647 h 337"/>
              <a:gd name="T16" fmla="*/ 2147483647 w 240"/>
              <a:gd name="T17" fmla="*/ 2147483647 h 337"/>
              <a:gd name="T18" fmla="*/ 2147483647 w 240"/>
              <a:gd name="T19" fmla="*/ 2147483647 h 337"/>
              <a:gd name="T20" fmla="*/ 2147483647 w 240"/>
              <a:gd name="T21" fmla="*/ 2147483647 h 337"/>
              <a:gd name="T22" fmla="*/ 2147483647 w 240"/>
              <a:gd name="T23" fmla="*/ 2147483647 h 337"/>
              <a:gd name="T24" fmla="*/ 2147483647 w 240"/>
              <a:gd name="T25" fmla="*/ 2147483647 h 337"/>
              <a:gd name="T26" fmla="*/ 2147483647 w 240"/>
              <a:gd name="T27" fmla="*/ 0 h 337"/>
              <a:gd name="T28" fmla="*/ 2147483647 w 240"/>
              <a:gd name="T29" fmla="*/ 0 h 337"/>
              <a:gd name="T30" fmla="*/ 2147483647 w 240"/>
              <a:gd name="T31" fmla="*/ 2147483647 h 337"/>
              <a:gd name="T32" fmla="*/ 2147483647 w 240"/>
              <a:gd name="T33" fmla="*/ 2147483647 h 337"/>
              <a:gd name="T34" fmla="*/ 2147483647 w 240"/>
              <a:gd name="T35" fmla="*/ 2147483647 h 337"/>
              <a:gd name="T36" fmla="*/ 2147483647 w 240"/>
              <a:gd name="T37" fmla="*/ 2147483647 h 337"/>
              <a:gd name="T38" fmla="*/ 2147483647 w 240"/>
              <a:gd name="T39" fmla="*/ 2147483647 h 337"/>
              <a:gd name="T40" fmla="*/ 2147483647 w 240"/>
              <a:gd name="T41" fmla="*/ 2147483647 h 337"/>
              <a:gd name="T42" fmla="*/ 0 w 240"/>
              <a:gd name="T43" fmla="*/ 2147483647 h 337"/>
              <a:gd name="T44" fmla="*/ 2147483647 w 240"/>
              <a:gd name="T45" fmla="*/ 2147483647 h 337"/>
              <a:gd name="T46" fmla="*/ 2147483647 w 240"/>
              <a:gd name="T47" fmla="*/ 2147483647 h 337"/>
              <a:gd name="T48" fmla="*/ 2147483647 w 240"/>
              <a:gd name="T49" fmla="*/ 2147483647 h 337"/>
              <a:gd name="T50" fmla="*/ 2147483647 w 240"/>
              <a:gd name="T51" fmla="*/ 2147483647 h 337"/>
              <a:gd name="T52" fmla="*/ 2147483647 w 240"/>
              <a:gd name="T53" fmla="*/ 2147483647 h 337"/>
              <a:gd name="T54" fmla="*/ 2147483647 w 240"/>
              <a:gd name="T55" fmla="*/ 2147483647 h 337"/>
              <a:gd name="T56" fmla="*/ 2147483647 w 240"/>
              <a:gd name="T57" fmla="*/ 2147483647 h 337"/>
              <a:gd name="T58" fmla="*/ 2147483647 w 240"/>
              <a:gd name="T59" fmla="*/ 2147483647 h 337"/>
              <a:gd name="T60" fmla="*/ 2147483647 w 240"/>
              <a:gd name="T61" fmla="*/ 2147483647 h 337"/>
              <a:gd name="T62" fmla="*/ 2147483647 w 240"/>
              <a:gd name="T63" fmla="*/ 2147483647 h 3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0" h="337">
                <a:moveTo>
                  <a:pt x="228" y="204"/>
                </a:moveTo>
                <a:lnTo>
                  <a:pt x="228" y="198"/>
                </a:lnTo>
                <a:lnTo>
                  <a:pt x="216" y="198"/>
                </a:lnTo>
                <a:lnTo>
                  <a:pt x="210" y="162"/>
                </a:lnTo>
                <a:lnTo>
                  <a:pt x="180" y="174"/>
                </a:lnTo>
                <a:lnTo>
                  <a:pt x="156" y="156"/>
                </a:lnTo>
                <a:lnTo>
                  <a:pt x="156" y="120"/>
                </a:lnTo>
                <a:lnTo>
                  <a:pt x="180" y="84"/>
                </a:lnTo>
                <a:lnTo>
                  <a:pt x="198" y="72"/>
                </a:lnTo>
                <a:lnTo>
                  <a:pt x="204" y="54"/>
                </a:lnTo>
                <a:lnTo>
                  <a:pt x="192" y="36"/>
                </a:lnTo>
                <a:lnTo>
                  <a:pt x="168" y="36"/>
                </a:lnTo>
                <a:lnTo>
                  <a:pt x="150" y="18"/>
                </a:lnTo>
                <a:lnTo>
                  <a:pt x="120" y="0"/>
                </a:lnTo>
                <a:lnTo>
                  <a:pt x="108" y="24"/>
                </a:lnTo>
                <a:lnTo>
                  <a:pt x="84" y="48"/>
                </a:lnTo>
                <a:lnTo>
                  <a:pt x="66" y="54"/>
                </a:lnTo>
                <a:lnTo>
                  <a:pt x="42" y="78"/>
                </a:lnTo>
                <a:lnTo>
                  <a:pt x="24" y="72"/>
                </a:lnTo>
                <a:lnTo>
                  <a:pt x="18" y="60"/>
                </a:lnTo>
                <a:lnTo>
                  <a:pt x="0" y="72"/>
                </a:lnTo>
                <a:lnTo>
                  <a:pt x="18" y="114"/>
                </a:lnTo>
                <a:lnTo>
                  <a:pt x="54" y="174"/>
                </a:lnTo>
                <a:lnTo>
                  <a:pt x="90" y="252"/>
                </a:lnTo>
                <a:lnTo>
                  <a:pt x="90" y="264"/>
                </a:lnTo>
                <a:lnTo>
                  <a:pt x="216" y="337"/>
                </a:lnTo>
                <a:lnTo>
                  <a:pt x="222" y="337"/>
                </a:lnTo>
                <a:lnTo>
                  <a:pt x="228" y="307"/>
                </a:lnTo>
                <a:lnTo>
                  <a:pt x="234" y="270"/>
                </a:lnTo>
                <a:lnTo>
                  <a:pt x="240" y="222"/>
                </a:lnTo>
                <a:lnTo>
                  <a:pt x="228" y="204"/>
                </a:lnTo>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39" name="BR"/>
          <p:cNvSpPr>
            <a:spLocks/>
          </p:cNvSpPr>
          <p:nvPr/>
        </p:nvSpPr>
        <p:spPr bwMode="auto">
          <a:xfrm>
            <a:off x="2878633" y="3997866"/>
            <a:ext cx="734741" cy="769707"/>
          </a:xfrm>
          <a:custGeom>
            <a:avLst/>
            <a:gdLst>
              <a:gd name="T0" fmla="*/ 449369 w 10000"/>
              <a:gd name="T1" fmla="*/ 714947 h 10000"/>
              <a:gd name="T2" fmla="*/ 413116 w 10000"/>
              <a:gd name="T3" fmla="*/ 771079 h 10000"/>
              <a:gd name="T4" fmla="*/ 369611 w 10000"/>
              <a:gd name="T5" fmla="*/ 820103 h 10000"/>
              <a:gd name="T6" fmla="*/ 384113 w 10000"/>
              <a:gd name="T7" fmla="*/ 827119 h 10000"/>
              <a:gd name="T8" fmla="*/ 442119 w 10000"/>
              <a:gd name="T9" fmla="*/ 869126 h 10000"/>
              <a:gd name="T10" fmla="*/ 471121 w 10000"/>
              <a:gd name="T11" fmla="*/ 890176 h 10000"/>
              <a:gd name="T12" fmla="*/ 536378 w 10000"/>
              <a:gd name="T13" fmla="*/ 827119 h 10000"/>
              <a:gd name="T14" fmla="*/ 587045 w 10000"/>
              <a:gd name="T15" fmla="*/ 693898 h 10000"/>
              <a:gd name="T16" fmla="*/ 717558 w 10000"/>
              <a:gd name="T17" fmla="*/ 637858 h 10000"/>
              <a:gd name="T18" fmla="*/ 746561 w 10000"/>
              <a:gd name="T19" fmla="*/ 602775 h 10000"/>
              <a:gd name="T20" fmla="*/ 775476 w 10000"/>
              <a:gd name="T21" fmla="*/ 539719 h 10000"/>
              <a:gd name="T22" fmla="*/ 789977 w 10000"/>
              <a:gd name="T23" fmla="*/ 406589 h 10000"/>
              <a:gd name="T24" fmla="*/ 884237 w 10000"/>
              <a:gd name="T25" fmla="*/ 308450 h 10000"/>
              <a:gd name="T26" fmla="*/ 869736 w 10000"/>
              <a:gd name="T27" fmla="*/ 238285 h 10000"/>
              <a:gd name="T28" fmla="*/ 761063 w 10000"/>
              <a:gd name="T29" fmla="*/ 189261 h 10000"/>
              <a:gd name="T30" fmla="*/ 666803 w 10000"/>
              <a:gd name="T31" fmla="*/ 175229 h 10000"/>
              <a:gd name="T32" fmla="*/ 594296 w 10000"/>
              <a:gd name="T33" fmla="*/ 133221 h 10000"/>
              <a:gd name="T34" fmla="*/ 536378 w 10000"/>
              <a:gd name="T35" fmla="*/ 77090 h 10000"/>
              <a:gd name="T36" fmla="*/ 507375 w 10000"/>
              <a:gd name="T37" fmla="*/ 21049 h 10000"/>
              <a:gd name="T38" fmla="*/ 449369 w 10000"/>
              <a:gd name="T39" fmla="*/ 77090 h 10000"/>
              <a:gd name="T40" fmla="*/ 405865 w 10000"/>
              <a:gd name="T41" fmla="*/ 70073 h 10000"/>
              <a:gd name="T42" fmla="*/ 384113 w 10000"/>
              <a:gd name="T43" fmla="*/ 77090 h 10000"/>
              <a:gd name="T44" fmla="*/ 326195 w 10000"/>
              <a:gd name="T45" fmla="*/ 91123 h 10000"/>
              <a:gd name="T46" fmla="*/ 311694 w 10000"/>
              <a:gd name="T47" fmla="*/ 28066 h 10000"/>
              <a:gd name="T48" fmla="*/ 282691 w 10000"/>
              <a:gd name="T49" fmla="*/ 0 h 10000"/>
              <a:gd name="T50" fmla="*/ 253688 w 10000"/>
              <a:gd name="T51" fmla="*/ 28066 h 10000"/>
              <a:gd name="T52" fmla="*/ 217434 w 10000"/>
              <a:gd name="T53" fmla="*/ 63057 h 10000"/>
              <a:gd name="T54" fmla="*/ 159428 w 10000"/>
              <a:gd name="T55" fmla="*/ 105155 h 10000"/>
              <a:gd name="T56" fmla="*/ 79758 w 10000"/>
              <a:gd name="T57" fmla="*/ 98139 h 10000"/>
              <a:gd name="T58" fmla="*/ 72507 w 10000"/>
              <a:gd name="T59" fmla="*/ 210311 h 10000"/>
              <a:gd name="T60" fmla="*/ 50755 w 10000"/>
              <a:gd name="T61" fmla="*/ 217327 h 10000"/>
              <a:gd name="T62" fmla="*/ 0 w 10000"/>
              <a:gd name="T63" fmla="*/ 273368 h 10000"/>
              <a:gd name="T64" fmla="*/ 29003 w 10000"/>
              <a:gd name="T65" fmla="*/ 336424 h 10000"/>
              <a:gd name="T66" fmla="*/ 72507 w 10000"/>
              <a:gd name="T67" fmla="*/ 364490 h 10000"/>
              <a:gd name="T68" fmla="*/ 87009 w 10000"/>
              <a:gd name="T69" fmla="*/ 371506 h 10000"/>
              <a:gd name="T70" fmla="*/ 124766 w 10000"/>
              <a:gd name="T71" fmla="*/ 375516 h 10000"/>
              <a:gd name="T72" fmla="*/ 165264 w 10000"/>
              <a:gd name="T73" fmla="*/ 354102 h 10000"/>
              <a:gd name="T74" fmla="*/ 195682 w 10000"/>
              <a:gd name="T75" fmla="*/ 392556 h 10000"/>
              <a:gd name="T76" fmla="*/ 289941 w 10000"/>
              <a:gd name="T77" fmla="*/ 434563 h 10000"/>
              <a:gd name="T78" fmla="*/ 304443 w 10000"/>
              <a:gd name="T79" fmla="*/ 483678 h 10000"/>
              <a:gd name="T80" fmla="*/ 347859 w 10000"/>
              <a:gd name="T81" fmla="*/ 518669 h 100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0">
                <a:moveTo>
                  <a:pt x="5000" y="7769"/>
                </a:moveTo>
                <a:cubicBezTo>
                  <a:pt x="5027" y="7795"/>
                  <a:pt x="5055" y="7820"/>
                  <a:pt x="5082" y="7846"/>
                </a:cubicBezTo>
                <a:cubicBezTo>
                  <a:pt x="5027" y="8000"/>
                  <a:pt x="4973" y="8154"/>
                  <a:pt x="4918" y="8308"/>
                </a:cubicBezTo>
                <a:lnTo>
                  <a:pt x="4672" y="8462"/>
                </a:lnTo>
                <a:lnTo>
                  <a:pt x="4098" y="9000"/>
                </a:lnTo>
                <a:lnTo>
                  <a:pt x="4180" y="9000"/>
                </a:lnTo>
                <a:lnTo>
                  <a:pt x="4098" y="9000"/>
                </a:lnTo>
                <a:lnTo>
                  <a:pt x="4344" y="9077"/>
                </a:lnTo>
                <a:lnTo>
                  <a:pt x="4754" y="9308"/>
                </a:lnTo>
                <a:lnTo>
                  <a:pt x="5000" y="9538"/>
                </a:lnTo>
                <a:lnTo>
                  <a:pt x="5246" y="10000"/>
                </a:lnTo>
                <a:cubicBezTo>
                  <a:pt x="5273" y="9923"/>
                  <a:pt x="5301" y="9846"/>
                  <a:pt x="5328" y="9769"/>
                </a:cubicBezTo>
                <a:lnTo>
                  <a:pt x="5656" y="9462"/>
                </a:lnTo>
                <a:lnTo>
                  <a:pt x="6066" y="9077"/>
                </a:lnTo>
                <a:lnTo>
                  <a:pt x="6393" y="8077"/>
                </a:lnTo>
                <a:lnTo>
                  <a:pt x="6639" y="7615"/>
                </a:lnTo>
                <a:lnTo>
                  <a:pt x="7541" y="7077"/>
                </a:lnTo>
                <a:lnTo>
                  <a:pt x="8115" y="7000"/>
                </a:lnTo>
                <a:lnTo>
                  <a:pt x="8279" y="6923"/>
                </a:lnTo>
                <a:lnTo>
                  <a:pt x="8443" y="6615"/>
                </a:lnTo>
                <a:cubicBezTo>
                  <a:pt x="8470" y="6513"/>
                  <a:pt x="8498" y="6410"/>
                  <a:pt x="8525" y="6308"/>
                </a:cubicBezTo>
                <a:cubicBezTo>
                  <a:pt x="8607" y="6180"/>
                  <a:pt x="8688" y="6051"/>
                  <a:pt x="8770" y="5923"/>
                </a:cubicBezTo>
                <a:cubicBezTo>
                  <a:pt x="8797" y="5872"/>
                  <a:pt x="8825" y="5820"/>
                  <a:pt x="8852" y="5769"/>
                </a:cubicBezTo>
                <a:cubicBezTo>
                  <a:pt x="8879" y="5333"/>
                  <a:pt x="8907" y="4898"/>
                  <a:pt x="8934" y="4462"/>
                </a:cubicBezTo>
                <a:lnTo>
                  <a:pt x="9180" y="4385"/>
                </a:lnTo>
                <a:lnTo>
                  <a:pt x="10000" y="3385"/>
                </a:lnTo>
                <a:lnTo>
                  <a:pt x="10000" y="3154"/>
                </a:lnTo>
                <a:cubicBezTo>
                  <a:pt x="9945" y="2974"/>
                  <a:pt x="9891" y="2795"/>
                  <a:pt x="9836" y="2615"/>
                </a:cubicBezTo>
                <a:lnTo>
                  <a:pt x="9344" y="2462"/>
                </a:lnTo>
                <a:lnTo>
                  <a:pt x="8607" y="2077"/>
                </a:lnTo>
                <a:lnTo>
                  <a:pt x="7787" y="2000"/>
                </a:lnTo>
                <a:lnTo>
                  <a:pt x="7541" y="1923"/>
                </a:lnTo>
                <a:lnTo>
                  <a:pt x="7377" y="1692"/>
                </a:lnTo>
                <a:lnTo>
                  <a:pt x="6721" y="1462"/>
                </a:lnTo>
                <a:lnTo>
                  <a:pt x="6148" y="1154"/>
                </a:lnTo>
                <a:cubicBezTo>
                  <a:pt x="6121" y="1051"/>
                  <a:pt x="6093" y="949"/>
                  <a:pt x="6066" y="846"/>
                </a:cubicBezTo>
                <a:lnTo>
                  <a:pt x="5820" y="231"/>
                </a:lnTo>
                <a:lnTo>
                  <a:pt x="5738" y="231"/>
                </a:lnTo>
                <a:lnTo>
                  <a:pt x="5410" y="692"/>
                </a:lnTo>
                <a:lnTo>
                  <a:pt x="5082" y="846"/>
                </a:lnTo>
                <a:cubicBezTo>
                  <a:pt x="5055" y="820"/>
                  <a:pt x="5027" y="795"/>
                  <a:pt x="5000" y="769"/>
                </a:cubicBezTo>
                <a:lnTo>
                  <a:pt x="4590" y="769"/>
                </a:lnTo>
                <a:lnTo>
                  <a:pt x="4426" y="846"/>
                </a:lnTo>
                <a:lnTo>
                  <a:pt x="4344" y="846"/>
                </a:lnTo>
                <a:lnTo>
                  <a:pt x="3934" y="923"/>
                </a:lnTo>
                <a:lnTo>
                  <a:pt x="3689" y="1000"/>
                </a:lnTo>
                <a:lnTo>
                  <a:pt x="3443" y="769"/>
                </a:lnTo>
                <a:cubicBezTo>
                  <a:pt x="3470" y="615"/>
                  <a:pt x="3498" y="462"/>
                  <a:pt x="3525" y="308"/>
                </a:cubicBezTo>
                <a:lnTo>
                  <a:pt x="3361" y="77"/>
                </a:lnTo>
                <a:lnTo>
                  <a:pt x="3197" y="0"/>
                </a:lnTo>
                <a:cubicBezTo>
                  <a:pt x="3224" y="51"/>
                  <a:pt x="3252" y="103"/>
                  <a:pt x="3279" y="154"/>
                </a:cubicBezTo>
                <a:lnTo>
                  <a:pt x="2869" y="308"/>
                </a:lnTo>
                <a:lnTo>
                  <a:pt x="2213" y="308"/>
                </a:lnTo>
                <a:lnTo>
                  <a:pt x="2459" y="692"/>
                </a:lnTo>
                <a:cubicBezTo>
                  <a:pt x="2486" y="769"/>
                  <a:pt x="2514" y="846"/>
                  <a:pt x="2541" y="923"/>
                </a:cubicBezTo>
                <a:lnTo>
                  <a:pt x="1803" y="1154"/>
                </a:lnTo>
                <a:lnTo>
                  <a:pt x="1557" y="923"/>
                </a:lnTo>
                <a:lnTo>
                  <a:pt x="902" y="1077"/>
                </a:lnTo>
                <a:cubicBezTo>
                  <a:pt x="929" y="1205"/>
                  <a:pt x="957" y="1334"/>
                  <a:pt x="984" y="1462"/>
                </a:cubicBezTo>
                <a:cubicBezTo>
                  <a:pt x="929" y="1744"/>
                  <a:pt x="875" y="2026"/>
                  <a:pt x="820" y="2308"/>
                </a:cubicBezTo>
                <a:cubicBezTo>
                  <a:pt x="765" y="2257"/>
                  <a:pt x="711" y="2205"/>
                  <a:pt x="656" y="2154"/>
                </a:cubicBezTo>
                <a:cubicBezTo>
                  <a:pt x="629" y="2231"/>
                  <a:pt x="601" y="2308"/>
                  <a:pt x="574" y="2385"/>
                </a:cubicBezTo>
                <a:lnTo>
                  <a:pt x="328" y="2538"/>
                </a:lnTo>
                <a:lnTo>
                  <a:pt x="0" y="3000"/>
                </a:lnTo>
                <a:lnTo>
                  <a:pt x="0" y="3462"/>
                </a:lnTo>
                <a:lnTo>
                  <a:pt x="328" y="3692"/>
                </a:lnTo>
                <a:lnTo>
                  <a:pt x="738" y="3538"/>
                </a:lnTo>
                <a:cubicBezTo>
                  <a:pt x="765" y="3692"/>
                  <a:pt x="793" y="3846"/>
                  <a:pt x="820" y="4000"/>
                </a:cubicBezTo>
                <a:lnTo>
                  <a:pt x="984" y="4000"/>
                </a:lnTo>
                <a:lnTo>
                  <a:pt x="984" y="4077"/>
                </a:lnTo>
                <a:cubicBezTo>
                  <a:pt x="1311" y="4000"/>
                  <a:pt x="1240" y="3993"/>
                  <a:pt x="1311" y="4000"/>
                </a:cubicBezTo>
                <a:cubicBezTo>
                  <a:pt x="1382" y="4007"/>
                  <a:pt x="1378" y="4124"/>
                  <a:pt x="1411" y="4121"/>
                </a:cubicBezTo>
                <a:cubicBezTo>
                  <a:pt x="1487" y="4047"/>
                  <a:pt x="1644" y="3939"/>
                  <a:pt x="1720" y="3900"/>
                </a:cubicBezTo>
                <a:cubicBezTo>
                  <a:pt x="1796" y="3861"/>
                  <a:pt x="1787" y="3873"/>
                  <a:pt x="1869" y="3886"/>
                </a:cubicBezTo>
                <a:cubicBezTo>
                  <a:pt x="1951" y="3899"/>
                  <a:pt x="2074" y="3776"/>
                  <a:pt x="2131" y="3846"/>
                </a:cubicBezTo>
                <a:cubicBezTo>
                  <a:pt x="2188" y="3916"/>
                  <a:pt x="2186" y="4154"/>
                  <a:pt x="2213" y="4308"/>
                </a:cubicBezTo>
                <a:lnTo>
                  <a:pt x="2705" y="4538"/>
                </a:lnTo>
                <a:lnTo>
                  <a:pt x="3279" y="4769"/>
                </a:lnTo>
                <a:lnTo>
                  <a:pt x="3279" y="5077"/>
                </a:lnTo>
                <a:lnTo>
                  <a:pt x="3443" y="5308"/>
                </a:lnTo>
                <a:cubicBezTo>
                  <a:pt x="3525" y="5308"/>
                  <a:pt x="3934" y="5385"/>
                  <a:pt x="3934" y="5385"/>
                </a:cubicBezTo>
                <a:lnTo>
                  <a:pt x="3934" y="5692"/>
                </a:lnTo>
                <a:lnTo>
                  <a:pt x="3934" y="6231"/>
                </a:lnTo>
              </a:path>
            </a:pathLst>
          </a:custGeom>
          <a:solidFill>
            <a:schemeClr val="bg2"/>
          </a:solidFill>
          <a:ln w="9525" cap="flat" cmpd="sng">
            <a:solidFill>
              <a:schemeClr val="bg1"/>
            </a:solidFill>
            <a:prstDash val="solid"/>
            <a:round/>
            <a:headEnd type="none" w="med" len="med"/>
            <a:tailEnd type="none" w="med" len="me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40" name="AR"/>
          <p:cNvSpPr>
            <a:spLocks/>
          </p:cNvSpPr>
          <p:nvPr/>
        </p:nvSpPr>
        <p:spPr bwMode="auto">
          <a:xfrm>
            <a:off x="2867904" y="4506086"/>
            <a:ext cx="393520" cy="800550"/>
          </a:xfrm>
          <a:custGeom>
            <a:avLst/>
            <a:gdLst>
              <a:gd name="T0" fmla="*/ 16966267 w 10000"/>
              <a:gd name="T1" fmla="*/ 26491840 h 10001"/>
              <a:gd name="T2" fmla="*/ 17326608 w 10000"/>
              <a:gd name="T3" fmla="*/ 22917709 h 10001"/>
              <a:gd name="T4" fmla="*/ 18049467 w 10000"/>
              <a:gd name="T5" fmla="*/ 20762389 h 10001"/>
              <a:gd name="T6" fmla="*/ 20576161 w 10000"/>
              <a:gd name="T7" fmla="*/ 15751442 h 10001"/>
              <a:gd name="T8" fmla="*/ 21657137 w 10000"/>
              <a:gd name="T9" fmla="*/ 14323533 h 10001"/>
              <a:gd name="T10" fmla="*/ 22379996 w 10000"/>
              <a:gd name="T11" fmla="*/ 10021991 h 10001"/>
              <a:gd name="T12" fmla="*/ 22019654 w 10000"/>
              <a:gd name="T13" fmla="*/ 9312585 h 10001"/>
              <a:gd name="T14" fmla="*/ 20936502 w 10000"/>
              <a:gd name="T15" fmla="*/ 10749402 h 10001"/>
              <a:gd name="T16" fmla="*/ 18770102 w 10000"/>
              <a:gd name="T17" fmla="*/ 12886716 h 10001"/>
              <a:gd name="T18" fmla="*/ 16966267 w 10000"/>
              <a:gd name="T19" fmla="*/ 12177216 h 10001"/>
              <a:gd name="T20" fmla="*/ 17326608 w 10000"/>
              <a:gd name="T21" fmla="*/ 7157265 h 10001"/>
              <a:gd name="T22" fmla="*/ 16243409 w 10000"/>
              <a:gd name="T23" fmla="*/ 5729451 h 10001"/>
              <a:gd name="T24" fmla="*/ 14077009 w 10000"/>
              <a:gd name="T25" fmla="*/ 4301542 h 10001"/>
              <a:gd name="T26" fmla="*/ 12993809 w 10000"/>
              <a:gd name="T27" fmla="*/ 2864726 h 10001"/>
              <a:gd name="T28" fmla="*/ 11912880 w 10000"/>
              <a:gd name="T29" fmla="*/ 0 h 10001"/>
              <a:gd name="T30" fmla="*/ 10467116 w 10000"/>
              <a:gd name="T31" fmla="*/ 727411 h 10001"/>
              <a:gd name="T32" fmla="*/ 10106822 w 10000"/>
              <a:gd name="T33" fmla="*/ 1427909 h 10001"/>
              <a:gd name="T34" fmla="*/ 8302987 w 10000"/>
              <a:gd name="T35" fmla="*/ 727411 h 10001"/>
              <a:gd name="T36" fmla="*/ 7580128 w 10000"/>
              <a:gd name="T37" fmla="*/ 727411 h 10001"/>
              <a:gd name="T38" fmla="*/ 7112351 w 10000"/>
              <a:gd name="T39" fmla="*/ 1176404 h 10001"/>
              <a:gd name="T40" fmla="*/ 7219787 w 10000"/>
              <a:gd name="T41" fmla="*/ 2155225 h 10001"/>
              <a:gd name="T42" fmla="*/ 6859446 w 10000"/>
              <a:gd name="T43" fmla="*/ 5010948 h 10001"/>
              <a:gd name="T44" fmla="*/ 5776293 w 10000"/>
              <a:gd name="T45" fmla="*/ 7157265 h 10001"/>
              <a:gd name="T46" fmla="*/ 5776293 w 10000"/>
              <a:gd name="T47" fmla="*/ 11449899 h 10001"/>
              <a:gd name="T48" fmla="*/ 5053387 w 10000"/>
              <a:gd name="T49" fmla="*/ 14323533 h 10001"/>
              <a:gd name="T50" fmla="*/ 3970235 w 10000"/>
              <a:gd name="T51" fmla="*/ 23627115 h 10001"/>
              <a:gd name="T52" fmla="*/ 4330529 w 10000"/>
              <a:gd name="T53" fmla="*/ 30784380 h 10001"/>
              <a:gd name="T54" fmla="*/ 2166400 w 10000"/>
              <a:gd name="T55" fmla="*/ 40105873 h 10001"/>
              <a:gd name="T56" fmla="*/ 1803835 w 10000"/>
              <a:gd name="T57" fmla="*/ 50127863 h 10001"/>
              <a:gd name="T58" fmla="*/ 1803835 w 10000"/>
              <a:gd name="T59" fmla="*/ 55147909 h 10001"/>
              <a:gd name="T60" fmla="*/ 1443494 w 10000"/>
              <a:gd name="T61" fmla="*/ 60158856 h 10001"/>
              <a:gd name="T62" fmla="*/ 2166400 w 10000"/>
              <a:gd name="T63" fmla="*/ 63032585 h 10001"/>
              <a:gd name="T64" fmla="*/ 1083200 w 10000"/>
              <a:gd name="T65" fmla="*/ 74482389 h 10001"/>
              <a:gd name="T66" fmla="*/ 0 w 10000"/>
              <a:gd name="T67" fmla="*/ 79493432 h 10001"/>
              <a:gd name="T68" fmla="*/ 360341 w 10000"/>
              <a:gd name="T69" fmla="*/ 83076566 h 10001"/>
              <a:gd name="T70" fmla="*/ 1533047 w 10000"/>
              <a:gd name="T71" fmla="*/ 88437763 h 10001"/>
              <a:gd name="T72" fmla="*/ 5315234 w 10000"/>
              <a:gd name="T73" fmla="*/ 89802748 h 10001"/>
              <a:gd name="T74" fmla="*/ 4883317 w 10000"/>
              <a:gd name="T75" fmla="*/ 87854014 h 10001"/>
              <a:gd name="T76" fmla="*/ 5053387 w 10000"/>
              <a:gd name="T77" fmla="*/ 84504380 h 10001"/>
              <a:gd name="T78" fmla="*/ 6044858 w 10000"/>
              <a:gd name="T79" fmla="*/ 81558915 h 10001"/>
              <a:gd name="T80" fmla="*/ 7083257 w 10000"/>
              <a:gd name="T81" fmla="*/ 77086702 h 10001"/>
              <a:gd name="T82" fmla="*/ 8208987 w 10000"/>
              <a:gd name="T83" fmla="*/ 74931477 h 10001"/>
              <a:gd name="T84" fmla="*/ 8663281 w 10000"/>
              <a:gd name="T85" fmla="*/ 70899255 h 10001"/>
              <a:gd name="T86" fmla="*/ 7580128 w 10000"/>
              <a:gd name="T87" fmla="*/ 69471441 h 10001"/>
              <a:gd name="T88" fmla="*/ 6859446 w 10000"/>
              <a:gd name="T89" fmla="*/ 66597713 h 10001"/>
              <a:gd name="T90" fmla="*/ 8457398 w 10000"/>
              <a:gd name="T91" fmla="*/ 65196812 h 10001"/>
              <a:gd name="T92" fmla="*/ 8887092 w 10000"/>
              <a:gd name="T93" fmla="*/ 62574589 h 10001"/>
              <a:gd name="T94" fmla="*/ 9746480 w 10000"/>
              <a:gd name="T95" fmla="*/ 59449451 h 10001"/>
              <a:gd name="T96" fmla="*/ 10697645 w 10000"/>
              <a:gd name="T97" fmla="*/ 58281954 h 10001"/>
              <a:gd name="T98" fmla="*/ 10829680 w 10000"/>
              <a:gd name="T99" fmla="*/ 55147909 h 10001"/>
              <a:gd name="T100" fmla="*/ 12168009 w 10000"/>
              <a:gd name="T101" fmla="*/ 53172262 h 10001"/>
              <a:gd name="T102" fmla="*/ 12031480 w 10000"/>
              <a:gd name="T103" fmla="*/ 51744353 h 10001"/>
              <a:gd name="T104" fmla="*/ 12273174 w 10000"/>
              <a:gd name="T105" fmla="*/ 50127863 h 10001"/>
              <a:gd name="T106" fmla="*/ 12993809 w 10000"/>
              <a:gd name="T107" fmla="*/ 47272140 h 10001"/>
              <a:gd name="T108" fmla="*/ 14743950 w 10000"/>
              <a:gd name="T109" fmla="*/ 47173396 h 10001"/>
              <a:gd name="T110" fmla="*/ 17324338 w 10000"/>
              <a:gd name="T111" fmla="*/ 45305496 h 10001"/>
              <a:gd name="T112" fmla="*/ 18409761 w 10000"/>
              <a:gd name="T113" fmla="*/ 40105873 h 10001"/>
              <a:gd name="T114" fmla="*/ 19130443 w 10000"/>
              <a:gd name="T115" fmla="*/ 36513831 h 10001"/>
              <a:gd name="T116" fmla="*/ 18409761 w 10000"/>
              <a:gd name="T117" fmla="*/ 33658108 h 10001"/>
              <a:gd name="T118" fmla="*/ 17326608 w 10000"/>
              <a:gd name="T119" fmla="*/ 31511791 h 10001"/>
              <a:gd name="T120" fmla="*/ 17290797 w 10000"/>
              <a:gd name="T121" fmla="*/ 31053795 h 10001"/>
              <a:gd name="T122" fmla="*/ 16966267 w 10000"/>
              <a:gd name="T123" fmla="*/ 30083882 h 10001"/>
              <a:gd name="T124" fmla="*/ 16966267 w 10000"/>
              <a:gd name="T125" fmla="*/ 26491840 h 100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000" h="10001">
                <a:moveTo>
                  <a:pt x="7581" y="2950"/>
                </a:moveTo>
                <a:cubicBezTo>
                  <a:pt x="7635" y="2818"/>
                  <a:pt x="7688" y="2685"/>
                  <a:pt x="7742" y="2552"/>
                </a:cubicBezTo>
                <a:lnTo>
                  <a:pt x="8065" y="2312"/>
                </a:lnTo>
                <a:lnTo>
                  <a:pt x="9194" y="1754"/>
                </a:lnTo>
                <a:lnTo>
                  <a:pt x="9677" y="1595"/>
                </a:lnTo>
                <a:lnTo>
                  <a:pt x="10000" y="1116"/>
                </a:lnTo>
                <a:lnTo>
                  <a:pt x="9839" y="1037"/>
                </a:lnTo>
                <a:lnTo>
                  <a:pt x="9355" y="1197"/>
                </a:lnTo>
                <a:lnTo>
                  <a:pt x="8387" y="1435"/>
                </a:lnTo>
                <a:lnTo>
                  <a:pt x="7581" y="1356"/>
                </a:lnTo>
                <a:cubicBezTo>
                  <a:pt x="7635" y="1170"/>
                  <a:pt x="7688" y="983"/>
                  <a:pt x="7742" y="797"/>
                </a:cubicBezTo>
                <a:lnTo>
                  <a:pt x="7258" y="638"/>
                </a:lnTo>
                <a:lnTo>
                  <a:pt x="6290" y="479"/>
                </a:lnTo>
                <a:lnTo>
                  <a:pt x="5806" y="319"/>
                </a:lnTo>
                <a:lnTo>
                  <a:pt x="5323" y="0"/>
                </a:lnTo>
                <a:lnTo>
                  <a:pt x="4677" y="81"/>
                </a:lnTo>
                <a:lnTo>
                  <a:pt x="4516" y="159"/>
                </a:lnTo>
                <a:lnTo>
                  <a:pt x="3710" y="81"/>
                </a:lnTo>
                <a:cubicBezTo>
                  <a:pt x="3387" y="81"/>
                  <a:pt x="3476" y="72"/>
                  <a:pt x="3387" y="81"/>
                </a:cubicBezTo>
                <a:cubicBezTo>
                  <a:pt x="3298" y="89"/>
                  <a:pt x="3178" y="131"/>
                  <a:pt x="3178" y="131"/>
                </a:cubicBezTo>
                <a:cubicBezTo>
                  <a:pt x="3339" y="211"/>
                  <a:pt x="3245" y="168"/>
                  <a:pt x="3226" y="240"/>
                </a:cubicBezTo>
                <a:cubicBezTo>
                  <a:pt x="3207" y="310"/>
                  <a:pt x="3065" y="558"/>
                  <a:pt x="3065" y="558"/>
                </a:cubicBezTo>
                <a:lnTo>
                  <a:pt x="2581" y="797"/>
                </a:lnTo>
                <a:lnTo>
                  <a:pt x="2581" y="1275"/>
                </a:lnTo>
                <a:lnTo>
                  <a:pt x="2258" y="1595"/>
                </a:lnTo>
                <a:lnTo>
                  <a:pt x="1774" y="2631"/>
                </a:lnTo>
                <a:cubicBezTo>
                  <a:pt x="1828" y="2896"/>
                  <a:pt x="1881" y="3163"/>
                  <a:pt x="1935" y="3428"/>
                </a:cubicBezTo>
                <a:lnTo>
                  <a:pt x="968" y="4466"/>
                </a:lnTo>
                <a:lnTo>
                  <a:pt x="806" y="5582"/>
                </a:lnTo>
                <a:lnTo>
                  <a:pt x="806" y="6141"/>
                </a:lnTo>
                <a:cubicBezTo>
                  <a:pt x="752" y="6327"/>
                  <a:pt x="699" y="6514"/>
                  <a:pt x="645" y="6699"/>
                </a:cubicBezTo>
                <a:lnTo>
                  <a:pt x="968" y="7019"/>
                </a:lnTo>
                <a:lnTo>
                  <a:pt x="484" y="8294"/>
                </a:lnTo>
                <a:lnTo>
                  <a:pt x="0" y="8852"/>
                </a:lnTo>
                <a:cubicBezTo>
                  <a:pt x="54" y="8985"/>
                  <a:pt x="47" y="9085"/>
                  <a:pt x="161" y="9251"/>
                </a:cubicBezTo>
                <a:cubicBezTo>
                  <a:pt x="275" y="9417"/>
                  <a:pt x="316" y="9724"/>
                  <a:pt x="685" y="9848"/>
                </a:cubicBezTo>
                <a:cubicBezTo>
                  <a:pt x="1054" y="9973"/>
                  <a:pt x="2126" y="10011"/>
                  <a:pt x="2375" y="10000"/>
                </a:cubicBezTo>
                <a:cubicBezTo>
                  <a:pt x="2624" y="9989"/>
                  <a:pt x="2202" y="9881"/>
                  <a:pt x="2182" y="9783"/>
                </a:cubicBezTo>
                <a:cubicBezTo>
                  <a:pt x="2163" y="9685"/>
                  <a:pt x="2172" y="9527"/>
                  <a:pt x="2258" y="9410"/>
                </a:cubicBezTo>
                <a:cubicBezTo>
                  <a:pt x="2345" y="9293"/>
                  <a:pt x="2550" y="9220"/>
                  <a:pt x="2701" y="9082"/>
                </a:cubicBezTo>
                <a:cubicBezTo>
                  <a:pt x="2852" y="8944"/>
                  <a:pt x="3004" y="8707"/>
                  <a:pt x="3165" y="8584"/>
                </a:cubicBezTo>
                <a:cubicBezTo>
                  <a:pt x="3326" y="8461"/>
                  <a:pt x="3550" y="8459"/>
                  <a:pt x="3668" y="8344"/>
                </a:cubicBezTo>
                <a:cubicBezTo>
                  <a:pt x="3786" y="8229"/>
                  <a:pt x="3918" y="7996"/>
                  <a:pt x="3871" y="7895"/>
                </a:cubicBezTo>
                <a:cubicBezTo>
                  <a:pt x="3824" y="7794"/>
                  <a:pt x="3548" y="7789"/>
                  <a:pt x="3387" y="7736"/>
                </a:cubicBezTo>
                <a:cubicBezTo>
                  <a:pt x="3280" y="7629"/>
                  <a:pt x="3000" y="7495"/>
                  <a:pt x="3065" y="7416"/>
                </a:cubicBezTo>
                <a:cubicBezTo>
                  <a:pt x="3130" y="7337"/>
                  <a:pt x="3541" y="7312"/>
                  <a:pt x="3779" y="7260"/>
                </a:cubicBezTo>
                <a:cubicBezTo>
                  <a:pt x="3810" y="7153"/>
                  <a:pt x="3875" y="7075"/>
                  <a:pt x="3971" y="6968"/>
                </a:cubicBezTo>
                <a:cubicBezTo>
                  <a:pt x="4067" y="6861"/>
                  <a:pt x="4220" y="6700"/>
                  <a:pt x="4355" y="6620"/>
                </a:cubicBezTo>
                <a:cubicBezTo>
                  <a:pt x="4490" y="6540"/>
                  <a:pt x="4699" y="6570"/>
                  <a:pt x="4780" y="6490"/>
                </a:cubicBezTo>
                <a:cubicBezTo>
                  <a:pt x="4861" y="6410"/>
                  <a:pt x="4853" y="6226"/>
                  <a:pt x="4839" y="6141"/>
                </a:cubicBezTo>
                <a:cubicBezTo>
                  <a:pt x="5323" y="5822"/>
                  <a:pt x="5348" y="5984"/>
                  <a:pt x="5437" y="5921"/>
                </a:cubicBezTo>
                <a:cubicBezTo>
                  <a:pt x="5526" y="5858"/>
                  <a:pt x="5368" y="5818"/>
                  <a:pt x="5376" y="5762"/>
                </a:cubicBezTo>
                <a:cubicBezTo>
                  <a:pt x="5384" y="5706"/>
                  <a:pt x="5412" y="5665"/>
                  <a:pt x="5484" y="5582"/>
                </a:cubicBezTo>
                <a:cubicBezTo>
                  <a:pt x="5556" y="5499"/>
                  <a:pt x="5622" y="5319"/>
                  <a:pt x="5806" y="5264"/>
                </a:cubicBezTo>
                <a:cubicBezTo>
                  <a:pt x="5990" y="5209"/>
                  <a:pt x="6266" y="5289"/>
                  <a:pt x="6588" y="5253"/>
                </a:cubicBezTo>
                <a:cubicBezTo>
                  <a:pt x="6910" y="5217"/>
                  <a:pt x="7468" y="5176"/>
                  <a:pt x="7741" y="5045"/>
                </a:cubicBezTo>
                <a:cubicBezTo>
                  <a:pt x="8014" y="4914"/>
                  <a:pt x="8092" y="4629"/>
                  <a:pt x="8226" y="4466"/>
                </a:cubicBezTo>
                <a:cubicBezTo>
                  <a:pt x="8361" y="4303"/>
                  <a:pt x="8441" y="4199"/>
                  <a:pt x="8548" y="4066"/>
                </a:cubicBezTo>
                <a:lnTo>
                  <a:pt x="8226" y="3748"/>
                </a:lnTo>
                <a:cubicBezTo>
                  <a:pt x="8065" y="3668"/>
                  <a:pt x="7825" y="3557"/>
                  <a:pt x="7742" y="3509"/>
                </a:cubicBezTo>
                <a:cubicBezTo>
                  <a:pt x="7659" y="3461"/>
                  <a:pt x="7731" y="3475"/>
                  <a:pt x="7726" y="3458"/>
                </a:cubicBezTo>
                <a:lnTo>
                  <a:pt x="7581" y="3350"/>
                </a:lnTo>
                <a:lnTo>
                  <a:pt x="7581" y="2950"/>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41" name="CL"/>
          <p:cNvSpPr>
            <a:spLocks/>
          </p:cNvSpPr>
          <p:nvPr/>
        </p:nvSpPr>
        <p:spPr bwMode="auto">
          <a:xfrm>
            <a:off x="2814267" y="4421606"/>
            <a:ext cx="205165" cy="996328"/>
          </a:xfrm>
          <a:custGeom>
            <a:avLst/>
            <a:gdLst>
              <a:gd name="T0" fmla="*/ 2147483647 w 14463"/>
              <a:gd name="T1" fmla="*/ 2147483647 h 11339"/>
              <a:gd name="T2" fmla="*/ 2147483647 w 14463"/>
              <a:gd name="T3" fmla="*/ 0 h 11339"/>
              <a:gd name="T4" fmla="*/ 2147483647 w 14463"/>
              <a:gd name="T5" fmla="*/ 2147483647 h 11339"/>
              <a:gd name="T6" fmla="*/ 2147483647 w 14463"/>
              <a:gd name="T7" fmla="*/ 2147483647 h 11339"/>
              <a:gd name="T8" fmla="*/ 2147483647 w 14463"/>
              <a:gd name="T9" fmla="*/ 2147483647 h 11339"/>
              <a:gd name="T10" fmla="*/ 2147483647 w 14463"/>
              <a:gd name="T11" fmla="*/ 2147483647 h 11339"/>
              <a:gd name="T12" fmla="*/ 2147483647 w 14463"/>
              <a:gd name="T13" fmla="*/ 2147483647 h 11339"/>
              <a:gd name="T14" fmla="*/ 2147483647 w 14463"/>
              <a:gd name="T15" fmla="*/ 2147483647 h 11339"/>
              <a:gd name="T16" fmla="*/ 2147483647 w 14463"/>
              <a:gd name="T17" fmla="*/ 2147483647 h 11339"/>
              <a:gd name="T18" fmla="*/ 2147483647 w 14463"/>
              <a:gd name="T19" fmla="*/ 2147483647 h 11339"/>
              <a:gd name="T20" fmla="*/ 2147483647 w 14463"/>
              <a:gd name="T21" fmla="*/ 2147483647 h 11339"/>
              <a:gd name="T22" fmla="*/ 2147483647 w 14463"/>
              <a:gd name="T23" fmla="*/ 2147483647 h 11339"/>
              <a:gd name="T24" fmla="*/ 2147483647 w 14463"/>
              <a:gd name="T25" fmla="*/ 2147483647 h 11339"/>
              <a:gd name="T26" fmla="*/ 2147483647 w 14463"/>
              <a:gd name="T27" fmla="*/ 2147483647 h 11339"/>
              <a:gd name="T28" fmla="*/ 2147483647 w 14463"/>
              <a:gd name="T29" fmla="*/ 2147483647 h 11339"/>
              <a:gd name="T30" fmla="*/ 2147483647 w 14463"/>
              <a:gd name="T31" fmla="*/ 2147483647 h 11339"/>
              <a:gd name="T32" fmla="*/ 2147483647 w 14463"/>
              <a:gd name="T33" fmla="*/ 2147483647 h 11339"/>
              <a:gd name="T34" fmla="*/ 2147483647 w 14463"/>
              <a:gd name="T35" fmla="*/ 2147483647 h 11339"/>
              <a:gd name="T36" fmla="*/ 2147483647 w 14463"/>
              <a:gd name="T37" fmla="*/ 2147483647 h 11339"/>
              <a:gd name="T38" fmla="*/ 2147483647 w 14463"/>
              <a:gd name="T39" fmla="*/ 2147483647 h 11339"/>
              <a:gd name="T40" fmla="*/ 2147483647 w 14463"/>
              <a:gd name="T41" fmla="*/ 2147483647 h 11339"/>
              <a:gd name="T42" fmla="*/ 2147483647 w 14463"/>
              <a:gd name="T43" fmla="*/ 2147483647 h 11339"/>
              <a:gd name="T44" fmla="*/ 2147483647 w 14463"/>
              <a:gd name="T45" fmla="*/ 2147483647 h 11339"/>
              <a:gd name="T46" fmla="*/ 1981509999 w 14463"/>
              <a:gd name="T47" fmla="*/ 2147483647 h 11339"/>
              <a:gd name="T48" fmla="*/ 2004313902 w 14463"/>
              <a:gd name="T49" fmla="*/ 2147483647 h 11339"/>
              <a:gd name="T50" fmla="*/ 2084943939 w 14463"/>
              <a:gd name="T51" fmla="*/ 2147483647 h 11339"/>
              <a:gd name="T52" fmla="*/ 2039060011 w 14463"/>
              <a:gd name="T53" fmla="*/ 2147483647 h 11339"/>
              <a:gd name="T54" fmla="*/ 1901151566 w 14463"/>
              <a:gd name="T55" fmla="*/ 2147483647 h 11339"/>
              <a:gd name="T56" fmla="*/ 2147483647 w 14463"/>
              <a:gd name="T57" fmla="*/ 2147483647 h 11339"/>
              <a:gd name="T58" fmla="*/ 2147483647 w 14463"/>
              <a:gd name="T59" fmla="*/ 2147483647 h 11339"/>
              <a:gd name="T60" fmla="*/ 2147483647 w 14463"/>
              <a:gd name="T61" fmla="*/ 2147483647 h 11339"/>
              <a:gd name="T62" fmla="*/ 1000663624 w 14463"/>
              <a:gd name="T63" fmla="*/ 2147483647 h 11339"/>
              <a:gd name="T64" fmla="*/ 0 w 14463"/>
              <a:gd name="T65" fmla="*/ 2147483647 h 11339"/>
              <a:gd name="T66" fmla="*/ 405041421 w 14463"/>
              <a:gd name="T67" fmla="*/ 2147483647 h 11339"/>
              <a:gd name="T68" fmla="*/ 564400887 w 14463"/>
              <a:gd name="T69" fmla="*/ 2147483647 h 11339"/>
              <a:gd name="T70" fmla="*/ 1260736588 w 14463"/>
              <a:gd name="T71" fmla="*/ 2147483647 h 11339"/>
              <a:gd name="T72" fmla="*/ 719682527 w 14463"/>
              <a:gd name="T73" fmla="*/ 2147483647 h 11339"/>
              <a:gd name="T74" fmla="*/ 1112781475 w 14463"/>
              <a:gd name="T75" fmla="*/ 2147483647 h 11339"/>
              <a:gd name="T76" fmla="*/ 1563706825 w 14463"/>
              <a:gd name="T77" fmla="*/ 2147483647 h 11339"/>
              <a:gd name="T78" fmla="*/ 1651120182 w 14463"/>
              <a:gd name="T79" fmla="*/ 2147483647 h 11339"/>
              <a:gd name="T80" fmla="*/ 2142222347 w 14463"/>
              <a:gd name="T81" fmla="*/ 2147483647 h 11339"/>
              <a:gd name="T82" fmla="*/ 2147483647 w 14463"/>
              <a:gd name="T83" fmla="*/ 2147483647 h 11339"/>
              <a:gd name="T84" fmla="*/ 2147483647 w 14463"/>
              <a:gd name="T85" fmla="*/ 2147483647 h 11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463" h="11339">
                <a:moveTo>
                  <a:pt x="8188" y="209"/>
                </a:moveTo>
                <a:lnTo>
                  <a:pt x="8780" y="0"/>
                </a:lnTo>
                <a:lnTo>
                  <a:pt x="10217" y="207"/>
                </a:lnTo>
                <a:cubicBezTo>
                  <a:pt x="10556" y="264"/>
                  <a:pt x="10640" y="126"/>
                  <a:pt x="10761" y="229"/>
                </a:cubicBezTo>
                <a:cubicBezTo>
                  <a:pt x="10936" y="271"/>
                  <a:pt x="11461" y="322"/>
                  <a:pt x="11696" y="417"/>
                </a:cubicBezTo>
                <a:cubicBezTo>
                  <a:pt x="11902" y="494"/>
                  <a:pt x="11642" y="593"/>
                  <a:pt x="11730" y="676"/>
                </a:cubicBezTo>
                <a:cubicBezTo>
                  <a:pt x="11818" y="759"/>
                  <a:pt x="12063" y="841"/>
                  <a:pt x="12227" y="913"/>
                </a:cubicBezTo>
                <a:lnTo>
                  <a:pt x="12983" y="1126"/>
                </a:lnTo>
                <a:lnTo>
                  <a:pt x="12748" y="1307"/>
                </a:lnTo>
                <a:cubicBezTo>
                  <a:pt x="12663" y="1515"/>
                  <a:pt x="11910" y="1697"/>
                  <a:pt x="11825" y="1905"/>
                </a:cubicBezTo>
                <a:lnTo>
                  <a:pt x="10725" y="2530"/>
                </a:lnTo>
                <a:lnTo>
                  <a:pt x="10429" y="2947"/>
                </a:lnTo>
                <a:cubicBezTo>
                  <a:pt x="10471" y="3165"/>
                  <a:pt x="10514" y="3383"/>
                  <a:pt x="10556" y="3601"/>
                </a:cubicBezTo>
                <a:lnTo>
                  <a:pt x="10852" y="3839"/>
                </a:lnTo>
                <a:lnTo>
                  <a:pt x="10345" y="3839"/>
                </a:lnTo>
                <a:lnTo>
                  <a:pt x="11191" y="4197"/>
                </a:lnTo>
                <a:cubicBezTo>
                  <a:pt x="11149" y="4405"/>
                  <a:pt x="11106" y="4613"/>
                  <a:pt x="11064" y="4821"/>
                </a:cubicBezTo>
                <a:lnTo>
                  <a:pt x="10599" y="5030"/>
                </a:lnTo>
                <a:lnTo>
                  <a:pt x="9456" y="5298"/>
                </a:lnTo>
                <a:lnTo>
                  <a:pt x="8822" y="6012"/>
                </a:lnTo>
                <a:lnTo>
                  <a:pt x="8272" y="6161"/>
                </a:lnTo>
                <a:lnTo>
                  <a:pt x="8526" y="6429"/>
                </a:lnTo>
                <a:lnTo>
                  <a:pt x="8145" y="7084"/>
                </a:lnTo>
                <a:lnTo>
                  <a:pt x="7299" y="7768"/>
                </a:lnTo>
                <a:lnTo>
                  <a:pt x="7383" y="8155"/>
                </a:lnTo>
                <a:lnTo>
                  <a:pt x="7680" y="8393"/>
                </a:lnTo>
                <a:cubicBezTo>
                  <a:pt x="7624" y="8571"/>
                  <a:pt x="7567" y="8750"/>
                  <a:pt x="7511" y="8928"/>
                </a:cubicBezTo>
                <a:lnTo>
                  <a:pt x="7003" y="9465"/>
                </a:lnTo>
                <a:lnTo>
                  <a:pt x="10190" y="10380"/>
                </a:lnTo>
                <a:cubicBezTo>
                  <a:pt x="10685" y="10621"/>
                  <a:pt x="15360" y="10855"/>
                  <a:pt x="14311" y="11050"/>
                </a:cubicBezTo>
                <a:cubicBezTo>
                  <a:pt x="11744" y="11422"/>
                  <a:pt x="9928" y="11345"/>
                  <a:pt x="8880" y="11304"/>
                </a:cubicBezTo>
                <a:lnTo>
                  <a:pt x="3686" y="10662"/>
                </a:lnTo>
                <a:lnTo>
                  <a:pt x="0" y="9499"/>
                </a:lnTo>
                <a:lnTo>
                  <a:pt x="1492" y="8492"/>
                </a:lnTo>
                <a:lnTo>
                  <a:pt x="2079" y="7943"/>
                </a:lnTo>
                <a:lnTo>
                  <a:pt x="4644" y="6748"/>
                </a:lnTo>
                <a:cubicBezTo>
                  <a:pt x="4630" y="6430"/>
                  <a:pt x="2665" y="7030"/>
                  <a:pt x="2651" y="6712"/>
                </a:cubicBezTo>
                <a:lnTo>
                  <a:pt x="4099" y="5323"/>
                </a:lnTo>
                <a:lnTo>
                  <a:pt x="5760" y="4554"/>
                </a:lnTo>
                <a:cubicBezTo>
                  <a:pt x="5651" y="3371"/>
                  <a:pt x="6192" y="4301"/>
                  <a:pt x="6082" y="3119"/>
                </a:cubicBezTo>
                <a:lnTo>
                  <a:pt x="7891" y="1548"/>
                </a:lnTo>
                <a:lnTo>
                  <a:pt x="8314" y="982"/>
                </a:lnTo>
                <a:lnTo>
                  <a:pt x="8188" y="209"/>
                </a:lnTo>
                <a:close/>
              </a:path>
            </a:pathLst>
          </a:custGeom>
          <a:solidFill>
            <a:schemeClr val="bg2"/>
          </a:solidFill>
          <a:ln w="9525" cap="flat" cmpd="sng">
            <a:solidFill>
              <a:schemeClr val="bg1"/>
            </a:solidFill>
            <a:prstDash val="solid"/>
            <a:round/>
            <a:headEnd type="none" w="med" len="med"/>
            <a:tailEnd type="none" w="med" len="me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42" name="PY"/>
          <p:cNvSpPr>
            <a:spLocks/>
          </p:cNvSpPr>
          <p:nvPr/>
        </p:nvSpPr>
        <p:spPr bwMode="auto">
          <a:xfrm>
            <a:off x="3079054" y="4465857"/>
            <a:ext cx="168960" cy="158232"/>
          </a:xfrm>
          <a:custGeom>
            <a:avLst/>
            <a:gdLst>
              <a:gd name="T0" fmla="*/ 2147483647 w 168"/>
              <a:gd name="T1" fmla="*/ 0 h 156"/>
              <a:gd name="T2" fmla="*/ 0 w 168"/>
              <a:gd name="T3" fmla="*/ 2147483647 h 156"/>
              <a:gd name="T4" fmla="*/ 0 w 168"/>
              <a:gd name="T5" fmla="*/ 2147483647 h 156"/>
              <a:gd name="T6" fmla="*/ 2147483647 w 168"/>
              <a:gd name="T7" fmla="*/ 2147483647 h 156"/>
              <a:gd name="T8" fmla="*/ 2147483647 w 168"/>
              <a:gd name="T9" fmla="*/ 2147483647 h 156"/>
              <a:gd name="T10" fmla="*/ 2147483647 w 168"/>
              <a:gd name="T11" fmla="*/ 2147483647 h 156"/>
              <a:gd name="T12" fmla="*/ 2147483647 w 168"/>
              <a:gd name="T13" fmla="*/ 2147483647 h 156"/>
              <a:gd name="T14" fmla="*/ 2147483647 w 168"/>
              <a:gd name="T15" fmla="*/ 2147483647 h 156"/>
              <a:gd name="T16" fmla="*/ 2147483647 w 168"/>
              <a:gd name="T17" fmla="*/ 2147483647 h 156"/>
              <a:gd name="T18" fmla="*/ 2147483647 w 168"/>
              <a:gd name="T19" fmla="*/ 2147483647 h 156"/>
              <a:gd name="T20" fmla="*/ 2147483647 w 168"/>
              <a:gd name="T21" fmla="*/ 2147483647 h 156"/>
              <a:gd name="T22" fmla="*/ 2147483647 w 168"/>
              <a:gd name="T23" fmla="*/ 2147483647 h 156"/>
              <a:gd name="T24" fmla="*/ 2147483647 w 168"/>
              <a:gd name="T25" fmla="*/ 2147483647 h 156"/>
              <a:gd name="T26" fmla="*/ 2147483647 w 168"/>
              <a:gd name="T27" fmla="*/ 2147483647 h 156"/>
              <a:gd name="T28" fmla="*/ 2147483647 w 168"/>
              <a:gd name="T29" fmla="*/ 2147483647 h 156"/>
              <a:gd name="T30" fmla="*/ 2147483647 w 168"/>
              <a:gd name="T31" fmla="*/ 2147483647 h 156"/>
              <a:gd name="T32" fmla="*/ 2147483647 w 168"/>
              <a:gd name="T33" fmla="*/ 2147483647 h 156"/>
              <a:gd name="T34" fmla="*/ 2147483647 w 168"/>
              <a:gd name="T35" fmla="*/ 2147483647 h 156"/>
              <a:gd name="T36" fmla="*/ 2147483647 w 168"/>
              <a:gd name="T37" fmla="*/ 0 h 156"/>
              <a:gd name="T38" fmla="*/ 2147483647 w 168"/>
              <a:gd name="T39" fmla="*/ 0 h 1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8" h="156">
                <a:moveTo>
                  <a:pt x="48" y="0"/>
                </a:moveTo>
                <a:lnTo>
                  <a:pt x="0" y="36"/>
                </a:lnTo>
                <a:lnTo>
                  <a:pt x="0" y="48"/>
                </a:lnTo>
                <a:lnTo>
                  <a:pt x="18" y="72"/>
                </a:lnTo>
                <a:lnTo>
                  <a:pt x="36" y="84"/>
                </a:lnTo>
                <a:lnTo>
                  <a:pt x="72" y="96"/>
                </a:lnTo>
                <a:lnTo>
                  <a:pt x="90" y="108"/>
                </a:lnTo>
                <a:lnTo>
                  <a:pt x="84" y="150"/>
                </a:lnTo>
                <a:lnTo>
                  <a:pt x="114" y="156"/>
                </a:lnTo>
                <a:lnTo>
                  <a:pt x="150" y="138"/>
                </a:lnTo>
                <a:lnTo>
                  <a:pt x="168" y="126"/>
                </a:lnTo>
                <a:lnTo>
                  <a:pt x="162" y="114"/>
                </a:lnTo>
                <a:lnTo>
                  <a:pt x="162" y="90"/>
                </a:lnTo>
                <a:lnTo>
                  <a:pt x="144" y="84"/>
                </a:lnTo>
                <a:lnTo>
                  <a:pt x="120" y="54"/>
                </a:lnTo>
                <a:lnTo>
                  <a:pt x="108" y="42"/>
                </a:lnTo>
                <a:lnTo>
                  <a:pt x="90" y="12"/>
                </a:lnTo>
                <a:lnTo>
                  <a:pt x="90" y="6"/>
                </a:lnTo>
                <a:lnTo>
                  <a:pt x="78" y="0"/>
                </a:lnTo>
                <a:lnTo>
                  <a:pt x="48" y="0"/>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43" name="BO"/>
          <p:cNvSpPr>
            <a:spLocks/>
          </p:cNvSpPr>
          <p:nvPr/>
        </p:nvSpPr>
        <p:spPr bwMode="auto">
          <a:xfrm>
            <a:off x="2955066" y="4290193"/>
            <a:ext cx="219196" cy="242712"/>
          </a:xfrm>
          <a:custGeom>
            <a:avLst/>
            <a:gdLst>
              <a:gd name="T0" fmla="*/ 2147483647 w 10141"/>
              <a:gd name="T1" fmla="*/ 2147483647 h 10000"/>
              <a:gd name="T2" fmla="*/ 2147483647 w 10141"/>
              <a:gd name="T3" fmla="*/ 2147483647 h 10000"/>
              <a:gd name="T4" fmla="*/ 2147483647 w 10141"/>
              <a:gd name="T5" fmla="*/ 2147483647 h 10000"/>
              <a:gd name="T6" fmla="*/ 2147483647 w 10141"/>
              <a:gd name="T7" fmla="*/ 2147483647 h 10000"/>
              <a:gd name="T8" fmla="*/ 2147483647 w 10141"/>
              <a:gd name="T9" fmla="*/ 2147483647 h 10000"/>
              <a:gd name="T10" fmla="*/ 2147483647 w 10141"/>
              <a:gd name="T11" fmla="*/ 2147483647 h 10000"/>
              <a:gd name="T12" fmla="*/ 2147483647 w 10141"/>
              <a:gd name="T13" fmla="*/ 2147483647 h 10000"/>
              <a:gd name="T14" fmla="*/ 2147483647 w 10141"/>
              <a:gd name="T15" fmla="*/ 2147483647 h 10000"/>
              <a:gd name="T16" fmla="*/ 2147483647 w 10141"/>
              <a:gd name="T17" fmla="*/ 2147483647 h 10000"/>
              <a:gd name="T18" fmla="*/ 2147483647 w 10141"/>
              <a:gd name="T19" fmla="*/ 2147483647 h 10000"/>
              <a:gd name="T20" fmla="*/ 2147483647 w 10141"/>
              <a:gd name="T21" fmla="*/ 2147483647 h 10000"/>
              <a:gd name="T22" fmla="*/ 2147483647 w 10141"/>
              <a:gd name="T23" fmla="*/ 2147483647 h 10000"/>
              <a:gd name="T24" fmla="*/ 2147483647 w 10141"/>
              <a:gd name="T25" fmla="*/ 559694835 h 10000"/>
              <a:gd name="T26" fmla="*/ 2147483647 w 10141"/>
              <a:gd name="T27" fmla="*/ 0 h 10000"/>
              <a:gd name="T28" fmla="*/ 2147483647 w 10141"/>
              <a:gd name="T29" fmla="*/ 1679062236 h 10000"/>
              <a:gd name="T30" fmla="*/ 660320876 w 10141"/>
              <a:gd name="T31" fmla="*/ 2147483647 h 10000"/>
              <a:gd name="T32" fmla="*/ 1529502540 w 10141"/>
              <a:gd name="T33" fmla="*/ 2147483647 h 10000"/>
              <a:gd name="T34" fmla="*/ 928639091 w 10141"/>
              <a:gd name="T35" fmla="*/ 2147483647 h 10000"/>
              <a:gd name="T36" fmla="*/ 437003296 w 10141"/>
              <a:gd name="T37" fmla="*/ 2147483647 h 10000"/>
              <a:gd name="T38" fmla="*/ 3210630 w 10141"/>
              <a:gd name="T39" fmla="*/ 2147483647 h 10000"/>
              <a:gd name="T40" fmla="*/ 716548999 w 10141"/>
              <a:gd name="T41" fmla="*/ 2147483647 h 10000"/>
              <a:gd name="T42" fmla="*/ 1963295205 w 10141"/>
              <a:gd name="T43" fmla="*/ 2147483647 h 10000"/>
              <a:gd name="T44" fmla="*/ 1529502540 w 10141"/>
              <a:gd name="T45" fmla="*/ 2147483647 h 10000"/>
              <a:gd name="T46" fmla="*/ 2147483647 w 10141"/>
              <a:gd name="T47" fmla="*/ 2147483647 h 10000"/>
              <a:gd name="T48" fmla="*/ 2147483647 w 10141"/>
              <a:gd name="T49" fmla="*/ 2147483647 h 10000"/>
              <a:gd name="T50" fmla="*/ 2147483647 w 10141"/>
              <a:gd name="T51" fmla="*/ 2147483647 h 10000"/>
              <a:gd name="T52" fmla="*/ 2147483647 w 10141"/>
              <a:gd name="T53" fmla="*/ 2147483647 h 10000"/>
              <a:gd name="T54" fmla="*/ 2147483647 w 10141"/>
              <a:gd name="T55" fmla="*/ 2147483647 h 10000"/>
              <a:gd name="T56" fmla="*/ 2147483647 w 10141"/>
              <a:gd name="T57" fmla="*/ 2147483647 h 10000"/>
              <a:gd name="T58" fmla="*/ 2147483647 w 10141"/>
              <a:gd name="T59" fmla="*/ 2147483647 h 10000"/>
              <a:gd name="T60" fmla="*/ 2147483647 w 10141"/>
              <a:gd name="T61" fmla="*/ 2147483647 h 100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141" h="10000">
                <a:moveTo>
                  <a:pt x="6087" y="9512"/>
                </a:moveTo>
                <a:lnTo>
                  <a:pt x="6087" y="9024"/>
                </a:lnTo>
                <a:lnTo>
                  <a:pt x="8249" y="7561"/>
                </a:lnTo>
                <a:lnTo>
                  <a:pt x="9600" y="7561"/>
                </a:lnTo>
                <a:lnTo>
                  <a:pt x="10141" y="7805"/>
                </a:lnTo>
                <a:lnTo>
                  <a:pt x="10141" y="6098"/>
                </a:lnTo>
                <a:lnTo>
                  <a:pt x="10141" y="5122"/>
                </a:lnTo>
                <a:cubicBezTo>
                  <a:pt x="10141" y="5122"/>
                  <a:pt x="8790" y="4878"/>
                  <a:pt x="8519" y="4878"/>
                </a:cubicBezTo>
                <a:lnTo>
                  <a:pt x="7979" y="4146"/>
                </a:lnTo>
                <a:lnTo>
                  <a:pt x="7979" y="3171"/>
                </a:lnTo>
                <a:lnTo>
                  <a:pt x="6087" y="2439"/>
                </a:lnTo>
                <a:lnTo>
                  <a:pt x="4465" y="1707"/>
                </a:lnTo>
                <a:lnTo>
                  <a:pt x="4195" y="244"/>
                </a:lnTo>
                <a:lnTo>
                  <a:pt x="2573" y="0"/>
                </a:lnTo>
                <a:lnTo>
                  <a:pt x="1492" y="732"/>
                </a:lnTo>
                <a:lnTo>
                  <a:pt x="411" y="976"/>
                </a:lnTo>
                <a:cubicBezTo>
                  <a:pt x="591" y="1220"/>
                  <a:pt x="924" y="1260"/>
                  <a:pt x="952" y="1707"/>
                </a:cubicBezTo>
                <a:cubicBezTo>
                  <a:pt x="980" y="2154"/>
                  <a:pt x="691" y="3085"/>
                  <a:pt x="578" y="3659"/>
                </a:cubicBezTo>
                <a:cubicBezTo>
                  <a:pt x="465" y="4234"/>
                  <a:pt x="368" y="4765"/>
                  <a:pt x="272" y="5154"/>
                </a:cubicBezTo>
                <a:cubicBezTo>
                  <a:pt x="176" y="5543"/>
                  <a:pt x="-27" y="5787"/>
                  <a:pt x="2" y="5992"/>
                </a:cubicBezTo>
                <a:cubicBezTo>
                  <a:pt x="31" y="6197"/>
                  <a:pt x="243" y="6244"/>
                  <a:pt x="446" y="6383"/>
                </a:cubicBezTo>
                <a:cubicBezTo>
                  <a:pt x="649" y="6522"/>
                  <a:pt x="1138" y="6592"/>
                  <a:pt x="1222" y="6829"/>
                </a:cubicBezTo>
                <a:cubicBezTo>
                  <a:pt x="1306" y="7066"/>
                  <a:pt x="1042" y="7480"/>
                  <a:pt x="952" y="7805"/>
                </a:cubicBezTo>
                <a:lnTo>
                  <a:pt x="2033" y="9512"/>
                </a:lnTo>
                <a:lnTo>
                  <a:pt x="2303" y="10000"/>
                </a:lnTo>
                <a:lnTo>
                  <a:pt x="2844" y="9756"/>
                </a:lnTo>
                <a:lnTo>
                  <a:pt x="3384" y="9756"/>
                </a:lnTo>
                <a:lnTo>
                  <a:pt x="4736" y="10000"/>
                </a:lnTo>
                <a:lnTo>
                  <a:pt x="5006" y="9756"/>
                </a:lnTo>
                <a:lnTo>
                  <a:pt x="6087" y="9512"/>
                </a:lnTo>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grpSp>
        <p:nvGrpSpPr>
          <p:cNvPr id="144" name="CO"/>
          <p:cNvGrpSpPr/>
          <p:nvPr/>
        </p:nvGrpSpPr>
        <p:grpSpPr>
          <a:xfrm>
            <a:off x="2757946" y="3835609"/>
            <a:ext cx="248076" cy="345966"/>
            <a:chOff x="2184960" y="2795467"/>
            <a:chExt cx="293687" cy="409575"/>
          </a:xfrm>
          <a:solidFill>
            <a:schemeClr val="bg2"/>
          </a:solidFill>
        </p:grpSpPr>
        <p:sp>
          <p:nvSpPr>
            <p:cNvPr id="186" name="Freeform 185"/>
            <p:cNvSpPr>
              <a:spLocks/>
            </p:cNvSpPr>
            <p:nvPr/>
          </p:nvSpPr>
          <p:spPr bwMode="auto">
            <a:xfrm>
              <a:off x="2184960" y="2795467"/>
              <a:ext cx="290512" cy="334723"/>
            </a:xfrm>
            <a:custGeom>
              <a:avLst/>
              <a:gdLst>
                <a:gd name="T0" fmla="*/ 2147483647 w 37"/>
                <a:gd name="T1" fmla="*/ 2147483647 h 41"/>
                <a:gd name="T2" fmla="*/ 2147483647 w 37"/>
                <a:gd name="T3" fmla="*/ 2147483647 h 41"/>
                <a:gd name="T4" fmla="*/ 2147483647 w 37"/>
                <a:gd name="T5" fmla="*/ 2147483647 h 41"/>
                <a:gd name="T6" fmla="*/ 2147483647 w 37"/>
                <a:gd name="T7" fmla="*/ 2147483647 h 41"/>
                <a:gd name="T8" fmla="*/ 2147483647 w 37"/>
                <a:gd name="T9" fmla="*/ 2147483647 h 41"/>
                <a:gd name="T10" fmla="*/ 2147483647 w 37"/>
                <a:gd name="T11" fmla="*/ 2147483647 h 41"/>
                <a:gd name="T12" fmla="*/ 2147483647 w 37"/>
                <a:gd name="T13" fmla="*/ 2147483647 h 41"/>
                <a:gd name="T14" fmla="*/ 2147483647 w 37"/>
                <a:gd name="T15" fmla="*/ 2147483647 h 41"/>
                <a:gd name="T16" fmla="*/ 2147483647 w 37"/>
                <a:gd name="T17" fmla="*/ 2147483647 h 41"/>
                <a:gd name="T18" fmla="*/ 2147483647 w 37"/>
                <a:gd name="T19" fmla="*/ 2147483647 h 41"/>
                <a:gd name="T20" fmla="*/ 2147483647 w 37"/>
                <a:gd name="T21" fmla="*/ 0 h 41"/>
                <a:gd name="T22" fmla="*/ 2147483647 w 37"/>
                <a:gd name="T23" fmla="*/ 2147483647 h 41"/>
                <a:gd name="T24" fmla="*/ 2147483647 w 37"/>
                <a:gd name="T25" fmla="*/ 2147483647 h 41"/>
                <a:gd name="T26" fmla="*/ 2147483647 w 37"/>
                <a:gd name="T27" fmla="*/ 2147483647 h 41"/>
                <a:gd name="T28" fmla="*/ 2147483647 w 37"/>
                <a:gd name="T29" fmla="*/ 2147483647 h 41"/>
                <a:gd name="T30" fmla="*/ 2147483647 w 37"/>
                <a:gd name="T31" fmla="*/ 2147483647 h 41"/>
                <a:gd name="T32" fmla="*/ 2147483647 w 37"/>
                <a:gd name="T33" fmla="*/ 2147483647 h 41"/>
                <a:gd name="T34" fmla="*/ 2147483647 w 37"/>
                <a:gd name="T35" fmla="*/ 2147483647 h 41"/>
                <a:gd name="T36" fmla="*/ 2147483647 w 37"/>
                <a:gd name="T37" fmla="*/ 2147483647 h 41"/>
                <a:gd name="T38" fmla="*/ 2147483647 w 37"/>
                <a:gd name="T39" fmla="*/ 2147483647 h 41"/>
                <a:gd name="T40" fmla="*/ 2147483647 w 37"/>
                <a:gd name="T41" fmla="*/ 2147483647 h 41"/>
                <a:gd name="T42" fmla="*/ 2147483647 w 37"/>
                <a:gd name="T43" fmla="*/ 2147483647 h 41"/>
                <a:gd name="T44" fmla="*/ 0 w 37"/>
                <a:gd name="T45" fmla="*/ 2147483647 h 41"/>
                <a:gd name="T46" fmla="*/ 2147483647 w 37"/>
                <a:gd name="T47" fmla="*/ 2147483647 h 41"/>
                <a:gd name="T48" fmla="*/ 2147483647 w 37"/>
                <a:gd name="T49" fmla="*/ 2147483647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connsiteX0" fmla="*/ 10000 w 10000"/>
                <a:gd name="connsiteY0" fmla="*/ 8293 h 10046"/>
                <a:gd name="connsiteX1" fmla="*/ 10000 w 10000"/>
                <a:gd name="connsiteY1" fmla="*/ 8293 h 10046"/>
                <a:gd name="connsiteX2" fmla="*/ 10000 w 10000"/>
                <a:gd name="connsiteY2" fmla="*/ 6585 h 10046"/>
                <a:gd name="connsiteX3" fmla="*/ 9459 w 10000"/>
                <a:gd name="connsiteY3" fmla="*/ 5610 h 10046"/>
                <a:gd name="connsiteX4" fmla="*/ 9730 w 10000"/>
                <a:gd name="connsiteY4" fmla="*/ 5122 h 10046"/>
                <a:gd name="connsiteX5" fmla="*/ 8378 w 10000"/>
                <a:gd name="connsiteY5" fmla="*/ 4878 h 10046"/>
                <a:gd name="connsiteX6" fmla="*/ 5676 w 10000"/>
                <a:gd name="connsiteY6" fmla="*/ 3902 h 10046"/>
                <a:gd name="connsiteX7" fmla="*/ 5135 w 10000"/>
                <a:gd name="connsiteY7" fmla="*/ 2683 h 10046"/>
                <a:gd name="connsiteX8" fmla="*/ 5405 w 10000"/>
                <a:gd name="connsiteY8" fmla="*/ 732 h 10046"/>
                <a:gd name="connsiteX9" fmla="*/ 6486 w 10000"/>
                <a:gd name="connsiteY9" fmla="*/ 244 h 10046"/>
                <a:gd name="connsiteX10" fmla="*/ 6486 w 10000"/>
                <a:gd name="connsiteY10" fmla="*/ 0 h 10046"/>
                <a:gd name="connsiteX11" fmla="*/ 4595 w 10000"/>
                <a:gd name="connsiteY11" fmla="*/ 488 h 10046"/>
                <a:gd name="connsiteX12" fmla="*/ 3514 w 10000"/>
                <a:gd name="connsiteY12" fmla="*/ 976 h 10046"/>
                <a:gd name="connsiteX13" fmla="*/ 2973 w 10000"/>
                <a:gd name="connsiteY13" fmla="*/ 2195 h 10046"/>
                <a:gd name="connsiteX14" fmla="*/ 2432 w 10000"/>
                <a:gd name="connsiteY14" fmla="*/ 2439 h 10046"/>
                <a:gd name="connsiteX15" fmla="*/ 1622 w 10000"/>
                <a:gd name="connsiteY15" fmla="*/ 3171 h 10046"/>
                <a:gd name="connsiteX16" fmla="*/ 811 w 10000"/>
                <a:gd name="connsiteY16" fmla="*/ 3902 h 10046"/>
                <a:gd name="connsiteX17" fmla="*/ 1081 w 10000"/>
                <a:gd name="connsiteY17" fmla="*/ 4390 h 10046"/>
                <a:gd name="connsiteX18" fmla="*/ 1351 w 10000"/>
                <a:gd name="connsiteY18" fmla="*/ 5610 h 10046"/>
                <a:gd name="connsiteX19" fmla="*/ 1351 w 10000"/>
                <a:gd name="connsiteY19" fmla="*/ 6341 h 10046"/>
                <a:gd name="connsiteX20" fmla="*/ 1622 w 10000"/>
                <a:gd name="connsiteY20" fmla="*/ 7317 h 10046"/>
                <a:gd name="connsiteX21" fmla="*/ 541 w 10000"/>
                <a:gd name="connsiteY21" fmla="*/ 8049 h 10046"/>
                <a:gd name="connsiteX22" fmla="*/ 0 w 10000"/>
                <a:gd name="connsiteY22" fmla="*/ 8537 h 10046"/>
                <a:gd name="connsiteX23" fmla="*/ 2162 w 10000"/>
                <a:gd name="connsiteY23" fmla="*/ 9268 h 10046"/>
                <a:gd name="connsiteX24" fmla="*/ 3243 w 10000"/>
                <a:gd name="connsiteY24" fmla="*/ 10000 h 10046"/>
                <a:gd name="connsiteX25" fmla="*/ 3298 w 10000"/>
                <a:gd name="connsiteY25" fmla="*/ 9968 h 10046"/>
                <a:gd name="connsiteX0" fmla="*/ 10000 w 10000"/>
                <a:gd name="connsiteY0" fmla="*/ 8293 h 10714"/>
                <a:gd name="connsiteX1" fmla="*/ 10000 w 10000"/>
                <a:gd name="connsiteY1" fmla="*/ 8293 h 10714"/>
                <a:gd name="connsiteX2" fmla="*/ 10000 w 10000"/>
                <a:gd name="connsiteY2" fmla="*/ 6585 h 10714"/>
                <a:gd name="connsiteX3" fmla="*/ 9459 w 10000"/>
                <a:gd name="connsiteY3" fmla="*/ 5610 h 10714"/>
                <a:gd name="connsiteX4" fmla="*/ 9730 w 10000"/>
                <a:gd name="connsiteY4" fmla="*/ 5122 h 10714"/>
                <a:gd name="connsiteX5" fmla="*/ 8378 w 10000"/>
                <a:gd name="connsiteY5" fmla="*/ 4878 h 10714"/>
                <a:gd name="connsiteX6" fmla="*/ 5676 w 10000"/>
                <a:gd name="connsiteY6" fmla="*/ 3902 h 10714"/>
                <a:gd name="connsiteX7" fmla="*/ 5135 w 10000"/>
                <a:gd name="connsiteY7" fmla="*/ 2683 h 10714"/>
                <a:gd name="connsiteX8" fmla="*/ 5405 w 10000"/>
                <a:gd name="connsiteY8" fmla="*/ 732 h 10714"/>
                <a:gd name="connsiteX9" fmla="*/ 6486 w 10000"/>
                <a:gd name="connsiteY9" fmla="*/ 244 h 10714"/>
                <a:gd name="connsiteX10" fmla="*/ 6486 w 10000"/>
                <a:gd name="connsiteY10" fmla="*/ 0 h 10714"/>
                <a:gd name="connsiteX11" fmla="*/ 4595 w 10000"/>
                <a:gd name="connsiteY11" fmla="*/ 488 h 10714"/>
                <a:gd name="connsiteX12" fmla="*/ 3514 w 10000"/>
                <a:gd name="connsiteY12" fmla="*/ 976 h 10714"/>
                <a:gd name="connsiteX13" fmla="*/ 2973 w 10000"/>
                <a:gd name="connsiteY13" fmla="*/ 2195 h 10714"/>
                <a:gd name="connsiteX14" fmla="*/ 2432 w 10000"/>
                <a:gd name="connsiteY14" fmla="*/ 2439 h 10714"/>
                <a:gd name="connsiteX15" fmla="*/ 1622 w 10000"/>
                <a:gd name="connsiteY15" fmla="*/ 3171 h 10714"/>
                <a:gd name="connsiteX16" fmla="*/ 811 w 10000"/>
                <a:gd name="connsiteY16" fmla="*/ 3902 h 10714"/>
                <a:gd name="connsiteX17" fmla="*/ 1081 w 10000"/>
                <a:gd name="connsiteY17" fmla="*/ 4390 h 10714"/>
                <a:gd name="connsiteX18" fmla="*/ 1351 w 10000"/>
                <a:gd name="connsiteY18" fmla="*/ 5610 h 10714"/>
                <a:gd name="connsiteX19" fmla="*/ 1351 w 10000"/>
                <a:gd name="connsiteY19" fmla="*/ 6341 h 10714"/>
                <a:gd name="connsiteX20" fmla="*/ 1622 w 10000"/>
                <a:gd name="connsiteY20" fmla="*/ 7317 h 10714"/>
                <a:gd name="connsiteX21" fmla="*/ 541 w 10000"/>
                <a:gd name="connsiteY21" fmla="*/ 8049 h 10714"/>
                <a:gd name="connsiteX22" fmla="*/ 0 w 10000"/>
                <a:gd name="connsiteY22" fmla="*/ 8537 h 10714"/>
                <a:gd name="connsiteX23" fmla="*/ 2162 w 10000"/>
                <a:gd name="connsiteY23" fmla="*/ 9268 h 10714"/>
                <a:gd name="connsiteX24" fmla="*/ 3243 w 10000"/>
                <a:gd name="connsiteY24" fmla="*/ 10000 h 10714"/>
                <a:gd name="connsiteX25" fmla="*/ 4691 w 10000"/>
                <a:gd name="connsiteY25" fmla="*/ 10714 h 10714"/>
                <a:gd name="connsiteX0" fmla="*/ 10000 w 10000"/>
                <a:gd name="connsiteY0" fmla="*/ 8293 h 10490"/>
                <a:gd name="connsiteX1" fmla="*/ 10000 w 10000"/>
                <a:gd name="connsiteY1" fmla="*/ 8293 h 10490"/>
                <a:gd name="connsiteX2" fmla="*/ 10000 w 10000"/>
                <a:gd name="connsiteY2" fmla="*/ 6585 h 10490"/>
                <a:gd name="connsiteX3" fmla="*/ 9459 w 10000"/>
                <a:gd name="connsiteY3" fmla="*/ 5610 h 10490"/>
                <a:gd name="connsiteX4" fmla="*/ 9730 w 10000"/>
                <a:gd name="connsiteY4" fmla="*/ 5122 h 10490"/>
                <a:gd name="connsiteX5" fmla="*/ 8378 w 10000"/>
                <a:gd name="connsiteY5" fmla="*/ 4878 h 10490"/>
                <a:gd name="connsiteX6" fmla="*/ 5676 w 10000"/>
                <a:gd name="connsiteY6" fmla="*/ 3902 h 10490"/>
                <a:gd name="connsiteX7" fmla="*/ 5135 w 10000"/>
                <a:gd name="connsiteY7" fmla="*/ 2683 h 10490"/>
                <a:gd name="connsiteX8" fmla="*/ 5405 w 10000"/>
                <a:gd name="connsiteY8" fmla="*/ 732 h 10490"/>
                <a:gd name="connsiteX9" fmla="*/ 6486 w 10000"/>
                <a:gd name="connsiteY9" fmla="*/ 244 h 10490"/>
                <a:gd name="connsiteX10" fmla="*/ 6486 w 10000"/>
                <a:gd name="connsiteY10" fmla="*/ 0 h 10490"/>
                <a:gd name="connsiteX11" fmla="*/ 4595 w 10000"/>
                <a:gd name="connsiteY11" fmla="*/ 488 h 10490"/>
                <a:gd name="connsiteX12" fmla="*/ 3514 w 10000"/>
                <a:gd name="connsiteY12" fmla="*/ 976 h 10490"/>
                <a:gd name="connsiteX13" fmla="*/ 2973 w 10000"/>
                <a:gd name="connsiteY13" fmla="*/ 2195 h 10490"/>
                <a:gd name="connsiteX14" fmla="*/ 2432 w 10000"/>
                <a:gd name="connsiteY14" fmla="*/ 2439 h 10490"/>
                <a:gd name="connsiteX15" fmla="*/ 1622 w 10000"/>
                <a:gd name="connsiteY15" fmla="*/ 3171 h 10490"/>
                <a:gd name="connsiteX16" fmla="*/ 811 w 10000"/>
                <a:gd name="connsiteY16" fmla="*/ 3902 h 10490"/>
                <a:gd name="connsiteX17" fmla="*/ 1081 w 10000"/>
                <a:gd name="connsiteY17" fmla="*/ 4390 h 10490"/>
                <a:gd name="connsiteX18" fmla="*/ 1351 w 10000"/>
                <a:gd name="connsiteY18" fmla="*/ 5610 h 10490"/>
                <a:gd name="connsiteX19" fmla="*/ 1351 w 10000"/>
                <a:gd name="connsiteY19" fmla="*/ 6341 h 10490"/>
                <a:gd name="connsiteX20" fmla="*/ 1622 w 10000"/>
                <a:gd name="connsiteY20" fmla="*/ 7317 h 10490"/>
                <a:gd name="connsiteX21" fmla="*/ 541 w 10000"/>
                <a:gd name="connsiteY21" fmla="*/ 8049 h 10490"/>
                <a:gd name="connsiteX22" fmla="*/ 0 w 10000"/>
                <a:gd name="connsiteY22" fmla="*/ 8537 h 10490"/>
                <a:gd name="connsiteX23" fmla="*/ 2162 w 10000"/>
                <a:gd name="connsiteY23" fmla="*/ 9268 h 10490"/>
                <a:gd name="connsiteX24" fmla="*/ 3243 w 10000"/>
                <a:gd name="connsiteY24" fmla="*/ 10000 h 10490"/>
                <a:gd name="connsiteX25" fmla="*/ 4609 w 10000"/>
                <a:gd name="connsiteY25" fmla="*/ 10490 h 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000" h="10490">
                  <a:moveTo>
                    <a:pt x="10000" y="8293"/>
                  </a:moveTo>
                  <a:lnTo>
                    <a:pt x="10000" y="8293"/>
                  </a:lnTo>
                  <a:lnTo>
                    <a:pt x="10000" y="6585"/>
                  </a:lnTo>
                  <a:lnTo>
                    <a:pt x="9459" y="5610"/>
                  </a:lnTo>
                  <a:cubicBezTo>
                    <a:pt x="9549" y="5447"/>
                    <a:pt x="9640" y="5285"/>
                    <a:pt x="9730" y="5122"/>
                  </a:cubicBezTo>
                  <a:lnTo>
                    <a:pt x="8378" y="4878"/>
                  </a:lnTo>
                  <a:lnTo>
                    <a:pt x="5676" y="3902"/>
                  </a:lnTo>
                  <a:lnTo>
                    <a:pt x="5135" y="2683"/>
                  </a:lnTo>
                  <a:lnTo>
                    <a:pt x="5405" y="732"/>
                  </a:lnTo>
                  <a:lnTo>
                    <a:pt x="6486" y="244"/>
                  </a:lnTo>
                  <a:lnTo>
                    <a:pt x="6486" y="0"/>
                  </a:lnTo>
                  <a:lnTo>
                    <a:pt x="4595" y="488"/>
                  </a:lnTo>
                  <a:lnTo>
                    <a:pt x="3514" y="976"/>
                  </a:lnTo>
                  <a:lnTo>
                    <a:pt x="2973" y="2195"/>
                  </a:lnTo>
                  <a:lnTo>
                    <a:pt x="2432" y="2439"/>
                  </a:lnTo>
                  <a:lnTo>
                    <a:pt x="1622" y="3171"/>
                  </a:lnTo>
                  <a:lnTo>
                    <a:pt x="811" y="3902"/>
                  </a:lnTo>
                  <a:lnTo>
                    <a:pt x="1081" y="4390"/>
                  </a:lnTo>
                  <a:lnTo>
                    <a:pt x="1351" y="5610"/>
                  </a:lnTo>
                  <a:lnTo>
                    <a:pt x="1351" y="6341"/>
                  </a:lnTo>
                  <a:lnTo>
                    <a:pt x="1622" y="7317"/>
                  </a:lnTo>
                  <a:lnTo>
                    <a:pt x="541" y="8049"/>
                  </a:lnTo>
                  <a:lnTo>
                    <a:pt x="0" y="8537"/>
                  </a:lnTo>
                  <a:lnTo>
                    <a:pt x="2162" y="9268"/>
                  </a:lnTo>
                  <a:lnTo>
                    <a:pt x="3243" y="10000"/>
                  </a:lnTo>
                  <a:cubicBezTo>
                    <a:pt x="3432" y="10117"/>
                    <a:pt x="4598" y="10497"/>
                    <a:pt x="4609" y="10490"/>
                  </a:cubicBezTo>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87" name="Freeform 186"/>
            <p:cNvSpPr>
              <a:spLocks/>
            </p:cNvSpPr>
            <p:nvPr/>
          </p:nvSpPr>
          <p:spPr bwMode="auto">
            <a:xfrm>
              <a:off x="2283385" y="3065342"/>
              <a:ext cx="195262" cy="139700"/>
            </a:xfrm>
            <a:custGeom>
              <a:avLst/>
              <a:gdLst>
                <a:gd name="T0" fmla="*/ 0 w 10000"/>
                <a:gd name="T1" fmla="*/ 10602895 h 10000"/>
                <a:gd name="T2" fmla="*/ 0 w 10000"/>
                <a:gd name="T3" fmla="*/ 10602895 h 10000"/>
                <a:gd name="T4" fmla="*/ 14889450 w 10000"/>
                <a:gd name="T5" fmla="*/ 15147797 h 10000"/>
                <a:gd name="T6" fmla="*/ 23823428 w 10000"/>
                <a:gd name="T7" fmla="*/ 19689975 h 10000"/>
                <a:gd name="T8" fmla="*/ 35735152 w 10000"/>
                <a:gd name="T9" fmla="*/ 19689975 h 10000"/>
                <a:gd name="T10" fmla="*/ 41690995 w 10000"/>
                <a:gd name="T11" fmla="*/ 24234891 h 10000"/>
                <a:gd name="T12" fmla="*/ 39219212 w 10000"/>
                <a:gd name="T13" fmla="*/ 22255565 h 10000"/>
                <a:gd name="T14" fmla="*/ 41690995 w 10000"/>
                <a:gd name="T15" fmla="*/ 24234891 h 10000"/>
                <a:gd name="T16" fmla="*/ 47646857 w 10000"/>
                <a:gd name="T17" fmla="*/ 27263978 h 10000"/>
                <a:gd name="T18" fmla="*/ 53602719 w 10000"/>
                <a:gd name="T19" fmla="*/ 10602895 h 10000"/>
                <a:gd name="T20" fmla="*/ 50624602 w 10000"/>
                <a:gd name="T21" fmla="*/ 3029087 h 10000"/>
                <a:gd name="T22" fmla="*/ 74448031 w 10000"/>
                <a:gd name="T23" fmla="*/ 0 h 1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00" h="10000">
                  <a:moveTo>
                    <a:pt x="0" y="3889"/>
                  </a:moveTo>
                  <a:lnTo>
                    <a:pt x="0" y="3889"/>
                  </a:lnTo>
                  <a:lnTo>
                    <a:pt x="2000" y="5556"/>
                  </a:lnTo>
                  <a:lnTo>
                    <a:pt x="3200" y="7222"/>
                  </a:lnTo>
                  <a:lnTo>
                    <a:pt x="4800" y="7222"/>
                  </a:lnTo>
                  <a:lnTo>
                    <a:pt x="5600" y="8889"/>
                  </a:lnTo>
                  <a:lnTo>
                    <a:pt x="5268" y="8163"/>
                  </a:lnTo>
                  <a:lnTo>
                    <a:pt x="5600" y="8889"/>
                  </a:lnTo>
                  <a:lnTo>
                    <a:pt x="6400" y="10000"/>
                  </a:lnTo>
                  <a:lnTo>
                    <a:pt x="7200" y="3889"/>
                  </a:lnTo>
                  <a:cubicBezTo>
                    <a:pt x="7067" y="2963"/>
                    <a:pt x="6933" y="2037"/>
                    <a:pt x="6800" y="1111"/>
                  </a:cubicBezTo>
                  <a:lnTo>
                    <a:pt x="10000" y="0"/>
                  </a:lnTo>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grpSp>
      <p:sp>
        <p:nvSpPr>
          <p:cNvPr id="145" name="GY"/>
          <p:cNvSpPr>
            <a:spLocks/>
          </p:cNvSpPr>
          <p:nvPr/>
        </p:nvSpPr>
        <p:spPr bwMode="auto">
          <a:xfrm>
            <a:off x="3107215" y="3922772"/>
            <a:ext cx="99231" cy="151527"/>
          </a:xfrm>
          <a:custGeom>
            <a:avLst/>
            <a:gdLst>
              <a:gd name="T0" fmla="*/ 2147483647 w 90"/>
              <a:gd name="T1" fmla="*/ 2147483647 h 138"/>
              <a:gd name="T2" fmla="*/ 2147483647 w 90"/>
              <a:gd name="T3" fmla="*/ 2147483647 h 138"/>
              <a:gd name="T4" fmla="*/ 2147483647 w 90"/>
              <a:gd name="T5" fmla="*/ 2147483647 h 138"/>
              <a:gd name="T6" fmla="*/ 2147483647 w 90"/>
              <a:gd name="T7" fmla="*/ 2147483647 h 138"/>
              <a:gd name="T8" fmla="*/ 2147483647 w 90"/>
              <a:gd name="T9" fmla="*/ 2147483647 h 138"/>
              <a:gd name="T10" fmla="*/ 2147483647 w 90"/>
              <a:gd name="T11" fmla="*/ 2147483647 h 138"/>
              <a:gd name="T12" fmla="*/ 2147483647 w 90"/>
              <a:gd name="T13" fmla="*/ 2147483647 h 138"/>
              <a:gd name="T14" fmla="*/ 2147483647 w 90"/>
              <a:gd name="T15" fmla="*/ 0 h 138"/>
              <a:gd name="T16" fmla="*/ 2147483647 w 90"/>
              <a:gd name="T17" fmla="*/ 2147483647 h 138"/>
              <a:gd name="T18" fmla="*/ 0 w 90"/>
              <a:gd name="T19" fmla="*/ 2147483647 h 138"/>
              <a:gd name="T20" fmla="*/ 2147483647 w 90"/>
              <a:gd name="T21" fmla="*/ 2147483647 h 138"/>
              <a:gd name="T22" fmla="*/ 2147483647 w 90"/>
              <a:gd name="T23" fmla="*/ 2147483647 h 138"/>
              <a:gd name="T24" fmla="*/ 2147483647 w 90"/>
              <a:gd name="T25" fmla="*/ 2147483647 h 138"/>
              <a:gd name="T26" fmla="*/ 2147483647 w 90"/>
              <a:gd name="T27" fmla="*/ 2147483647 h 138"/>
              <a:gd name="T28" fmla="*/ 2147483647 w 90"/>
              <a:gd name="T29" fmla="*/ 2147483647 h 138"/>
              <a:gd name="T30" fmla="*/ 2147483647 w 90"/>
              <a:gd name="T31" fmla="*/ 2147483647 h 138"/>
              <a:gd name="T32" fmla="*/ 2147483647 w 90"/>
              <a:gd name="T33" fmla="*/ 2147483647 h 138"/>
              <a:gd name="T34" fmla="*/ 2147483647 w 90"/>
              <a:gd name="T35" fmla="*/ 2147483647 h 1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0" h="138">
                <a:moveTo>
                  <a:pt x="90" y="126"/>
                </a:moveTo>
                <a:lnTo>
                  <a:pt x="78" y="102"/>
                </a:lnTo>
                <a:lnTo>
                  <a:pt x="66" y="78"/>
                </a:lnTo>
                <a:lnTo>
                  <a:pt x="84" y="60"/>
                </a:lnTo>
                <a:lnTo>
                  <a:pt x="90" y="42"/>
                </a:lnTo>
                <a:lnTo>
                  <a:pt x="66" y="36"/>
                </a:lnTo>
                <a:lnTo>
                  <a:pt x="60" y="18"/>
                </a:lnTo>
                <a:lnTo>
                  <a:pt x="36" y="0"/>
                </a:lnTo>
                <a:lnTo>
                  <a:pt x="12" y="24"/>
                </a:lnTo>
                <a:lnTo>
                  <a:pt x="0" y="42"/>
                </a:lnTo>
                <a:lnTo>
                  <a:pt x="6" y="60"/>
                </a:lnTo>
                <a:lnTo>
                  <a:pt x="18" y="66"/>
                </a:lnTo>
                <a:lnTo>
                  <a:pt x="30" y="84"/>
                </a:lnTo>
                <a:lnTo>
                  <a:pt x="24" y="120"/>
                </a:lnTo>
                <a:lnTo>
                  <a:pt x="42" y="138"/>
                </a:lnTo>
                <a:lnTo>
                  <a:pt x="60" y="132"/>
                </a:lnTo>
                <a:lnTo>
                  <a:pt x="90" y="126"/>
                </a:lnTo>
              </a:path>
            </a:pathLst>
          </a:custGeom>
          <a:solidFill>
            <a:schemeClr val="bg2"/>
          </a:solidFill>
          <a:ln w="9525" cap="flat" cmpd="sng">
            <a:solidFill>
              <a:schemeClr val="bg1"/>
            </a:solidFill>
            <a:prstDash val="solid"/>
            <a:round/>
            <a:headEnd type="none" w="med" len="med"/>
            <a:tailEnd type="none" w="med" len="me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46" name="Freeform 145"/>
          <p:cNvSpPr>
            <a:spLocks/>
          </p:cNvSpPr>
          <p:nvPr/>
        </p:nvSpPr>
        <p:spPr bwMode="auto">
          <a:xfrm>
            <a:off x="3261424" y="3976410"/>
            <a:ext cx="64366" cy="79116"/>
          </a:xfrm>
          <a:custGeom>
            <a:avLst/>
            <a:gdLst>
              <a:gd name="T0" fmla="*/ 2147483647 w 60"/>
              <a:gd name="T1" fmla="*/ 2147483647 h 72"/>
              <a:gd name="T2" fmla="*/ 2147483647 w 60"/>
              <a:gd name="T3" fmla="*/ 2147483647 h 72"/>
              <a:gd name="T4" fmla="*/ 2147483647 w 60"/>
              <a:gd name="T5" fmla="*/ 2147483647 h 72"/>
              <a:gd name="T6" fmla="*/ 2147483647 w 60"/>
              <a:gd name="T7" fmla="*/ 2147483647 h 72"/>
              <a:gd name="T8" fmla="*/ 2147483647 w 60"/>
              <a:gd name="T9" fmla="*/ 2147483647 h 72"/>
              <a:gd name="T10" fmla="*/ 2147483647 w 60"/>
              <a:gd name="T11" fmla="*/ 0 h 72"/>
              <a:gd name="T12" fmla="*/ 2147483647 w 60"/>
              <a:gd name="T13" fmla="*/ 0 h 72"/>
              <a:gd name="T14" fmla="*/ 0 w 60"/>
              <a:gd name="T15" fmla="*/ 2147483647 h 72"/>
              <a:gd name="T16" fmla="*/ 2147483647 w 60"/>
              <a:gd name="T17" fmla="*/ 2147483647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72">
                <a:moveTo>
                  <a:pt x="6" y="42"/>
                </a:moveTo>
                <a:lnTo>
                  <a:pt x="6" y="66"/>
                </a:lnTo>
                <a:lnTo>
                  <a:pt x="12" y="72"/>
                </a:lnTo>
                <a:lnTo>
                  <a:pt x="36" y="60"/>
                </a:lnTo>
                <a:lnTo>
                  <a:pt x="60" y="24"/>
                </a:lnTo>
                <a:lnTo>
                  <a:pt x="18" y="0"/>
                </a:lnTo>
                <a:lnTo>
                  <a:pt x="6" y="0"/>
                </a:lnTo>
                <a:lnTo>
                  <a:pt x="0" y="18"/>
                </a:lnTo>
                <a:lnTo>
                  <a:pt x="6" y="42"/>
                </a:lnTo>
                <a:close/>
              </a:path>
            </a:pathLst>
          </a:custGeom>
          <a:solidFill>
            <a:schemeClr val="bg2"/>
          </a:solidFill>
          <a:ln w="9525" cap="flat" cmpd="sng">
            <a:solidFill>
              <a:schemeClr val="bg1"/>
            </a:solidFill>
            <a:prstDash val="solid"/>
            <a:round/>
            <a:headEnd type="none" w="med" len="med"/>
            <a:tailEnd type="none" w="med" len="me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47" name="SR"/>
          <p:cNvSpPr>
            <a:spLocks/>
          </p:cNvSpPr>
          <p:nvPr/>
        </p:nvSpPr>
        <p:spPr bwMode="auto">
          <a:xfrm>
            <a:off x="3182308" y="3973729"/>
            <a:ext cx="81799" cy="92525"/>
          </a:xfrm>
          <a:custGeom>
            <a:avLst/>
            <a:gdLst>
              <a:gd name="T0" fmla="*/ 2147483647 w 72"/>
              <a:gd name="T1" fmla="*/ 2147483647 h 84"/>
              <a:gd name="T2" fmla="*/ 2147483647 w 72"/>
              <a:gd name="T3" fmla="*/ 2147483647 h 84"/>
              <a:gd name="T4" fmla="*/ 2147483647 w 72"/>
              <a:gd name="T5" fmla="*/ 2147483647 h 84"/>
              <a:gd name="T6" fmla="*/ 2147483647 w 72"/>
              <a:gd name="T7" fmla="*/ 2147483647 h 84"/>
              <a:gd name="T8" fmla="*/ 2147483647 w 72"/>
              <a:gd name="T9" fmla="*/ 2147483647 h 84"/>
              <a:gd name="T10" fmla="*/ 2147483647 w 72"/>
              <a:gd name="T11" fmla="*/ 0 h 84"/>
              <a:gd name="T12" fmla="*/ 2147483647 w 72"/>
              <a:gd name="T13" fmla="*/ 2147483647 h 84"/>
              <a:gd name="T14" fmla="*/ 0 w 72"/>
              <a:gd name="T15" fmla="*/ 2147483647 h 84"/>
              <a:gd name="T16" fmla="*/ 2147483647 w 72"/>
              <a:gd name="T17" fmla="*/ 2147483647 h 84"/>
              <a:gd name="T18" fmla="*/ 2147483647 w 72"/>
              <a:gd name="T19" fmla="*/ 2147483647 h 84"/>
              <a:gd name="T20" fmla="*/ 2147483647 w 72"/>
              <a:gd name="T21" fmla="*/ 2147483647 h 84"/>
              <a:gd name="T22" fmla="*/ 2147483647 w 72"/>
              <a:gd name="T23" fmla="*/ 2147483647 h 84"/>
              <a:gd name="T24" fmla="*/ 2147483647 w 72"/>
              <a:gd name="T25" fmla="*/ 2147483647 h 84"/>
              <a:gd name="T26" fmla="*/ 2147483647 w 72"/>
              <a:gd name="T27" fmla="*/ 2147483647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84">
                <a:moveTo>
                  <a:pt x="72" y="78"/>
                </a:moveTo>
                <a:lnTo>
                  <a:pt x="72" y="54"/>
                </a:lnTo>
                <a:lnTo>
                  <a:pt x="66" y="30"/>
                </a:lnTo>
                <a:lnTo>
                  <a:pt x="72" y="12"/>
                </a:lnTo>
                <a:lnTo>
                  <a:pt x="24" y="6"/>
                </a:lnTo>
                <a:lnTo>
                  <a:pt x="24" y="0"/>
                </a:lnTo>
                <a:lnTo>
                  <a:pt x="18" y="18"/>
                </a:lnTo>
                <a:lnTo>
                  <a:pt x="0" y="36"/>
                </a:lnTo>
                <a:lnTo>
                  <a:pt x="12" y="60"/>
                </a:lnTo>
                <a:lnTo>
                  <a:pt x="24" y="84"/>
                </a:lnTo>
                <a:lnTo>
                  <a:pt x="30" y="84"/>
                </a:lnTo>
                <a:lnTo>
                  <a:pt x="42" y="78"/>
                </a:lnTo>
                <a:lnTo>
                  <a:pt x="72" y="78"/>
                </a:lnTo>
              </a:path>
            </a:pathLst>
          </a:custGeom>
          <a:solidFill>
            <a:schemeClr val="bg2"/>
          </a:solidFill>
          <a:ln w="9525" cap="flat" cmpd="sng">
            <a:solidFill>
              <a:schemeClr val="bg1"/>
            </a:solidFill>
            <a:prstDash val="solid"/>
            <a:round/>
            <a:headEnd type="none" w="med" len="med"/>
            <a:tailEnd type="none" w="med" len="me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48" name="VE"/>
          <p:cNvSpPr>
            <a:spLocks/>
          </p:cNvSpPr>
          <p:nvPr/>
        </p:nvSpPr>
        <p:spPr bwMode="auto">
          <a:xfrm>
            <a:off x="2881314" y="3851701"/>
            <a:ext cx="275516" cy="237349"/>
          </a:xfrm>
          <a:custGeom>
            <a:avLst/>
            <a:gdLst>
              <a:gd name="T0" fmla="*/ 2147483647 w 43"/>
              <a:gd name="T1" fmla="*/ 2147483647 h 36"/>
              <a:gd name="T2" fmla="*/ 2147483647 w 43"/>
              <a:gd name="T3" fmla="*/ 2147483647 h 36"/>
              <a:gd name="T4" fmla="*/ 2147483647 w 43"/>
              <a:gd name="T5" fmla="*/ 2147483647 h 36"/>
              <a:gd name="T6" fmla="*/ 2147483647 w 43"/>
              <a:gd name="T7" fmla="*/ 2147483647 h 36"/>
              <a:gd name="T8" fmla="*/ 2147483647 w 43"/>
              <a:gd name="T9" fmla="*/ 2147483647 h 36"/>
              <a:gd name="T10" fmla="*/ 2147483647 w 43"/>
              <a:gd name="T11" fmla="*/ 2147483647 h 36"/>
              <a:gd name="T12" fmla="*/ 2147483647 w 43"/>
              <a:gd name="T13" fmla="*/ 2147483647 h 36"/>
              <a:gd name="T14" fmla="*/ 2147483647 w 43"/>
              <a:gd name="T15" fmla="*/ 2147483647 h 36"/>
              <a:gd name="T16" fmla="*/ 2147483647 w 43"/>
              <a:gd name="T17" fmla="*/ 2147483647 h 36"/>
              <a:gd name="T18" fmla="*/ 2147483647 w 43"/>
              <a:gd name="T19" fmla="*/ 2147483647 h 36"/>
              <a:gd name="T20" fmla="*/ 2147483647 w 43"/>
              <a:gd name="T21" fmla="*/ 2147483647 h 36"/>
              <a:gd name="T22" fmla="*/ 2147483647 w 43"/>
              <a:gd name="T23" fmla="*/ 2147483647 h 36"/>
              <a:gd name="T24" fmla="*/ 2147483647 w 43"/>
              <a:gd name="T25" fmla="*/ 2147483647 h 36"/>
              <a:gd name="T26" fmla="*/ 2147483647 w 43"/>
              <a:gd name="T27" fmla="*/ 0 h 36"/>
              <a:gd name="T28" fmla="*/ 2147483647 w 43"/>
              <a:gd name="T29" fmla="*/ 2147483647 h 36"/>
              <a:gd name="T30" fmla="*/ 0 w 43"/>
              <a:gd name="T31" fmla="*/ 2147483647 h 36"/>
              <a:gd name="T32" fmla="*/ 2147483647 w 43"/>
              <a:gd name="T33" fmla="*/ 2147483647 h 36"/>
              <a:gd name="T34" fmla="*/ 2147483647 w 43"/>
              <a:gd name="T35" fmla="*/ 2147483647 h 36"/>
              <a:gd name="T36" fmla="*/ 2147483647 w 43"/>
              <a:gd name="T37" fmla="*/ 2147483647 h 36"/>
              <a:gd name="T38" fmla="*/ 2147483647 w 43"/>
              <a:gd name="T39" fmla="*/ 2147483647 h 36"/>
              <a:gd name="T40" fmla="*/ 2147483647 w 43"/>
              <a:gd name="T41" fmla="*/ 2147483647 h 36"/>
              <a:gd name="T42" fmla="*/ 2147483647 w 43"/>
              <a:gd name="T43" fmla="*/ 2147483647 h 36"/>
              <a:gd name="T44" fmla="*/ 2147483647 w 43"/>
              <a:gd name="T45" fmla="*/ 2147483647 h 36"/>
              <a:gd name="T46" fmla="*/ 2147483647 w 43"/>
              <a:gd name="T47" fmla="*/ 2147483647 h 36"/>
              <a:gd name="T48" fmla="*/ 2147483647 w 43"/>
              <a:gd name="T49" fmla="*/ 2147483647 h 36"/>
              <a:gd name="T50" fmla="*/ 2147483647 w 43"/>
              <a:gd name="T51" fmla="*/ 2147483647 h 36"/>
              <a:gd name="T52" fmla="*/ 2147483647 w 43"/>
              <a:gd name="T53" fmla="*/ 2147483647 h 36"/>
              <a:gd name="T54" fmla="*/ 2147483647 w 43"/>
              <a:gd name="T55" fmla="*/ 2147483647 h 36"/>
              <a:gd name="T56" fmla="*/ 2147483647 w 43"/>
              <a:gd name="T57" fmla="*/ 2147483647 h 36"/>
              <a:gd name="T58" fmla="*/ 2147483647 w 43"/>
              <a:gd name="T59" fmla="*/ 2147483647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3" h="36">
                <a:moveTo>
                  <a:pt x="38" y="21"/>
                </a:moveTo>
                <a:cubicBezTo>
                  <a:pt x="37" y="18"/>
                  <a:pt x="37" y="18"/>
                  <a:pt x="37" y="18"/>
                </a:cubicBezTo>
                <a:cubicBezTo>
                  <a:pt x="39" y="15"/>
                  <a:pt x="39" y="15"/>
                  <a:pt x="39" y="15"/>
                </a:cubicBezTo>
                <a:cubicBezTo>
                  <a:pt x="43" y="11"/>
                  <a:pt x="43" y="11"/>
                  <a:pt x="43" y="11"/>
                </a:cubicBezTo>
                <a:cubicBezTo>
                  <a:pt x="42" y="11"/>
                  <a:pt x="42" y="11"/>
                  <a:pt x="42" y="11"/>
                </a:cubicBezTo>
                <a:cubicBezTo>
                  <a:pt x="39" y="10"/>
                  <a:pt x="39" y="10"/>
                  <a:pt x="39" y="10"/>
                </a:cubicBezTo>
                <a:cubicBezTo>
                  <a:pt x="38" y="8"/>
                  <a:pt x="38" y="8"/>
                  <a:pt x="38" y="8"/>
                </a:cubicBezTo>
                <a:cubicBezTo>
                  <a:pt x="32" y="5"/>
                  <a:pt x="32" y="5"/>
                  <a:pt x="32" y="5"/>
                </a:cubicBezTo>
                <a:cubicBezTo>
                  <a:pt x="22" y="6"/>
                  <a:pt x="22" y="6"/>
                  <a:pt x="22" y="6"/>
                </a:cubicBezTo>
                <a:cubicBezTo>
                  <a:pt x="17" y="5"/>
                  <a:pt x="17" y="5"/>
                  <a:pt x="17" y="5"/>
                </a:cubicBezTo>
                <a:cubicBezTo>
                  <a:pt x="16" y="3"/>
                  <a:pt x="16" y="3"/>
                  <a:pt x="16" y="3"/>
                </a:cubicBezTo>
                <a:cubicBezTo>
                  <a:pt x="11" y="2"/>
                  <a:pt x="11" y="2"/>
                  <a:pt x="11" y="2"/>
                </a:cubicBezTo>
                <a:cubicBezTo>
                  <a:pt x="11" y="2"/>
                  <a:pt x="7" y="3"/>
                  <a:pt x="6" y="3"/>
                </a:cubicBezTo>
                <a:cubicBezTo>
                  <a:pt x="5" y="3"/>
                  <a:pt x="5" y="1"/>
                  <a:pt x="5" y="0"/>
                </a:cubicBezTo>
                <a:cubicBezTo>
                  <a:pt x="1" y="2"/>
                  <a:pt x="1" y="2"/>
                  <a:pt x="1" y="2"/>
                </a:cubicBezTo>
                <a:cubicBezTo>
                  <a:pt x="0" y="10"/>
                  <a:pt x="0" y="10"/>
                  <a:pt x="0" y="10"/>
                </a:cubicBezTo>
                <a:cubicBezTo>
                  <a:pt x="2" y="15"/>
                  <a:pt x="2" y="15"/>
                  <a:pt x="2" y="15"/>
                </a:cubicBezTo>
                <a:cubicBezTo>
                  <a:pt x="12" y="19"/>
                  <a:pt x="12" y="19"/>
                  <a:pt x="12" y="19"/>
                </a:cubicBezTo>
                <a:cubicBezTo>
                  <a:pt x="17" y="20"/>
                  <a:pt x="17" y="20"/>
                  <a:pt x="17" y="20"/>
                </a:cubicBezTo>
                <a:cubicBezTo>
                  <a:pt x="16" y="22"/>
                  <a:pt x="16" y="22"/>
                  <a:pt x="16" y="22"/>
                </a:cubicBezTo>
                <a:cubicBezTo>
                  <a:pt x="18" y="26"/>
                  <a:pt x="18" y="26"/>
                  <a:pt x="18" y="26"/>
                </a:cubicBezTo>
                <a:cubicBezTo>
                  <a:pt x="18" y="33"/>
                  <a:pt x="18" y="33"/>
                  <a:pt x="18" y="33"/>
                </a:cubicBezTo>
                <a:cubicBezTo>
                  <a:pt x="18" y="33"/>
                  <a:pt x="18" y="33"/>
                  <a:pt x="18" y="33"/>
                </a:cubicBezTo>
                <a:cubicBezTo>
                  <a:pt x="21" y="36"/>
                  <a:pt x="21" y="36"/>
                  <a:pt x="21" y="36"/>
                </a:cubicBezTo>
                <a:cubicBezTo>
                  <a:pt x="30" y="33"/>
                  <a:pt x="30" y="33"/>
                  <a:pt x="30" y="33"/>
                </a:cubicBezTo>
                <a:cubicBezTo>
                  <a:pt x="29" y="30"/>
                  <a:pt x="29" y="30"/>
                  <a:pt x="29" y="30"/>
                </a:cubicBezTo>
                <a:cubicBezTo>
                  <a:pt x="26" y="25"/>
                  <a:pt x="26" y="25"/>
                  <a:pt x="26" y="25"/>
                </a:cubicBezTo>
                <a:cubicBezTo>
                  <a:pt x="34" y="25"/>
                  <a:pt x="34" y="25"/>
                  <a:pt x="34" y="25"/>
                </a:cubicBezTo>
                <a:cubicBezTo>
                  <a:pt x="39" y="23"/>
                  <a:pt x="39" y="23"/>
                  <a:pt x="39" y="23"/>
                </a:cubicBezTo>
                <a:cubicBezTo>
                  <a:pt x="38" y="21"/>
                  <a:pt x="38" y="21"/>
                  <a:pt x="38" y="21"/>
                </a:cubicBezTo>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49" name="EC"/>
          <p:cNvSpPr>
            <a:spLocks/>
          </p:cNvSpPr>
          <p:nvPr/>
        </p:nvSpPr>
        <p:spPr bwMode="auto">
          <a:xfrm>
            <a:off x="2721741" y="4062231"/>
            <a:ext cx="113981" cy="126050"/>
          </a:xfrm>
          <a:custGeom>
            <a:avLst/>
            <a:gdLst>
              <a:gd name="T0" fmla="*/ 2147483647 w 102"/>
              <a:gd name="T1" fmla="*/ 2147483647 h 114"/>
              <a:gd name="T2" fmla="*/ 2147483647 w 102"/>
              <a:gd name="T3" fmla="*/ 2147483647 h 114"/>
              <a:gd name="T4" fmla="*/ 2147483647 w 102"/>
              <a:gd name="T5" fmla="*/ 2147483647 h 114"/>
              <a:gd name="T6" fmla="*/ 2147483647 w 102"/>
              <a:gd name="T7" fmla="*/ 2147483647 h 114"/>
              <a:gd name="T8" fmla="*/ 2147483647 w 102"/>
              <a:gd name="T9" fmla="*/ 2147483647 h 114"/>
              <a:gd name="T10" fmla="*/ 2147483647 w 102"/>
              <a:gd name="T11" fmla="*/ 2147483647 h 114"/>
              <a:gd name="T12" fmla="*/ 2147483647 w 102"/>
              <a:gd name="T13" fmla="*/ 0 h 114"/>
              <a:gd name="T14" fmla="*/ 2147483647 w 102"/>
              <a:gd name="T15" fmla="*/ 2147483647 h 114"/>
              <a:gd name="T16" fmla="*/ 0 w 102"/>
              <a:gd name="T17" fmla="*/ 2147483647 h 114"/>
              <a:gd name="T18" fmla="*/ 2147483647 w 102"/>
              <a:gd name="T19" fmla="*/ 2147483647 h 114"/>
              <a:gd name="T20" fmla="*/ 0 w 102"/>
              <a:gd name="T21" fmla="*/ 2147483647 h 114"/>
              <a:gd name="T22" fmla="*/ 2147483647 w 102"/>
              <a:gd name="T23" fmla="*/ 2147483647 h 114"/>
              <a:gd name="T24" fmla="*/ 2147483647 w 102"/>
              <a:gd name="T25" fmla="*/ 2147483647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24" y="114"/>
                </a:moveTo>
                <a:lnTo>
                  <a:pt x="48" y="90"/>
                </a:lnTo>
                <a:lnTo>
                  <a:pt x="66" y="84"/>
                </a:lnTo>
                <a:lnTo>
                  <a:pt x="90" y="60"/>
                </a:lnTo>
                <a:lnTo>
                  <a:pt x="102" y="36"/>
                </a:lnTo>
                <a:lnTo>
                  <a:pt x="78" y="18"/>
                </a:lnTo>
                <a:lnTo>
                  <a:pt x="30" y="0"/>
                </a:lnTo>
                <a:lnTo>
                  <a:pt x="24" y="12"/>
                </a:lnTo>
                <a:lnTo>
                  <a:pt x="0" y="66"/>
                </a:lnTo>
                <a:lnTo>
                  <a:pt x="12" y="90"/>
                </a:lnTo>
                <a:lnTo>
                  <a:pt x="0" y="96"/>
                </a:lnTo>
                <a:lnTo>
                  <a:pt x="6" y="108"/>
                </a:lnTo>
                <a:lnTo>
                  <a:pt x="24" y="114"/>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50" name="DK"/>
          <p:cNvSpPr>
            <a:spLocks/>
          </p:cNvSpPr>
          <p:nvPr/>
        </p:nvSpPr>
        <p:spPr bwMode="auto">
          <a:xfrm>
            <a:off x="4696763" y="2667708"/>
            <a:ext cx="41569" cy="81798"/>
          </a:xfrm>
          <a:custGeom>
            <a:avLst/>
            <a:gdLst>
              <a:gd name="T0" fmla="*/ 80 w 429209"/>
              <a:gd name="T1" fmla="*/ 1219 h 839755"/>
              <a:gd name="T2" fmla="*/ 85 w 429209"/>
              <a:gd name="T3" fmla="*/ 856 h 839755"/>
              <a:gd name="T4" fmla="*/ 0 w 429209"/>
              <a:gd name="T5" fmla="*/ 799 h 839755"/>
              <a:gd name="T6" fmla="*/ 169 w 429209"/>
              <a:gd name="T7" fmla="*/ 200 h 839755"/>
              <a:gd name="T8" fmla="*/ 395 w 429209"/>
              <a:gd name="T9" fmla="*/ 200 h 839755"/>
              <a:gd name="T10" fmla="*/ 592 w 429209"/>
              <a:gd name="T11" fmla="*/ 0 h 839755"/>
              <a:gd name="T12" fmla="*/ 621 w 429209"/>
              <a:gd name="T13" fmla="*/ 399 h 839755"/>
              <a:gd name="T14" fmla="*/ 649 w 429209"/>
              <a:gd name="T15" fmla="*/ 628 h 839755"/>
              <a:gd name="T16" fmla="*/ 339 w 429209"/>
              <a:gd name="T17" fmla="*/ 970 h 839755"/>
              <a:gd name="T18" fmla="*/ 339 w 429209"/>
              <a:gd name="T19" fmla="*/ 1284 h 839755"/>
              <a:gd name="T20" fmla="*/ 169 w 429209"/>
              <a:gd name="T21" fmla="*/ 1198 h 839755"/>
              <a:gd name="T22" fmla="*/ 80 w 429209"/>
              <a:gd name="T23" fmla="*/ 1219 h 839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9209" h="839755">
                <a:moveTo>
                  <a:pt x="53214" y="797282"/>
                </a:moveTo>
                <a:cubicBezTo>
                  <a:pt x="54137" y="718133"/>
                  <a:pt x="55061" y="638985"/>
                  <a:pt x="55984" y="559836"/>
                </a:cubicBezTo>
                <a:lnTo>
                  <a:pt x="0" y="522514"/>
                </a:lnTo>
                <a:lnTo>
                  <a:pt x="111968" y="130628"/>
                </a:lnTo>
                <a:lnTo>
                  <a:pt x="261258" y="130628"/>
                </a:lnTo>
                <a:lnTo>
                  <a:pt x="391886" y="0"/>
                </a:lnTo>
                <a:lnTo>
                  <a:pt x="410547" y="261257"/>
                </a:lnTo>
                <a:lnTo>
                  <a:pt x="429209" y="410547"/>
                </a:lnTo>
                <a:lnTo>
                  <a:pt x="223935" y="634481"/>
                </a:lnTo>
                <a:lnTo>
                  <a:pt x="223935" y="839755"/>
                </a:lnTo>
                <a:lnTo>
                  <a:pt x="111968" y="783771"/>
                </a:lnTo>
                <a:lnTo>
                  <a:pt x="53214" y="797282"/>
                </a:lnTo>
                <a:close/>
              </a:path>
            </a:pathLst>
          </a:custGeom>
          <a:solidFill>
            <a:schemeClr val="accent1"/>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51" name="PK"/>
          <p:cNvSpPr>
            <a:spLocks/>
          </p:cNvSpPr>
          <p:nvPr/>
        </p:nvSpPr>
        <p:spPr bwMode="auto">
          <a:xfrm>
            <a:off x="5750650" y="3244971"/>
            <a:ext cx="370103" cy="348612"/>
          </a:xfrm>
          <a:custGeom>
            <a:avLst/>
            <a:gdLst>
              <a:gd name="T0" fmla="*/ 290980 w 10944"/>
              <a:gd name="T1" fmla="*/ 398324 h 10652"/>
              <a:gd name="T2" fmla="*/ 322773 w 10944"/>
              <a:gd name="T3" fmla="*/ 379365 h 10652"/>
              <a:gd name="T4" fmla="*/ 288578 w 10944"/>
              <a:gd name="T5" fmla="*/ 317672 h 10652"/>
              <a:gd name="T6" fmla="*/ 295144 w 10944"/>
              <a:gd name="T7" fmla="*/ 293778 h 10652"/>
              <a:gd name="T8" fmla="*/ 307477 w 10944"/>
              <a:gd name="T9" fmla="*/ 278736 h 10652"/>
              <a:gd name="T10" fmla="*/ 339310 w 10944"/>
              <a:gd name="T11" fmla="*/ 275720 h 10652"/>
              <a:gd name="T12" fmla="*/ 379111 w 10944"/>
              <a:gd name="T13" fmla="*/ 198907 h 10652"/>
              <a:gd name="T14" fmla="*/ 401094 w 10944"/>
              <a:gd name="T15" fmla="*/ 149474 h 10652"/>
              <a:gd name="T16" fmla="*/ 414628 w 10944"/>
              <a:gd name="T17" fmla="*/ 98984 h 10652"/>
              <a:gd name="T18" fmla="*/ 388921 w 10944"/>
              <a:gd name="T19" fmla="*/ 81279 h 10652"/>
              <a:gd name="T20" fmla="*/ 391964 w 10944"/>
              <a:gd name="T21" fmla="*/ 44223 h 10652"/>
              <a:gd name="T22" fmla="*/ 436330 w 10944"/>
              <a:gd name="T23" fmla="*/ 33177 h 10652"/>
              <a:gd name="T24" fmla="*/ 428122 w 10944"/>
              <a:gd name="T25" fmla="*/ 18293 h 10652"/>
              <a:gd name="T26" fmla="*/ 409783 w 10944"/>
              <a:gd name="T27" fmla="*/ 7011 h 10652"/>
              <a:gd name="T28" fmla="*/ 386238 w 10944"/>
              <a:gd name="T29" fmla="*/ 39 h 10652"/>
              <a:gd name="T30" fmla="*/ 336187 w 10944"/>
              <a:gd name="T31" fmla="*/ 9283 h 10652"/>
              <a:gd name="T32" fmla="*/ 311842 w 10944"/>
              <a:gd name="T33" fmla="*/ 10302 h 10652"/>
              <a:gd name="T34" fmla="*/ 283733 w 10944"/>
              <a:gd name="T35" fmla="*/ 22445 h 10652"/>
              <a:gd name="T36" fmla="*/ 277606 w 10944"/>
              <a:gd name="T37" fmla="*/ 63574 h 10652"/>
              <a:gd name="T38" fmla="*/ 277606 w 10944"/>
              <a:gd name="T39" fmla="*/ 81279 h 10652"/>
              <a:gd name="T40" fmla="*/ 268997 w 10944"/>
              <a:gd name="T41" fmla="*/ 90131 h 10652"/>
              <a:gd name="T42" fmla="*/ 259267 w 10944"/>
              <a:gd name="T43" fmla="*/ 120801 h 10652"/>
              <a:gd name="T44" fmla="*/ 209056 w 10944"/>
              <a:gd name="T45" fmla="*/ 143403 h 10652"/>
              <a:gd name="T46" fmla="*/ 183389 w 10944"/>
              <a:gd name="T47" fmla="*/ 161108 h 10652"/>
              <a:gd name="T48" fmla="*/ 157643 w 10944"/>
              <a:gd name="T49" fmla="*/ 196322 h 10652"/>
              <a:gd name="T50" fmla="*/ 106310 w 10944"/>
              <a:gd name="T51" fmla="*/ 205449 h 10652"/>
              <a:gd name="T52" fmla="*/ 56819 w 10944"/>
              <a:gd name="T53" fmla="*/ 245207 h 10652"/>
              <a:gd name="T54" fmla="*/ 6767 w 10944"/>
              <a:gd name="T55" fmla="*/ 242778 h 10652"/>
              <a:gd name="T56" fmla="*/ 28069 w 10944"/>
              <a:gd name="T57" fmla="*/ 274506 h 10652"/>
              <a:gd name="T58" fmla="*/ 53295 w 10944"/>
              <a:gd name="T59" fmla="*/ 286884 h 10652"/>
              <a:gd name="T60" fmla="*/ 53976 w 10944"/>
              <a:gd name="T61" fmla="*/ 299614 h 10652"/>
              <a:gd name="T62" fmla="*/ 54937 w 10944"/>
              <a:gd name="T63" fmla="*/ 311875 h 10652"/>
              <a:gd name="T64" fmla="*/ 40562 w 10944"/>
              <a:gd name="T65" fmla="*/ 318612 h 10652"/>
              <a:gd name="T66" fmla="*/ 12893 w 10944"/>
              <a:gd name="T67" fmla="*/ 341213 h 10652"/>
              <a:gd name="T68" fmla="*/ 18739 w 10944"/>
              <a:gd name="T69" fmla="*/ 359623 h 10652"/>
              <a:gd name="T70" fmla="*/ 245053 w 10944"/>
              <a:gd name="T71" fmla="*/ 417243 h 10652"/>
              <a:gd name="T72" fmla="*/ 255504 w 10944"/>
              <a:gd name="T73" fmla="*/ 411446 h 10652"/>
              <a:gd name="T74" fmla="*/ 290980 w 10944"/>
              <a:gd name="T75" fmla="*/ 398324 h 106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944" h="10652">
                <a:moveTo>
                  <a:pt x="7267" y="10169"/>
                </a:moveTo>
                <a:cubicBezTo>
                  <a:pt x="7552" y="10018"/>
                  <a:pt x="8071" y="10028"/>
                  <a:pt x="8061" y="9685"/>
                </a:cubicBezTo>
                <a:cubicBezTo>
                  <a:pt x="8051" y="9342"/>
                  <a:pt x="7322" y="8474"/>
                  <a:pt x="7207" y="8110"/>
                </a:cubicBezTo>
                <a:cubicBezTo>
                  <a:pt x="7092" y="7746"/>
                  <a:pt x="7292" y="7666"/>
                  <a:pt x="7371" y="7500"/>
                </a:cubicBezTo>
                <a:cubicBezTo>
                  <a:pt x="7450" y="7334"/>
                  <a:pt x="7495" y="7193"/>
                  <a:pt x="7679" y="7116"/>
                </a:cubicBezTo>
                <a:cubicBezTo>
                  <a:pt x="7863" y="7039"/>
                  <a:pt x="8176" y="7379"/>
                  <a:pt x="8474" y="7039"/>
                </a:cubicBezTo>
                <a:cubicBezTo>
                  <a:pt x="8772" y="6699"/>
                  <a:pt x="9211" y="5615"/>
                  <a:pt x="9468" y="5078"/>
                </a:cubicBezTo>
                <a:cubicBezTo>
                  <a:pt x="9725" y="4541"/>
                  <a:pt x="9869" y="4241"/>
                  <a:pt x="10017" y="3816"/>
                </a:cubicBezTo>
                <a:cubicBezTo>
                  <a:pt x="10165" y="3391"/>
                  <a:pt x="10406" y="2817"/>
                  <a:pt x="10355" y="2527"/>
                </a:cubicBezTo>
                <a:cubicBezTo>
                  <a:pt x="10304" y="2237"/>
                  <a:pt x="9687" y="2325"/>
                  <a:pt x="9713" y="2075"/>
                </a:cubicBezTo>
                <a:cubicBezTo>
                  <a:pt x="9740" y="1811"/>
                  <a:pt x="9649" y="1164"/>
                  <a:pt x="9789" y="1129"/>
                </a:cubicBezTo>
                <a:cubicBezTo>
                  <a:pt x="10290" y="1004"/>
                  <a:pt x="10747" y="957"/>
                  <a:pt x="10897" y="847"/>
                </a:cubicBezTo>
                <a:cubicBezTo>
                  <a:pt x="11047" y="737"/>
                  <a:pt x="10802" y="578"/>
                  <a:pt x="10692" y="467"/>
                </a:cubicBezTo>
                <a:cubicBezTo>
                  <a:pt x="10582" y="356"/>
                  <a:pt x="10409" y="257"/>
                  <a:pt x="10234" y="179"/>
                </a:cubicBezTo>
                <a:cubicBezTo>
                  <a:pt x="10060" y="102"/>
                  <a:pt x="9954" y="-9"/>
                  <a:pt x="9646" y="1"/>
                </a:cubicBezTo>
                <a:cubicBezTo>
                  <a:pt x="9341" y="11"/>
                  <a:pt x="8705" y="193"/>
                  <a:pt x="8396" y="237"/>
                </a:cubicBezTo>
                <a:cubicBezTo>
                  <a:pt x="8087" y="279"/>
                  <a:pt x="8007" y="208"/>
                  <a:pt x="7788" y="263"/>
                </a:cubicBezTo>
                <a:cubicBezTo>
                  <a:pt x="7570" y="320"/>
                  <a:pt x="7301" y="573"/>
                  <a:pt x="7086" y="573"/>
                </a:cubicBezTo>
                <a:cubicBezTo>
                  <a:pt x="7035" y="922"/>
                  <a:pt x="6959" y="1372"/>
                  <a:pt x="6933" y="1623"/>
                </a:cubicBezTo>
                <a:cubicBezTo>
                  <a:pt x="6907" y="1873"/>
                  <a:pt x="6933" y="1924"/>
                  <a:pt x="6933" y="2075"/>
                </a:cubicBezTo>
                <a:cubicBezTo>
                  <a:pt x="6861" y="2150"/>
                  <a:pt x="6794" y="2133"/>
                  <a:pt x="6718" y="2301"/>
                </a:cubicBezTo>
                <a:cubicBezTo>
                  <a:pt x="6642" y="2469"/>
                  <a:pt x="6556" y="2823"/>
                  <a:pt x="6475" y="3084"/>
                </a:cubicBezTo>
                <a:cubicBezTo>
                  <a:pt x="6475" y="3084"/>
                  <a:pt x="5537" y="3490"/>
                  <a:pt x="5221" y="3661"/>
                </a:cubicBezTo>
                <a:cubicBezTo>
                  <a:pt x="4905" y="3832"/>
                  <a:pt x="4793" y="3888"/>
                  <a:pt x="4580" y="4113"/>
                </a:cubicBezTo>
                <a:cubicBezTo>
                  <a:pt x="4366" y="4338"/>
                  <a:pt x="3937" y="5012"/>
                  <a:pt x="3937" y="5012"/>
                </a:cubicBezTo>
                <a:cubicBezTo>
                  <a:pt x="3937" y="5012"/>
                  <a:pt x="3074" y="5037"/>
                  <a:pt x="2655" y="5245"/>
                </a:cubicBezTo>
                <a:cubicBezTo>
                  <a:pt x="2236" y="5453"/>
                  <a:pt x="1833" y="6101"/>
                  <a:pt x="1419" y="6260"/>
                </a:cubicBezTo>
                <a:cubicBezTo>
                  <a:pt x="1005" y="6419"/>
                  <a:pt x="289" y="6073"/>
                  <a:pt x="169" y="6198"/>
                </a:cubicBezTo>
                <a:cubicBezTo>
                  <a:pt x="49" y="6323"/>
                  <a:pt x="507" y="6820"/>
                  <a:pt x="701" y="7008"/>
                </a:cubicBezTo>
                <a:cubicBezTo>
                  <a:pt x="895" y="7196"/>
                  <a:pt x="1223" y="7217"/>
                  <a:pt x="1331" y="7324"/>
                </a:cubicBezTo>
                <a:cubicBezTo>
                  <a:pt x="1439" y="7431"/>
                  <a:pt x="1341" y="7543"/>
                  <a:pt x="1348" y="7649"/>
                </a:cubicBezTo>
                <a:cubicBezTo>
                  <a:pt x="1355" y="7755"/>
                  <a:pt x="1428" y="7881"/>
                  <a:pt x="1372" y="7962"/>
                </a:cubicBezTo>
                <a:cubicBezTo>
                  <a:pt x="1316" y="8043"/>
                  <a:pt x="1188" y="8009"/>
                  <a:pt x="1013" y="8134"/>
                </a:cubicBezTo>
                <a:cubicBezTo>
                  <a:pt x="838" y="8259"/>
                  <a:pt x="295" y="8195"/>
                  <a:pt x="322" y="8711"/>
                </a:cubicBezTo>
                <a:cubicBezTo>
                  <a:pt x="331" y="8882"/>
                  <a:pt x="-498" y="8858"/>
                  <a:pt x="468" y="9181"/>
                </a:cubicBezTo>
                <a:cubicBezTo>
                  <a:pt x="1434" y="9504"/>
                  <a:pt x="5678" y="9982"/>
                  <a:pt x="6120" y="10652"/>
                </a:cubicBezTo>
                <a:lnTo>
                  <a:pt x="6381" y="10504"/>
                </a:lnTo>
                <a:lnTo>
                  <a:pt x="7267" y="10169"/>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52" name="IN"/>
          <p:cNvSpPr>
            <a:spLocks/>
          </p:cNvSpPr>
          <p:nvPr/>
        </p:nvSpPr>
        <p:spPr bwMode="auto">
          <a:xfrm>
            <a:off x="5957156" y="3248995"/>
            <a:ext cx="610754" cy="746189"/>
          </a:xfrm>
          <a:custGeom>
            <a:avLst/>
            <a:gdLst/>
            <a:ahLst/>
            <a:cxnLst/>
            <a:rect l="0" t="0" r="r" b="b"/>
            <a:pathLst>
              <a:path w="10736" h="10000">
                <a:moveTo>
                  <a:pt x="8784" y="4472"/>
                </a:moveTo>
                <a:cubicBezTo>
                  <a:pt x="8948" y="4542"/>
                  <a:pt x="9262" y="4499"/>
                  <a:pt x="9397" y="4647"/>
                </a:cubicBezTo>
                <a:cubicBezTo>
                  <a:pt x="9282" y="4891"/>
                  <a:pt x="9246" y="4846"/>
                  <a:pt x="9150" y="5059"/>
                </a:cubicBezTo>
                <a:cubicBezTo>
                  <a:pt x="9278" y="5100"/>
                  <a:pt x="9553" y="5244"/>
                  <a:pt x="9543" y="5202"/>
                </a:cubicBezTo>
                <a:cubicBezTo>
                  <a:pt x="9555" y="5140"/>
                  <a:pt x="9941" y="4675"/>
                  <a:pt x="9949" y="4570"/>
                </a:cubicBezTo>
                <a:cubicBezTo>
                  <a:pt x="10062" y="4506"/>
                  <a:pt x="10576" y="4087"/>
                  <a:pt x="10736" y="4050"/>
                </a:cubicBezTo>
                <a:lnTo>
                  <a:pt x="10429" y="3991"/>
                </a:lnTo>
                <a:cubicBezTo>
                  <a:pt x="10556" y="3858"/>
                  <a:pt x="10557" y="3689"/>
                  <a:pt x="10593" y="3380"/>
                </a:cubicBezTo>
                <a:cubicBezTo>
                  <a:pt x="10678" y="3109"/>
                  <a:pt x="10563" y="3146"/>
                  <a:pt x="10508" y="3001"/>
                </a:cubicBezTo>
                <a:cubicBezTo>
                  <a:pt x="10453" y="2856"/>
                  <a:pt x="10430" y="2809"/>
                  <a:pt x="10055" y="2790"/>
                </a:cubicBezTo>
                <a:cubicBezTo>
                  <a:pt x="9757" y="2713"/>
                  <a:pt x="9789" y="2667"/>
                  <a:pt x="9600" y="2544"/>
                </a:cubicBezTo>
                <a:lnTo>
                  <a:pt x="9075" y="2540"/>
                </a:lnTo>
                <a:cubicBezTo>
                  <a:pt x="8904" y="2631"/>
                  <a:pt x="8281" y="3056"/>
                  <a:pt x="8247" y="3163"/>
                </a:cubicBezTo>
                <a:cubicBezTo>
                  <a:pt x="8213" y="3270"/>
                  <a:pt x="8677" y="3148"/>
                  <a:pt x="8793" y="3233"/>
                </a:cubicBezTo>
                <a:cubicBezTo>
                  <a:pt x="8909" y="3318"/>
                  <a:pt x="8879" y="3366"/>
                  <a:pt x="8859" y="3438"/>
                </a:cubicBezTo>
                <a:lnTo>
                  <a:pt x="8437" y="3459"/>
                </a:lnTo>
                <a:cubicBezTo>
                  <a:pt x="8303" y="3436"/>
                  <a:pt x="8184" y="3409"/>
                  <a:pt x="8149" y="3340"/>
                </a:cubicBezTo>
                <a:lnTo>
                  <a:pt x="8262" y="3149"/>
                </a:lnTo>
                <a:lnTo>
                  <a:pt x="7715" y="3110"/>
                </a:lnTo>
                <a:lnTo>
                  <a:pt x="7254" y="3152"/>
                </a:lnTo>
                <a:lnTo>
                  <a:pt x="7031" y="3152"/>
                </a:lnTo>
                <a:lnTo>
                  <a:pt x="6808" y="3468"/>
                </a:lnTo>
                <a:lnTo>
                  <a:pt x="6584" y="3468"/>
                </a:lnTo>
                <a:lnTo>
                  <a:pt x="6138" y="3363"/>
                </a:lnTo>
                <a:lnTo>
                  <a:pt x="5357" y="3257"/>
                </a:lnTo>
                <a:lnTo>
                  <a:pt x="4240" y="2732"/>
                </a:lnTo>
                <a:lnTo>
                  <a:pt x="4575" y="2102"/>
                </a:lnTo>
                <a:lnTo>
                  <a:pt x="4017" y="1891"/>
                </a:lnTo>
                <a:lnTo>
                  <a:pt x="3794" y="1471"/>
                </a:lnTo>
                <a:lnTo>
                  <a:pt x="4017" y="1156"/>
                </a:lnTo>
                <a:cubicBezTo>
                  <a:pt x="3980" y="1051"/>
                  <a:pt x="4011" y="999"/>
                  <a:pt x="3974" y="894"/>
                </a:cubicBezTo>
                <a:lnTo>
                  <a:pt x="4233" y="601"/>
                </a:lnTo>
                <a:cubicBezTo>
                  <a:pt x="4235" y="401"/>
                  <a:pt x="4238" y="200"/>
                  <a:pt x="4240" y="0"/>
                </a:cubicBezTo>
                <a:lnTo>
                  <a:pt x="3571" y="0"/>
                </a:lnTo>
                <a:lnTo>
                  <a:pt x="3125" y="0"/>
                </a:lnTo>
                <a:lnTo>
                  <a:pt x="3236" y="105"/>
                </a:lnTo>
                <a:lnTo>
                  <a:pt x="3348" y="210"/>
                </a:lnTo>
                <a:lnTo>
                  <a:pt x="2120" y="420"/>
                </a:lnTo>
                <a:lnTo>
                  <a:pt x="2120" y="946"/>
                </a:lnTo>
                <a:lnTo>
                  <a:pt x="2455" y="1156"/>
                </a:lnTo>
                <a:cubicBezTo>
                  <a:pt x="2381" y="1331"/>
                  <a:pt x="2306" y="1506"/>
                  <a:pt x="2232" y="1681"/>
                </a:cubicBezTo>
                <a:lnTo>
                  <a:pt x="2009" y="2102"/>
                </a:lnTo>
                <a:lnTo>
                  <a:pt x="1339" y="3047"/>
                </a:lnTo>
                <a:lnTo>
                  <a:pt x="893" y="3047"/>
                </a:lnTo>
                <a:lnTo>
                  <a:pt x="557" y="3363"/>
                </a:lnTo>
                <a:lnTo>
                  <a:pt x="781" y="3783"/>
                </a:lnTo>
                <a:lnTo>
                  <a:pt x="1116" y="4203"/>
                </a:lnTo>
                <a:lnTo>
                  <a:pt x="670" y="4413"/>
                </a:lnTo>
                <a:lnTo>
                  <a:pt x="223" y="4518"/>
                </a:lnTo>
                <a:lnTo>
                  <a:pt x="0" y="4623"/>
                </a:lnTo>
                <a:lnTo>
                  <a:pt x="446" y="5149"/>
                </a:lnTo>
                <a:lnTo>
                  <a:pt x="781" y="5569"/>
                </a:lnTo>
                <a:lnTo>
                  <a:pt x="1450" y="5149"/>
                </a:lnTo>
                <a:cubicBezTo>
                  <a:pt x="1524" y="5814"/>
                  <a:pt x="1599" y="6480"/>
                  <a:pt x="1673" y="7145"/>
                </a:cubicBezTo>
                <a:lnTo>
                  <a:pt x="2009" y="8004"/>
                </a:lnTo>
                <a:lnTo>
                  <a:pt x="2566" y="8949"/>
                </a:lnTo>
                <a:lnTo>
                  <a:pt x="2901" y="9475"/>
                </a:lnTo>
                <a:lnTo>
                  <a:pt x="3236" y="10000"/>
                </a:lnTo>
                <a:lnTo>
                  <a:pt x="3571" y="9685"/>
                </a:lnTo>
                <a:lnTo>
                  <a:pt x="4017" y="9159"/>
                </a:lnTo>
                <a:lnTo>
                  <a:pt x="4128" y="8739"/>
                </a:lnTo>
                <a:cubicBezTo>
                  <a:pt x="4165" y="8494"/>
                  <a:pt x="4203" y="8249"/>
                  <a:pt x="4240" y="8004"/>
                </a:cubicBezTo>
                <a:cubicBezTo>
                  <a:pt x="4277" y="7788"/>
                  <a:pt x="4315" y="7572"/>
                  <a:pt x="4352" y="7356"/>
                </a:cubicBezTo>
                <a:lnTo>
                  <a:pt x="5133" y="6725"/>
                </a:lnTo>
                <a:lnTo>
                  <a:pt x="5915" y="6200"/>
                </a:lnTo>
                <a:lnTo>
                  <a:pt x="6639" y="5875"/>
                </a:lnTo>
                <a:cubicBezTo>
                  <a:pt x="6658" y="5668"/>
                  <a:pt x="7156" y="5557"/>
                  <a:pt x="7176" y="5350"/>
                </a:cubicBezTo>
                <a:cubicBezTo>
                  <a:pt x="7217" y="5258"/>
                  <a:pt x="8021" y="5398"/>
                  <a:pt x="8062" y="5306"/>
                </a:cubicBezTo>
                <a:cubicBezTo>
                  <a:pt x="7988" y="5026"/>
                  <a:pt x="7935" y="4864"/>
                  <a:pt x="7861" y="4584"/>
                </a:cubicBezTo>
                <a:cubicBezTo>
                  <a:pt x="7833" y="4487"/>
                  <a:pt x="7982" y="4490"/>
                  <a:pt x="7954" y="4393"/>
                </a:cubicBezTo>
                <a:cubicBezTo>
                  <a:pt x="7982" y="4385"/>
                  <a:pt x="8059" y="4243"/>
                  <a:pt x="8087" y="4235"/>
                </a:cubicBezTo>
                <a:cubicBezTo>
                  <a:pt x="8120" y="4206"/>
                  <a:pt x="8344" y="4234"/>
                  <a:pt x="8411" y="4228"/>
                </a:cubicBezTo>
                <a:cubicBezTo>
                  <a:pt x="8478" y="4222"/>
                  <a:pt x="8620" y="4402"/>
                  <a:pt x="8784" y="4472"/>
                </a:cubicBez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53" name="AF"/>
          <p:cNvSpPr>
            <a:spLocks/>
          </p:cNvSpPr>
          <p:nvPr/>
        </p:nvSpPr>
        <p:spPr bwMode="auto">
          <a:xfrm>
            <a:off x="5735899" y="3222175"/>
            <a:ext cx="299032" cy="229956"/>
          </a:xfrm>
          <a:custGeom>
            <a:avLst/>
            <a:gdLst>
              <a:gd name="T0" fmla="*/ 327261 w 10348"/>
              <a:gd name="T1" fmla="*/ 8222 h 11017"/>
              <a:gd name="T2" fmla="*/ 294275 w 10348"/>
              <a:gd name="T3" fmla="*/ 29389 h 11017"/>
              <a:gd name="T4" fmla="*/ 271988 w 10348"/>
              <a:gd name="T5" fmla="*/ 29389 h 11017"/>
              <a:gd name="T6" fmla="*/ 264536 w 10348"/>
              <a:gd name="T7" fmla="*/ 7347 h 11017"/>
              <a:gd name="T8" fmla="*/ 257119 w 10348"/>
              <a:gd name="T9" fmla="*/ 0 h 11017"/>
              <a:gd name="T10" fmla="*/ 234832 w 10348"/>
              <a:gd name="T11" fmla="*/ 22042 h 11017"/>
              <a:gd name="T12" fmla="*/ 219963 w 10348"/>
              <a:gd name="T13" fmla="*/ 36761 h 11017"/>
              <a:gd name="T14" fmla="*/ 191557 w 10348"/>
              <a:gd name="T15" fmla="*/ 28989 h 11017"/>
              <a:gd name="T16" fmla="*/ 175389 w 10348"/>
              <a:gd name="T17" fmla="*/ 29389 h 11017"/>
              <a:gd name="T18" fmla="*/ 153068 w 10348"/>
              <a:gd name="T19" fmla="*/ 29389 h 11017"/>
              <a:gd name="T20" fmla="*/ 123364 w 10348"/>
              <a:gd name="T21" fmla="*/ 22042 h 11017"/>
              <a:gd name="T22" fmla="*/ 115912 w 10348"/>
              <a:gd name="T23" fmla="*/ 58803 h 11017"/>
              <a:gd name="T24" fmla="*/ 78790 w 10348"/>
              <a:gd name="T25" fmla="*/ 73498 h 11017"/>
              <a:gd name="T26" fmla="*/ 63921 w 10348"/>
              <a:gd name="T27" fmla="*/ 88192 h 11017"/>
              <a:gd name="T28" fmla="*/ 41634 w 10348"/>
              <a:gd name="T29" fmla="*/ 80845 h 11017"/>
              <a:gd name="T30" fmla="*/ 19621 w 10348"/>
              <a:gd name="T31" fmla="*/ 71124 h 11017"/>
              <a:gd name="T32" fmla="*/ 12169 w 10348"/>
              <a:gd name="T33" fmla="*/ 117606 h 11017"/>
              <a:gd name="T34" fmla="*/ 11895 w 10348"/>
              <a:gd name="T35" fmla="*/ 146996 h 11017"/>
              <a:gd name="T36" fmla="*/ 0 w 10348"/>
              <a:gd name="T37" fmla="*/ 193278 h 11017"/>
              <a:gd name="T38" fmla="*/ 27346 w 10348"/>
              <a:gd name="T39" fmla="*/ 210347 h 11017"/>
              <a:gd name="T40" fmla="*/ 26765 w 10348"/>
              <a:gd name="T41" fmla="*/ 242560 h 11017"/>
              <a:gd name="T42" fmla="*/ 16134 w 10348"/>
              <a:gd name="T43" fmla="*/ 265427 h 11017"/>
              <a:gd name="T44" fmla="*/ 46659 w 10348"/>
              <a:gd name="T45" fmla="*/ 271949 h 11017"/>
              <a:gd name="T46" fmla="*/ 61802 w 10348"/>
              <a:gd name="T47" fmla="*/ 272224 h 11017"/>
              <a:gd name="T48" fmla="*/ 103367 w 10348"/>
              <a:gd name="T49" fmla="*/ 274398 h 11017"/>
              <a:gd name="T50" fmla="*/ 163460 w 10348"/>
              <a:gd name="T51" fmla="*/ 256430 h 11017"/>
              <a:gd name="T52" fmla="*/ 172655 w 10348"/>
              <a:gd name="T53" fmla="*/ 222942 h 11017"/>
              <a:gd name="T54" fmla="*/ 201539 w 10348"/>
              <a:gd name="T55" fmla="*/ 214795 h 11017"/>
              <a:gd name="T56" fmla="*/ 247719 w 10348"/>
              <a:gd name="T57" fmla="*/ 194378 h 11017"/>
              <a:gd name="T58" fmla="*/ 249428 w 10348"/>
              <a:gd name="T59" fmla="*/ 169037 h 11017"/>
              <a:gd name="T60" fmla="*/ 259341 w 10348"/>
              <a:gd name="T61" fmla="*/ 162515 h 11017"/>
              <a:gd name="T62" fmla="*/ 272398 w 10348"/>
              <a:gd name="T63" fmla="*/ 151894 h 11017"/>
              <a:gd name="T64" fmla="*/ 294617 w 10348"/>
              <a:gd name="T65" fmla="*/ 123329 h 11017"/>
              <a:gd name="T66" fmla="*/ 298855 w 10348"/>
              <a:gd name="T67" fmla="*/ 106161 h 11017"/>
              <a:gd name="T68" fmla="*/ 313554 w 10348"/>
              <a:gd name="T69" fmla="*/ 80045 h 11017"/>
              <a:gd name="T70" fmla="*/ 301693 w 10348"/>
              <a:gd name="T71" fmla="*/ 51456 h 11017"/>
              <a:gd name="T72" fmla="*/ 353718 w 10348"/>
              <a:gd name="T73" fmla="*/ 44109 h 11017"/>
              <a:gd name="T74" fmla="*/ 338849 w 10348"/>
              <a:gd name="T75" fmla="*/ 22042 h 11017"/>
              <a:gd name="T76" fmla="*/ 327261 w 10348"/>
              <a:gd name="T77" fmla="*/ 8222 h 110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48" h="11017">
                <a:moveTo>
                  <a:pt x="9574" y="329"/>
                </a:moveTo>
                <a:cubicBezTo>
                  <a:pt x="9252" y="611"/>
                  <a:pt x="8879" y="1035"/>
                  <a:pt x="8609" y="1176"/>
                </a:cubicBezTo>
                <a:cubicBezTo>
                  <a:pt x="8340" y="1317"/>
                  <a:pt x="8174" y="1176"/>
                  <a:pt x="7957" y="1176"/>
                </a:cubicBezTo>
                <a:cubicBezTo>
                  <a:pt x="7884" y="882"/>
                  <a:pt x="7812" y="588"/>
                  <a:pt x="7739" y="294"/>
                </a:cubicBezTo>
                <a:lnTo>
                  <a:pt x="7522" y="0"/>
                </a:lnTo>
                <a:lnTo>
                  <a:pt x="6870" y="882"/>
                </a:lnTo>
                <a:cubicBezTo>
                  <a:pt x="6725" y="1078"/>
                  <a:pt x="6646" y="1425"/>
                  <a:pt x="6435" y="1471"/>
                </a:cubicBezTo>
                <a:cubicBezTo>
                  <a:pt x="6224" y="1517"/>
                  <a:pt x="5881" y="1264"/>
                  <a:pt x="5604" y="1160"/>
                </a:cubicBezTo>
                <a:cubicBezTo>
                  <a:pt x="5446" y="1165"/>
                  <a:pt x="5319" y="1173"/>
                  <a:pt x="5131" y="1176"/>
                </a:cubicBezTo>
                <a:cubicBezTo>
                  <a:pt x="4943" y="1179"/>
                  <a:pt x="4696" y="1176"/>
                  <a:pt x="4478" y="1176"/>
                </a:cubicBezTo>
                <a:lnTo>
                  <a:pt x="3609" y="882"/>
                </a:lnTo>
                <a:cubicBezTo>
                  <a:pt x="3536" y="1372"/>
                  <a:pt x="3464" y="1863"/>
                  <a:pt x="3391" y="2353"/>
                </a:cubicBezTo>
                <a:lnTo>
                  <a:pt x="2305" y="2941"/>
                </a:lnTo>
                <a:lnTo>
                  <a:pt x="1870" y="3529"/>
                </a:lnTo>
                <a:lnTo>
                  <a:pt x="1218" y="3235"/>
                </a:lnTo>
                <a:lnTo>
                  <a:pt x="574" y="2846"/>
                </a:lnTo>
                <a:cubicBezTo>
                  <a:pt x="501" y="3434"/>
                  <a:pt x="429" y="4118"/>
                  <a:pt x="356" y="4706"/>
                </a:cubicBezTo>
                <a:cubicBezTo>
                  <a:pt x="284" y="5098"/>
                  <a:pt x="420" y="5490"/>
                  <a:pt x="348" y="5882"/>
                </a:cubicBezTo>
                <a:cubicBezTo>
                  <a:pt x="278" y="6404"/>
                  <a:pt x="70" y="7212"/>
                  <a:pt x="0" y="7734"/>
                </a:cubicBezTo>
                <a:cubicBezTo>
                  <a:pt x="290" y="7930"/>
                  <a:pt x="510" y="8221"/>
                  <a:pt x="800" y="8417"/>
                </a:cubicBezTo>
                <a:cubicBezTo>
                  <a:pt x="365" y="10182"/>
                  <a:pt x="838" y="9339"/>
                  <a:pt x="783" y="9706"/>
                </a:cubicBezTo>
                <a:cubicBezTo>
                  <a:pt x="728" y="10073"/>
                  <a:pt x="375" y="10425"/>
                  <a:pt x="472" y="10621"/>
                </a:cubicBezTo>
                <a:cubicBezTo>
                  <a:pt x="569" y="10817"/>
                  <a:pt x="1142" y="10837"/>
                  <a:pt x="1365" y="10882"/>
                </a:cubicBezTo>
                <a:cubicBezTo>
                  <a:pt x="1588" y="10927"/>
                  <a:pt x="1663" y="10844"/>
                  <a:pt x="1808" y="10893"/>
                </a:cubicBezTo>
                <a:cubicBezTo>
                  <a:pt x="1953" y="10942"/>
                  <a:pt x="2528" y="11085"/>
                  <a:pt x="3024" y="10980"/>
                </a:cubicBezTo>
                <a:cubicBezTo>
                  <a:pt x="3520" y="10875"/>
                  <a:pt x="4444" y="10604"/>
                  <a:pt x="4782" y="10261"/>
                </a:cubicBezTo>
                <a:cubicBezTo>
                  <a:pt x="5120" y="9918"/>
                  <a:pt x="4865" y="9199"/>
                  <a:pt x="5051" y="8921"/>
                </a:cubicBezTo>
                <a:cubicBezTo>
                  <a:pt x="5237" y="8643"/>
                  <a:pt x="5530" y="8785"/>
                  <a:pt x="5896" y="8595"/>
                </a:cubicBezTo>
                <a:cubicBezTo>
                  <a:pt x="6262" y="8405"/>
                  <a:pt x="7014" y="8083"/>
                  <a:pt x="7247" y="7778"/>
                </a:cubicBezTo>
                <a:cubicBezTo>
                  <a:pt x="7481" y="7473"/>
                  <a:pt x="7240" y="6977"/>
                  <a:pt x="7297" y="6764"/>
                </a:cubicBezTo>
                <a:cubicBezTo>
                  <a:pt x="7354" y="6552"/>
                  <a:pt x="7475" y="6617"/>
                  <a:pt x="7587" y="6503"/>
                </a:cubicBezTo>
                <a:cubicBezTo>
                  <a:pt x="7699" y="6389"/>
                  <a:pt x="7797" y="6339"/>
                  <a:pt x="7969" y="6078"/>
                </a:cubicBezTo>
                <a:cubicBezTo>
                  <a:pt x="8141" y="5817"/>
                  <a:pt x="8490" y="5240"/>
                  <a:pt x="8619" y="4935"/>
                </a:cubicBezTo>
                <a:cubicBezTo>
                  <a:pt x="8748" y="4630"/>
                  <a:pt x="8651" y="4537"/>
                  <a:pt x="8743" y="4248"/>
                </a:cubicBezTo>
                <a:cubicBezTo>
                  <a:pt x="8835" y="3959"/>
                  <a:pt x="9159" y="3568"/>
                  <a:pt x="9173" y="3203"/>
                </a:cubicBezTo>
                <a:cubicBezTo>
                  <a:pt x="9187" y="2838"/>
                  <a:pt x="8630" y="2299"/>
                  <a:pt x="8826" y="2059"/>
                </a:cubicBezTo>
                <a:cubicBezTo>
                  <a:pt x="9022" y="1819"/>
                  <a:pt x="9841" y="1863"/>
                  <a:pt x="10348" y="1765"/>
                </a:cubicBezTo>
                <a:lnTo>
                  <a:pt x="9913" y="882"/>
                </a:lnTo>
                <a:lnTo>
                  <a:pt x="9574" y="329"/>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54" name="BD"/>
          <p:cNvSpPr>
            <a:spLocks/>
          </p:cNvSpPr>
          <p:nvPr/>
        </p:nvSpPr>
        <p:spPr bwMode="auto">
          <a:xfrm>
            <a:off x="6401632" y="3564084"/>
            <a:ext cx="95208" cy="116663"/>
          </a:xfrm>
          <a:custGeom>
            <a:avLst/>
            <a:gdLst>
              <a:gd name="T0" fmla="*/ 2147483647 w 90"/>
              <a:gd name="T1" fmla="*/ 2147483647 h 78"/>
              <a:gd name="T2" fmla="*/ 2147483647 w 90"/>
              <a:gd name="T3" fmla="*/ 2147483647 h 78"/>
              <a:gd name="T4" fmla="*/ 2147483647 w 90"/>
              <a:gd name="T5" fmla="*/ 2147483647 h 78"/>
              <a:gd name="T6" fmla="*/ 2147483647 w 90"/>
              <a:gd name="T7" fmla="*/ 2147483647 h 78"/>
              <a:gd name="T8" fmla="*/ 2147483647 w 90"/>
              <a:gd name="T9" fmla="*/ 0 h 78"/>
              <a:gd name="T10" fmla="*/ 2147483647 w 90"/>
              <a:gd name="T11" fmla="*/ 0 h 78"/>
              <a:gd name="T12" fmla="*/ 2147483647 w 90"/>
              <a:gd name="T13" fmla="*/ 2147483647 h 78"/>
              <a:gd name="T14" fmla="*/ 0 w 90"/>
              <a:gd name="T15" fmla="*/ 2147483647 h 78"/>
              <a:gd name="T16" fmla="*/ 2147483647 w 90"/>
              <a:gd name="T17" fmla="*/ 2147483647 h 78"/>
              <a:gd name="T18" fmla="*/ 2147483647 w 90"/>
              <a:gd name="T19" fmla="*/ 2147483647 h 78"/>
              <a:gd name="T20" fmla="*/ 2147483647 w 90"/>
              <a:gd name="T21" fmla="*/ 2147483647 h 78"/>
              <a:gd name="T22" fmla="*/ 2147483647 w 90"/>
              <a:gd name="T23" fmla="*/ 2147483647 h 78"/>
              <a:gd name="T24" fmla="*/ 2147483647 w 90"/>
              <a:gd name="T25" fmla="*/ 2147483647 h 78"/>
              <a:gd name="T26" fmla="*/ 2147483647 w 90"/>
              <a:gd name="T27" fmla="*/ 2147483647 h 78"/>
              <a:gd name="T28" fmla="*/ 2147483647 w 90"/>
              <a:gd name="T29" fmla="*/ 2147483647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0" h="78">
                <a:moveTo>
                  <a:pt x="72" y="42"/>
                </a:moveTo>
                <a:lnTo>
                  <a:pt x="78" y="30"/>
                </a:lnTo>
                <a:lnTo>
                  <a:pt x="84" y="18"/>
                </a:lnTo>
                <a:lnTo>
                  <a:pt x="48" y="12"/>
                </a:lnTo>
                <a:lnTo>
                  <a:pt x="30" y="0"/>
                </a:lnTo>
                <a:lnTo>
                  <a:pt x="12" y="0"/>
                </a:lnTo>
                <a:lnTo>
                  <a:pt x="6" y="12"/>
                </a:lnTo>
                <a:lnTo>
                  <a:pt x="0" y="18"/>
                </a:lnTo>
                <a:lnTo>
                  <a:pt x="6" y="30"/>
                </a:lnTo>
                <a:lnTo>
                  <a:pt x="18" y="78"/>
                </a:lnTo>
                <a:lnTo>
                  <a:pt x="54" y="72"/>
                </a:lnTo>
                <a:lnTo>
                  <a:pt x="78" y="66"/>
                </a:lnTo>
                <a:lnTo>
                  <a:pt x="84" y="72"/>
                </a:lnTo>
                <a:lnTo>
                  <a:pt x="90" y="48"/>
                </a:lnTo>
                <a:lnTo>
                  <a:pt x="72" y="42"/>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55" name="NP"/>
          <p:cNvSpPr>
            <a:spLocks/>
          </p:cNvSpPr>
          <p:nvPr/>
        </p:nvSpPr>
        <p:spPr bwMode="auto">
          <a:xfrm>
            <a:off x="6196466" y="3411902"/>
            <a:ext cx="181028" cy="101912"/>
          </a:xfrm>
          <a:custGeom>
            <a:avLst/>
            <a:gdLst>
              <a:gd name="T0" fmla="*/ 13780995 w 10000"/>
              <a:gd name="T1" fmla="*/ 2262059 h 11631"/>
              <a:gd name="T2" fmla="*/ 9857897 w 10000"/>
              <a:gd name="T3" fmla="*/ 1876450 h 11631"/>
              <a:gd name="T4" fmla="*/ 3736600 w 10000"/>
              <a:gd name="T5" fmla="*/ 488415 h 11631"/>
              <a:gd name="T6" fmla="*/ 1588606 w 10000"/>
              <a:gd name="T7" fmla="*/ 0 h 11631"/>
              <a:gd name="T8" fmla="*/ 0 w 10000"/>
              <a:gd name="T9" fmla="*/ 2015330 h 11631"/>
              <a:gd name="T10" fmla="*/ 6201990 w 10000"/>
              <a:gd name="T11" fmla="*/ 3895548 h 11631"/>
              <a:gd name="T12" fmla="*/ 10584065 w 10000"/>
              <a:gd name="T13" fmla="*/ 4304661 h 11631"/>
              <a:gd name="T14" fmla="*/ 14372668 w 10000"/>
              <a:gd name="T15" fmla="*/ 4880351 h 11631"/>
              <a:gd name="T16" fmla="*/ 15556057 w 10000"/>
              <a:gd name="T17" fmla="*/ 3654701 h 11631"/>
              <a:gd name="T18" fmla="*/ 17929985 w 10000"/>
              <a:gd name="T19" fmla="*/ 3410498 h 11631"/>
              <a:gd name="T20" fmla="*/ 15984590 w 10000"/>
              <a:gd name="T21" fmla="*/ 2836071 h 11631"/>
              <a:gd name="T22" fmla="*/ 14899813 w 10000"/>
              <a:gd name="T23" fmla="*/ 2778585 h 11631"/>
              <a:gd name="T24" fmla="*/ 13780995 w 10000"/>
              <a:gd name="T25" fmla="*/ 2262059 h 116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000" h="11631">
                <a:moveTo>
                  <a:pt x="7686" y="5391"/>
                </a:moveTo>
                <a:lnTo>
                  <a:pt x="5498" y="4472"/>
                </a:lnTo>
                <a:lnTo>
                  <a:pt x="2084" y="1164"/>
                </a:lnTo>
                <a:lnTo>
                  <a:pt x="886" y="0"/>
                </a:lnTo>
                <a:lnTo>
                  <a:pt x="0" y="4803"/>
                </a:lnTo>
                <a:lnTo>
                  <a:pt x="3459" y="9284"/>
                </a:lnTo>
                <a:lnTo>
                  <a:pt x="5903" y="10259"/>
                </a:lnTo>
                <a:lnTo>
                  <a:pt x="8016" y="11631"/>
                </a:lnTo>
                <a:lnTo>
                  <a:pt x="8676" y="8710"/>
                </a:lnTo>
                <a:lnTo>
                  <a:pt x="10000" y="8128"/>
                </a:lnTo>
                <a:lnTo>
                  <a:pt x="8915" y="6759"/>
                </a:lnTo>
                <a:lnTo>
                  <a:pt x="8310" y="6622"/>
                </a:lnTo>
                <a:cubicBezTo>
                  <a:pt x="8207" y="6039"/>
                  <a:pt x="7790" y="5973"/>
                  <a:pt x="7686" y="5391"/>
                </a:cubicBez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56" name="MM"/>
          <p:cNvSpPr>
            <a:spLocks/>
          </p:cNvSpPr>
          <p:nvPr/>
        </p:nvSpPr>
        <p:spPr bwMode="auto">
          <a:xfrm>
            <a:off x="6490136" y="3525195"/>
            <a:ext cx="221877" cy="410986"/>
          </a:xfrm>
          <a:custGeom>
            <a:avLst/>
            <a:gdLst>
              <a:gd name="T0" fmla="*/ 140102 w 12864"/>
              <a:gd name="T1" fmla="*/ 0 h 10000"/>
              <a:gd name="T2" fmla="*/ 109599 w 12864"/>
              <a:gd name="T3" fmla="*/ 30737 h 10000"/>
              <a:gd name="T4" fmla="*/ 94725 w 12864"/>
              <a:gd name="T5" fmla="*/ 38973 h 10000"/>
              <a:gd name="T6" fmla="*/ 90019 w 12864"/>
              <a:gd name="T7" fmla="*/ 29511 h 10000"/>
              <a:gd name="T8" fmla="*/ 38865 w 12864"/>
              <a:gd name="T9" fmla="*/ 74073 h 10000"/>
              <a:gd name="T10" fmla="*/ 7584 w 12864"/>
              <a:gd name="T11" fmla="*/ 132360 h 10000"/>
              <a:gd name="T12" fmla="*/ 0 w 12864"/>
              <a:gd name="T13" fmla="*/ 172902 h 10000"/>
              <a:gd name="T14" fmla="*/ 51806 w 12864"/>
              <a:gd name="T15" fmla="*/ 264769 h 10000"/>
              <a:gd name="T16" fmla="*/ 40167 w 12864"/>
              <a:gd name="T17" fmla="*/ 314527 h 10000"/>
              <a:gd name="T18" fmla="*/ 99809 w 12864"/>
              <a:gd name="T19" fmla="*/ 324135 h 10000"/>
              <a:gd name="T20" fmla="*/ 134031 w 12864"/>
              <a:gd name="T21" fmla="*/ 322469 h 10000"/>
              <a:gd name="T22" fmla="*/ 114977 w 12864"/>
              <a:gd name="T23" fmla="*/ 283888 h 10000"/>
              <a:gd name="T24" fmla="*/ 127561 w 12864"/>
              <a:gd name="T25" fmla="*/ 294379 h 10000"/>
              <a:gd name="T26" fmla="*/ 140397 w 12864"/>
              <a:gd name="T27" fmla="*/ 350657 h 10000"/>
              <a:gd name="T28" fmla="*/ 155207 w 12864"/>
              <a:gd name="T29" fmla="*/ 392914 h 10000"/>
              <a:gd name="T30" fmla="*/ 158736 w 12864"/>
              <a:gd name="T31" fmla="*/ 490223 h 10000"/>
              <a:gd name="T32" fmla="*/ 189219 w 12864"/>
              <a:gd name="T33" fmla="*/ 435514 h 10000"/>
              <a:gd name="T34" fmla="*/ 176005 w 12864"/>
              <a:gd name="T35" fmla="*/ 339970 h 10000"/>
              <a:gd name="T36" fmla="*/ 154472 w 12864"/>
              <a:gd name="T37" fmla="*/ 312811 h 10000"/>
              <a:gd name="T38" fmla="*/ 165228 w 12864"/>
              <a:gd name="T39" fmla="*/ 291094 h 10000"/>
              <a:gd name="T40" fmla="*/ 163421 w 12864"/>
              <a:gd name="T41" fmla="*/ 273054 h 10000"/>
              <a:gd name="T42" fmla="*/ 134724 w 12864"/>
              <a:gd name="T43" fmla="*/ 235062 h 10000"/>
              <a:gd name="T44" fmla="*/ 149073 w 12864"/>
              <a:gd name="T45" fmla="*/ 206139 h 10000"/>
              <a:gd name="T46" fmla="*/ 166299 w 12864"/>
              <a:gd name="T47" fmla="*/ 205698 h 10000"/>
              <a:gd name="T48" fmla="*/ 203463 w 12864"/>
              <a:gd name="T49" fmla="*/ 187314 h 10000"/>
              <a:gd name="T50" fmla="*/ 216950 w 12864"/>
              <a:gd name="T51" fmla="*/ 171578 h 10000"/>
              <a:gd name="T52" fmla="*/ 233504 w 12864"/>
              <a:gd name="T53" fmla="*/ 147165 h 10000"/>
              <a:gd name="T54" fmla="*/ 270247 w 12864"/>
              <a:gd name="T55" fmla="*/ 142704 h 10000"/>
              <a:gd name="T56" fmla="*/ 257642 w 12864"/>
              <a:gd name="T57" fmla="*/ 100594 h 10000"/>
              <a:gd name="T58" fmla="*/ 232180 w 12864"/>
              <a:gd name="T59" fmla="*/ 84662 h 10000"/>
              <a:gd name="T60" fmla="*/ 199765 w 12864"/>
              <a:gd name="T61" fmla="*/ 79661 h 10000"/>
              <a:gd name="T62" fmla="*/ 163400 w 12864"/>
              <a:gd name="T63" fmla="*/ 83877 h 10000"/>
              <a:gd name="T64" fmla="*/ 156089 w 12864"/>
              <a:gd name="T65" fmla="*/ 86426 h 10000"/>
              <a:gd name="T66" fmla="*/ 149073 w 12864"/>
              <a:gd name="T67" fmla="*/ 75985 h 10000"/>
              <a:gd name="T68" fmla="*/ 165228 w 12864"/>
              <a:gd name="T69" fmla="*/ 61474 h 10000"/>
              <a:gd name="T70" fmla="*/ 165228 w 12864"/>
              <a:gd name="T71" fmla="*/ 23531 h 10000"/>
              <a:gd name="T72" fmla="*/ 140102 w 12864"/>
              <a:gd name="T73" fmla="*/ 0 h 100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864" h="10000">
                <a:moveTo>
                  <a:pt x="6669" y="0"/>
                </a:moveTo>
                <a:lnTo>
                  <a:pt x="5217" y="627"/>
                </a:lnTo>
                <a:lnTo>
                  <a:pt x="4509" y="795"/>
                </a:lnTo>
                <a:lnTo>
                  <a:pt x="4285" y="602"/>
                </a:lnTo>
                <a:lnTo>
                  <a:pt x="1850" y="1511"/>
                </a:lnTo>
                <a:lnTo>
                  <a:pt x="361" y="2700"/>
                </a:lnTo>
                <a:lnTo>
                  <a:pt x="0" y="3527"/>
                </a:lnTo>
                <a:lnTo>
                  <a:pt x="2466" y="5401"/>
                </a:lnTo>
                <a:lnTo>
                  <a:pt x="1912" y="6416"/>
                </a:lnTo>
                <a:cubicBezTo>
                  <a:pt x="2658" y="6304"/>
                  <a:pt x="4006" y="6725"/>
                  <a:pt x="4751" y="6612"/>
                </a:cubicBezTo>
                <a:lnTo>
                  <a:pt x="6380" y="6578"/>
                </a:lnTo>
                <a:lnTo>
                  <a:pt x="5473" y="5791"/>
                </a:lnTo>
                <a:lnTo>
                  <a:pt x="6072" y="6005"/>
                </a:lnTo>
                <a:lnTo>
                  <a:pt x="6683" y="7153"/>
                </a:lnTo>
                <a:lnTo>
                  <a:pt x="7388" y="8015"/>
                </a:lnTo>
                <a:cubicBezTo>
                  <a:pt x="7359" y="8285"/>
                  <a:pt x="7584" y="9729"/>
                  <a:pt x="7556" y="10000"/>
                </a:cubicBezTo>
                <a:lnTo>
                  <a:pt x="9007" y="8884"/>
                </a:lnTo>
                <a:lnTo>
                  <a:pt x="8378" y="6935"/>
                </a:lnTo>
                <a:lnTo>
                  <a:pt x="7353" y="6381"/>
                </a:lnTo>
                <a:lnTo>
                  <a:pt x="7865" y="5938"/>
                </a:lnTo>
                <a:cubicBezTo>
                  <a:pt x="7836" y="5815"/>
                  <a:pt x="7808" y="5693"/>
                  <a:pt x="7779" y="5570"/>
                </a:cubicBezTo>
                <a:lnTo>
                  <a:pt x="6413" y="4795"/>
                </a:lnTo>
                <a:lnTo>
                  <a:pt x="7096" y="4205"/>
                </a:lnTo>
                <a:lnTo>
                  <a:pt x="7916" y="4196"/>
                </a:lnTo>
                <a:lnTo>
                  <a:pt x="9685" y="3821"/>
                </a:lnTo>
                <a:cubicBezTo>
                  <a:pt x="9793" y="3687"/>
                  <a:pt x="10219" y="3634"/>
                  <a:pt x="10327" y="3500"/>
                </a:cubicBezTo>
                <a:lnTo>
                  <a:pt x="11115" y="3002"/>
                </a:lnTo>
                <a:cubicBezTo>
                  <a:pt x="11093" y="2923"/>
                  <a:pt x="12886" y="2990"/>
                  <a:pt x="12864" y="2911"/>
                </a:cubicBezTo>
                <a:lnTo>
                  <a:pt x="12264" y="2052"/>
                </a:lnTo>
                <a:cubicBezTo>
                  <a:pt x="12238" y="1992"/>
                  <a:pt x="11078" y="1787"/>
                  <a:pt x="11052" y="1727"/>
                </a:cubicBezTo>
                <a:cubicBezTo>
                  <a:pt x="11067" y="1385"/>
                  <a:pt x="9494" y="1967"/>
                  <a:pt x="9509" y="1625"/>
                </a:cubicBezTo>
                <a:lnTo>
                  <a:pt x="7778" y="1711"/>
                </a:lnTo>
                <a:lnTo>
                  <a:pt x="7430" y="1763"/>
                </a:lnTo>
                <a:lnTo>
                  <a:pt x="7096" y="1550"/>
                </a:lnTo>
                <a:lnTo>
                  <a:pt x="7865" y="1254"/>
                </a:lnTo>
                <a:lnTo>
                  <a:pt x="7865" y="480"/>
                </a:lnTo>
                <a:lnTo>
                  <a:pt x="6669" y="0"/>
                </a:lnTo>
                <a:close/>
              </a:path>
            </a:pathLst>
          </a:custGeom>
          <a:solidFill>
            <a:schemeClr val="bg2"/>
          </a:solidFill>
          <a:ln w="9525" cap="flat" cmpd="sng">
            <a:solidFill>
              <a:schemeClr val="bg1"/>
            </a:solidFill>
            <a:prstDash val="solid"/>
            <a:round/>
            <a:headEnd type="none" w="med" len="med"/>
            <a:tailEnd type="none" w="med" len="me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57" name="BT"/>
          <p:cNvSpPr>
            <a:spLocks/>
          </p:cNvSpPr>
          <p:nvPr/>
        </p:nvSpPr>
        <p:spPr bwMode="auto">
          <a:xfrm>
            <a:off x="6394928" y="3470905"/>
            <a:ext cx="75093" cy="41569"/>
          </a:xfrm>
          <a:custGeom>
            <a:avLst/>
            <a:gdLst>
              <a:gd name="T0" fmla="*/ 0 w 348468"/>
              <a:gd name="T1" fmla="*/ 34950 h 191264"/>
              <a:gd name="T2" fmla="*/ 26039 w 348468"/>
              <a:gd name="T3" fmla="*/ 49064 h 191264"/>
              <a:gd name="T4" fmla="*/ 41396 w 348468"/>
              <a:gd name="T5" fmla="*/ 41671 h 191264"/>
              <a:gd name="T6" fmla="*/ 55417 w 348468"/>
              <a:gd name="T7" fmla="*/ 48392 h 191264"/>
              <a:gd name="T8" fmla="*/ 82792 w 348468"/>
              <a:gd name="T9" fmla="*/ 43015 h 191264"/>
              <a:gd name="T10" fmla="*/ 88801 w 348468"/>
              <a:gd name="T11" fmla="*/ 26884 h 191264"/>
              <a:gd name="T12" fmla="*/ 64764 w 348468"/>
              <a:gd name="T13" fmla="*/ 1344 h 191264"/>
              <a:gd name="T14" fmla="*/ 42731 w 348468"/>
              <a:gd name="T15" fmla="*/ 5377 h 191264"/>
              <a:gd name="T16" fmla="*/ 29378 w 348468"/>
              <a:gd name="T17" fmla="*/ 0 h 191264"/>
              <a:gd name="T18" fmla="*/ 7345 w 348468"/>
              <a:gd name="T19" fmla="*/ 18819 h 191264"/>
              <a:gd name="T20" fmla="*/ 0 w 348468"/>
              <a:gd name="T21" fmla="*/ 34950 h 1912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8468" h="191264">
                <a:moveTo>
                  <a:pt x="0" y="136243"/>
                </a:moveTo>
                <a:lnTo>
                  <a:pt x="102182" y="191264"/>
                </a:lnTo>
                <a:lnTo>
                  <a:pt x="162443" y="162443"/>
                </a:lnTo>
                <a:lnTo>
                  <a:pt x="217465" y="188644"/>
                </a:lnTo>
                <a:lnTo>
                  <a:pt x="324887" y="167683"/>
                </a:lnTo>
                <a:lnTo>
                  <a:pt x="348468" y="104802"/>
                </a:lnTo>
                <a:lnTo>
                  <a:pt x="254145" y="5240"/>
                </a:lnTo>
                <a:lnTo>
                  <a:pt x="167684" y="20960"/>
                </a:lnTo>
                <a:lnTo>
                  <a:pt x="115282" y="0"/>
                </a:lnTo>
                <a:lnTo>
                  <a:pt x="28821" y="73361"/>
                </a:lnTo>
                <a:lnTo>
                  <a:pt x="0" y="136243"/>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58" name="MY"/>
          <p:cNvSpPr>
            <a:spLocks/>
          </p:cNvSpPr>
          <p:nvPr/>
        </p:nvSpPr>
        <p:spPr bwMode="auto">
          <a:xfrm>
            <a:off x="6675807" y="4009934"/>
            <a:ext cx="108617" cy="124709"/>
          </a:xfrm>
          <a:custGeom>
            <a:avLst/>
            <a:gdLst>
              <a:gd name="T0" fmla="*/ 0 w 675"/>
              <a:gd name="T1" fmla="*/ 2147483647 h 773"/>
              <a:gd name="T2" fmla="*/ 2147483647 w 675"/>
              <a:gd name="T3" fmla="*/ 2147483647 h 773"/>
              <a:gd name="T4" fmla="*/ 2147483647 w 675"/>
              <a:gd name="T5" fmla="*/ 2147483647 h 773"/>
              <a:gd name="T6" fmla="*/ 2147483647 w 675"/>
              <a:gd name="T7" fmla="*/ 2147483647 h 773"/>
              <a:gd name="T8" fmla="*/ 2147483647 w 675"/>
              <a:gd name="T9" fmla="*/ 2147483647 h 773"/>
              <a:gd name="T10" fmla="*/ 2147483647 w 675"/>
              <a:gd name="T11" fmla="*/ 2147483647 h 773"/>
              <a:gd name="T12" fmla="*/ 2147483647 w 675"/>
              <a:gd name="T13" fmla="*/ 2147483647 h 773"/>
              <a:gd name="T14" fmla="*/ 2147483647 w 675"/>
              <a:gd name="T15" fmla="*/ 2147483647 h 773"/>
              <a:gd name="T16" fmla="*/ 2147483647 w 675"/>
              <a:gd name="T17" fmla="*/ 2147483647 h 773"/>
              <a:gd name="T18" fmla="*/ 2147483647 w 675"/>
              <a:gd name="T19" fmla="*/ 2147483647 h 773"/>
              <a:gd name="T20" fmla="*/ 2147483647 w 675"/>
              <a:gd name="T21" fmla="*/ 2147483647 h 773"/>
              <a:gd name="T22" fmla="*/ 2147483647 w 675"/>
              <a:gd name="T23" fmla="*/ 2147483647 h 773"/>
              <a:gd name="T24" fmla="*/ 2147483647 w 675"/>
              <a:gd name="T25" fmla="*/ 2147483647 h 773"/>
              <a:gd name="T26" fmla="*/ 2147483647 w 675"/>
              <a:gd name="T27" fmla="*/ 0 h 773"/>
              <a:gd name="T28" fmla="*/ 0 w 675"/>
              <a:gd name="T29" fmla="*/ 2147483647 h 7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75" h="773">
                <a:moveTo>
                  <a:pt x="0" y="41"/>
                </a:moveTo>
                <a:lnTo>
                  <a:pt x="75" y="339"/>
                </a:lnTo>
                <a:lnTo>
                  <a:pt x="273" y="579"/>
                </a:lnTo>
                <a:lnTo>
                  <a:pt x="605" y="769"/>
                </a:lnTo>
                <a:lnTo>
                  <a:pt x="675" y="773"/>
                </a:lnTo>
                <a:lnTo>
                  <a:pt x="563" y="583"/>
                </a:lnTo>
                <a:lnTo>
                  <a:pt x="493" y="521"/>
                </a:lnTo>
                <a:lnTo>
                  <a:pt x="493" y="269"/>
                </a:lnTo>
                <a:lnTo>
                  <a:pt x="323" y="78"/>
                </a:lnTo>
                <a:lnTo>
                  <a:pt x="286" y="58"/>
                </a:lnTo>
                <a:lnTo>
                  <a:pt x="253" y="111"/>
                </a:lnTo>
                <a:lnTo>
                  <a:pt x="141" y="128"/>
                </a:lnTo>
                <a:lnTo>
                  <a:pt x="145" y="70"/>
                </a:lnTo>
                <a:lnTo>
                  <a:pt x="17" y="0"/>
                </a:lnTo>
                <a:lnTo>
                  <a:pt x="0" y="41"/>
                </a:lnTo>
                <a:close/>
              </a:path>
            </a:pathLst>
          </a:custGeom>
          <a:solidFill>
            <a:schemeClr val="bg2"/>
          </a:solidFill>
          <a:ln w="9525" cap="flat" cmpd="sng">
            <a:solidFill>
              <a:schemeClr val="bg1"/>
            </a:solidFill>
            <a:prstDash val="solid"/>
            <a:round/>
            <a:headEnd type="none" w="med" len="med"/>
            <a:tailEnd type="none" w="med" len="me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59" name="VN"/>
          <p:cNvSpPr>
            <a:spLocks/>
          </p:cNvSpPr>
          <p:nvPr/>
        </p:nvSpPr>
        <p:spPr bwMode="auto">
          <a:xfrm>
            <a:off x="6705307" y="3625767"/>
            <a:ext cx="168960" cy="329188"/>
          </a:xfrm>
          <a:custGeom>
            <a:avLst/>
            <a:gdLst>
              <a:gd name="T0" fmla="*/ 2147483647 w 138"/>
              <a:gd name="T1" fmla="*/ 0 h 271"/>
              <a:gd name="T2" fmla="*/ 2147483647 w 138"/>
              <a:gd name="T3" fmla="*/ 0 h 271"/>
              <a:gd name="T4" fmla="*/ 0 w 138"/>
              <a:gd name="T5" fmla="*/ 2147483647 h 271"/>
              <a:gd name="T6" fmla="*/ 2147483647 w 138"/>
              <a:gd name="T7" fmla="*/ 2147483647 h 271"/>
              <a:gd name="T8" fmla="*/ 2147483647 w 138"/>
              <a:gd name="T9" fmla="*/ 2147483647 h 271"/>
              <a:gd name="T10" fmla="*/ 2147483647 w 138"/>
              <a:gd name="T11" fmla="*/ 2147483647 h 271"/>
              <a:gd name="T12" fmla="*/ 2147483647 w 138"/>
              <a:gd name="T13" fmla="*/ 2147483647 h 271"/>
              <a:gd name="T14" fmla="*/ 2147483647 w 138"/>
              <a:gd name="T15" fmla="*/ 2147483647 h 271"/>
              <a:gd name="T16" fmla="*/ 2147483647 w 138"/>
              <a:gd name="T17" fmla="*/ 2147483647 h 271"/>
              <a:gd name="T18" fmla="*/ 2147483647 w 138"/>
              <a:gd name="T19" fmla="*/ 2147483647 h 271"/>
              <a:gd name="T20" fmla="*/ 2147483647 w 138"/>
              <a:gd name="T21" fmla="*/ 2147483647 h 271"/>
              <a:gd name="T22" fmla="*/ 2147483647 w 138"/>
              <a:gd name="T23" fmla="*/ 2147483647 h 271"/>
              <a:gd name="T24" fmla="*/ 2147483647 w 138"/>
              <a:gd name="T25" fmla="*/ 2147483647 h 271"/>
              <a:gd name="T26" fmla="*/ 2147483647 w 138"/>
              <a:gd name="T27" fmla="*/ 2147483647 h 271"/>
              <a:gd name="T28" fmla="*/ 2147483647 w 138"/>
              <a:gd name="T29" fmla="*/ 2147483647 h 271"/>
              <a:gd name="T30" fmla="*/ 2147483647 w 138"/>
              <a:gd name="T31" fmla="*/ 2147483647 h 271"/>
              <a:gd name="T32" fmla="*/ 2147483647 w 138"/>
              <a:gd name="T33" fmla="*/ 2147483647 h 271"/>
              <a:gd name="T34" fmla="*/ 2147483647 w 138"/>
              <a:gd name="T35" fmla="*/ 2147483647 h 271"/>
              <a:gd name="T36" fmla="*/ 2147483647 w 138"/>
              <a:gd name="T37" fmla="*/ 2147483647 h 271"/>
              <a:gd name="T38" fmla="*/ 2147483647 w 138"/>
              <a:gd name="T39" fmla="*/ 2147483647 h 271"/>
              <a:gd name="T40" fmla="*/ 2147483647 w 138"/>
              <a:gd name="T41" fmla="*/ 2147483647 h 271"/>
              <a:gd name="T42" fmla="*/ 2147483647 w 138"/>
              <a:gd name="T43" fmla="*/ 2147483647 h 271"/>
              <a:gd name="T44" fmla="*/ 2147483647 w 138"/>
              <a:gd name="T45" fmla="*/ 2147483647 h 271"/>
              <a:gd name="T46" fmla="*/ 2147483647 w 138"/>
              <a:gd name="T47" fmla="*/ 2147483647 h 271"/>
              <a:gd name="T48" fmla="*/ 2147483647 w 138"/>
              <a:gd name="T49" fmla="*/ 2147483647 h 271"/>
              <a:gd name="T50" fmla="*/ 2147483647 w 138"/>
              <a:gd name="T51" fmla="*/ 2147483647 h 271"/>
              <a:gd name="T52" fmla="*/ 2147483647 w 138"/>
              <a:gd name="T53" fmla="*/ 2147483647 h 271"/>
              <a:gd name="T54" fmla="*/ 2147483647 w 138"/>
              <a:gd name="T55" fmla="*/ 2147483647 h 271"/>
              <a:gd name="T56" fmla="*/ 2147483647 w 138"/>
              <a:gd name="T57" fmla="*/ 0 h 2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 h="271">
                <a:moveTo>
                  <a:pt x="66" y="0"/>
                </a:moveTo>
                <a:lnTo>
                  <a:pt x="6" y="0"/>
                </a:lnTo>
                <a:lnTo>
                  <a:pt x="0" y="24"/>
                </a:lnTo>
                <a:lnTo>
                  <a:pt x="6" y="24"/>
                </a:lnTo>
                <a:lnTo>
                  <a:pt x="18" y="42"/>
                </a:lnTo>
                <a:lnTo>
                  <a:pt x="36" y="48"/>
                </a:lnTo>
                <a:lnTo>
                  <a:pt x="42" y="60"/>
                </a:lnTo>
                <a:lnTo>
                  <a:pt x="36" y="72"/>
                </a:lnTo>
                <a:lnTo>
                  <a:pt x="54" y="96"/>
                </a:lnTo>
                <a:lnTo>
                  <a:pt x="78" y="126"/>
                </a:lnTo>
                <a:lnTo>
                  <a:pt x="96" y="144"/>
                </a:lnTo>
                <a:lnTo>
                  <a:pt x="96" y="175"/>
                </a:lnTo>
                <a:lnTo>
                  <a:pt x="96" y="211"/>
                </a:lnTo>
                <a:lnTo>
                  <a:pt x="78" y="223"/>
                </a:lnTo>
                <a:lnTo>
                  <a:pt x="60" y="229"/>
                </a:lnTo>
                <a:lnTo>
                  <a:pt x="54" y="241"/>
                </a:lnTo>
                <a:lnTo>
                  <a:pt x="42" y="247"/>
                </a:lnTo>
                <a:lnTo>
                  <a:pt x="48" y="253"/>
                </a:lnTo>
                <a:lnTo>
                  <a:pt x="66" y="271"/>
                </a:lnTo>
                <a:lnTo>
                  <a:pt x="108" y="241"/>
                </a:lnTo>
                <a:lnTo>
                  <a:pt x="138" y="211"/>
                </a:lnTo>
                <a:lnTo>
                  <a:pt x="114" y="132"/>
                </a:lnTo>
                <a:lnTo>
                  <a:pt x="102" y="114"/>
                </a:lnTo>
                <a:lnTo>
                  <a:pt x="78" y="84"/>
                </a:lnTo>
                <a:lnTo>
                  <a:pt x="66" y="60"/>
                </a:lnTo>
                <a:lnTo>
                  <a:pt x="78" y="48"/>
                </a:lnTo>
                <a:lnTo>
                  <a:pt x="96" y="36"/>
                </a:lnTo>
                <a:lnTo>
                  <a:pt x="90" y="18"/>
                </a:lnTo>
                <a:lnTo>
                  <a:pt x="66" y="0"/>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60" name="TH"/>
          <p:cNvSpPr>
            <a:spLocks/>
          </p:cNvSpPr>
          <p:nvPr/>
        </p:nvSpPr>
        <p:spPr bwMode="auto">
          <a:xfrm>
            <a:off x="6602775" y="3680746"/>
            <a:ext cx="181648" cy="335892"/>
          </a:xfrm>
          <a:custGeom>
            <a:avLst/>
            <a:gdLst>
              <a:gd name="T0" fmla="*/ 2147483647 w 107"/>
              <a:gd name="T1" fmla="*/ 2147483647 h 190"/>
              <a:gd name="T2" fmla="*/ 0 w 107"/>
              <a:gd name="T3" fmla="*/ 2147483647 h 190"/>
              <a:gd name="T4" fmla="*/ 2147483647 w 107"/>
              <a:gd name="T5" fmla="*/ 2147483647 h 190"/>
              <a:gd name="T6" fmla="*/ 2147483647 w 107"/>
              <a:gd name="T7" fmla="*/ 2147483647 h 190"/>
              <a:gd name="T8" fmla="*/ 2147483647 w 107"/>
              <a:gd name="T9" fmla="*/ 2147483647 h 190"/>
              <a:gd name="T10" fmla="*/ 2147483647 w 107"/>
              <a:gd name="T11" fmla="*/ 2147483647 h 190"/>
              <a:gd name="T12" fmla="*/ 2147483647 w 107"/>
              <a:gd name="T13" fmla="*/ 2147483647 h 190"/>
              <a:gd name="T14" fmla="*/ 2147483647 w 107"/>
              <a:gd name="T15" fmla="*/ 2147483647 h 190"/>
              <a:gd name="T16" fmla="*/ 2147483647 w 107"/>
              <a:gd name="T17" fmla="*/ 2147483647 h 190"/>
              <a:gd name="T18" fmla="*/ 2147483647 w 107"/>
              <a:gd name="T19" fmla="*/ 2147483647 h 190"/>
              <a:gd name="T20" fmla="*/ 2147483647 w 107"/>
              <a:gd name="T21" fmla="*/ 2147483647 h 190"/>
              <a:gd name="T22" fmla="*/ 2147483647 w 107"/>
              <a:gd name="T23" fmla="*/ 2147483647 h 190"/>
              <a:gd name="T24" fmla="*/ 2147483647 w 107"/>
              <a:gd name="T25" fmla="*/ 2147483647 h 190"/>
              <a:gd name="T26" fmla="*/ 2147483647 w 107"/>
              <a:gd name="T27" fmla="*/ 2147483647 h 190"/>
              <a:gd name="T28" fmla="*/ 2147483647 w 107"/>
              <a:gd name="T29" fmla="*/ 2147483647 h 190"/>
              <a:gd name="T30" fmla="*/ 2147483647 w 107"/>
              <a:gd name="T31" fmla="*/ 2147483647 h 190"/>
              <a:gd name="T32" fmla="*/ 2147483647 w 107"/>
              <a:gd name="T33" fmla="*/ 2147483647 h 190"/>
              <a:gd name="T34" fmla="*/ 2147483647 w 107"/>
              <a:gd name="T35" fmla="*/ 2147483647 h 190"/>
              <a:gd name="T36" fmla="*/ 2147483647 w 107"/>
              <a:gd name="T37" fmla="*/ 2147483647 h 190"/>
              <a:gd name="T38" fmla="*/ 2147483647 w 107"/>
              <a:gd name="T39" fmla="*/ 2147483647 h 190"/>
              <a:gd name="T40" fmla="*/ 2147483647 w 107"/>
              <a:gd name="T41" fmla="*/ 2147483647 h 190"/>
              <a:gd name="T42" fmla="*/ 2147483647 w 107"/>
              <a:gd name="T43" fmla="*/ 2147483647 h 190"/>
              <a:gd name="T44" fmla="*/ 2147483647 w 107"/>
              <a:gd name="T45" fmla="*/ 2147483647 h 190"/>
              <a:gd name="T46" fmla="*/ 2147483647 w 107"/>
              <a:gd name="T47" fmla="*/ 2147483647 h 190"/>
              <a:gd name="T48" fmla="*/ 2147483647 w 107"/>
              <a:gd name="T49" fmla="*/ 2147483647 h 190"/>
              <a:gd name="T50" fmla="*/ 2147483647 w 107"/>
              <a:gd name="T51" fmla="*/ 2147483647 h 190"/>
              <a:gd name="T52" fmla="*/ 2147483647 w 107"/>
              <a:gd name="T53" fmla="*/ 2147483647 h 190"/>
              <a:gd name="T54" fmla="*/ 2147483647 w 107"/>
              <a:gd name="T55" fmla="*/ 2147483647 h 190"/>
              <a:gd name="T56" fmla="*/ 2147483647 w 107"/>
              <a:gd name="T57" fmla="*/ 2147483647 h 190"/>
              <a:gd name="T58" fmla="*/ 2147483647 w 107"/>
              <a:gd name="T59" fmla="*/ 0 h 190"/>
              <a:gd name="T60" fmla="*/ 2147483647 w 107"/>
              <a:gd name="T61" fmla="*/ 2147483647 h 19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7" h="190">
                <a:moveTo>
                  <a:pt x="7" y="9"/>
                </a:moveTo>
                <a:lnTo>
                  <a:pt x="0" y="23"/>
                </a:lnTo>
                <a:lnTo>
                  <a:pt x="15" y="47"/>
                </a:lnTo>
                <a:lnTo>
                  <a:pt x="15" y="60"/>
                </a:lnTo>
                <a:lnTo>
                  <a:pt x="22" y="78"/>
                </a:lnTo>
                <a:lnTo>
                  <a:pt x="19" y="93"/>
                </a:lnTo>
                <a:lnTo>
                  <a:pt x="23" y="110"/>
                </a:lnTo>
                <a:lnTo>
                  <a:pt x="26" y="118"/>
                </a:lnTo>
                <a:lnTo>
                  <a:pt x="19" y="126"/>
                </a:lnTo>
                <a:lnTo>
                  <a:pt x="13" y="159"/>
                </a:lnTo>
                <a:lnTo>
                  <a:pt x="33" y="182"/>
                </a:lnTo>
                <a:lnTo>
                  <a:pt x="34" y="178"/>
                </a:lnTo>
                <a:lnTo>
                  <a:pt x="46" y="185"/>
                </a:lnTo>
                <a:lnTo>
                  <a:pt x="46" y="190"/>
                </a:lnTo>
                <a:lnTo>
                  <a:pt x="56" y="188"/>
                </a:lnTo>
                <a:lnTo>
                  <a:pt x="59" y="184"/>
                </a:lnTo>
                <a:lnTo>
                  <a:pt x="43" y="174"/>
                </a:lnTo>
                <a:lnTo>
                  <a:pt x="27" y="149"/>
                </a:lnTo>
                <a:lnTo>
                  <a:pt x="19" y="138"/>
                </a:lnTo>
                <a:lnTo>
                  <a:pt x="32" y="113"/>
                </a:lnTo>
                <a:lnTo>
                  <a:pt x="57" y="108"/>
                </a:lnTo>
                <a:lnTo>
                  <a:pt x="70" y="119"/>
                </a:lnTo>
                <a:lnTo>
                  <a:pt x="63" y="97"/>
                </a:lnTo>
                <a:lnTo>
                  <a:pt x="72" y="87"/>
                </a:lnTo>
                <a:lnTo>
                  <a:pt x="101" y="87"/>
                </a:lnTo>
                <a:lnTo>
                  <a:pt x="107" y="73"/>
                </a:lnTo>
                <a:lnTo>
                  <a:pt x="95" y="50"/>
                </a:lnTo>
                <a:lnTo>
                  <a:pt x="85" y="37"/>
                </a:lnTo>
                <a:lnTo>
                  <a:pt x="48" y="27"/>
                </a:lnTo>
                <a:lnTo>
                  <a:pt x="36" y="0"/>
                </a:lnTo>
                <a:lnTo>
                  <a:pt x="7" y="9"/>
                </a:lnTo>
                <a:close/>
              </a:path>
            </a:pathLst>
          </a:custGeom>
          <a:solidFill>
            <a:schemeClr val="bg2"/>
          </a:solidFill>
          <a:ln w="9525" cap="flat" cmpd="sng">
            <a:solidFill>
              <a:schemeClr val="bg1"/>
            </a:solidFill>
            <a:prstDash val="solid"/>
            <a:round/>
            <a:headEnd type="none" w="med" len="med"/>
            <a:tailEnd type="none" w="med" len="me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61" name="LA"/>
          <p:cNvSpPr>
            <a:spLocks/>
          </p:cNvSpPr>
          <p:nvPr/>
        </p:nvSpPr>
        <p:spPr bwMode="auto">
          <a:xfrm>
            <a:off x="6653011" y="3647223"/>
            <a:ext cx="178347" cy="192411"/>
          </a:xfrm>
          <a:custGeom>
            <a:avLst/>
            <a:gdLst>
              <a:gd name="T0" fmla="*/ 3492879 w 10000"/>
              <a:gd name="T1" fmla="*/ 4713787 h 10000"/>
              <a:gd name="T2" fmla="*/ 4027778 w 10000"/>
              <a:gd name="T3" fmla="*/ 4795308 h 10000"/>
              <a:gd name="T4" fmla="*/ 4027778 w 10000"/>
              <a:gd name="T5" fmla="*/ 3811312 h 10000"/>
              <a:gd name="T6" fmla="*/ 3502561 w 10000"/>
              <a:gd name="T7" fmla="*/ 3238759 h 10000"/>
              <a:gd name="T8" fmla="*/ 2802125 w 10000"/>
              <a:gd name="T9" fmla="*/ 2286884 h 10000"/>
              <a:gd name="T10" fmla="*/ 2276508 w 10000"/>
              <a:gd name="T11" fmla="*/ 1522981 h 10000"/>
              <a:gd name="T12" fmla="*/ 2451706 w 10000"/>
              <a:gd name="T13" fmla="*/ 1143201 h 10000"/>
              <a:gd name="T14" fmla="*/ 2276508 w 10000"/>
              <a:gd name="T15" fmla="*/ 762455 h 10000"/>
              <a:gd name="T16" fmla="*/ 1751270 w 10000"/>
              <a:gd name="T17" fmla="*/ 571129 h 10000"/>
              <a:gd name="T18" fmla="*/ 1400852 w 10000"/>
              <a:gd name="T19" fmla="*/ 0 h 10000"/>
              <a:gd name="T20" fmla="*/ 1225653 w 10000"/>
              <a:gd name="T21" fmla="*/ 0 h 10000"/>
              <a:gd name="T22" fmla="*/ 350418 w 10000"/>
              <a:gd name="T23" fmla="*/ 189902 h 10000"/>
              <a:gd name="T24" fmla="*/ 0 w 10000"/>
              <a:gd name="T25" fmla="*/ 762455 h 10000"/>
              <a:gd name="T26" fmla="*/ 175199 w 10000"/>
              <a:gd name="T27" fmla="*/ 1143201 h 10000"/>
              <a:gd name="T28" fmla="*/ 350418 w 10000"/>
              <a:gd name="T29" fmla="*/ 2286884 h 10000"/>
              <a:gd name="T30" fmla="*/ 1576071 w 10000"/>
              <a:gd name="T31" fmla="*/ 2286884 h 10000"/>
              <a:gd name="T32" fmla="*/ 2101288 w 10000"/>
              <a:gd name="T33" fmla="*/ 2476786 h 10000"/>
              <a:gd name="T34" fmla="*/ 2976923 w 10000"/>
              <a:gd name="T35" fmla="*/ 4001214 h 10000"/>
              <a:gd name="T36" fmla="*/ 2802125 w 10000"/>
              <a:gd name="T37" fmla="*/ 4604465 h 10000"/>
              <a:gd name="T38" fmla="*/ 3492879 w 10000"/>
              <a:gd name="T39" fmla="*/ 4713787 h 100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000" h="10000">
                <a:moveTo>
                  <a:pt x="8672" y="9830"/>
                </a:moveTo>
                <a:lnTo>
                  <a:pt x="10000" y="10000"/>
                </a:lnTo>
                <a:lnTo>
                  <a:pt x="10000" y="7948"/>
                </a:lnTo>
                <a:lnTo>
                  <a:pt x="8696" y="6754"/>
                </a:lnTo>
                <a:lnTo>
                  <a:pt x="6957" y="4769"/>
                </a:lnTo>
                <a:lnTo>
                  <a:pt x="5652" y="3176"/>
                </a:lnTo>
                <a:lnTo>
                  <a:pt x="6087" y="2384"/>
                </a:lnTo>
                <a:lnTo>
                  <a:pt x="5652" y="1590"/>
                </a:lnTo>
                <a:lnTo>
                  <a:pt x="4348" y="1191"/>
                </a:lnTo>
                <a:lnTo>
                  <a:pt x="3478" y="0"/>
                </a:lnTo>
                <a:lnTo>
                  <a:pt x="3043" y="0"/>
                </a:lnTo>
                <a:lnTo>
                  <a:pt x="870" y="396"/>
                </a:lnTo>
                <a:lnTo>
                  <a:pt x="0" y="1590"/>
                </a:lnTo>
                <a:lnTo>
                  <a:pt x="435" y="2384"/>
                </a:lnTo>
                <a:lnTo>
                  <a:pt x="870" y="4769"/>
                </a:lnTo>
                <a:lnTo>
                  <a:pt x="3913" y="4769"/>
                </a:lnTo>
                <a:lnTo>
                  <a:pt x="5217" y="5165"/>
                </a:lnTo>
                <a:lnTo>
                  <a:pt x="7391" y="8344"/>
                </a:lnTo>
                <a:lnTo>
                  <a:pt x="6957" y="9602"/>
                </a:lnTo>
                <a:lnTo>
                  <a:pt x="8672" y="9830"/>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62" name="KH"/>
          <p:cNvSpPr>
            <a:spLocks/>
          </p:cNvSpPr>
          <p:nvPr/>
        </p:nvSpPr>
        <p:spPr bwMode="auto">
          <a:xfrm>
            <a:off x="6706649" y="3826224"/>
            <a:ext cx="124709" cy="99231"/>
          </a:xfrm>
          <a:custGeom>
            <a:avLst/>
            <a:gdLst>
              <a:gd name="T0" fmla="*/ 1600556 w 10000"/>
              <a:gd name="T1" fmla="*/ 81975 h 6448"/>
              <a:gd name="T2" fmla="*/ 1445592 w 10000"/>
              <a:gd name="T3" fmla="*/ 45416 h 6448"/>
              <a:gd name="T4" fmla="*/ 1103517 w 10000"/>
              <a:gd name="T5" fmla="*/ 0 h 6448"/>
              <a:gd name="T6" fmla="*/ 367770 w 10000"/>
              <a:gd name="T7" fmla="*/ 151157 h 6448"/>
              <a:gd name="T8" fmla="*/ 0 w 10000"/>
              <a:gd name="T9" fmla="*/ 453763 h 6448"/>
              <a:gd name="T10" fmla="*/ 0 w 10000"/>
              <a:gd name="T11" fmla="*/ 1058391 h 6448"/>
              <a:gd name="T12" fmla="*/ 612960 w 10000"/>
              <a:gd name="T13" fmla="*/ 1813557 h 6448"/>
              <a:gd name="T14" fmla="*/ 858135 w 10000"/>
              <a:gd name="T15" fmla="*/ 1965024 h 6448"/>
              <a:gd name="T16" fmla="*/ 1103517 w 10000"/>
              <a:gd name="T17" fmla="*/ 1813557 h 6448"/>
              <a:gd name="T18" fmla="*/ 1225714 w 10000"/>
              <a:gd name="T19" fmla="*/ 1511261 h 6448"/>
              <a:gd name="T20" fmla="*/ 1593882 w 10000"/>
              <a:gd name="T21" fmla="*/ 1361016 h 6448"/>
              <a:gd name="T22" fmla="*/ 1961460 w 10000"/>
              <a:gd name="T23" fmla="*/ 1058391 h 6448"/>
              <a:gd name="T24" fmla="*/ 1961460 w 10000"/>
              <a:gd name="T25" fmla="*/ 151157 h 6448"/>
              <a:gd name="T26" fmla="*/ 1600556 w 10000"/>
              <a:gd name="T27" fmla="*/ 81975 h 6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00" h="6448">
                <a:moveTo>
                  <a:pt x="8160" y="269"/>
                </a:moveTo>
                <a:cubicBezTo>
                  <a:pt x="7722" y="211"/>
                  <a:pt x="7792" y="194"/>
                  <a:pt x="7370" y="149"/>
                </a:cubicBezTo>
                <a:lnTo>
                  <a:pt x="5626" y="0"/>
                </a:lnTo>
                <a:lnTo>
                  <a:pt x="1875" y="496"/>
                </a:lnTo>
                <a:lnTo>
                  <a:pt x="0" y="1489"/>
                </a:lnTo>
                <a:lnTo>
                  <a:pt x="0" y="3473"/>
                </a:lnTo>
                <a:lnTo>
                  <a:pt x="3125" y="5951"/>
                </a:lnTo>
                <a:lnTo>
                  <a:pt x="4375" y="6448"/>
                </a:lnTo>
                <a:lnTo>
                  <a:pt x="5626" y="5951"/>
                </a:lnTo>
                <a:lnTo>
                  <a:pt x="6249" y="4959"/>
                </a:lnTo>
                <a:lnTo>
                  <a:pt x="8126" y="4466"/>
                </a:lnTo>
                <a:lnTo>
                  <a:pt x="10000" y="3473"/>
                </a:lnTo>
                <a:lnTo>
                  <a:pt x="10000" y="496"/>
                </a:lnTo>
                <a:lnTo>
                  <a:pt x="8160" y="269"/>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63" name="SS"/>
          <p:cNvSpPr>
            <a:spLocks/>
          </p:cNvSpPr>
          <p:nvPr/>
        </p:nvSpPr>
        <p:spPr bwMode="auto">
          <a:xfrm>
            <a:off x="4973812" y="3817552"/>
            <a:ext cx="251400" cy="191041"/>
          </a:xfrm>
          <a:custGeom>
            <a:avLst/>
            <a:gdLst>
              <a:gd name="T0" fmla="*/ 2147483647 w 52"/>
              <a:gd name="T1" fmla="*/ 2147483647 h 64"/>
              <a:gd name="T2" fmla="*/ 2147483647 w 52"/>
              <a:gd name="T3" fmla="*/ 2147483647 h 64"/>
              <a:gd name="T4" fmla="*/ 2147483647 w 52"/>
              <a:gd name="T5" fmla="*/ 2147483647 h 64"/>
              <a:gd name="T6" fmla="*/ 2147483647 w 52"/>
              <a:gd name="T7" fmla="*/ 2147483647 h 64"/>
              <a:gd name="T8" fmla="*/ 2147483647 w 52"/>
              <a:gd name="T9" fmla="*/ 2147483647 h 64"/>
              <a:gd name="T10" fmla="*/ 2147483647 w 52"/>
              <a:gd name="T11" fmla="*/ 2147483647 h 64"/>
              <a:gd name="T12" fmla="*/ 2147483647 w 52"/>
              <a:gd name="T13" fmla="*/ 2147483647 h 64"/>
              <a:gd name="T14" fmla="*/ 2147483647 w 52"/>
              <a:gd name="T15" fmla="*/ 2147483647 h 64"/>
              <a:gd name="T16" fmla="*/ 2147483647 w 52"/>
              <a:gd name="T17" fmla="*/ 2147483647 h 64"/>
              <a:gd name="T18" fmla="*/ 0 w 52"/>
              <a:gd name="T19" fmla="*/ 2147483647 h 64"/>
              <a:gd name="T20" fmla="*/ 2147483647 w 52"/>
              <a:gd name="T21" fmla="*/ 2147483647 h 64"/>
              <a:gd name="T22" fmla="*/ 2147483647 w 52"/>
              <a:gd name="T23" fmla="*/ 2147483647 h 64"/>
              <a:gd name="T24" fmla="*/ 2147483647 w 52"/>
              <a:gd name="T25" fmla="*/ 2147483647 h 64"/>
              <a:gd name="T26" fmla="*/ 2147483647 w 52"/>
              <a:gd name="T27" fmla="*/ 2147483647 h 64"/>
              <a:gd name="T28" fmla="*/ 2147483647 w 52"/>
              <a:gd name="T29" fmla="*/ 2147483647 h 64"/>
              <a:gd name="T30" fmla="*/ 2147483647 w 52"/>
              <a:gd name="T31" fmla="*/ 2147483647 h 64"/>
              <a:gd name="T32" fmla="*/ 2147483647 w 52"/>
              <a:gd name="T33" fmla="*/ 2147483647 h 64"/>
              <a:gd name="T34" fmla="*/ 2147483647 w 52"/>
              <a:gd name="T35" fmla="*/ 2147483647 h 64"/>
              <a:gd name="T36" fmla="*/ 2147483647 w 52"/>
              <a:gd name="T37" fmla="*/ 2147483647 h 64"/>
              <a:gd name="T38" fmla="*/ 2147483647 w 52"/>
              <a:gd name="T39" fmla="*/ 2147483647 h 64"/>
              <a:gd name="T40" fmla="*/ 2147483647 w 52"/>
              <a:gd name="T41" fmla="*/ 2147483647 h 64"/>
              <a:gd name="T42" fmla="*/ 2147483647 w 52"/>
              <a:gd name="T43" fmla="*/ 2147483647 h 64"/>
              <a:gd name="T44" fmla="*/ 2147483647 w 52"/>
              <a:gd name="T45" fmla="*/ 2147483647 h 64"/>
              <a:gd name="T46" fmla="*/ 2147483647 w 52"/>
              <a:gd name="T47" fmla="*/ 2147483647 h 64"/>
              <a:gd name="T48" fmla="*/ 2147483647 w 52"/>
              <a:gd name="T49" fmla="*/ 2147483647 h 64"/>
              <a:gd name="T50" fmla="*/ 2147483647 w 52"/>
              <a:gd name="T51" fmla="*/ 2147483647 h 64"/>
              <a:gd name="T52" fmla="*/ 2147483647 w 52"/>
              <a:gd name="T53" fmla="*/ 2147483647 h 64"/>
              <a:gd name="T54" fmla="*/ 2147483647 w 52"/>
              <a:gd name="T55" fmla="*/ 2147483647 h 64"/>
              <a:gd name="T56" fmla="*/ 2147483647 w 52"/>
              <a:gd name="T57" fmla="*/ 2147483647 h 64"/>
              <a:gd name="T58" fmla="*/ 2147483647 w 52"/>
              <a:gd name="T59" fmla="*/ 2147483647 h 64"/>
              <a:gd name="T60" fmla="*/ 2147483647 w 52"/>
              <a:gd name="T61" fmla="*/ 2147483647 h 64"/>
              <a:gd name="T62" fmla="*/ 2147483647 w 52"/>
              <a:gd name="T63" fmla="*/ 2147483647 h 64"/>
              <a:gd name="T64" fmla="*/ 2147483647 w 52"/>
              <a:gd name="T65" fmla="*/ 2147483647 h 64"/>
              <a:gd name="T66" fmla="*/ 2147483647 w 52"/>
              <a:gd name="T67" fmla="*/ 2147483647 h 64"/>
              <a:gd name="T68" fmla="*/ 2147483647 w 52"/>
              <a:gd name="T69" fmla="*/ 2147483647 h 64"/>
              <a:gd name="T70" fmla="*/ 2147483647 w 52"/>
              <a:gd name="T71" fmla="*/ 0 h 64"/>
              <a:gd name="T72" fmla="*/ 2147483647 w 52"/>
              <a:gd name="T73" fmla="*/ 2147483647 h 64"/>
              <a:gd name="T74" fmla="*/ 2147483647 w 52"/>
              <a:gd name="T75" fmla="*/ 2147483647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connsiteX0" fmla="*/ 7115 w 10000"/>
              <a:gd name="connsiteY0" fmla="*/ 781 h 10000"/>
              <a:gd name="connsiteX1" fmla="*/ 2115 w 10000"/>
              <a:gd name="connsiteY1" fmla="*/ 781 h 10000"/>
              <a:gd name="connsiteX2" fmla="*/ 1923 w 10000"/>
              <a:gd name="connsiteY2" fmla="*/ 1719 h 10000"/>
              <a:gd name="connsiteX3" fmla="*/ 1346 w 10000"/>
              <a:gd name="connsiteY3" fmla="*/ 1719 h 10000"/>
              <a:gd name="connsiteX4" fmla="*/ 1346 w 10000"/>
              <a:gd name="connsiteY4" fmla="*/ 2188 h 10000"/>
              <a:gd name="connsiteX5" fmla="*/ 1154 w 10000"/>
              <a:gd name="connsiteY5" fmla="*/ 2031 h 10000"/>
              <a:gd name="connsiteX6" fmla="*/ 962 w 10000"/>
              <a:gd name="connsiteY6" fmla="*/ 3906 h 10000"/>
              <a:gd name="connsiteX7" fmla="*/ 385 w 10000"/>
              <a:gd name="connsiteY7" fmla="*/ 4219 h 10000"/>
              <a:gd name="connsiteX8" fmla="*/ 192 w 10000"/>
              <a:gd name="connsiteY8" fmla="*/ 5000 h 10000"/>
              <a:gd name="connsiteX9" fmla="*/ 0 w 10000"/>
              <a:gd name="connsiteY9" fmla="*/ 5469 h 10000"/>
              <a:gd name="connsiteX10" fmla="*/ 577 w 10000"/>
              <a:gd name="connsiteY10" fmla="*/ 6406 h 10000"/>
              <a:gd name="connsiteX11" fmla="*/ 962 w 10000"/>
              <a:gd name="connsiteY11" fmla="*/ 7031 h 10000"/>
              <a:gd name="connsiteX12" fmla="*/ 1538 w 10000"/>
              <a:gd name="connsiteY12" fmla="*/ 7813 h 10000"/>
              <a:gd name="connsiteX13" fmla="*/ 2308 w 10000"/>
              <a:gd name="connsiteY13" fmla="*/ 8125 h 10000"/>
              <a:gd name="connsiteX14" fmla="*/ 3462 w 10000"/>
              <a:gd name="connsiteY14" fmla="*/ 9063 h 10000"/>
              <a:gd name="connsiteX15" fmla="*/ 3846 w 10000"/>
              <a:gd name="connsiteY15" fmla="*/ 9531 h 10000"/>
              <a:gd name="connsiteX16" fmla="*/ 4808 w 10000"/>
              <a:gd name="connsiteY16" fmla="*/ 9531 h 10000"/>
              <a:gd name="connsiteX17" fmla="*/ 5577 w 10000"/>
              <a:gd name="connsiteY17" fmla="*/ 10000 h 10000"/>
              <a:gd name="connsiteX18" fmla="*/ 6923 w 10000"/>
              <a:gd name="connsiteY18" fmla="*/ 9844 h 10000"/>
              <a:gd name="connsiteX19" fmla="*/ 7885 w 10000"/>
              <a:gd name="connsiteY19" fmla="*/ 9531 h 10000"/>
              <a:gd name="connsiteX20" fmla="*/ 8462 w 10000"/>
              <a:gd name="connsiteY20" fmla="*/ 9531 h 10000"/>
              <a:gd name="connsiteX21" fmla="*/ 8462 w 10000"/>
              <a:gd name="connsiteY21" fmla="*/ 9219 h 10000"/>
              <a:gd name="connsiteX22" fmla="*/ 8077 w 10000"/>
              <a:gd name="connsiteY22" fmla="*/ 8906 h 10000"/>
              <a:gd name="connsiteX23" fmla="*/ 7500 w 10000"/>
              <a:gd name="connsiteY23" fmla="*/ 8438 h 10000"/>
              <a:gd name="connsiteX24" fmla="*/ 6731 w 10000"/>
              <a:gd name="connsiteY24" fmla="*/ 7969 h 10000"/>
              <a:gd name="connsiteX25" fmla="*/ 6923 w 10000"/>
              <a:gd name="connsiteY25" fmla="*/ 7500 h 10000"/>
              <a:gd name="connsiteX26" fmla="*/ 7308 w 10000"/>
              <a:gd name="connsiteY26" fmla="*/ 7500 h 10000"/>
              <a:gd name="connsiteX27" fmla="*/ 7500 w 10000"/>
              <a:gd name="connsiteY27" fmla="*/ 6563 h 10000"/>
              <a:gd name="connsiteX28" fmla="*/ 6453 w 10000"/>
              <a:gd name="connsiteY28" fmla="*/ 5651 h 10000"/>
              <a:gd name="connsiteX29" fmla="*/ 8846 w 10000"/>
              <a:gd name="connsiteY29" fmla="*/ 5000 h 10000"/>
              <a:gd name="connsiteX30" fmla="*/ 9038 w 10000"/>
              <a:gd name="connsiteY30" fmla="*/ 3281 h 10000"/>
              <a:gd name="connsiteX31" fmla="*/ 9615 w 10000"/>
              <a:gd name="connsiteY31" fmla="*/ 2969 h 10000"/>
              <a:gd name="connsiteX32" fmla="*/ 10000 w 10000"/>
              <a:gd name="connsiteY32" fmla="*/ 2813 h 10000"/>
              <a:gd name="connsiteX33" fmla="*/ 9615 w 10000"/>
              <a:gd name="connsiteY33" fmla="*/ 2031 h 10000"/>
              <a:gd name="connsiteX34" fmla="*/ 9038 w 10000"/>
              <a:gd name="connsiteY34" fmla="*/ 625 h 10000"/>
              <a:gd name="connsiteX35" fmla="*/ 8462 w 10000"/>
              <a:gd name="connsiteY35" fmla="*/ 0 h 10000"/>
              <a:gd name="connsiteX36" fmla="*/ 8077 w 10000"/>
              <a:gd name="connsiteY36" fmla="*/ 313 h 10000"/>
              <a:gd name="connsiteX37" fmla="*/ 7115 w 10000"/>
              <a:gd name="connsiteY37" fmla="*/ 781 h 10000"/>
              <a:gd name="connsiteX0" fmla="*/ 7115 w 10000"/>
              <a:gd name="connsiteY0" fmla="*/ 781 h 10000"/>
              <a:gd name="connsiteX1" fmla="*/ 2115 w 10000"/>
              <a:gd name="connsiteY1" fmla="*/ 781 h 10000"/>
              <a:gd name="connsiteX2" fmla="*/ 1923 w 10000"/>
              <a:gd name="connsiteY2" fmla="*/ 1719 h 10000"/>
              <a:gd name="connsiteX3" fmla="*/ 1346 w 10000"/>
              <a:gd name="connsiteY3" fmla="*/ 1719 h 10000"/>
              <a:gd name="connsiteX4" fmla="*/ 1346 w 10000"/>
              <a:gd name="connsiteY4" fmla="*/ 2188 h 10000"/>
              <a:gd name="connsiteX5" fmla="*/ 1154 w 10000"/>
              <a:gd name="connsiteY5" fmla="*/ 2031 h 10000"/>
              <a:gd name="connsiteX6" fmla="*/ 962 w 10000"/>
              <a:gd name="connsiteY6" fmla="*/ 3906 h 10000"/>
              <a:gd name="connsiteX7" fmla="*/ 385 w 10000"/>
              <a:gd name="connsiteY7" fmla="*/ 4219 h 10000"/>
              <a:gd name="connsiteX8" fmla="*/ 192 w 10000"/>
              <a:gd name="connsiteY8" fmla="*/ 5000 h 10000"/>
              <a:gd name="connsiteX9" fmla="*/ 0 w 10000"/>
              <a:gd name="connsiteY9" fmla="*/ 5469 h 10000"/>
              <a:gd name="connsiteX10" fmla="*/ 577 w 10000"/>
              <a:gd name="connsiteY10" fmla="*/ 6406 h 10000"/>
              <a:gd name="connsiteX11" fmla="*/ 962 w 10000"/>
              <a:gd name="connsiteY11" fmla="*/ 7031 h 10000"/>
              <a:gd name="connsiteX12" fmla="*/ 1538 w 10000"/>
              <a:gd name="connsiteY12" fmla="*/ 7813 h 10000"/>
              <a:gd name="connsiteX13" fmla="*/ 2308 w 10000"/>
              <a:gd name="connsiteY13" fmla="*/ 8125 h 10000"/>
              <a:gd name="connsiteX14" fmla="*/ 3462 w 10000"/>
              <a:gd name="connsiteY14" fmla="*/ 9063 h 10000"/>
              <a:gd name="connsiteX15" fmla="*/ 3846 w 10000"/>
              <a:gd name="connsiteY15" fmla="*/ 9531 h 10000"/>
              <a:gd name="connsiteX16" fmla="*/ 4808 w 10000"/>
              <a:gd name="connsiteY16" fmla="*/ 9531 h 10000"/>
              <a:gd name="connsiteX17" fmla="*/ 5577 w 10000"/>
              <a:gd name="connsiteY17" fmla="*/ 10000 h 10000"/>
              <a:gd name="connsiteX18" fmla="*/ 6923 w 10000"/>
              <a:gd name="connsiteY18" fmla="*/ 9844 h 10000"/>
              <a:gd name="connsiteX19" fmla="*/ 7885 w 10000"/>
              <a:gd name="connsiteY19" fmla="*/ 9531 h 10000"/>
              <a:gd name="connsiteX20" fmla="*/ 8462 w 10000"/>
              <a:gd name="connsiteY20" fmla="*/ 9531 h 10000"/>
              <a:gd name="connsiteX21" fmla="*/ 8462 w 10000"/>
              <a:gd name="connsiteY21" fmla="*/ 9219 h 10000"/>
              <a:gd name="connsiteX22" fmla="*/ 8077 w 10000"/>
              <a:gd name="connsiteY22" fmla="*/ 8906 h 10000"/>
              <a:gd name="connsiteX23" fmla="*/ 7500 w 10000"/>
              <a:gd name="connsiteY23" fmla="*/ 8438 h 10000"/>
              <a:gd name="connsiteX24" fmla="*/ 6731 w 10000"/>
              <a:gd name="connsiteY24" fmla="*/ 7969 h 10000"/>
              <a:gd name="connsiteX25" fmla="*/ 6923 w 10000"/>
              <a:gd name="connsiteY25" fmla="*/ 7500 h 10000"/>
              <a:gd name="connsiteX26" fmla="*/ 7308 w 10000"/>
              <a:gd name="connsiteY26" fmla="*/ 7500 h 10000"/>
              <a:gd name="connsiteX27" fmla="*/ 7500 w 10000"/>
              <a:gd name="connsiteY27" fmla="*/ 6563 h 10000"/>
              <a:gd name="connsiteX28" fmla="*/ 6453 w 10000"/>
              <a:gd name="connsiteY28" fmla="*/ 5651 h 10000"/>
              <a:gd name="connsiteX29" fmla="*/ 5741 w 10000"/>
              <a:gd name="connsiteY29" fmla="*/ 5621 h 10000"/>
              <a:gd name="connsiteX30" fmla="*/ 9038 w 10000"/>
              <a:gd name="connsiteY30" fmla="*/ 3281 h 10000"/>
              <a:gd name="connsiteX31" fmla="*/ 9615 w 10000"/>
              <a:gd name="connsiteY31" fmla="*/ 2969 h 10000"/>
              <a:gd name="connsiteX32" fmla="*/ 10000 w 10000"/>
              <a:gd name="connsiteY32" fmla="*/ 2813 h 10000"/>
              <a:gd name="connsiteX33" fmla="*/ 9615 w 10000"/>
              <a:gd name="connsiteY33" fmla="*/ 2031 h 10000"/>
              <a:gd name="connsiteX34" fmla="*/ 9038 w 10000"/>
              <a:gd name="connsiteY34" fmla="*/ 625 h 10000"/>
              <a:gd name="connsiteX35" fmla="*/ 8462 w 10000"/>
              <a:gd name="connsiteY35" fmla="*/ 0 h 10000"/>
              <a:gd name="connsiteX36" fmla="*/ 8077 w 10000"/>
              <a:gd name="connsiteY36" fmla="*/ 313 h 10000"/>
              <a:gd name="connsiteX37" fmla="*/ 7115 w 10000"/>
              <a:gd name="connsiteY37" fmla="*/ 781 h 10000"/>
              <a:gd name="connsiteX0" fmla="*/ 7115 w 10000"/>
              <a:gd name="connsiteY0" fmla="*/ 781 h 10000"/>
              <a:gd name="connsiteX1" fmla="*/ 2115 w 10000"/>
              <a:gd name="connsiteY1" fmla="*/ 781 h 10000"/>
              <a:gd name="connsiteX2" fmla="*/ 1923 w 10000"/>
              <a:gd name="connsiteY2" fmla="*/ 1719 h 10000"/>
              <a:gd name="connsiteX3" fmla="*/ 1346 w 10000"/>
              <a:gd name="connsiteY3" fmla="*/ 1719 h 10000"/>
              <a:gd name="connsiteX4" fmla="*/ 1346 w 10000"/>
              <a:gd name="connsiteY4" fmla="*/ 2188 h 10000"/>
              <a:gd name="connsiteX5" fmla="*/ 1154 w 10000"/>
              <a:gd name="connsiteY5" fmla="*/ 2031 h 10000"/>
              <a:gd name="connsiteX6" fmla="*/ 962 w 10000"/>
              <a:gd name="connsiteY6" fmla="*/ 3906 h 10000"/>
              <a:gd name="connsiteX7" fmla="*/ 385 w 10000"/>
              <a:gd name="connsiteY7" fmla="*/ 4219 h 10000"/>
              <a:gd name="connsiteX8" fmla="*/ 192 w 10000"/>
              <a:gd name="connsiteY8" fmla="*/ 5000 h 10000"/>
              <a:gd name="connsiteX9" fmla="*/ 0 w 10000"/>
              <a:gd name="connsiteY9" fmla="*/ 5469 h 10000"/>
              <a:gd name="connsiteX10" fmla="*/ 577 w 10000"/>
              <a:gd name="connsiteY10" fmla="*/ 6406 h 10000"/>
              <a:gd name="connsiteX11" fmla="*/ 962 w 10000"/>
              <a:gd name="connsiteY11" fmla="*/ 7031 h 10000"/>
              <a:gd name="connsiteX12" fmla="*/ 1538 w 10000"/>
              <a:gd name="connsiteY12" fmla="*/ 7813 h 10000"/>
              <a:gd name="connsiteX13" fmla="*/ 2308 w 10000"/>
              <a:gd name="connsiteY13" fmla="*/ 8125 h 10000"/>
              <a:gd name="connsiteX14" fmla="*/ 3462 w 10000"/>
              <a:gd name="connsiteY14" fmla="*/ 9063 h 10000"/>
              <a:gd name="connsiteX15" fmla="*/ 3846 w 10000"/>
              <a:gd name="connsiteY15" fmla="*/ 9531 h 10000"/>
              <a:gd name="connsiteX16" fmla="*/ 4808 w 10000"/>
              <a:gd name="connsiteY16" fmla="*/ 9531 h 10000"/>
              <a:gd name="connsiteX17" fmla="*/ 5577 w 10000"/>
              <a:gd name="connsiteY17" fmla="*/ 10000 h 10000"/>
              <a:gd name="connsiteX18" fmla="*/ 6923 w 10000"/>
              <a:gd name="connsiteY18" fmla="*/ 9844 h 10000"/>
              <a:gd name="connsiteX19" fmla="*/ 7885 w 10000"/>
              <a:gd name="connsiteY19" fmla="*/ 9531 h 10000"/>
              <a:gd name="connsiteX20" fmla="*/ 8462 w 10000"/>
              <a:gd name="connsiteY20" fmla="*/ 9531 h 10000"/>
              <a:gd name="connsiteX21" fmla="*/ 8462 w 10000"/>
              <a:gd name="connsiteY21" fmla="*/ 9219 h 10000"/>
              <a:gd name="connsiteX22" fmla="*/ 8077 w 10000"/>
              <a:gd name="connsiteY22" fmla="*/ 8906 h 10000"/>
              <a:gd name="connsiteX23" fmla="*/ 7500 w 10000"/>
              <a:gd name="connsiteY23" fmla="*/ 8438 h 10000"/>
              <a:gd name="connsiteX24" fmla="*/ 6731 w 10000"/>
              <a:gd name="connsiteY24" fmla="*/ 7969 h 10000"/>
              <a:gd name="connsiteX25" fmla="*/ 6923 w 10000"/>
              <a:gd name="connsiteY25" fmla="*/ 7500 h 10000"/>
              <a:gd name="connsiteX26" fmla="*/ 7308 w 10000"/>
              <a:gd name="connsiteY26" fmla="*/ 7500 h 10000"/>
              <a:gd name="connsiteX27" fmla="*/ 7500 w 10000"/>
              <a:gd name="connsiteY27" fmla="*/ 6563 h 10000"/>
              <a:gd name="connsiteX28" fmla="*/ 6629 w 10000"/>
              <a:gd name="connsiteY28" fmla="*/ 5460 h 10000"/>
              <a:gd name="connsiteX29" fmla="*/ 5741 w 10000"/>
              <a:gd name="connsiteY29" fmla="*/ 5621 h 10000"/>
              <a:gd name="connsiteX30" fmla="*/ 9038 w 10000"/>
              <a:gd name="connsiteY30" fmla="*/ 3281 h 10000"/>
              <a:gd name="connsiteX31" fmla="*/ 9615 w 10000"/>
              <a:gd name="connsiteY31" fmla="*/ 2969 h 10000"/>
              <a:gd name="connsiteX32" fmla="*/ 10000 w 10000"/>
              <a:gd name="connsiteY32" fmla="*/ 2813 h 10000"/>
              <a:gd name="connsiteX33" fmla="*/ 9615 w 10000"/>
              <a:gd name="connsiteY33" fmla="*/ 2031 h 10000"/>
              <a:gd name="connsiteX34" fmla="*/ 9038 w 10000"/>
              <a:gd name="connsiteY34" fmla="*/ 625 h 10000"/>
              <a:gd name="connsiteX35" fmla="*/ 8462 w 10000"/>
              <a:gd name="connsiteY35" fmla="*/ 0 h 10000"/>
              <a:gd name="connsiteX36" fmla="*/ 8077 w 10000"/>
              <a:gd name="connsiteY36" fmla="*/ 313 h 10000"/>
              <a:gd name="connsiteX37" fmla="*/ 7115 w 10000"/>
              <a:gd name="connsiteY37" fmla="*/ 781 h 10000"/>
              <a:gd name="connsiteX0" fmla="*/ 7115 w 10000"/>
              <a:gd name="connsiteY0" fmla="*/ 781 h 10000"/>
              <a:gd name="connsiteX1" fmla="*/ 2115 w 10000"/>
              <a:gd name="connsiteY1" fmla="*/ 781 h 10000"/>
              <a:gd name="connsiteX2" fmla="*/ 1923 w 10000"/>
              <a:gd name="connsiteY2" fmla="*/ 1719 h 10000"/>
              <a:gd name="connsiteX3" fmla="*/ 1346 w 10000"/>
              <a:gd name="connsiteY3" fmla="*/ 1719 h 10000"/>
              <a:gd name="connsiteX4" fmla="*/ 1346 w 10000"/>
              <a:gd name="connsiteY4" fmla="*/ 2188 h 10000"/>
              <a:gd name="connsiteX5" fmla="*/ 1154 w 10000"/>
              <a:gd name="connsiteY5" fmla="*/ 2031 h 10000"/>
              <a:gd name="connsiteX6" fmla="*/ 962 w 10000"/>
              <a:gd name="connsiteY6" fmla="*/ 3906 h 10000"/>
              <a:gd name="connsiteX7" fmla="*/ 385 w 10000"/>
              <a:gd name="connsiteY7" fmla="*/ 4219 h 10000"/>
              <a:gd name="connsiteX8" fmla="*/ 192 w 10000"/>
              <a:gd name="connsiteY8" fmla="*/ 5000 h 10000"/>
              <a:gd name="connsiteX9" fmla="*/ 0 w 10000"/>
              <a:gd name="connsiteY9" fmla="*/ 5469 h 10000"/>
              <a:gd name="connsiteX10" fmla="*/ 577 w 10000"/>
              <a:gd name="connsiteY10" fmla="*/ 6406 h 10000"/>
              <a:gd name="connsiteX11" fmla="*/ 962 w 10000"/>
              <a:gd name="connsiteY11" fmla="*/ 7031 h 10000"/>
              <a:gd name="connsiteX12" fmla="*/ 1538 w 10000"/>
              <a:gd name="connsiteY12" fmla="*/ 7813 h 10000"/>
              <a:gd name="connsiteX13" fmla="*/ 2308 w 10000"/>
              <a:gd name="connsiteY13" fmla="*/ 8125 h 10000"/>
              <a:gd name="connsiteX14" fmla="*/ 3462 w 10000"/>
              <a:gd name="connsiteY14" fmla="*/ 9063 h 10000"/>
              <a:gd name="connsiteX15" fmla="*/ 3846 w 10000"/>
              <a:gd name="connsiteY15" fmla="*/ 9531 h 10000"/>
              <a:gd name="connsiteX16" fmla="*/ 4808 w 10000"/>
              <a:gd name="connsiteY16" fmla="*/ 9531 h 10000"/>
              <a:gd name="connsiteX17" fmla="*/ 5577 w 10000"/>
              <a:gd name="connsiteY17" fmla="*/ 10000 h 10000"/>
              <a:gd name="connsiteX18" fmla="*/ 6923 w 10000"/>
              <a:gd name="connsiteY18" fmla="*/ 9844 h 10000"/>
              <a:gd name="connsiteX19" fmla="*/ 7885 w 10000"/>
              <a:gd name="connsiteY19" fmla="*/ 9531 h 10000"/>
              <a:gd name="connsiteX20" fmla="*/ 8462 w 10000"/>
              <a:gd name="connsiteY20" fmla="*/ 9531 h 10000"/>
              <a:gd name="connsiteX21" fmla="*/ 8462 w 10000"/>
              <a:gd name="connsiteY21" fmla="*/ 9219 h 10000"/>
              <a:gd name="connsiteX22" fmla="*/ 8077 w 10000"/>
              <a:gd name="connsiteY22" fmla="*/ 8906 h 10000"/>
              <a:gd name="connsiteX23" fmla="*/ 7500 w 10000"/>
              <a:gd name="connsiteY23" fmla="*/ 8438 h 10000"/>
              <a:gd name="connsiteX24" fmla="*/ 6731 w 10000"/>
              <a:gd name="connsiteY24" fmla="*/ 7969 h 10000"/>
              <a:gd name="connsiteX25" fmla="*/ 6923 w 10000"/>
              <a:gd name="connsiteY25" fmla="*/ 7500 h 10000"/>
              <a:gd name="connsiteX26" fmla="*/ 7308 w 10000"/>
              <a:gd name="connsiteY26" fmla="*/ 7500 h 10000"/>
              <a:gd name="connsiteX27" fmla="*/ 7500 w 10000"/>
              <a:gd name="connsiteY27" fmla="*/ 6563 h 10000"/>
              <a:gd name="connsiteX28" fmla="*/ 6629 w 10000"/>
              <a:gd name="connsiteY28" fmla="*/ 5460 h 10000"/>
              <a:gd name="connsiteX29" fmla="*/ 6151 w 10000"/>
              <a:gd name="connsiteY29" fmla="*/ 5478 h 10000"/>
              <a:gd name="connsiteX30" fmla="*/ 9038 w 10000"/>
              <a:gd name="connsiteY30" fmla="*/ 3281 h 10000"/>
              <a:gd name="connsiteX31" fmla="*/ 9615 w 10000"/>
              <a:gd name="connsiteY31" fmla="*/ 2969 h 10000"/>
              <a:gd name="connsiteX32" fmla="*/ 10000 w 10000"/>
              <a:gd name="connsiteY32" fmla="*/ 2813 h 10000"/>
              <a:gd name="connsiteX33" fmla="*/ 9615 w 10000"/>
              <a:gd name="connsiteY33" fmla="*/ 2031 h 10000"/>
              <a:gd name="connsiteX34" fmla="*/ 9038 w 10000"/>
              <a:gd name="connsiteY34" fmla="*/ 625 h 10000"/>
              <a:gd name="connsiteX35" fmla="*/ 8462 w 10000"/>
              <a:gd name="connsiteY35" fmla="*/ 0 h 10000"/>
              <a:gd name="connsiteX36" fmla="*/ 8077 w 10000"/>
              <a:gd name="connsiteY36" fmla="*/ 313 h 10000"/>
              <a:gd name="connsiteX37" fmla="*/ 7115 w 10000"/>
              <a:gd name="connsiteY37" fmla="*/ 781 h 10000"/>
              <a:gd name="connsiteX0" fmla="*/ 7115 w 10000"/>
              <a:gd name="connsiteY0" fmla="*/ 781 h 10000"/>
              <a:gd name="connsiteX1" fmla="*/ 2115 w 10000"/>
              <a:gd name="connsiteY1" fmla="*/ 781 h 10000"/>
              <a:gd name="connsiteX2" fmla="*/ 1923 w 10000"/>
              <a:gd name="connsiteY2" fmla="*/ 1719 h 10000"/>
              <a:gd name="connsiteX3" fmla="*/ 1346 w 10000"/>
              <a:gd name="connsiteY3" fmla="*/ 1719 h 10000"/>
              <a:gd name="connsiteX4" fmla="*/ 1346 w 10000"/>
              <a:gd name="connsiteY4" fmla="*/ 2188 h 10000"/>
              <a:gd name="connsiteX5" fmla="*/ 1154 w 10000"/>
              <a:gd name="connsiteY5" fmla="*/ 2031 h 10000"/>
              <a:gd name="connsiteX6" fmla="*/ 962 w 10000"/>
              <a:gd name="connsiteY6" fmla="*/ 3906 h 10000"/>
              <a:gd name="connsiteX7" fmla="*/ 385 w 10000"/>
              <a:gd name="connsiteY7" fmla="*/ 4219 h 10000"/>
              <a:gd name="connsiteX8" fmla="*/ 192 w 10000"/>
              <a:gd name="connsiteY8" fmla="*/ 5000 h 10000"/>
              <a:gd name="connsiteX9" fmla="*/ 0 w 10000"/>
              <a:gd name="connsiteY9" fmla="*/ 5469 h 10000"/>
              <a:gd name="connsiteX10" fmla="*/ 577 w 10000"/>
              <a:gd name="connsiteY10" fmla="*/ 6406 h 10000"/>
              <a:gd name="connsiteX11" fmla="*/ 962 w 10000"/>
              <a:gd name="connsiteY11" fmla="*/ 7031 h 10000"/>
              <a:gd name="connsiteX12" fmla="*/ 1538 w 10000"/>
              <a:gd name="connsiteY12" fmla="*/ 7813 h 10000"/>
              <a:gd name="connsiteX13" fmla="*/ 2308 w 10000"/>
              <a:gd name="connsiteY13" fmla="*/ 8125 h 10000"/>
              <a:gd name="connsiteX14" fmla="*/ 3462 w 10000"/>
              <a:gd name="connsiteY14" fmla="*/ 9063 h 10000"/>
              <a:gd name="connsiteX15" fmla="*/ 3846 w 10000"/>
              <a:gd name="connsiteY15" fmla="*/ 9531 h 10000"/>
              <a:gd name="connsiteX16" fmla="*/ 4808 w 10000"/>
              <a:gd name="connsiteY16" fmla="*/ 9531 h 10000"/>
              <a:gd name="connsiteX17" fmla="*/ 5577 w 10000"/>
              <a:gd name="connsiteY17" fmla="*/ 10000 h 10000"/>
              <a:gd name="connsiteX18" fmla="*/ 6923 w 10000"/>
              <a:gd name="connsiteY18" fmla="*/ 9844 h 10000"/>
              <a:gd name="connsiteX19" fmla="*/ 7885 w 10000"/>
              <a:gd name="connsiteY19" fmla="*/ 9531 h 10000"/>
              <a:gd name="connsiteX20" fmla="*/ 8462 w 10000"/>
              <a:gd name="connsiteY20" fmla="*/ 9531 h 10000"/>
              <a:gd name="connsiteX21" fmla="*/ 8462 w 10000"/>
              <a:gd name="connsiteY21" fmla="*/ 9219 h 10000"/>
              <a:gd name="connsiteX22" fmla="*/ 8077 w 10000"/>
              <a:gd name="connsiteY22" fmla="*/ 8906 h 10000"/>
              <a:gd name="connsiteX23" fmla="*/ 7500 w 10000"/>
              <a:gd name="connsiteY23" fmla="*/ 8438 h 10000"/>
              <a:gd name="connsiteX24" fmla="*/ 6731 w 10000"/>
              <a:gd name="connsiteY24" fmla="*/ 7969 h 10000"/>
              <a:gd name="connsiteX25" fmla="*/ 6923 w 10000"/>
              <a:gd name="connsiteY25" fmla="*/ 7500 h 10000"/>
              <a:gd name="connsiteX26" fmla="*/ 7308 w 10000"/>
              <a:gd name="connsiteY26" fmla="*/ 7500 h 10000"/>
              <a:gd name="connsiteX27" fmla="*/ 7500 w 10000"/>
              <a:gd name="connsiteY27" fmla="*/ 6563 h 10000"/>
              <a:gd name="connsiteX28" fmla="*/ 6629 w 10000"/>
              <a:gd name="connsiteY28" fmla="*/ 5460 h 10000"/>
              <a:gd name="connsiteX29" fmla="*/ 6151 w 10000"/>
              <a:gd name="connsiteY29" fmla="*/ 5478 h 10000"/>
              <a:gd name="connsiteX30" fmla="*/ 9038 w 10000"/>
              <a:gd name="connsiteY30" fmla="*/ 3281 h 10000"/>
              <a:gd name="connsiteX31" fmla="*/ 9615 w 10000"/>
              <a:gd name="connsiteY31" fmla="*/ 2969 h 10000"/>
              <a:gd name="connsiteX32" fmla="*/ 10000 w 10000"/>
              <a:gd name="connsiteY32" fmla="*/ 2813 h 10000"/>
              <a:gd name="connsiteX33" fmla="*/ 9615 w 10000"/>
              <a:gd name="connsiteY33" fmla="*/ 2031 h 10000"/>
              <a:gd name="connsiteX34" fmla="*/ 9038 w 10000"/>
              <a:gd name="connsiteY34" fmla="*/ 625 h 10000"/>
              <a:gd name="connsiteX35" fmla="*/ 8462 w 10000"/>
              <a:gd name="connsiteY35" fmla="*/ 0 h 10000"/>
              <a:gd name="connsiteX36" fmla="*/ 8077 w 10000"/>
              <a:gd name="connsiteY36" fmla="*/ 313 h 10000"/>
              <a:gd name="connsiteX37" fmla="*/ 7115 w 10000"/>
              <a:gd name="connsiteY37" fmla="*/ 781 h 10000"/>
              <a:gd name="connsiteX0" fmla="*/ 7115 w 10000"/>
              <a:gd name="connsiteY0" fmla="*/ 781 h 10000"/>
              <a:gd name="connsiteX1" fmla="*/ 2115 w 10000"/>
              <a:gd name="connsiteY1" fmla="*/ 781 h 10000"/>
              <a:gd name="connsiteX2" fmla="*/ 1923 w 10000"/>
              <a:gd name="connsiteY2" fmla="*/ 1719 h 10000"/>
              <a:gd name="connsiteX3" fmla="*/ 1346 w 10000"/>
              <a:gd name="connsiteY3" fmla="*/ 1719 h 10000"/>
              <a:gd name="connsiteX4" fmla="*/ 1346 w 10000"/>
              <a:gd name="connsiteY4" fmla="*/ 2188 h 10000"/>
              <a:gd name="connsiteX5" fmla="*/ 1154 w 10000"/>
              <a:gd name="connsiteY5" fmla="*/ 2031 h 10000"/>
              <a:gd name="connsiteX6" fmla="*/ 962 w 10000"/>
              <a:gd name="connsiteY6" fmla="*/ 3906 h 10000"/>
              <a:gd name="connsiteX7" fmla="*/ 385 w 10000"/>
              <a:gd name="connsiteY7" fmla="*/ 4219 h 10000"/>
              <a:gd name="connsiteX8" fmla="*/ 192 w 10000"/>
              <a:gd name="connsiteY8" fmla="*/ 5000 h 10000"/>
              <a:gd name="connsiteX9" fmla="*/ 0 w 10000"/>
              <a:gd name="connsiteY9" fmla="*/ 5469 h 10000"/>
              <a:gd name="connsiteX10" fmla="*/ 577 w 10000"/>
              <a:gd name="connsiteY10" fmla="*/ 6406 h 10000"/>
              <a:gd name="connsiteX11" fmla="*/ 962 w 10000"/>
              <a:gd name="connsiteY11" fmla="*/ 7031 h 10000"/>
              <a:gd name="connsiteX12" fmla="*/ 1538 w 10000"/>
              <a:gd name="connsiteY12" fmla="*/ 7813 h 10000"/>
              <a:gd name="connsiteX13" fmla="*/ 2308 w 10000"/>
              <a:gd name="connsiteY13" fmla="*/ 8125 h 10000"/>
              <a:gd name="connsiteX14" fmla="*/ 3462 w 10000"/>
              <a:gd name="connsiteY14" fmla="*/ 9063 h 10000"/>
              <a:gd name="connsiteX15" fmla="*/ 3846 w 10000"/>
              <a:gd name="connsiteY15" fmla="*/ 9531 h 10000"/>
              <a:gd name="connsiteX16" fmla="*/ 4808 w 10000"/>
              <a:gd name="connsiteY16" fmla="*/ 9531 h 10000"/>
              <a:gd name="connsiteX17" fmla="*/ 5577 w 10000"/>
              <a:gd name="connsiteY17" fmla="*/ 10000 h 10000"/>
              <a:gd name="connsiteX18" fmla="*/ 6923 w 10000"/>
              <a:gd name="connsiteY18" fmla="*/ 9844 h 10000"/>
              <a:gd name="connsiteX19" fmla="*/ 7885 w 10000"/>
              <a:gd name="connsiteY19" fmla="*/ 9531 h 10000"/>
              <a:gd name="connsiteX20" fmla="*/ 8462 w 10000"/>
              <a:gd name="connsiteY20" fmla="*/ 9531 h 10000"/>
              <a:gd name="connsiteX21" fmla="*/ 8462 w 10000"/>
              <a:gd name="connsiteY21" fmla="*/ 9219 h 10000"/>
              <a:gd name="connsiteX22" fmla="*/ 8077 w 10000"/>
              <a:gd name="connsiteY22" fmla="*/ 8906 h 10000"/>
              <a:gd name="connsiteX23" fmla="*/ 7500 w 10000"/>
              <a:gd name="connsiteY23" fmla="*/ 8438 h 10000"/>
              <a:gd name="connsiteX24" fmla="*/ 6731 w 10000"/>
              <a:gd name="connsiteY24" fmla="*/ 7969 h 10000"/>
              <a:gd name="connsiteX25" fmla="*/ 6923 w 10000"/>
              <a:gd name="connsiteY25" fmla="*/ 7500 h 10000"/>
              <a:gd name="connsiteX26" fmla="*/ 7308 w 10000"/>
              <a:gd name="connsiteY26" fmla="*/ 7500 h 10000"/>
              <a:gd name="connsiteX27" fmla="*/ 7500 w 10000"/>
              <a:gd name="connsiteY27" fmla="*/ 6563 h 10000"/>
              <a:gd name="connsiteX28" fmla="*/ 6629 w 10000"/>
              <a:gd name="connsiteY28" fmla="*/ 5460 h 10000"/>
              <a:gd name="connsiteX29" fmla="*/ 6151 w 10000"/>
              <a:gd name="connsiteY29" fmla="*/ 5478 h 10000"/>
              <a:gd name="connsiteX30" fmla="*/ 9038 w 10000"/>
              <a:gd name="connsiteY30" fmla="*/ 3281 h 10000"/>
              <a:gd name="connsiteX31" fmla="*/ 9615 w 10000"/>
              <a:gd name="connsiteY31" fmla="*/ 2969 h 10000"/>
              <a:gd name="connsiteX32" fmla="*/ 10000 w 10000"/>
              <a:gd name="connsiteY32" fmla="*/ 2813 h 10000"/>
              <a:gd name="connsiteX33" fmla="*/ 9615 w 10000"/>
              <a:gd name="connsiteY33" fmla="*/ 2031 h 10000"/>
              <a:gd name="connsiteX34" fmla="*/ 9038 w 10000"/>
              <a:gd name="connsiteY34" fmla="*/ 625 h 10000"/>
              <a:gd name="connsiteX35" fmla="*/ 8462 w 10000"/>
              <a:gd name="connsiteY35" fmla="*/ 0 h 10000"/>
              <a:gd name="connsiteX36" fmla="*/ 8077 w 10000"/>
              <a:gd name="connsiteY36" fmla="*/ 313 h 10000"/>
              <a:gd name="connsiteX37" fmla="*/ 7115 w 10000"/>
              <a:gd name="connsiteY37" fmla="*/ 781 h 10000"/>
              <a:gd name="connsiteX0" fmla="*/ 7115 w 10000"/>
              <a:gd name="connsiteY0" fmla="*/ 781 h 10000"/>
              <a:gd name="connsiteX1" fmla="*/ 2115 w 10000"/>
              <a:gd name="connsiteY1" fmla="*/ 781 h 10000"/>
              <a:gd name="connsiteX2" fmla="*/ 1923 w 10000"/>
              <a:gd name="connsiteY2" fmla="*/ 1719 h 10000"/>
              <a:gd name="connsiteX3" fmla="*/ 1346 w 10000"/>
              <a:gd name="connsiteY3" fmla="*/ 1719 h 10000"/>
              <a:gd name="connsiteX4" fmla="*/ 1346 w 10000"/>
              <a:gd name="connsiteY4" fmla="*/ 2188 h 10000"/>
              <a:gd name="connsiteX5" fmla="*/ 1154 w 10000"/>
              <a:gd name="connsiteY5" fmla="*/ 2031 h 10000"/>
              <a:gd name="connsiteX6" fmla="*/ 962 w 10000"/>
              <a:gd name="connsiteY6" fmla="*/ 3906 h 10000"/>
              <a:gd name="connsiteX7" fmla="*/ 385 w 10000"/>
              <a:gd name="connsiteY7" fmla="*/ 4219 h 10000"/>
              <a:gd name="connsiteX8" fmla="*/ 192 w 10000"/>
              <a:gd name="connsiteY8" fmla="*/ 5000 h 10000"/>
              <a:gd name="connsiteX9" fmla="*/ 0 w 10000"/>
              <a:gd name="connsiteY9" fmla="*/ 5469 h 10000"/>
              <a:gd name="connsiteX10" fmla="*/ 577 w 10000"/>
              <a:gd name="connsiteY10" fmla="*/ 6406 h 10000"/>
              <a:gd name="connsiteX11" fmla="*/ 962 w 10000"/>
              <a:gd name="connsiteY11" fmla="*/ 7031 h 10000"/>
              <a:gd name="connsiteX12" fmla="*/ 1538 w 10000"/>
              <a:gd name="connsiteY12" fmla="*/ 7813 h 10000"/>
              <a:gd name="connsiteX13" fmla="*/ 2308 w 10000"/>
              <a:gd name="connsiteY13" fmla="*/ 8125 h 10000"/>
              <a:gd name="connsiteX14" fmla="*/ 3462 w 10000"/>
              <a:gd name="connsiteY14" fmla="*/ 9063 h 10000"/>
              <a:gd name="connsiteX15" fmla="*/ 3846 w 10000"/>
              <a:gd name="connsiteY15" fmla="*/ 9531 h 10000"/>
              <a:gd name="connsiteX16" fmla="*/ 4808 w 10000"/>
              <a:gd name="connsiteY16" fmla="*/ 9531 h 10000"/>
              <a:gd name="connsiteX17" fmla="*/ 5577 w 10000"/>
              <a:gd name="connsiteY17" fmla="*/ 10000 h 10000"/>
              <a:gd name="connsiteX18" fmla="*/ 6923 w 10000"/>
              <a:gd name="connsiteY18" fmla="*/ 9844 h 10000"/>
              <a:gd name="connsiteX19" fmla="*/ 7885 w 10000"/>
              <a:gd name="connsiteY19" fmla="*/ 9531 h 10000"/>
              <a:gd name="connsiteX20" fmla="*/ 8462 w 10000"/>
              <a:gd name="connsiteY20" fmla="*/ 9531 h 10000"/>
              <a:gd name="connsiteX21" fmla="*/ 8462 w 10000"/>
              <a:gd name="connsiteY21" fmla="*/ 9219 h 10000"/>
              <a:gd name="connsiteX22" fmla="*/ 8077 w 10000"/>
              <a:gd name="connsiteY22" fmla="*/ 8906 h 10000"/>
              <a:gd name="connsiteX23" fmla="*/ 7500 w 10000"/>
              <a:gd name="connsiteY23" fmla="*/ 8438 h 10000"/>
              <a:gd name="connsiteX24" fmla="*/ 6731 w 10000"/>
              <a:gd name="connsiteY24" fmla="*/ 7969 h 10000"/>
              <a:gd name="connsiteX25" fmla="*/ 6923 w 10000"/>
              <a:gd name="connsiteY25" fmla="*/ 7500 h 10000"/>
              <a:gd name="connsiteX26" fmla="*/ 7308 w 10000"/>
              <a:gd name="connsiteY26" fmla="*/ 7500 h 10000"/>
              <a:gd name="connsiteX27" fmla="*/ 7500 w 10000"/>
              <a:gd name="connsiteY27" fmla="*/ 6563 h 10000"/>
              <a:gd name="connsiteX28" fmla="*/ 6629 w 10000"/>
              <a:gd name="connsiteY28" fmla="*/ 5460 h 10000"/>
              <a:gd name="connsiteX29" fmla="*/ 6151 w 10000"/>
              <a:gd name="connsiteY29" fmla="*/ 5478 h 10000"/>
              <a:gd name="connsiteX30" fmla="*/ 9038 w 10000"/>
              <a:gd name="connsiteY30" fmla="*/ 3281 h 10000"/>
              <a:gd name="connsiteX31" fmla="*/ 9615 w 10000"/>
              <a:gd name="connsiteY31" fmla="*/ 2969 h 10000"/>
              <a:gd name="connsiteX32" fmla="*/ 10000 w 10000"/>
              <a:gd name="connsiteY32" fmla="*/ 2813 h 10000"/>
              <a:gd name="connsiteX33" fmla="*/ 9615 w 10000"/>
              <a:gd name="connsiteY33" fmla="*/ 2031 h 10000"/>
              <a:gd name="connsiteX34" fmla="*/ 9038 w 10000"/>
              <a:gd name="connsiteY34" fmla="*/ 625 h 10000"/>
              <a:gd name="connsiteX35" fmla="*/ 8462 w 10000"/>
              <a:gd name="connsiteY35" fmla="*/ 0 h 10000"/>
              <a:gd name="connsiteX36" fmla="*/ 8077 w 10000"/>
              <a:gd name="connsiteY36" fmla="*/ 313 h 10000"/>
              <a:gd name="connsiteX37" fmla="*/ 7115 w 10000"/>
              <a:gd name="connsiteY37" fmla="*/ 781 h 10000"/>
              <a:gd name="connsiteX0" fmla="*/ 7115 w 10000"/>
              <a:gd name="connsiteY0" fmla="*/ 781 h 10000"/>
              <a:gd name="connsiteX1" fmla="*/ 2115 w 10000"/>
              <a:gd name="connsiteY1" fmla="*/ 781 h 10000"/>
              <a:gd name="connsiteX2" fmla="*/ 1923 w 10000"/>
              <a:gd name="connsiteY2" fmla="*/ 1719 h 10000"/>
              <a:gd name="connsiteX3" fmla="*/ 1346 w 10000"/>
              <a:gd name="connsiteY3" fmla="*/ 1719 h 10000"/>
              <a:gd name="connsiteX4" fmla="*/ 1346 w 10000"/>
              <a:gd name="connsiteY4" fmla="*/ 2188 h 10000"/>
              <a:gd name="connsiteX5" fmla="*/ 1154 w 10000"/>
              <a:gd name="connsiteY5" fmla="*/ 2031 h 10000"/>
              <a:gd name="connsiteX6" fmla="*/ 962 w 10000"/>
              <a:gd name="connsiteY6" fmla="*/ 3906 h 10000"/>
              <a:gd name="connsiteX7" fmla="*/ 385 w 10000"/>
              <a:gd name="connsiteY7" fmla="*/ 4219 h 10000"/>
              <a:gd name="connsiteX8" fmla="*/ 192 w 10000"/>
              <a:gd name="connsiteY8" fmla="*/ 5000 h 10000"/>
              <a:gd name="connsiteX9" fmla="*/ 0 w 10000"/>
              <a:gd name="connsiteY9" fmla="*/ 5469 h 10000"/>
              <a:gd name="connsiteX10" fmla="*/ 577 w 10000"/>
              <a:gd name="connsiteY10" fmla="*/ 6406 h 10000"/>
              <a:gd name="connsiteX11" fmla="*/ 962 w 10000"/>
              <a:gd name="connsiteY11" fmla="*/ 7031 h 10000"/>
              <a:gd name="connsiteX12" fmla="*/ 1538 w 10000"/>
              <a:gd name="connsiteY12" fmla="*/ 7813 h 10000"/>
              <a:gd name="connsiteX13" fmla="*/ 2308 w 10000"/>
              <a:gd name="connsiteY13" fmla="*/ 8125 h 10000"/>
              <a:gd name="connsiteX14" fmla="*/ 3462 w 10000"/>
              <a:gd name="connsiteY14" fmla="*/ 9063 h 10000"/>
              <a:gd name="connsiteX15" fmla="*/ 3846 w 10000"/>
              <a:gd name="connsiteY15" fmla="*/ 9531 h 10000"/>
              <a:gd name="connsiteX16" fmla="*/ 4808 w 10000"/>
              <a:gd name="connsiteY16" fmla="*/ 9531 h 10000"/>
              <a:gd name="connsiteX17" fmla="*/ 5577 w 10000"/>
              <a:gd name="connsiteY17" fmla="*/ 10000 h 10000"/>
              <a:gd name="connsiteX18" fmla="*/ 6923 w 10000"/>
              <a:gd name="connsiteY18" fmla="*/ 9844 h 10000"/>
              <a:gd name="connsiteX19" fmla="*/ 7885 w 10000"/>
              <a:gd name="connsiteY19" fmla="*/ 9531 h 10000"/>
              <a:gd name="connsiteX20" fmla="*/ 8462 w 10000"/>
              <a:gd name="connsiteY20" fmla="*/ 9531 h 10000"/>
              <a:gd name="connsiteX21" fmla="*/ 8462 w 10000"/>
              <a:gd name="connsiteY21" fmla="*/ 9219 h 10000"/>
              <a:gd name="connsiteX22" fmla="*/ 8077 w 10000"/>
              <a:gd name="connsiteY22" fmla="*/ 8906 h 10000"/>
              <a:gd name="connsiteX23" fmla="*/ 7500 w 10000"/>
              <a:gd name="connsiteY23" fmla="*/ 8438 h 10000"/>
              <a:gd name="connsiteX24" fmla="*/ 6731 w 10000"/>
              <a:gd name="connsiteY24" fmla="*/ 7969 h 10000"/>
              <a:gd name="connsiteX25" fmla="*/ 6923 w 10000"/>
              <a:gd name="connsiteY25" fmla="*/ 7500 h 10000"/>
              <a:gd name="connsiteX26" fmla="*/ 7308 w 10000"/>
              <a:gd name="connsiteY26" fmla="*/ 7500 h 10000"/>
              <a:gd name="connsiteX27" fmla="*/ 7500 w 10000"/>
              <a:gd name="connsiteY27" fmla="*/ 6563 h 10000"/>
              <a:gd name="connsiteX28" fmla="*/ 6629 w 10000"/>
              <a:gd name="connsiteY28" fmla="*/ 5460 h 10000"/>
              <a:gd name="connsiteX29" fmla="*/ 6151 w 10000"/>
              <a:gd name="connsiteY29" fmla="*/ 5478 h 10000"/>
              <a:gd name="connsiteX30" fmla="*/ 9038 w 10000"/>
              <a:gd name="connsiteY30" fmla="*/ 3281 h 10000"/>
              <a:gd name="connsiteX31" fmla="*/ 9615 w 10000"/>
              <a:gd name="connsiteY31" fmla="*/ 2969 h 10000"/>
              <a:gd name="connsiteX32" fmla="*/ 10000 w 10000"/>
              <a:gd name="connsiteY32" fmla="*/ 2813 h 10000"/>
              <a:gd name="connsiteX33" fmla="*/ 9615 w 10000"/>
              <a:gd name="connsiteY33" fmla="*/ 2031 h 10000"/>
              <a:gd name="connsiteX34" fmla="*/ 9038 w 10000"/>
              <a:gd name="connsiteY34" fmla="*/ 625 h 10000"/>
              <a:gd name="connsiteX35" fmla="*/ 8462 w 10000"/>
              <a:gd name="connsiteY35" fmla="*/ 0 h 10000"/>
              <a:gd name="connsiteX36" fmla="*/ 8077 w 10000"/>
              <a:gd name="connsiteY36" fmla="*/ 313 h 10000"/>
              <a:gd name="connsiteX37" fmla="*/ 7115 w 10000"/>
              <a:gd name="connsiteY37" fmla="*/ 781 h 10000"/>
              <a:gd name="connsiteX0" fmla="*/ 7115 w 10002"/>
              <a:gd name="connsiteY0" fmla="*/ 781 h 10000"/>
              <a:gd name="connsiteX1" fmla="*/ 2115 w 10002"/>
              <a:gd name="connsiteY1" fmla="*/ 781 h 10000"/>
              <a:gd name="connsiteX2" fmla="*/ 1923 w 10002"/>
              <a:gd name="connsiteY2" fmla="*/ 1719 h 10000"/>
              <a:gd name="connsiteX3" fmla="*/ 1346 w 10002"/>
              <a:gd name="connsiteY3" fmla="*/ 1719 h 10000"/>
              <a:gd name="connsiteX4" fmla="*/ 1346 w 10002"/>
              <a:gd name="connsiteY4" fmla="*/ 2188 h 10000"/>
              <a:gd name="connsiteX5" fmla="*/ 1154 w 10002"/>
              <a:gd name="connsiteY5" fmla="*/ 2031 h 10000"/>
              <a:gd name="connsiteX6" fmla="*/ 962 w 10002"/>
              <a:gd name="connsiteY6" fmla="*/ 3906 h 10000"/>
              <a:gd name="connsiteX7" fmla="*/ 385 w 10002"/>
              <a:gd name="connsiteY7" fmla="*/ 4219 h 10000"/>
              <a:gd name="connsiteX8" fmla="*/ 192 w 10002"/>
              <a:gd name="connsiteY8" fmla="*/ 5000 h 10000"/>
              <a:gd name="connsiteX9" fmla="*/ 0 w 10002"/>
              <a:gd name="connsiteY9" fmla="*/ 5469 h 10000"/>
              <a:gd name="connsiteX10" fmla="*/ 577 w 10002"/>
              <a:gd name="connsiteY10" fmla="*/ 6406 h 10000"/>
              <a:gd name="connsiteX11" fmla="*/ 962 w 10002"/>
              <a:gd name="connsiteY11" fmla="*/ 7031 h 10000"/>
              <a:gd name="connsiteX12" fmla="*/ 1538 w 10002"/>
              <a:gd name="connsiteY12" fmla="*/ 7813 h 10000"/>
              <a:gd name="connsiteX13" fmla="*/ 2308 w 10002"/>
              <a:gd name="connsiteY13" fmla="*/ 8125 h 10000"/>
              <a:gd name="connsiteX14" fmla="*/ 3462 w 10002"/>
              <a:gd name="connsiteY14" fmla="*/ 9063 h 10000"/>
              <a:gd name="connsiteX15" fmla="*/ 3846 w 10002"/>
              <a:gd name="connsiteY15" fmla="*/ 9531 h 10000"/>
              <a:gd name="connsiteX16" fmla="*/ 4808 w 10002"/>
              <a:gd name="connsiteY16" fmla="*/ 9531 h 10000"/>
              <a:gd name="connsiteX17" fmla="*/ 5577 w 10002"/>
              <a:gd name="connsiteY17" fmla="*/ 10000 h 10000"/>
              <a:gd name="connsiteX18" fmla="*/ 6923 w 10002"/>
              <a:gd name="connsiteY18" fmla="*/ 9844 h 10000"/>
              <a:gd name="connsiteX19" fmla="*/ 7885 w 10002"/>
              <a:gd name="connsiteY19" fmla="*/ 9531 h 10000"/>
              <a:gd name="connsiteX20" fmla="*/ 8462 w 10002"/>
              <a:gd name="connsiteY20" fmla="*/ 9531 h 10000"/>
              <a:gd name="connsiteX21" fmla="*/ 8462 w 10002"/>
              <a:gd name="connsiteY21" fmla="*/ 9219 h 10000"/>
              <a:gd name="connsiteX22" fmla="*/ 8077 w 10002"/>
              <a:gd name="connsiteY22" fmla="*/ 8906 h 10000"/>
              <a:gd name="connsiteX23" fmla="*/ 7500 w 10002"/>
              <a:gd name="connsiteY23" fmla="*/ 8438 h 10000"/>
              <a:gd name="connsiteX24" fmla="*/ 6731 w 10002"/>
              <a:gd name="connsiteY24" fmla="*/ 7969 h 10000"/>
              <a:gd name="connsiteX25" fmla="*/ 6923 w 10002"/>
              <a:gd name="connsiteY25" fmla="*/ 7500 h 10000"/>
              <a:gd name="connsiteX26" fmla="*/ 7308 w 10002"/>
              <a:gd name="connsiteY26" fmla="*/ 7500 h 10000"/>
              <a:gd name="connsiteX27" fmla="*/ 7500 w 10002"/>
              <a:gd name="connsiteY27" fmla="*/ 6563 h 10000"/>
              <a:gd name="connsiteX28" fmla="*/ 6629 w 10002"/>
              <a:gd name="connsiteY28" fmla="*/ 5460 h 10000"/>
              <a:gd name="connsiteX29" fmla="*/ 6151 w 10002"/>
              <a:gd name="connsiteY29" fmla="*/ 5478 h 10000"/>
              <a:gd name="connsiteX30" fmla="*/ 6108 w 10002"/>
              <a:gd name="connsiteY30" fmla="*/ 6052 h 10000"/>
              <a:gd name="connsiteX31" fmla="*/ 9615 w 10002"/>
              <a:gd name="connsiteY31" fmla="*/ 2969 h 10000"/>
              <a:gd name="connsiteX32" fmla="*/ 10000 w 10002"/>
              <a:gd name="connsiteY32" fmla="*/ 2813 h 10000"/>
              <a:gd name="connsiteX33" fmla="*/ 9615 w 10002"/>
              <a:gd name="connsiteY33" fmla="*/ 2031 h 10000"/>
              <a:gd name="connsiteX34" fmla="*/ 9038 w 10002"/>
              <a:gd name="connsiteY34" fmla="*/ 625 h 10000"/>
              <a:gd name="connsiteX35" fmla="*/ 8462 w 10002"/>
              <a:gd name="connsiteY35" fmla="*/ 0 h 10000"/>
              <a:gd name="connsiteX36" fmla="*/ 8077 w 10002"/>
              <a:gd name="connsiteY36" fmla="*/ 313 h 10000"/>
              <a:gd name="connsiteX37" fmla="*/ 7115 w 10002"/>
              <a:gd name="connsiteY37" fmla="*/ 781 h 10000"/>
              <a:gd name="connsiteX0" fmla="*/ 7115 w 10267"/>
              <a:gd name="connsiteY0" fmla="*/ 781 h 10000"/>
              <a:gd name="connsiteX1" fmla="*/ 2115 w 10267"/>
              <a:gd name="connsiteY1" fmla="*/ 781 h 10000"/>
              <a:gd name="connsiteX2" fmla="*/ 1923 w 10267"/>
              <a:gd name="connsiteY2" fmla="*/ 1719 h 10000"/>
              <a:gd name="connsiteX3" fmla="*/ 1346 w 10267"/>
              <a:gd name="connsiteY3" fmla="*/ 1719 h 10000"/>
              <a:gd name="connsiteX4" fmla="*/ 1346 w 10267"/>
              <a:gd name="connsiteY4" fmla="*/ 2188 h 10000"/>
              <a:gd name="connsiteX5" fmla="*/ 1154 w 10267"/>
              <a:gd name="connsiteY5" fmla="*/ 2031 h 10000"/>
              <a:gd name="connsiteX6" fmla="*/ 962 w 10267"/>
              <a:gd name="connsiteY6" fmla="*/ 3906 h 10000"/>
              <a:gd name="connsiteX7" fmla="*/ 385 w 10267"/>
              <a:gd name="connsiteY7" fmla="*/ 4219 h 10000"/>
              <a:gd name="connsiteX8" fmla="*/ 192 w 10267"/>
              <a:gd name="connsiteY8" fmla="*/ 5000 h 10000"/>
              <a:gd name="connsiteX9" fmla="*/ 0 w 10267"/>
              <a:gd name="connsiteY9" fmla="*/ 5469 h 10000"/>
              <a:gd name="connsiteX10" fmla="*/ 577 w 10267"/>
              <a:gd name="connsiteY10" fmla="*/ 6406 h 10000"/>
              <a:gd name="connsiteX11" fmla="*/ 962 w 10267"/>
              <a:gd name="connsiteY11" fmla="*/ 7031 h 10000"/>
              <a:gd name="connsiteX12" fmla="*/ 1538 w 10267"/>
              <a:gd name="connsiteY12" fmla="*/ 7813 h 10000"/>
              <a:gd name="connsiteX13" fmla="*/ 2308 w 10267"/>
              <a:gd name="connsiteY13" fmla="*/ 8125 h 10000"/>
              <a:gd name="connsiteX14" fmla="*/ 3462 w 10267"/>
              <a:gd name="connsiteY14" fmla="*/ 9063 h 10000"/>
              <a:gd name="connsiteX15" fmla="*/ 3846 w 10267"/>
              <a:gd name="connsiteY15" fmla="*/ 9531 h 10000"/>
              <a:gd name="connsiteX16" fmla="*/ 4808 w 10267"/>
              <a:gd name="connsiteY16" fmla="*/ 9531 h 10000"/>
              <a:gd name="connsiteX17" fmla="*/ 5577 w 10267"/>
              <a:gd name="connsiteY17" fmla="*/ 10000 h 10000"/>
              <a:gd name="connsiteX18" fmla="*/ 6923 w 10267"/>
              <a:gd name="connsiteY18" fmla="*/ 9844 h 10000"/>
              <a:gd name="connsiteX19" fmla="*/ 7885 w 10267"/>
              <a:gd name="connsiteY19" fmla="*/ 9531 h 10000"/>
              <a:gd name="connsiteX20" fmla="*/ 8462 w 10267"/>
              <a:gd name="connsiteY20" fmla="*/ 9531 h 10000"/>
              <a:gd name="connsiteX21" fmla="*/ 8462 w 10267"/>
              <a:gd name="connsiteY21" fmla="*/ 9219 h 10000"/>
              <a:gd name="connsiteX22" fmla="*/ 8077 w 10267"/>
              <a:gd name="connsiteY22" fmla="*/ 8906 h 10000"/>
              <a:gd name="connsiteX23" fmla="*/ 7500 w 10267"/>
              <a:gd name="connsiteY23" fmla="*/ 8438 h 10000"/>
              <a:gd name="connsiteX24" fmla="*/ 6731 w 10267"/>
              <a:gd name="connsiteY24" fmla="*/ 7969 h 10000"/>
              <a:gd name="connsiteX25" fmla="*/ 6923 w 10267"/>
              <a:gd name="connsiteY25" fmla="*/ 7500 h 10000"/>
              <a:gd name="connsiteX26" fmla="*/ 7308 w 10267"/>
              <a:gd name="connsiteY26" fmla="*/ 7500 h 10000"/>
              <a:gd name="connsiteX27" fmla="*/ 7500 w 10267"/>
              <a:gd name="connsiteY27" fmla="*/ 6563 h 10000"/>
              <a:gd name="connsiteX28" fmla="*/ 6629 w 10267"/>
              <a:gd name="connsiteY28" fmla="*/ 5460 h 10000"/>
              <a:gd name="connsiteX29" fmla="*/ 6151 w 10267"/>
              <a:gd name="connsiteY29" fmla="*/ 5478 h 10000"/>
              <a:gd name="connsiteX30" fmla="*/ 6108 w 10267"/>
              <a:gd name="connsiteY30" fmla="*/ 6052 h 10000"/>
              <a:gd name="connsiteX31" fmla="*/ 5220 w 10267"/>
              <a:gd name="connsiteY31" fmla="*/ 6647 h 10000"/>
              <a:gd name="connsiteX32" fmla="*/ 10000 w 10267"/>
              <a:gd name="connsiteY32" fmla="*/ 2813 h 10000"/>
              <a:gd name="connsiteX33" fmla="*/ 9615 w 10267"/>
              <a:gd name="connsiteY33" fmla="*/ 2031 h 10000"/>
              <a:gd name="connsiteX34" fmla="*/ 9038 w 10267"/>
              <a:gd name="connsiteY34" fmla="*/ 625 h 10000"/>
              <a:gd name="connsiteX35" fmla="*/ 8462 w 10267"/>
              <a:gd name="connsiteY35" fmla="*/ 0 h 10000"/>
              <a:gd name="connsiteX36" fmla="*/ 8077 w 10267"/>
              <a:gd name="connsiteY36" fmla="*/ 313 h 10000"/>
              <a:gd name="connsiteX37" fmla="*/ 7115 w 10267"/>
              <a:gd name="connsiteY37" fmla="*/ 781 h 10000"/>
              <a:gd name="connsiteX0" fmla="*/ 7115 w 9859"/>
              <a:gd name="connsiteY0" fmla="*/ 781 h 10000"/>
              <a:gd name="connsiteX1" fmla="*/ 2115 w 9859"/>
              <a:gd name="connsiteY1" fmla="*/ 781 h 10000"/>
              <a:gd name="connsiteX2" fmla="*/ 1923 w 9859"/>
              <a:gd name="connsiteY2" fmla="*/ 1719 h 10000"/>
              <a:gd name="connsiteX3" fmla="*/ 1346 w 9859"/>
              <a:gd name="connsiteY3" fmla="*/ 1719 h 10000"/>
              <a:gd name="connsiteX4" fmla="*/ 1346 w 9859"/>
              <a:gd name="connsiteY4" fmla="*/ 2188 h 10000"/>
              <a:gd name="connsiteX5" fmla="*/ 1154 w 9859"/>
              <a:gd name="connsiteY5" fmla="*/ 2031 h 10000"/>
              <a:gd name="connsiteX6" fmla="*/ 962 w 9859"/>
              <a:gd name="connsiteY6" fmla="*/ 3906 h 10000"/>
              <a:gd name="connsiteX7" fmla="*/ 385 w 9859"/>
              <a:gd name="connsiteY7" fmla="*/ 4219 h 10000"/>
              <a:gd name="connsiteX8" fmla="*/ 192 w 9859"/>
              <a:gd name="connsiteY8" fmla="*/ 5000 h 10000"/>
              <a:gd name="connsiteX9" fmla="*/ 0 w 9859"/>
              <a:gd name="connsiteY9" fmla="*/ 5469 h 10000"/>
              <a:gd name="connsiteX10" fmla="*/ 577 w 9859"/>
              <a:gd name="connsiteY10" fmla="*/ 6406 h 10000"/>
              <a:gd name="connsiteX11" fmla="*/ 962 w 9859"/>
              <a:gd name="connsiteY11" fmla="*/ 7031 h 10000"/>
              <a:gd name="connsiteX12" fmla="*/ 1538 w 9859"/>
              <a:gd name="connsiteY12" fmla="*/ 7813 h 10000"/>
              <a:gd name="connsiteX13" fmla="*/ 2308 w 9859"/>
              <a:gd name="connsiteY13" fmla="*/ 8125 h 10000"/>
              <a:gd name="connsiteX14" fmla="*/ 3462 w 9859"/>
              <a:gd name="connsiteY14" fmla="*/ 9063 h 10000"/>
              <a:gd name="connsiteX15" fmla="*/ 3846 w 9859"/>
              <a:gd name="connsiteY15" fmla="*/ 9531 h 10000"/>
              <a:gd name="connsiteX16" fmla="*/ 4808 w 9859"/>
              <a:gd name="connsiteY16" fmla="*/ 9531 h 10000"/>
              <a:gd name="connsiteX17" fmla="*/ 5577 w 9859"/>
              <a:gd name="connsiteY17" fmla="*/ 10000 h 10000"/>
              <a:gd name="connsiteX18" fmla="*/ 6923 w 9859"/>
              <a:gd name="connsiteY18" fmla="*/ 9844 h 10000"/>
              <a:gd name="connsiteX19" fmla="*/ 7885 w 9859"/>
              <a:gd name="connsiteY19" fmla="*/ 9531 h 10000"/>
              <a:gd name="connsiteX20" fmla="*/ 8462 w 9859"/>
              <a:gd name="connsiteY20" fmla="*/ 9531 h 10000"/>
              <a:gd name="connsiteX21" fmla="*/ 8462 w 9859"/>
              <a:gd name="connsiteY21" fmla="*/ 9219 h 10000"/>
              <a:gd name="connsiteX22" fmla="*/ 8077 w 9859"/>
              <a:gd name="connsiteY22" fmla="*/ 8906 h 10000"/>
              <a:gd name="connsiteX23" fmla="*/ 7500 w 9859"/>
              <a:gd name="connsiteY23" fmla="*/ 8438 h 10000"/>
              <a:gd name="connsiteX24" fmla="*/ 6731 w 9859"/>
              <a:gd name="connsiteY24" fmla="*/ 7969 h 10000"/>
              <a:gd name="connsiteX25" fmla="*/ 6923 w 9859"/>
              <a:gd name="connsiteY25" fmla="*/ 7500 h 10000"/>
              <a:gd name="connsiteX26" fmla="*/ 7308 w 9859"/>
              <a:gd name="connsiteY26" fmla="*/ 7500 h 10000"/>
              <a:gd name="connsiteX27" fmla="*/ 7500 w 9859"/>
              <a:gd name="connsiteY27" fmla="*/ 6563 h 10000"/>
              <a:gd name="connsiteX28" fmla="*/ 6629 w 9859"/>
              <a:gd name="connsiteY28" fmla="*/ 5460 h 10000"/>
              <a:gd name="connsiteX29" fmla="*/ 6151 w 9859"/>
              <a:gd name="connsiteY29" fmla="*/ 5478 h 10000"/>
              <a:gd name="connsiteX30" fmla="*/ 6108 w 9859"/>
              <a:gd name="connsiteY30" fmla="*/ 6052 h 10000"/>
              <a:gd name="connsiteX31" fmla="*/ 5220 w 9859"/>
              <a:gd name="connsiteY31" fmla="*/ 6647 h 10000"/>
              <a:gd name="connsiteX32" fmla="*/ 4668 w 9859"/>
              <a:gd name="connsiteY32" fmla="*/ 6205 h 10000"/>
              <a:gd name="connsiteX33" fmla="*/ 9615 w 9859"/>
              <a:gd name="connsiteY33" fmla="*/ 2031 h 10000"/>
              <a:gd name="connsiteX34" fmla="*/ 9038 w 9859"/>
              <a:gd name="connsiteY34" fmla="*/ 625 h 10000"/>
              <a:gd name="connsiteX35" fmla="*/ 8462 w 9859"/>
              <a:gd name="connsiteY35" fmla="*/ 0 h 10000"/>
              <a:gd name="connsiteX36" fmla="*/ 8077 w 9859"/>
              <a:gd name="connsiteY36" fmla="*/ 313 h 10000"/>
              <a:gd name="connsiteX37" fmla="*/ 7115 w 9859"/>
              <a:gd name="connsiteY37" fmla="*/ 781 h 10000"/>
              <a:gd name="connsiteX0" fmla="*/ 7217 w 9442"/>
              <a:gd name="connsiteY0" fmla="*/ 786 h 10005"/>
              <a:gd name="connsiteX1" fmla="*/ 2145 w 9442"/>
              <a:gd name="connsiteY1" fmla="*/ 786 h 10005"/>
              <a:gd name="connsiteX2" fmla="*/ 1951 w 9442"/>
              <a:gd name="connsiteY2" fmla="*/ 1724 h 10005"/>
              <a:gd name="connsiteX3" fmla="*/ 1365 w 9442"/>
              <a:gd name="connsiteY3" fmla="*/ 1724 h 10005"/>
              <a:gd name="connsiteX4" fmla="*/ 1365 w 9442"/>
              <a:gd name="connsiteY4" fmla="*/ 2193 h 10005"/>
              <a:gd name="connsiteX5" fmla="*/ 1171 w 9442"/>
              <a:gd name="connsiteY5" fmla="*/ 2036 h 10005"/>
              <a:gd name="connsiteX6" fmla="*/ 976 w 9442"/>
              <a:gd name="connsiteY6" fmla="*/ 3911 h 10005"/>
              <a:gd name="connsiteX7" fmla="*/ 391 w 9442"/>
              <a:gd name="connsiteY7" fmla="*/ 4224 h 10005"/>
              <a:gd name="connsiteX8" fmla="*/ 195 w 9442"/>
              <a:gd name="connsiteY8" fmla="*/ 5005 h 10005"/>
              <a:gd name="connsiteX9" fmla="*/ 0 w 9442"/>
              <a:gd name="connsiteY9" fmla="*/ 5474 h 10005"/>
              <a:gd name="connsiteX10" fmla="*/ 585 w 9442"/>
              <a:gd name="connsiteY10" fmla="*/ 6411 h 10005"/>
              <a:gd name="connsiteX11" fmla="*/ 976 w 9442"/>
              <a:gd name="connsiteY11" fmla="*/ 7036 h 10005"/>
              <a:gd name="connsiteX12" fmla="*/ 1560 w 9442"/>
              <a:gd name="connsiteY12" fmla="*/ 7818 h 10005"/>
              <a:gd name="connsiteX13" fmla="*/ 2341 w 9442"/>
              <a:gd name="connsiteY13" fmla="*/ 8130 h 10005"/>
              <a:gd name="connsiteX14" fmla="*/ 3512 w 9442"/>
              <a:gd name="connsiteY14" fmla="*/ 9068 h 10005"/>
              <a:gd name="connsiteX15" fmla="*/ 3901 w 9442"/>
              <a:gd name="connsiteY15" fmla="*/ 9536 h 10005"/>
              <a:gd name="connsiteX16" fmla="*/ 4877 w 9442"/>
              <a:gd name="connsiteY16" fmla="*/ 9536 h 10005"/>
              <a:gd name="connsiteX17" fmla="*/ 5657 w 9442"/>
              <a:gd name="connsiteY17" fmla="*/ 10005 h 10005"/>
              <a:gd name="connsiteX18" fmla="*/ 7022 w 9442"/>
              <a:gd name="connsiteY18" fmla="*/ 9849 h 10005"/>
              <a:gd name="connsiteX19" fmla="*/ 7998 w 9442"/>
              <a:gd name="connsiteY19" fmla="*/ 9536 h 10005"/>
              <a:gd name="connsiteX20" fmla="*/ 8583 w 9442"/>
              <a:gd name="connsiteY20" fmla="*/ 9536 h 10005"/>
              <a:gd name="connsiteX21" fmla="*/ 8583 w 9442"/>
              <a:gd name="connsiteY21" fmla="*/ 9224 h 10005"/>
              <a:gd name="connsiteX22" fmla="*/ 8193 w 9442"/>
              <a:gd name="connsiteY22" fmla="*/ 8911 h 10005"/>
              <a:gd name="connsiteX23" fmla="*/ 7607 w 9442"/>
              <a:gd name="connsiteY23" fmla="*/ 8443 h 10005"/>
              <a:gd name="connsiteX24" fmla="*/ 6827 w 9442"/>
              <a:gd name="connsiteY24" fmla="*/ 7974 h 10005"/>
              <a:gd name="connsiteX25" fmla="*/ 7022 w 9442"/>
              <a:gd name="connsiteY25" fmla="*/ 7505 h 10005"/>
              <a:gd name="connsiteX26" fmla="*/ 7413 w 9442"/>
              <a:gd name="connsiteY26" fmla="*/ 7505 h 10005"/>
              <a:gd name="connsiteX27" fmla="*/ 7607 w 9442"/>
              <a:gd name="connsiteY27" fmla="*/ 6568 h 10005"/>
              <a:gd name="connsiteX28" fmla="*/ 6724 w 9442"/>
              <a:gd name="connsiteY28" fmla="*/ 5465 h 10005"/>
              <a:gd name="connsiteX29" fmla="*/ 6239 w 9442"/>
              <a:gd name="connsiteY29" fmla="*/ 5483 h 10005"/>
              <a:gd name="connsiteX30" fmla="*/ 6195 w 9442"/>
              <a:gd name="connsiteY30" fmla="*/ 6057 h 10005"/>
              <a:gd name="connsiteX31" fmla="*/ 5295 w 9442"/>
              <a:gd name="connsiteY31" fmla="*/ 6652 h 10005"/>
              <a:gd name="connsiteX32" fmla="*/ 4735 w 9442"/>
              <a:gd name="connsiteY32" fmla="*/ 6210 h 10005"/>
              <a:gd name="connsiteX33" fmla="*/ 3750 w 9442"/>
              <a:gd name="connsiteY33" fmla="*/ 6335 h 10005"/>
              <a:gd name="connsiteX34" fmla="*/ 9167 w 9442"/>
              <a:gd name="connsiteY34" fmla="*/ 630 h 10005"/>
              <a:gd name="connsiteX35" fmla="*/ 8583 w 9442"/>
              <a:gd name="connsiteY35" fmla="*/ 5 h 10005"/>
              <a:gd name="connsiteX36" fmla="*/ 8193 w 9442"/>
              <a:gd name="connsiteY36" fmla="*/ 318 h 10005"/>
              <a:gd name="connsiteX37" fmla="*/ 7217 w 9442"/>
              <a:gd name="connsiteY37" fmla="*/ 786 h 10005"/>
              <a:gd name="connsiteX0" fmla="*/ 7644 w 10000"/>
              <a:gd name="connsiteY0" fmla="*/ 786 h 10000"/>
              <a:gd name="connsiteX1" fmla="*/ 2272 w 10000"/>
              <a:gd name="connsiteY1" fmla="*/ 786 h 10000"/>
              <a:gd name="connsiteX2" fmla="*/ 2066 w 10000"/>
              <a:gd name="connsiteY2" fmla="*/ 1723 h 10000"/>
              <a:gd name="connsiteX3" fmla="*/ 1446 w 10000"/>
              <a:gd name="connsiteY3" fmla="*/ 1723 h 10000"/>
              <a:gd name="connsiteX4" fmla="*/ 1446 w 10000"/>
              <a:gd name="connsiteY4" fmla="*/ 2192 h 10000"/>
              <a:gd name="connsiteX5" fmla="*/ 1240 w 10000"/>
              <a:gd name="connsiteY5" fmla="*/ 2035 h 10000"/>
              <a:gd name="connsiteX6" fmla="*/ 1034 w 10000"/>
              <a:gd name="connsiteY6" fmla="*/ 3909 h 10000"/>
              <a:gd name="connsiteX7" fmla="*/ 414 w 10000"/>
              <a:gd name="connsiteY7" fmla="*/ 4222 h 10000"/>
              <a:gd name="connsiteX8" fmla="*/ 207 w 10000"/>
              <a:gd name="connsiteY8" fmla="*/ 5002 h 10000"/>
              <a:gd name="connsiteX9" fmla="*/ 0 w 10000"/>
              <a:gd name="connsiteY9" fmla="*/ 5471 h 10000"/>
              <a:gd name="connsiteX10" fmla="*/ 620 w 10000"/>
              <a:gd name="connsiteY10" fmla="*/ 6408 h 10000"/>
              <a:gd name="connsiteX11" fmla="*/ 1034 w 10000"/>
              <a:gd name="connsiteY11" fmla="*/ 7032 h 10000"/>
              <a:gd name="connsiteX12" fmla="*/ 1652 w 10000"/>
              <a:gd name="connsiteY12" fmla="*/ 7814 h 10000"/>
              <a:gd name="connsiteX13" fmla="*/ 2479 w 10000"/>
              <a:gd name="connsiteY13" fmla="*/ 8126 h 10000"/>
              <a:gd name="connsiteX14" fmla="*/ 3720 w 10000"/>
              <a:gd name="connsiteY14" fmla="*/ 9063 h 10000"/>
              <a:gd name="connsiteX15" fmla="*/ 4132 w 10000"/>
              <a:gd name="connsiteY15" fmla="*/ 9531 h 10000"/>
              <a:gd name="connsiteX16" fmla="*/ 5165 w 10000"/>
              <a:gd name="connsiteY16" fmla="*/ 9531 h 10000"/>
              <a:gd name="connsiteX17" fmla="*/ 5991 w 10000"/>
              <a:gd name="connsiteY17" fmla="*/ 10000 h 10000"/>
              <a:gd name="connsiteX18" fmla="*/ 7437 w 10000"/>
              <a:gd name="connsiteY18" fmla="*/ 9844 h 10000"/>
              <a:gd name="connsiteX19" fmla="*/ 8471 w 10000"/>
              <a:gd name="connsiteY19" fmla="*/ 9531 h 10000"/>
              <a:gd name="connsiteX20" fmla="*/ 9090 w 10000"/>
              <a:gd name="connsiteY20" fmla="*/ 9531 h 10000"/>
              <a:gd name="connsiteX21" fmla="*/ 9090 w 10000"/>
              <a:gd name="connsiteY21" fmla="*/ 9219 h 10000"/>
              <a:gd name="connsiteX22" fmla="*/ 8677 w 10000"/>
              <a:gd name="connsiteY22" fmla="*/ 8907 h 10000"/>
              <a:gd name="connsiteX23" fmla="*/ 8057 w 10000"/>
              <a:gd name="connsiteY23" fmla="*/ 8439 h 10000"/>
              <a:gd name="connsiteX24" fmla="*/ 7230 w 10000"/>
              <a:gd name="connsiteY24" fmla="*/ 7970 h 10000"/>
              <a:gd name="connsiteX25" fmla="*/ 7437 w 10000"/>
              <a:gd name="connsiteY25" fmla="*/ 7501 h 10000"/>
              <a:gd name="connsiteX26" fmla="*/ 7851 w 10000"/>
              <a:gd name="connsiteY26" fmla="*/ 7501 h 10000"/>
              <a:gd name="connsiteX27" fmla="*/ 8057 w 10000"/>
              <a:gd name="connsiteY27" fmla="*/ 6565 h 10000"/>
              <a:gd name="connsiteX28" fmla="*/ 7121 w 10000"/>
              <a:gd name="connsiteY28" fmla="*/ 5462 h 10000"/>
              <a:gd name="connsiteX29" fmla="*/ 6608 w 10000"/>
              <a:gd name="connsiteY29" fmla="*/ 5480 h 10000"/>
              <a:gd name="connsiteX30" fmla="*/ 6561 w 10000"/>
              <a:gd name="connsiteY30" fmla="*/ 6054 h 10000"/>
              <a:gd name="connsiteX31" fmla="*/ 5608 w 10000"/>
              <a:gd name="connsiteY31" fmla="*/ 6649 h 10000"/>
              <a:gd name="connsiteX32" fmla="*/ 5015 w 10000"/>
              <a:gd name="connsiteY32" fmla="*/ 6207 h 10000"/>
              <a:gd name="connsiteX33" fmla="*/ 3972 w 10000"/>
              <a:gd name="connsiteY33" fmla="*/ 6332 h 10000"/>
              <a:gd name="connsiteX34" fmla="*/ 9709 w 10000"/>
              <a:gd name="connsiteY34" fmla="*/ 630 h 10000"/>
              <a:gd name="connsiteX35" fmla="*/ 9090 w 10000"/>
              <a:gd name="connsiteY35" fmla="*/ 5 h 10000"/>
              <a:gd name="connsiteX36" fmla="*/ 8677 w 10000"/>
              <a:gd name="connsiteY36" fmla="*/ 318 h 10000"/>
              <a:gd name="connsiteX37" fmla="*/ 7644 w 10000"/>
              <a:gd name="connsiteY37" fmla="*/ 786 h 10000"/>
              <a:gd name="connsiteX0" fmla="*/ 7644 w 10000"/>
              <a:gd name="connsiteY0" fmla="*/ 786 h 10000"/>
              <a:gd name="connsiteX1" fmla="*/ 2272 w 10000"/>
              <a:gd name="connsiteY1" fmla="*/ 786 h 10000"/>
              <a:gd name="connsiteX2" fmla="*/ 2066 w 10000"/>
              <a:gd name="connsiteY2" fmla="*/ 1723 h 10000"/>
              <a:gd name="connsiteX3" fmla="*/ 1446 w 10000"/>
              <a:gd name="connsiteY3" fmla="*/ 1723 h 10000"/>
              <a:gd name="connsiteX4" fmla="*/ 1446 w 10000"/>
              <a:gd name="connsiteY4" fmla="*/ 2192 h 10000"/>
              <a:gd name="connsiteX5" fmla="*/ 1240 w 10000"/>
              <a:gd name="connsiteY5" fmla="*/ 2035 h 10000"/>
              <a:gd name="connsiteX6" fmla="*/ 1034 w 10000"/>
              <a:gd name="connsiteY6" fmla="*/ 3909 h 10000"/>
              <a:gd name="connsiteX7" fmla="*/ 414 w 10000"/>
              <a:gd name="connsiteY7" fmla="*/ 4222 h 10000"/>
              <a:gd name="connsiteX8" fmla="*/ 207 w 10000"/>
              <a:gd name="connsiteY8" fmla="*/ 5002 h 10000"/>
              <a:gd name="connsiteX9" fmla="*/ 0 w 10000"/>
              <a:gd name="connsiteY9" fmla="*/ 5471 h 10000"/>
              <a:gd name="connsiteX10" fmla="*/ 620 w 10000"/>
              <a:gd name="connsiteY10" fmla="*/ 6408 h 10000"/>
              <a:gd name="connsiteX11" fmla="*/ 1034 w 10000"/>
              <a:gd name="connsiteY11" fmla="*/ 7032 h 10000"/>
              <a:gd name="connsiteX12" fmla="*/ 1652 w 10000"/>
              <a:gd name="connsiteY12" fmla="*/ 7814 h 10000"/>
              <a:gd name="connsiteX13" fmla="*/ 2479 w 10000"/>
              <a:gd name="connsiteY13" fmla="*/ 8126 h 10000"/>
              <a:gd name="connsiteX14" fmla="*/ 3720 w 10000"/>
              <a:gd name="connsiteY14" fmla="*/ 9063 h 10000"/>
              <a:gd name="connsiteX15" fmla="*/ 4132 w 10000"/>
              <a:gd name="connsiteY15" fmla="*/ 9531 h 10000"/>
              <a:gd name="connsiteX16" fmla="*/ 5165 w 10000"/>
              <a:gd name="connsiteY16" fmla="*/ 9531 h 10000"/>
              <a:gd name="connsiteX17" fmla="*/ 5991 w 10000"/>
              <a:gd name="connsiteY17" fmla="*/ 10000 h 10000"/>
              <a:gd name="connsiteX18" fmla="*/ 7437 w 10000"/>
              <a:gd name="connsiteY18" fmla="*/ 9844 h 10000"/>
              <a:gd name="connsiteX19" fmla="*/ 8471 w 10000"/>
              <a:gd name="connsiteY19" fmla="*/ 9531 h 10000"/>
              <a:gd name="connsiteX20" fmla="*/ 9090 w 10000"/>
              <a:gd name="connsiteY20" fmla="*/ 9531 h 10000"/>
              <a:gd name="connsiteX21" fmla="*/ 9090 w 10000"/>
              <a:gd name="connsiteY21" fmla="*/ 9219 h 10000"/>
              <a:gd name="connsiteX22" fmla="*/ 8677 w 10000"/>
              <a:gd name="connsiteY22" fmla="*/ 8907 h 10000"/>
              <a:gd name="connsiteX23" fmla="*/ 8057 w 10000"/>
              <a:gd name="connsiteY23" fmla="*/ 8439 h 10000"/>
              <a:gd name="connsiteX24" fmla="*/ 7230 w 10000"/>
              <a:gd name="connsiteY24" fmla="*/ 7970 h 10000"/>
              <a:gd name="connsiteX25" fmla="*/ 7437 w 10000"/>
              <a:gd name="connsiteY25" fmla="*/ 7501 h 10000"/>
              <a:gd name="connsiteX26" fmla="*/ 7851 w 10000"/>
              <a:gd name="connsiteY26" fmla="*/ 7501 h 10000"/>
              <a:gd name="connsiteX27" fmla="*/ 8057 w 10000"/>
              <a:gd name="connsiteY27" fmla="*/ 6565 h 10000"/>
              <a:gd name="connsiteX28" fmla="*/ 7121 w 10000"/>
              <a:gd name="connsiteY28" fmla="*/ 5462 h 10000"/>
              <a:gd name="connsiteX29" fmla="*/ 6608 w 10000"/>
              <a:gd name="connsiteY29" fmla="*/ 5480 h 10000"/>
              <a:gd name="connsiteX30" fmla="*/ 6561 w 10000"/>
              <a:gd name="connsiteY30" fmla="*/ 6054 h 10000"/>
              <a:gd name="connsiteX31" fmla="*/ 5608 w 10000"/>
              <a:gd name="connsiteY31" fmla="*/ 6649 h 10000"/>
              <a:gd name="connsiteX32" fmla="*/ 5015 w 10000"/>
              <a:gd name="connsiteY32" fmla="*/ 6207 h 10000"/>
              <a:gd name="connsiteX33" fmla="*/ 3972 w 10000"/>
              <a:gd name="connsiteY33" fmla="*/ 6332 h 10000"/>
              <a:gd name="connsiteX34" fmla="*/ 9709 w 10000"/>
              <a:gd name="connsiteY34" fmla="*/ 630 h 10000"/>
              <a:gd name="connsiteX35" fmla="*/ 9090 w 10000"/>
              <a:gd name="connsiteY35" fmla="*/ 5 h 10000"/>
              <a:gd name="connsiteX36" fmla="*/ 8677 w 10000"/>
              <a:gd name="connsiteY36" fmla="*/ 318 h 10000"/>
              <a:gd name="connsiteX37" fmla="*/ 7644 w 10000"/>
              <a:gd name="connsiteY37" fmla="*/ 786 h 10000"/>
              <a:gd name="connsiteX0" fmla="*/ 7644 w 10000"/>
              <a:gd name="connsiteY0" fmla="*/ 786 h 10000"/>
              <a:gd name="connsiteX1" fmla="*/ 2272 w 10000"/>
              <a:gd name="connsiteY1" fmla="*/ 786 h 10000"/>
              <a:gd name="connsiteX2" fmla="*/ 2066 w 10000"/>
              <a:gd name="connsiteY2" fmla="*/ 1723 h 10000"/>
              <a:gd name="connsiteX3" fmla="*/ 1446 w 10000"/>
              <a:gd name="connsiteY3" fmla="*/ 1723 h 10000"/>
              <a:gd name="connsiteX4" fmla="*/ 1446 w 10000"/>
              <a:gd name="connsiteY4" fmla="*/ 2192 h 10000"/>
              <a:gd name="connsiteX5" fmla="*/ 1240 w 10000"/>
              <a:gd name="connsiteY5" fmla="*/ 2035 h 10000"/>
              <a:gd name="connsiteX6" fmla="*/ 1034 w 10000"/>
              <a:gd name="connsiteY6" fmla="*/ 3909 h 10000"/>
              <a:gd name="connsiteX7" fmla="*/ 414 w 10000"/>
              <a:gd name="connsiteY7" fmla="*/ 4222 h 10000"/>
              <a:gd name="connsiteX8" fmla="*/ 207 w 10000"/>
              <a:gd name="connsiteY8" fmla="*/ 5002 h 10000"/>
              <a:gd name="connsiteX9" fmla="*/ 0 w 10000"/>
              <a:gd name="connsiteY9" fmla="*/ 5471 h 10000"/>
              <a:gd name="connsiteX10" fmla="*/ 620 w 10000"/>
              <a:gd name="connsiteY10" fmla="*/ 6408 h 10000"/>
              <a:gd name="connsiteX11" fmla="*/ 1034 w 10000"/>
              <a:gd name="connsiteY11" fmla="*/ 7032 h 10000"/>
              <a:gd name="connsiteX12" fmla="*/ 1652 w 10000"/>
              <a:gd name="connsiteY12" fmla="*/ 7814 h 10000"/>
              <a:gd name="connsiteX13" fmla="*/ 2479 w 10000"/>
              <a:gd name="connsiteY13" fmla="*/ 8126 h 10000"/>
              <a:gd name="connsiteX14" fmla="*/ 3720 w 10000"/>
              <a:gd name="connsiteY14" fmla="*/ 9063 h 10000"/>
              <a:gd name="connsiteX15" fmla="*/ 4132 w 10000"/>
              <a:gd name="connsiteY15" fmla="*/ 9531 h 10000"/>
              <a:gd name="connsiteX16" fmla="*/ 5165 w 10000"/>
              <a:gd name="connsiteY16" fmla="*/ 9531 h 10000"/>
              <a:gd name="connsiteX17" fmla="*/ 5991 w 10000"/>
              <a:gd name="connsiteY17" fmla="*/ 10000 h 10000"/>
              <a:gd name="connsiteX18" fmla="*/ 7437 w 10000"/>
              <a:gd name="connsiteY18" fmla="*/ 9844 h 10000"/>
              <a:gd name="connsiteX19" fmla="*/ 8471 w 10000"/>
              <a:gd name="connsiteY19" fmla="*/ 9531 h 10000"/>
              <a:gd name="connsiteX20" fmla="*/ 9090 w 10000"/>
              <a:gd name="connsiteY20" fmla="*/ 9531 h 10000"/>
              <a:gd name="connsiteX21" fmla="*/ 9090 w 10000"/>
              <a:gd name="connsiteY21" fmla="*/ 9219 h 10000"/>
              <a:gd name="connsiteX22" fmla="*/ 8677 w 10000"/>
              <a:gd name="connsiteY22" fmla="*/ 8907 h 10000"/>
              <a:gd name="connsiteX23" fmla="*/ 8057 w 10000"/>
              <a:gd name="connsiteY23" fmla="*/ 8439 h 10000"/>
              <a:gd name="connsiteX24" fmla="*/ 7230 w 10000"/>
              <a:gd name="connsiteY24" fmla="*/ 7970 h 10000"/>
              <a:gd name="connsiteX25" fmla="*/ 7437 w 10000"/>
              <a:gd name="connsiteY25" fmla="*/ 7501 h 10000"/>
              <a:gd name="connsiteX26" fmla="*/ 7851 w 10000"/>
              <a:gd name="connsiteY26" fmla="*/ 7501 h 10000"/>
              <a:gd name="connsiteX27" fmla="*/ 8057 w 10000"/>
              <a:gd name="connsiteY27" fmla="*/ 6565 h 10000"/>
              <a:gd name="connsiteX28" fmla="*/ 7121 w 10000"/>
              <a:gd name="connsiteY28" fmla="*/ 5462 h 10000"/>
              <a:gd name="connsiteX29" fmla="*/ 6608 w 10000"/>
              <a:gd name="connsiteY29" fmla="*/ 5480 h 10000"/>
              <a:gd name="connsiteX30" fmla="*/ 6561 w 10000"/>
              <a:gd name="connsiteY30" fmla="*/ 6054 h 10000"/>
              <a:gd name="connsiteX31" fmla="*/ 5608 w 10000"/>
              <a:gd name="connsiteY31" fmla="*/ 6649 h 10000"/>
              <a:gd name="connsiteX32" fmla="*/ 5015 w 10000"/>
              <a:gd name="connsiteY32" fmla="*/ 6207 h 10000"/>
              <a:gd name="connsiteX33" fmla="*/ 3972 w 10000"/>
              <a:gd name="connsiteY33" fmla="*/ 6332 h 10000"/>
              <a:gd name="connsiteX34" fmla="*/ 9709 w 10000"/>
              <a:gd name="connsiteY34" fmla="*/ 630 h 10000"/>
              <a:gd name="connsiteX35" fmla="*/ 9090 w 10000"/>
              <a:gd name="connsiteY35" fmla="*/ 5 h 10000"/>
              <a:gd name="connsiteX36" fmla="*/ 8677 w 10000"/>
              <a:gd name="connsiteY36" fmla="*/ 318 h 10000"/>
              <a:gd name="connsiteX37" fmla="*/ 7644 w 10000"/>
              <a:gd name="connsiteY37" fmla="*/ 786 h 10000"/>
              <a:gd name="connsiteX0" fmla="*/ 7644 w 10000"/>
              <a:gd name="connsiteY0" fmla="*/ 786 h 10000"/>
              <a:gd name="connsiteX1" fmla="*/ 2272 w 10000"/>
              <a:gd name="connsiteY1" fmla="*/ 786 h 10000"/>
              <a:gd name="connsiteX2" fmla="*/ 2066 w 10000"/>
              <a:gd name="connsiteY2" fmla="*/ 1723 h 10000"/>
              <a:gd name="connsiteX3" fmla="*/ 1446 w 10000"/>
              <a:gd name="connsiteY3" fmla="*/ 1723 h 10000"/>
              <a:gd name="connsiteX4" fmla="*/ 1446 w 10000"/>
              <a:gd name="connsiteY4" fmla="*/ 2192 h 10000"/>
              <a:gd name="connsiteX5" fmla="*/ 1240 w 10000"/>
              <a:gd name="connsiteY5" fmla="*/ 2035 h 10000"/>
              <a:gd name="connsiteX6" fmla="*/ 1034 w 10000"/>
              <a:gd name="connsiteY6" fmla="*/ 3909 h 10000"/>
              <a:gd name="connsiteX7" fmla="*/ 414 w 10000"/>
              <a:gd name="connsiteY7" fmla="*/ 4222 h 10000"/>
              <a:gd name="connsiteX8" fmla="*/ 207 w 10000"/>
              <a:gd name="connsiteY8" fmla="*/ 5002 h 10000"/>
              <a:gd name="connsiteX9" fmla="*/ 0 w 10000"/>
              <a:gd name="connsiteY9" fmla="*/ 5471 h 10000"/>
              <a:gd name="connsiteX10" fmla="*/ 620 w 10000"/>
              <a:gd name="connsiteY10" fmla="*/ 6408 h 10000"/>
              <a:gd name="connsiteX11" fmla="*/ 1034 w 10000"/>
              <a:gd name="connsiteY11" fmla="*/ 7032 h 10000"/>
              <a:gd name="connsiteX12" fmla="*/ 1652 w 10000"/>
              <a:gd name="connsiteY12" fmla="*/ 7814 h 10000"/>
              <a:gd name="connsiteX13" fmla="*/ 2479 w 10000"/>
              <a:gd name="connsiteY13" fmla="*/ 8126 h 10000"/>
              <a:gd name="connsiteX14" fmla="*/ 3720 w 10000"/>
              <a:gd name="connsiteY14" fmla="*/ 9063 h 10000"/>
              <a:gd name="connsiteX15" fmla="*/ 4132 w 10000"/>
              <a:gd name="connsiteY15" fmla="*/ 9531 h 10000"/>
              <a:gd name="connsiteX16" fmla="*/ 5165 w 10000"/>
              <a:gd name="connsiteY16" fmla="*/ 9531 h 10000"/>
              <a:gd name="connsiteX17" fmla="*/ 5991 w 10000"/>
              <a:gd name="connsiteY17" fmla="*/ 10000 h 10000"/>
              <a:gd name="connsiteX18" fmla="*/ 7437 w 10000"/>
              <a:gd name="connsiteY18" fmla="*/ 9844 h 10000"/>
              <a:gd name="connsiteX19" fmla="*/ 8471 w 10000"/>
              <a:gd name="connsiteY19" fmla="*/ 9531 h 10000"/>
              <a:gd name="connsiteX20" fmla="*/ 9090 w 10000"/>
              <a:gd name="connsiteY20" fmla="*/ 9531 h 10000"/>
              <a:gd name="connsiteX21" fmla="*/ 9090 w 10000"/>
              <a:gd name="connsiteY21" fmla="*/ 9219 h 10000"/>
              <a:gd name="connsiteX22" fmla="*/ 8677 w 10000"/>
              <a:gd name="connsiteY22" fmla="*/ 8907 h 10000"/>
              <a:gd name="connsiteX23" fmla="*/ 8057 w 10000"/>
              <a:gd name="connsiteY23" fmla="*/ 8439 h 10000"/>
              <a:gd name="connsiteX24" fmla="*/ 7230 w 10000"/>
              <a:gd name="connsiteY24" fmla="*/ 7970 h 10000"/>
              <a:gd name="connsiteX25" fmla="*/ 7437 w 10000"/>
              <a:gd name="connsiteY25" fmla="*/ 7501 h 10000"/>
              <a:gd name="connsiteX26" fmla="*/ 7851 w 10000"/>
              <a:gd name="connsiteY26" fmla="*/ 7501 h 10000"/>
              <a:gd name="connsiteX27" fmla="*/ 8057 w 10000"/>
              <a:gd name="connsiteY27" fmla="*/ 6565 h 10000"/>
              <a:gd name="connsiteX28" fmla="*/ 7121 w 10000"/>
              <a:gd name="connsiteY28" fmla="*/ 5462 h 10000"/>
              <a:gd name="connsiteX29" fmla="*/ 6608 w 10000"/>
              <a:gd name="connsiteY29" fmla="*/ 5480 h 10000"/>
              <a:gd name="connsiteX30" fmla="*/ 6561 w 10000"/>
              <a:gd name="connsiteY30" fmla="*/ 6054 h 10000"/>
              <a:gd name="connsiteX31" fmla="*/ 5608 w 10000"/>
              <a:gd name="connsiteY31" fmla="*/ 6649 h 10000"/>
              <a:gd name="connsiteX32" fmla="*/ 5015 w 10000"/>
              <a:gd name="connsiteY32" fmla="*/ 6207 h 10000"/>
              <a:gd name="connsiteX33" fmla="*/ 3972 w 10000"/>
              <a:gd name="connsiteY33" fmla="*/ 6332 h 10000"/>
              <a:gd name="connsiteX34" fmla="*/ 9709 w 10000"/>
              <a:gd name="connsiteY34" fmla="*/ 630 h 10000"/>
              <a:gd name="connsiteX35" fmla="*/ 9090 w 10000"/>
              <a:gd name="connsiteY35" fmla="*/ 5 h 10000"/>
              <a:gd name="connsiteX36" fmla="*/ 8677 w 10000"/>
              <a:gd name="connsiteY36" fmla="*/ 318 h 10000"/>
              <a:gd name="connsiteX37" fmla="*/ 7644 w 10000"/>
              <a:gd name="connsiteY37" fmla="*/ 786 h 10000"/>
              <a:gd name="connsiteX0" fmla="*/ 7644 w 10000"/>
              <a:gd name="connsiteY0" fmla="*/ 786 h 10000"/>
              <a:gd name="connsiteX1" fmla="*/ 2272 w 10000"/>
              <a:gd name="connsiteY1" fmla="*/ 786 h 10000"/>
              <a:gd name="connsiteX2" fmla="*/ 2066 w 10000"/>
              <a:gd name="connsiteY2" fmla="*/ 1723 h 10000"/>
              <a:gd name="connsiteX3" fmla="*/ 1446 w 10000"/>
              <a:gd name="connsiteY3" fmla="*/ 1723 h 10000"/>
              <a:gd name="connsiteX4" fmla="*/ 1446 w 10000"/>
              <a:gd name="connsiteY4" fmla="*/ 2192 h 10000"/>
              <a:gd name="connsiteX5" fmla="*/ 1240 w 10000"/>
              <a:gd name="connsiteY5" fmla="*/ 2035 h 10000"/>
              <a:gd name="connsiteX6" fmla="*/ 1034 w 10000"/>
              <a:gd name="connsiteY6" fmla="*/ 3909 h 10000"/>
              <a:gd name="connsiteX7" fmla="*/ 414 w 10000"/>
              <a:gd name="connsiteY7" fmla="*/ 4222 h 10000"/>
              <a:gd name="connsiteX8" fmla="*/ 207 w 10000"/>
              <a:gd name="connsiteY8" fmla="*/ 5002 h 10000"/>
              <a:gd name="connsiteX9" fmla="*/ 0 w 10000"/>
              <a:gd name="connsiteY9" fmla="*/ 5471 h 10000"/>
              <a:gd name="connsiteX10" fmla="*/ 620 w 10000"/>
              <a:gd name="connsiteY10" fmla="*/ 6408 h 10000"/>
              <a:gd name="connsiteX11" fmla="*/ 1034 w 10000"/>
              <a:gd name="connsiteY11" fmla="*/ 7032 h 10000"/>
              <a:gd name="connsiteX12" fmla="*/ 1652 w 10000"/>
              <a:gd name="connsiteY12" fmla="*/ 7814 h 10000"/>
              <a:gd name="connsiteX13" fmla="*/ 2479 w 10000"/>
              <a:gd name="connsiteY13" fmla="*/ 8126 h 10000"/>
              <a:gd name="connsiteX14" fmla="*/ 3720 w 10000"/>
              <a:gd name="connsiteY14" fmla="*/ 9063 h 10000"/>
              <a:gd name="connsiteX15" fmla="*/ 4132 w 10000"/>
              <a:gd name="connsiteY15" fmla="*/ 9531 h 10000"/>
              <a:gd name="connsiteX16" fmla="*/ 5165 w 10000"/>
              <a:gd name="connsiteY16" fmla="*/ 9531 h 10000"/>
              <a:gd name="connsiteX17" fmla="*/ 5991 w 10000"/>
              <a:gd name="connsiteY17" fmla="*/ 10000 h 10000"/>
              <a:gd name="connsiteX18" fmla="*/ 7437 w 10000"/>
              <a:gd name="connsiteY18" fmla="*/ 9844 h 10000"/>
              <a:gd name="connsiteX19" fmla="*/ 8471 w 10000"/>
              <a:gd name="connsiteY19" fmla="*/ 9531 h 10000"/>
              <a:gd name="connsiteX20" fmla="*/ 9090 w 10000"/>
              <a:gd name="connsiteY20" fmla="*/ 9531 h 10000"/>
              <a:gd name="connsiteX21" fmla="*/ 9090 w 10000"/>
              <a:gd name="connsiteY21" fmla="*/ 9219 h 10000"/>
              <a:gd name="connsiteX22" fmla="*/ 8677 w 10000"/>
              <a:gd name="connsiteY22" fmla="*/ 8907 h 10000"/>
              <a:gd name="connsiteX23" fmla="*/ 8057 w 10000"/>
              <a:gd name="connsiteY23" fmla="*/ 8439 h 10000"/>
              <a:gd name="connsiteX24" fmla="*/ 7230 w 10000"/>
              <a:gd name="connsiteY24" fmla="*/ 7970 h 10000"/>
              <a:gd name="connsiteX25" fmla="*/ 7437 w 10000"/>
              <a:gd name="connsiteY25" fmla="*/ 7501 h 10000"/>
              <a:gd name="connsiteX26" fmla="*/ 7851 w 10000"/>
              <a:gd name="connsiteY26" fmla="*/ 7501 h 10000"/>
              <a:gd name="connsiteX27" fmla="*/ 8057 w 10000"/>
              <a:gd name="connsiteY27" fmla="*/ 6565 h 10000"/>
              <a:gd name="connsiteX28" fmla="*/ 7121 w 10000"/>
              <a:gd name="connsiteY28" fmla="*/ 5462 h 10000"/>
              <a:gd name="connsiteX29" fmla="*/ 6608 w 10000"/>
              <a:gd name="connsiteY29" fmla="*/ 5480 h 10000"/>
              <a:gd name="connsiteX30" fmla="*/ 6561 w 10000"/>
              <a:gd name="connsiteY30" fmla="*/ 6054 h 10000"/>
              <a:gd name="connsiteX31" fmla="*/ 6049 w 10000"/>
              <a:gd name="connsiteY31" fmla="*/ 6840 h 10000"/>
              <a:gd name="connsiteX32" fmla="*/ 5015 w 10000"/>
              <a:gd name="connsiteY32" fmla="*/ 6207 h 10000"/>
              <a:gd name="connsiteX33" fmla="*/ 3972 w 10000"/>
              <a:gd name="connsiteY33" fmla="*/ 6332 h 10000"/>
              <a:gd name="connsiteX34" fmla="*/ 9709 w 10000"/>
              <a:gd name="connsiteY34" fmla="*/ 630 h 10000"/>
              <a:gd name="connsiteX35" fmla="*/ 9090 w 10000"/>
              <a:gd name="connsiteY35" fmla="*/ 5 h 10000"/>
              <a:gd name="connsiteX36" fmla="*/ 8677 w 10000"/>
              <a:gd name="connsiteY36" fmla="*/ 318 h 10000"/>
              <a:gd name="connsiteX37" fmla="*/ 7644 w 10000"/>
              <a:gd name="connsiteY37" fmla="*/ 786 h 10000"/>
              <a:gd name="connsiteX0" fmla="*/ 7644 w 10000"/>
              <a:gd name="connsiteY0" fmla="*/ 786 h 10000"/>
              <a:gd name="connsiteX1" fmla="*/ 2272 w 10000"/>
              <a:gd name="connsiteY1" fmla="*/ 786 h 10000"/>
              <a:gd name="connsiteX2" fmla="*/ 2066 w 10000"/>
              <a:gd name="connsiteY2" fmla="*/ 1723 h 10000"/>
              <a:gd name="connsiteX3" fmla="*/ 1446 w 10000"/>
              <a:gd name="connsiteY3" fmla="*/ 1723 h 10000"/>
              <a:gd name="connsiteX4" fmla="*/ 1446 w 10000"/>
              <a:gd name="connsiteY4" fmla="*/ 2192 h 10000"/>
              <a:gd name="connsiteX5" fmla="*/ 1240 w 10000"/>
              <a:gd name="connsiteY5" fmla="*/ 2035 h 10000"/>
              <a:gd name="connsiteX6" fmla="*/ 1034 w 10000"/>
              <a:gd name="connsiteY6" fmla="*/ 3909 h 10000"/>
              <a:gd name="connsiteX7" fmla="*/ 414 w 10000"/>
              <a:gd name="connsiteY7" fmla="*/ 4222 h 10000"/>
              <a:gd name="connsiteX8" fmla="*/ 207 w 10000"/>
              <a:gd name="connsiteY8" fmla="*/ 5002 h 10000"/>
              <a:gd name="connsiteX9" fmla="*/ 0 w 10000"/>
              <a:gd name="connsiteY9" fmla="*/ 5471 h 10000"/>
              <a:gd name="connsiteX10" fmla="*/ 620 w 10000"/>
              <a:gd name="connsiteY10" fmla="*/ 6408 h 10000"/>
              <a:gd name="connsiteX11" fmla="*/ 1034 w 10000"/>
              <a:gd name="connsiteY11" fmla="*/ 7032 h 10000"/>
              <a:gd name="connsiteX12" fmla="*/ 1652 w 10000"/>
              <a:gd name="connsiteY12" fmla="*/ 7814 h 10000"/>
              <a:gd name="connsiteX13" fmla="*/ 2479 w 10000"/>
              <a:gd name="connsiteY13" fmla="*/ 8126 h 10000"/>
              <a:gd name="connsiteX14" fmla="*/ 3720 w 10000"/>
              <a:gd name="connsiteY14" fmla="*/ 9063 h 10000"/>
              <a:gd name="connsiteX15" fmla="*/ 4132 w 10000"/>
              <a:gd name="connsiteY15" fmla="*/ 9531 h 10000"/>
              <a:gd name="connsiteX16" fmla="*/ 5165 w 10000"/>
              <a:gd name="connsiteY16" fmla="*/ 9531 h 10000"/>
              <a:gd name="connsiteX17" fmla="*/ 5991 w 10000"/>
              <a:gd name="connsiteY17" fmla="*/ 10000 h 10000"/>
              <a:gd name="connsiteX18" fmla="*/ 7437 w 10000"/>
              <a:gd name="connsiteY18" fmla="*/ 9844 h 10000"/>
              <a:gd name="connsiteX19" fmla="*/ 8471 w 10000"/>
              <a:gd name="connsiteY19" fmla="*/ 9531 h 10000"/>
              <a:gd name="connsiteX20" fmla="*/ 9090 w 10000"/>
              <a:gd name="connsiteY20" fmla="*/ 9531 h 10000"/>
              <a:gd name="connsiteX21" fmla="*/ 9090 w 10000"/>
              <a:gd name="connsiteY21" fmla="*/ 9219 h 10000"/>
              <a:gd name="connsiteX22" fmla="*/ 8677 w 10000"/>
              <a:gd name="connsiteY22" fmla="*/ 8907 h 10000"/>
              <a:gd name="connsiteX23" fmla="*/ 8057 w 10000"/>
              <a:gd name="connsiteY23" fmla="*/ 8439 h 10000"/>
              <a:gd name="connsiteX24" fmla="*/ 7230 w 10000"/>
              <a:gd name="connsiteY24" fmla="*/ 7970 h 10000"/>
              <a:gd name="connsiteX25" fmla="*/ 7437 w 10000"/>
              <a:gd name="connsiteY25" fmla="*/ 7501 h 10000"/>
              <a:gd name="connsiteX26" fmla="*/ 7851 w 10000"/>
              <a:gd name="connsiteY26" fmla="*/ 7501 h 10000"/>
              <a:gd name="connsiteX27" fmla="*/ 8057 w 10000"/>
              <a:gd name="connsiteY27" fmla="*/ 6565 h 10000"/>
              <a:gd name="connsiteX28" fmla="*/ 7121 w 10000"/>
              <a:gd name="connsiteY28" fmla="*/ 5462 h 10000"/>
              <a:gd name="connsiteX29" fmla="*/ 6608 w 10000"/>
              <a:gd name="connsiteY29" fmla="*/ 5480 h 10000"/>
              <a:gd name="connsiteX30" fmla="*/ 6561 w 10000"/>
              <a:gd name="connsiteY30" fmla="*/ 6054 h 10000"/>
              <a:gd name="connsiteX31" fmla="*/ 6049 w 10000"/>
              <a:gd name="connsiteY31" fmla="*/ 6840 h 10000"/>
              <a:gd name="connsiteX32" fmla="*/ 5393 w 10000"/>
              <a:gd name="connsiteY32" fmla="*/ 6398 h 10000"/>
              <a:gd name="connsiteX33" fmla="*/ 3972 w 10000"/>
              <a:gd name="connsiteY33" fmla="*/ 6332 h 10000"/>
              <a:gd name="connsiteX34" fmla="*/ 9709 w 10000"/>
              <a:gd name="connsiteY34" fmla="*/ 630 h 10000"/>
              <a:gd name="connsiteX35" fmla="*/ 9090 w 10000"/>
              <a:gd name="connsiteY35" fmla="*/ 5 h 10000"/>
              <a:gd name="connsiteX36" fmla="*/ 8677 w 10000"/>
              <a:gd name="connsiteY36" fmla="*/ 318 h 10000"/>
              <a:gd name="connsiteX37" fmla="*/ 7644 w 10000"/>
              <a:gd name="connsiteY37" fmla="*/ 786 h 10000"/>
              <a:gd name="connsiteX0" fmla="*/ 7644 w 10000"/>
              <a:gd name="connsiteY0" fmla="*/ 786 h 10000"/>
              <a:gd name="connsiteX1" fmla="*/ 2272 w 10000"/>
              <a:gd name="connsiteY1" fmla="*/ 786 h 10000"/>
              <a:gd name="connsiteX2" fmla="*/ 2066 w 10000"/>
              <a:gd name="connsiteY2" fmla="*/ 1723 h 10000"/>
              <a:gd name="connsiteX3" fmla="*/ 1446 w 10000"/>
              <a:gd name="connsiteY3" fmla="*/ 1723 h 10000"/>
              <a:gd name="connsiteX4" fmla="*/ 1446 w 10000"/>
              <a:gd name="connsiteY4" fmla="*/ 2192 h 10000"/>
              <a:gd name="connsiteX5" fmla="*/ 1240 w 10000"/>
              <a:gd name="connsiteY5" fmla="*/ 2035 h 10000"/>
              <a:gd name="connsiteX6" fmla="*/ 1034 w 10000"/>
              <a:gd name="connsiteY6" fmla="*/ 3909 h 10000"/>
              <a:gd name="connsiteX7" fmla="*/ 414 w 10000"/>
              <a:gd name="connsiteY7" fmla="*/ 4222 h 10000"/>
              <a:gd name="connsiteX8" fmla="*/ 207 w 10000"/>
              <a:gd name="connsiteY8" fmla="*/ 5002 h 10000"/>
              <a:gd name="connsiteX9" fmla="*/ 0 w 10000"/>
              <a:gd name="connsiteY9" fmla="*/ 5471 h 10000"/>
              <a:gd name="connsiteX10" fmla="*/ 620 w 10000"/>
              <a:gd name="connsiteY10" fmla="*/ 6408 h 10000"/>
              <a:gd name="connsiteX11" fmla="*/ 1034 w 10000"/>
              <a:gd name="connsiteY11" fmla="*/ 7032 h 10000"/>
              <a:gd name="connsiteX12" fmla="*/ 1652 w 10000"/>
              <a:gd name="connsiteY12" fmla="*/ 7814 h 10000"/>
              <a:gd name="connsiteX13" fmla="*/ 2479 w 10000"/>
              <a:gd name="connsiteY13" fmla="*/ 8126 h 10000"/>
              <a:gd name="connsiteX14" fmla="*/ 3720 w 10000"/>
              <a:gd name="connsiteY14" fmla="*/ 9063 h 10000"/>
              <a:gd name="connsiteX15" fmla="*/ 4132 w 10000"/>
              <a:gd name="connsiteY15" fmla="*/ 9531 h 10000"/>
              <a:gd name="connsiteX16" fmla="*/ 5165 w 10000"/>
              <a:gd name="connsiteY16" fmla="*/ 9531 h 10000"/>
              <a:gd name="connsiteX17" fmla="*/ 5991 w 10000"/>
              <a:gd name="connsiteY17" fmla="*/ 10000 h 10000"/>
              <a:gd name="connsiteX18" fmla="*/ 7437 w 10000"/>
              <a:gd name="connsiteY18" fmla="*/ 9844 h 10000"/>
              <a:gd name="connsiteX19" fmla="*/ 8471 w 10000"/>
              <a:gd name="connsiteY19" fmla="*/ 9531 h 10000"/>
              <a:gd name="connsiteX20" fmla="*/ 9090 w 10000"/>
              <a:gd name="connsiteY20" fmla="*/ 9531 h 10000"/>
              <a:gd name="connsiteX21" fmla="*/ 9090 w 10000"/>
              <a:gd name="connsiteY21" fmla="*/ 9219 h 10000"/>
              <a:gd name="connsiteX22" fmla="*/ 8677 w 10000"/>
              <a:gd name="connsiteY22" fmla="*/ 8907 h 10000"/>
              <a:gd name="connsiteX23" fmla="*/ 8057 w 10000"/>
              <a:gd name="connsiteY23" fmla="*/ 8439 h 10000"/>
              <a:gd name="connsiteX24" fmla="*/ 7230 w 10000"/>
              <a:gd name="connsiteY24" fmla="*/ 7970 h 10000"/>
              <a:gd name="connsiteX25" fmla="*/ 7437 w 10000"/>
              <a:gd name="connsiteY25" fmla="*/ 7501 h 10000"/>
              <a:gd name="connsiteX26" fmla="*/ 7851 w 10000"/>
              <a:gd name="connsiteY26" fmla="*/ 7501 h 10000"/>
              <a:gd name="connsiteX27" fmla="*/ 8057 w 10000"/>
              <a:gd name="connsiteY27" fmla="*/ 6565 h 10000"/>
              <a:gd name="connsiteX28" fmla="*/ 7121 w 10000"/>
              <a:gd name="connsiteY28" fmla="*/ 5462 h 10000"/>
              <a:gd name="connsiteX29" fmla="*/ 6608 w 10000"/>
              <a:gd name="connsiteY29" fmla="*/ 5480 h 10000"/>
              <a:gd name="connsiteX30" fmla="*/ 6561 w 10000"/>
              <a:gd name="connsiteY30" fmla="*/ 6054 h 10000"/>
              <a:gd name="connsiteX31" fmla="*/ 6049 w 10000"/>
              <a:gd name="connsiteY31" fmla="*/ 6840 h 10000"/>
              <a:gd name="connsiteX32" fmla="*/ 5393 w 10000"/>
              <a:gd name="connsiteY32" fmla="*/ 6398 h 10000"/>
              <a:gd name="connsiteX33" fmla="*/ 3972 w 10000"/>
              <a:gd name="connsiteY33" fmla="*/ 6332 h 10000"/>
              <a:gd name="connsiteX34" fmla="*/ 9709 w 10000"/>
              <a:gd name="connsiteY34" fmla="*/ 630 h 10000"/>
              <a:gd name="connsiteX35" fmla="*/ 9090 w 10000"/>
              <a:gd name="connsiteY35" fmla="*/ 5 h 10000"/>
              <a:gd name="connsiteX36" fmla="*/ 8677 w 10000"/>
              <a:gd name="connsiteY36" fmla="*/ 318 h 10000"/>
              <a:gd name="connsiteX37" fmla="*/ 7644 w 10000"/>
              <a:gd name="connsiteY37" fmla="*/ 786 h 10000"/>
              <a:gd name="connsiteX0" fmla="*/ 7644 w 9948"/>
              <a:gd name="connsiteY0" fmla="*/ 829 h 10043"/>
              <a:gd name="connsiteX1" fmla="*/ 2272 w 9948"/>
              <a:gd name="connsiteY1" fmla="*/ 829 h 10043"/>
              <a:gd name="connsiteX2" fmla="*/ 2066 w 9948"/>
              <a:gd name="connsiteY2" fmla="*/ 1766 h 10043"/>
              <a:gd name="connsiteX3" fmla="*/ 1446 w 9948"/>
              <a:gd name="connsiteY3" fmla="*/ 1766 h 10043"/>
              <a:gd name="connsiteX4" fmla="*/ 1446 w 9948"/>
              <a:gd name="connsiteY4" fmla="*/ 2235 h 10043"/>
              <a:gd name="connsiteX5" fmla="*/ 1240 w 9948"/>
              <a:gd name="connsiteY5" fmla="*/ 2078 h 10043"/>
              <a:gd name="connsiteX6" fmla="*/ 1034 w 9948"/>
              <a:gd name="connsiteY6" fmla="*/ 3952 h 10043"/>
              <a:gd name="connsiteX7" fmla="*/ 414 w 9948"/>
              <a:gd name="connsiteY7" fmla="*/ 4265 h 10043"/>
              <a:gd name="connsiteX8" fmla="*/ 207 w 9948"/>
              <a:gd name="connsiteY8" fmla="*/ 5045 h 10043"/>
              <a:gd name="connsiteX9" fmla="*/ 0 w 9948"/>
              <a:gd name="connsiteY9" fmla="*/ 5514 h 10043"/>
              <a:gd name="connsiteX10" fmla="*/ 620 w 9948"/>
              <a:gd name="connsiteY10" fmla="*/ 6451 h 10043"/>
              <a:gd name="connsiteX11" fmla="*/ 1034 w 9948"/>
              <a:gd name="connsiteY11" fmla="*/ 7075 h 10043"/>
              <a:gd name="connsiteX12" fmla="*/ 1652 w 9948"/>
              <a:gd name="connsiteY12" fmla="*/ 7857 h 10043"/>
              <a:gd name="connsiteX13" fmla="*/ 2479 w 9948"/>
              <a:gd name="connsiteY13" fmla="*/ 8169 h 10043"/>
              <a:gd name="connsiteX14" fmla="*/ 3720 w 9948"/>
              <a:gd name="connsiteY14" fmla="*/ 9106 h 10043"/>
              <a:gd name="connsiteX15" fmla="*/ 4132 w 9948"/>
              <a:gd name="connsiteY15" fmla="*/ 9574 h 10043"/>
              <a:gd name="connsiteX16" fmla="*/ 5165 w 9948"/>
              <a:gd name="connsiteY16" fmla="*/ 9574 h 10043"/>
              <a:gd name="connsiteX17" fmla="*/ 5991 w 9948"/>
              <a:gd name="connsiteY17" fmla="*/ 10043 h 10043"/>
              <a:gd name="connsiteX18" fmla="*/ 7437 w 9948"/>
              <a:gd name="connsiteY18" fmla="*/ 9887 h 10043"/>
              <a:gd name="connsiteX19" fmla="*/ 8471 w 9948"/>
              <a:gd name="connsiteY19" fmla="*/ 9574 h 10043"/>
              <a:gd name="connsiteX20" fmla="*/ 9090 w 9948"/>
              <a:gd name="connsiteY20" fmla="*/ 9574 h 10043"/>
              <a:gd name="connsiteX21" fmla="*/ 9090 w 9948"/>
              <a:gd name="connsiteY21" fmla="*/ 9262 h 10043"/>
              <a:gd name="connsiteX22" fmla="*/ 8677 w 9948"/>
              <a:gd name="connsiteY22" fmla="*/ 8950 h 10043"/>
              <a:gd name="connsiteX23" fmla="*/ 8057 w 9948"/>
              <a:gd name="connsiteY23" fmla="*/ 8482 h 10043"/>
              <a:gd name="connsiteX24" fmla="*/ 7230 w 9948"/>
              <a:gd name="connsiteY24" fmla="*/ 8013 h 10043"/>
              <a:gd name="connsiteX25" fmla="*/ 7437 w 9948"/>
              <a:gd name="connsiteY25" fmla="*/ 7544 h 10043"/>
              <a:gd name="connsiteX26" fmla="*/ 7851 w 9948"/>
              <a:gd name="connsiteY26" fmla="*/ 7544 h 10043"/>
              <a:gd name="connsiteX27" fmla="*/ 8057 w 9948"/>
              <a:gd name="connsiteY27" fmla="*/ 6608 h 10043"/>
              <a:gd name="connsiteX28" fmla="*/ 7121 w 9948"/>
              <a:gd name="connsiteY28" fmla="*/ 5505 h 10043"/>
              <a:gd name="connsiteX29" fmla="*/ 6608 w 9948"/>
              <a:gd name="connsiteY29" fmla="*/ 5523 h 10043"/>
              <a:gd name="connsiteX30" fmla="*/ 6561 w 9948"/>
              <a:gd name="connsiteY30" fmla="*/ 6097 h 10043"/>
              <a:gd name="connsiteX31" fmla="*/ 6049 w 9948"/>
              <a:gd name="connsiteY31" fmla="*/ 6883 h 10043"/>
              <a:gd name="connsiteX32" fmla="*/ 5393 w 9948"/>
              <a:gd name="connsiteY32" fmla="*/ 6441 h 10043"/>
              <a:gd name="connsiteX33" fmla="*/ 4727 w 9948"/>
              <a:gd name="connsiteY33" fmla="*/ 7043 h 10043"/>
              <a:gd name="connsiteX34" fmla="*/ 9709 w 9948"/>
              <a:gd name="connsiteY34" fmla="*/ 673 h 10043"/>
              <a:gd name="connsiteX35" fmla="*/ 9090 w 9948"/>
              <a:gd name="connsiteY35" fmla="*/ 48 h 10043"/>
              <a:gd name="connsiteX36" fmla="*/ 8677 w 9948"/>
              <a:gd name="connsiteY36" fmla="*/ 361 h 10043"/>
              <a:gd name="connsiteX37" fmla="*/ 7644 w 9948"/>
              <a:gd name="connsiteY37" fmla="*/ 829 h 10043"/>
              <a:gd name="connsiteX0" fmla="*/ 7684 w 9144"/>
              <a:gd name="connsiteY0" fmla="*/ 777 h 9952"/>
              <a:gd name="connsiteX1" fmla="*/ 2284 w 9144"/>
              <a:gd name="connsiteY1" fmla="*/ 777 h 9952"/>
              <a:gd name="connsiteX2" fmla="*/ 2077 w 9144"/>
              <a:gd name="connsiteY2" fmla="*/ 1710 h 9952"/>
              <a:gd name="connsiteX3" fmla="*/ 1454 w 9144"/>
              <a:gd name="connsiteY3" fmla="*/ 1710 h 9952"/>
              <a:gd name="connsiteX4" fmla="*/ 1454 w 9144"/>
              <a:gd name="connsiteY4" fmla="*/ 2177 h 9952"/>
              <a:gd name="connsiteX5" fmla="*/ 1246 w 9144"/>
              <a:gd name="connsiteY5" fmla="*/ 2021 h 9952"/>
              <a:gd name="connsiteX6" fmla="*/ 1039 w 9144"/>
              <a:gd name="connsiteY6" fmla="*/ 3887 h 9952"/>
              <a:gd name="connsiteX7" fmla="*/ 416 w 9144"/>
              <a:gd name="connsiteY7" fmla="*/ 4199 h 9952"/>
              <a:gd name="connsiteX8" fmla="*/ 208 w 9144"/>
              <a:gd name="connsiteY8" fmla="*/ 4975 h 9952"/>
              <a:gd name="connsiteX9" fmla="*/ 0 w 9144"/>
              <a:gd name="connsiteY9" fmla="*/ 5442 h 9952"/>
              <a:gd name="connsiteX10" fmla="*/ 623 w 9144"/>
              <a:gd name="connsiteY10" fmla="*/ 6375 h 9952"/>
              <a:gd name="connsiteX11" fmla="*/ 1039 w 9144"/>
              <a:gd name="connsiteY11" fmla="*/ 6997 h 9952"/>
              <a:gd name="connsiteX12" fmla="*/ 1661 w 9144"/>
              <a:gd name="connsiteY12" fmla="*/ 7775 h 9952"/>
              <a:gd name="connsiteX13" fmla="*/ 2492 w 9144"/>
              <a:gd name="connsiteY13" fmla="*/ 8086 h 9952"/>
              <a:gd name="connsiteX14" fmla="*/ 3739 w 9144"/>
              <a:gd name="connsiteY14" fmla="*/ 9019 h 9952"/>
              <a:gd name="connsiteX15" fmla="*/ 4154 w 9144"/>
              <a:gd name="connsiteY15" fmla="*/ 9485 h 9952"/>
              <a:gd name="connsiteX16" fmla="*/ 5192 w 9144"/>
              <a:gd name="connsiteY16" fmla="*/ 9485 h 9952"/>
              <a:gd name="connsiteX17" fmla="*/ 6022 w 9144"/>
              <a:gd name="connsiteY17" fmla="*/ 9952 h 9952"/>
              <a:gd name="connsiteX18" fmla="*/ 7476 w 9144"/>
              <a:gd name="connsiteY18" fmla="*/ 9797 h 9952"/>
              <a:gd name="connsiteX19" fmla="*/ 8515 w 9144"/>
              <a:gd name="connsiteY19" fmla="*/ 9485 h 9952"/>
              <a:gd name="connsiteX20" fmla="*/ 9138 w 9144"/>
              <a:gd name="connsiteY20" fmla="*/ 9485 h 9952"/>
              <a:gd name="connsiteX21" fmla="*/ 9138 w 9144"/>
              <a:gd name="connsiteY21" fmla="*/ 9174 h 9952"/>
              <a:gd name="connsiteX22" fmla="*/ 8722 w 9144"/>
              <a:gd name="connsiteY22" fmla="*/ 8864 h 9952"/>
              <a:gd name="connsiteX23" fmla="*/ 8099 w 9144"/>
              <a:gd name="connsiteY23" fmla="*/ 8398 h 9952"/>
              <a:gd name="connsiteX24" fmla="*/ 7268 w 9144"/>
              <a:gd name="connsiteY24" fmla="*/ 7931 h 9952"/>
              <a:gd name="connsiteX25" fmla="*/ 7476 w 9144"/>
              <a:gd name="connsiteY25" fmla="*/ 7464 h 9952"/>
              <a:gd name="connsiteX26" fmla="*/ 7892 w 9144"/>
              <a:gd name="connsiteY26" fmla="*/ 7464 h 9952"/>
              <a:gd name="connsiteX27" fmla="*/ 8099 w 9144"/>
              <a:gd name="connsiteY27" fmla="*/ 6532 h 9952"/>
              <a:gd name="connsiteX28" fmla="*/ 7158 w 9144"/>
              <a:gd name="connsiteY28" fmla="*/ 5433 h 9952"/>
              <a:gd name="connsiteX29" fmla="*/ 6643 w 9144"/>
              <a:gd name="connsiteY29" fmla="*/ 5451 h 9952"/>
              <a:gd name="connsiteX30" fmla="*/ 6595 w 9144"/>
              <a:gd name="connsiteY30" fmla="*/ 6023 h 9952"/>
              <a:gd name="connsiteX31" fmla="*/ 6081 w 9144"/>
              <a:gd name="connsiteY31" fmla="*/ 6806 h 9952"/>
              <a:gd name="connsiteX32" fmla="*/ 5421 w 9144"/>
              <a:gd name="connsiteY32" fmla="*/ 6365 h 9952"/>
              <a:gd name="connsiteX33" fmla="*/ 4752 w 9144"/>
              <a:gd name="connsiteY33" fmla="*/ 6965 h 9952"/>
              <a:gd name="connsiteX34" fmla="*/ 3433 w 9144"/>
              <a:gd name="connsiteY34" fmla="*/ 7040 h 9952"/>
              <a:gd name="connsiteX35" fmla="*/ 9138 w 9144"/>
              <a:gd name="connsiteY35" fmla="*/ 0 h 9952"/>
              <a:gd name="connsiteX36" fmla="*/ 8722 w 9144"/>
              <a:gd name="connsiteY36" fmla="*/ 311 h 9952"/>
              <a:gd name="connsiteX37" fmla="*/ 7684 w 9144"/>
              <a:gd name="connsiteY37" fmla="*/ 777 h 9952"/>
              <a:gd name="connsiteX0" fmla="*/ 8403 w 9999"/>
              <a:gd name="connsiteY0" fmla="*/ 781 h 10000"/>
              <a:gd name="connsiteX1" fmla="*/ 2498 w 9999"/>
              <a:gd name="connsiteY1" fmla="*/ 781 h 10000"/>
              <a:gd name="connsiteX2" fmla="*/ 2271 w 9999"/>
              <a:gd name="connsiteY2" fmla="*/ 1718 h 10000"/>
              <a:gd name="connsiteX3" fmla="*/ 1590 w 9999"/>
              <a:gd name="connsiteY3" fmla="*/ 1718 h 10000"/>
              <a:gd name="connsiteX4" fmla="*/ 1590 w 9999"/>
              <a:gd name="connsiteY4" fmla="*/ 2188 h 10000"/>
              <a:gd name="connsiteX5" fmla="*/ 1363 w 9999"/>
              <a:gd name="connsiteY5" fmla="*/ 2031 h 10000"/>
              <a:gd name="connsiteX6" fmla="*/ 1136 w 9999"/>
              <a:gd name="connsiteY6" fmla="*/ 3906 h 10000"/>
              <a:gd name="connsiteX7" fmla="*/ 455 w 9999"/>
              <a:gd name="connsiteY7" fmla="*/ 4219 h 10000"/>
              <a:gd name="connsiteX8" fmla="*/ 227 w 9999"/>
              <a:gd name="connsiteY8" fmla="*/ 4999 h 10000"/>
              <a:gd name="connsiteX9" fmla="*/ 0 w 9999"/>
              <a:gd name="connsiteY9" fmla="*/ 5468 h 10000"/>
              <a:gd name="connsiteX10" fmla="*/ 681 w 9999"/>
              <a:gd name="connsiteY10" fmla="*/ 6406 h 10000"/>
              <a:gd name="connsiteX11" fmla="*/ 1136 w 9999"/>
              <a:gd name="connsiteY11" fmla="*/ 7031 h 10000"/>
              <a:gd name="connsiteX12" fmla="*/ 1816 w 9999"/>
              <a:gd name="connsiteY12" fmla="*/ 7813 h 10000"/>
              <a:gd name="connsiteX13" fmla="*/ 2725 w 9999"/>
              <a:gd name="connsiteY13" fmla="*/ 8125 h 10000"/>
              <a:gd name="connsiteX14" fmla="*/ 4089 w 9999"/>
              <a:gd name="connsiteY14" fmla="*/ 9063 h 10000"/>
              <a:gd name="connsiteX15" fmla="*/ 4543 w 9999"/>
              <a:gd name="connsiteY15" fmla="*/ 9531 h 10000"/>
              <a:gd name="connsiteX16" fmla="*/ 5678 w 9999"/>
              <a:gd name="connsiteY16" fmla="*/ 9531 h 10000"/>
              <a:gd name="connsiteX17" fmla="*/ 6586 w 9999"/>
              <a:gd name="connsiteY17" fmla="*/ 10000 h 10000"/>
              <a:gd name="connsiteX18" fmla="*/ 8176 w 9999"/>
              <a:gd name="connsiteY18" fmla="*/ 9844 h 10000"/>
              <a:gd name="connsiteX19" fmla="*/ 9312 w 9999"/>
              <a:gd name="connsiteY19" fmla="*/ 9531 h 10000"/>
              <a:gd name="connsiteX20" fmla="*/ 9993 w 9999"/>
              <a:gd name="connsiteY20" fmla="*/ 9531 h 10000"/>
              <a:gd name="connsiteX21" fmla="*/ 9993 w 9999"/>
              <a:gd name="connsiteY21" fmla="*/ 9218 h 10000"/>
              <a:gd name="connsiteX22" fmla="*/ 9538 w 9999"/>
              <a:gd name="connsiteY22" fmla="*/ 8907 h 10000"/>
              <a:gd name="connsiteX23" fmla="*/ 8857 w 9999"/>
              <a:gd name="connsiteY23" fmla="*/ 8439 h 10000"/>
              <a:gd name="connsiteX24" fmla="*/ 7948 w 9999"/>
              <a:gd name="connsiteY24" fmla="*/ 7969 h 10000"/>
              <a:gd name="connsiteX25" fmla="*/ 8176 w 9999"/>
              <a:gd name="connsiteY25" fmla="*/ 7500 h 10000"/>
              <a:gd name="connsiteX26" fmla="*/ 8631 w 9999"/>
              <a:gd name="connsiteY26" fmla="*/ 7500 h 10000"/>
              <a:gd name="connsiteX27" fmla="*/ 8857 w 9999"/>
              <a:gd name="connsiteY27" fmla="*/ 6564 h 10000"/>
              <a:gd name="connsiteX28" fmla="*/ 7828 w 9999"/>
              <a:gd name="connsiteY28" fmla="*/ 5459 h 10000"/>
              <a:gd name="connsiteX29" fmla="*/ 7265 w 9999"/>
              <a:gd name="connsiteY29" fmla="*/ 5477 h 10000"/>
              <a:gd name="connsiteX30" fmla="*/ 7212 w 9999"/>
              <a:gd name="connsiteY30" fmla="*/ 6052 h 10000"/>
              <a:gd name="connsiteX31" fmla="*/ 6650 w 9999"/>
              <a:gd name="connsiteY31" fmla="*/ 6839 h 10000"/>
              <a:gd name="connsiteX32" fmla="*/ 5928 w 9999"/>
              <a:gd name="connsiteY32" fmla="*/ 6396 h 10000"/>
              <a:gd name="connsiteX33" fmla="*/ 5197 w 9999"/>
              <a:gd name="connsiteY33" fmla="*/ 6999 h 10000"/>
              <a:gd name="connsiteX34" fmla="*/ 3754 w 9999"/>
              <a:gd name="connsiteY34" fmla="*/ 7074 h 10000"/>
              <a:gd name="connsiteX35" fmla="*/ 9993 w 9999"/>
              <a:gd name="connsiteY35" fmla="*/ 0 h 10000"/>
              <a:gd name="connsiteX36" fmla="*/ 9538 w 9999"/>
              <a:gd name="connsiteY36" fmla="*/ 313 h 10000"/>
              <a:gd name="connsiteX37" fmla="*/ 8403 w 9999"/>
              <a:gd name="connsiteY37" fmla="*/ 781 h 10000"/>
              <a:gd name="connsiteX0" fmla="*/ 8404 w 9994"/>
              <a:gd name="connsiteY0" fmla="*/ 781 h 10000"/>
              <a:gd name="connsiteX1" fmla="*/ 2498 w 9994"/>
              <a:gd name="connsiteY1" fmla="*/ 781 h 10000"/>
              <a:gd name="connsiteX2" fmla="*/ 2271 w 9994"/>
              <a:gd name="connsiteY2" fmla="*/ 1718 h 10000"/>
              <a:gd name="connsiteX3" fmla="*/ 1590 w 9994"/>
              <a:gd name="connsiteY3" fmla="*/ 1718 h 10000"/>
              <a:gd name="connsiteX4" fmla="*/ 1590 w 9994"/>
              <a:gd name="connsiteY4" fmla="*/ 2188 h 10000"/>
              <a:gd name="connsiteX5" fmla="*/ 1363 w 9994"/>
              <a:gd name="connsiteY5" fmla="*/ 2031 h 10000"/>
              <a:gd name="connsiteX6" fmla="*/ 1136 w 9994"/>
              <a:gd name="connsiteY6" fmla="*/ 3906 h 10000"/>
              <a:gd name="connsiteX7" fmla="*/ 455 w 9994"/>
              <a:gd name="connsiteY7" fmla="*/ 4219 h 10000"/>
              <a:gd name="connsiteX8" fmla="*/ 227 w 9994"/>
              <a:gd name="connsiteY8" fmla="*/ 4999 h 10000"/>
              <a:gd name="connsiteX9" fmla="*/ 0 w 9994"/>
              <a:gd name="connsiteY9" fmla="*/ 5468 h 10000"/>
              <a:gd name="connsiteX10" fmla="*/ 681 w 9994"/>
              <a:gd name="connsiteY10" fmla="*/ 6406 h 10000"/>
              <a:gd name="connsiteX11" fmla="*/ 1136 w 9994"/>
              <a:gd name="connsiteY11" fmla="*/ 7031 h 10000"/>
              <a:gd name="connsiteX12" fmla="*/ 1816 w 9994"/>
              <a:gd name="connsiteY12" fmla="*/ 7813 h 10000"/>
              <a:gd name="connsiteX13" fmla="*/ 2725 w 9994"/>
              <a:gd name="connsiteY13" fmla="*/ 8125 h 10000"/>
              <a:gd name="connsiteX14" fmla="*/ 4089 w 9994"/>
              <a:gd name="connsiteY14" fmla="*/ 9063 h 10000"/>
              <a:gd name="connsiteX15" fmla="*/ 4543 w 9994"/>
              <a:gd name="connsiteY15" fmla="*/ 9531 h 10000"/>
              <a:gd name="connsiteX16" fmla="*/ 5679 w 9994"/>
              <a:gd name="connsiteY16" fmla="*/ 9531 h 10000"/>
              <a:gd name="connsiteX17" fmla="*/ 6587 w 9994"/>
              <a:gd name="connsiteY17" fmla="*/ 10000 h 10000"/>
              <a:gd name="connsiteX18" fmla="*/ 8177 w 9994"/>
              <a:gd name="connsiteY18" fmla="*/ 9844 h 10000"/>
              <a:gd name="connsiteX19" fmla="*/ 9313 w 9994"/>
              <a:gd name="connsiteY19" fmla="*/ 9531 h 10000"/>
              <a:gd name="connsiteX20" fmla="*/ 9994 w 9994"/>
              <a:gd name="connsiteY20" fmla="*/ 9531 h 10000"/>
              <a:gd name="connsiteX21" fmla="*/ 9994 w 9994"/>
              <a:gd name="connsiteY21" fmla="*/ 9218 h 10000"/>
              <a:gd name="connsiteX22" fmla="*/ 9539 w 9994"/>
              <a:gd name="connsiteY22" fmla="*/ 8907 h 10000"/>
              <a:gd name="connsiteX23" fmla="*/ 8858 w 9994"/>
              <a:gd name="connsiteY23" fmla="*/ 8439 h 10000"/>
              <a:gd name="connsiteX24" fmla="*/ 7949 w 9994"/>
              <a:gd name="connsiteY24" fmla="*/ 7969 h 10000"/>
              <a:gd name="connsiteX25" fmla="*/ 8177 w 9994"/>
              <a:gd name="connsiteY25" fmla="*/ 7500 h 10000"/>
              <a:gd name="connsiteX26" fmla="*/ 8632 w 9994"/>
              <a:gd name="connsiteY26" fmla="*/ 7500 h 10000"/>
              <a:gd name="connsiteX27" fmla="*/ 8858 w 9994"/>
              <a:gd name="connsiteY27" fmla="*/ 6564 h 10000"/>
              <a:gd name="connsiteX28" fmla="*/ 7829 w 9994"/>
              <a:gd name="connsiteY28" fmla="*/ 5459 h 10000"/>
              <a:gd name="connsiteX29" fmla="*/ 7266 w 9994"/>
              <a:gd name="connsiteY29" fmla="*/ 5477 h 10000"/>
              <a:gd name="connsiteX30" fmla="*/ 7213 w 9994"/>
              <a:gd name="connsiteY30" fmla="*/ 6052 h 10000"/>
              <a:gd name="connsiteX31" fmla="*/ 6651 w 9994"/>
              <a:gd name="connsiteY31" fmla="*/ 6839 h 10000"/>
              <a:gd name="connsiteX32" fmla="*/ 5929 w 9994"/>
              <a:gd name="connsiteY32" fmla="*/ 6396 h 10000"/>
              <a:gd name="connsiteX33" fmla="*/ 5198 w 9994"/>
              <a:gd name="connsiteY33" fmla="*/ 6999 h 10000"/>
              <a:gd name="connsiteX34" fmla="*/ 3754 w 9994"/>
              <a:gd name="connsiteY34" fmla="*/ 7074 h 10000"/>
              <a:gd name="connsiteX35" fmla="*/ 9994 w 9994"/>
              <a:gd name="connsiteY35" fmla="*/ 0 h 10000"/>
              <a:gd name="connsiteX36" fmla="*/ 9539 w 9994"/>
              <a:gd name="connsiteY36" fmla="*/ 313 h 10000"/>
              <a:gd name="connsiteX37" fmla="*/ 8404 w 9994"/>
              <a:gd name="connsiteY37" fmla="*/ 781 h 10000"/>
              <a:gd name="connsiteX0" fmla="*/ 8409 w 10000"/>
              <a:gd name="connsiteY0" fmla="*/ 468 h 9687"/>
              <a:gd name="connsiteX1" fmla="*/ 2499 w 10000"/>
              <a:gd name="connsiteY1" fmla="*/ 468 h 9687"/>
              <a:gd name="connsiteX2" fmla="*/ 2272 w 10000"/>
              <a:gd name="connsiteY2" fmla="*/ 1405 h 9687"/>
              <a:gd name="connsiteX3" fmla="*/ 1591 w 10000"/>
              <a:gd name="connsiteY3" fmla="*/ 1405 h 9687"/>
              <a:gd name="connsiteX4" fmla="*/ 1591 w 10000"/>
              <a:gd name="connsiteY4" fmla="*/ 1875 h 9687"/>
              <a:gd name="connsiteX5" fmla="*/ 1364 w 10000"/>
              <a:gd name="connsiteY5" fmla="*/ 1718 h 9687"/>
              <a:gd name="connsiteX6" fmla="*/ 1137 w 10000"/>
              <a:gd name="connsiteY6" fmla="*/ 3593 h 9687"/>
              <a:gd name="connsiteX7" fmla="*/ 455 w 10000"/>
              <a:gd name="connsiteY7" fmla="*/ 3906 h 9687"/>
              <a:gd name="connsiteX8" fmla="*/ 227 w 10000"/>
              <a:gd name="connsiteY8" fmla="*/ 4686 h 9687"/>
              <a:gd name="connsiteX9" fmla="*/ 0 w 10000"/>
              <a:gd name="connsiteY9" fmla="*/ 5155 h 9687"/>
              <a:gd name="connsiteX10" fmla="*/ 681 w 10000"/>
              <a:gd name="connsiteY10" fmla="*/ 6093 h 9687"/>
              <a:gd name="connsiteX11" fmla="*/ 1137 w 10000"/>
              <a:gd name="connsiteY11" fmla="*/ 6718 h 9687"/>
              <a:gd name="connsiteX12" fmla="*/ 1817 w 10000"/>
              <a:gd name="connsiteY12" fmla="*/ 7500 h 9687"/>
              <a:gd name="connsiteX13" fmla="*/ 2727 w 10000"/>
              <a:gd name="connsiteY13" fmla="*/ 7812 h 9687"/>
              <a:gd name="connsiteX14" fmla="*/ 4091 w 10000"/>
              <a:gd name="connsiteY14" fmla="*/ 8750 h 9687"/>
              <a:gd name="connsiteX15" fmla="*/ 4546 w 10000"/>
              <a:gd name="connsiteY15" fmla="*/ 9218 h 9687"/>
              <a:gd name="connsiteX16" fmla="*/ 5682 w 10000"/>
              <a:gd name="connsiteY16" fmla="*/ 9218 h 9687"/>
              <a:gd name="connsiteX17" fmla="*/ 6591 w 10000"/>
              <a:gd name="connsiteY17" fmla="*/ 9687 h 9687"/>
              <a:gd name="connsiteX18" fmla="*/ 8182 w 10000"/>
              <a:gd name="connsiteY18" fmla="*/ 9531 h 9687"/>
              <a:gd name="connsiteX19" fmla="*/ 9319 w 10000"/>
              <a:gd name="connsiteY19" fmla="*/ 9218 h 9687"/>
              <a:gd name="connsiteX20" fmla="*/ 10000 w 10000"/>
              <a:gd name="connsiteY20" fmla="*/ 9218 h 9687"/>
              <a:gd name="connsiteX21" fmla="*/ 10000 w 10000"/>
              <a:gd name="connsiteY21" fmla="*/ 8905 h 9687"/>
              <a:gd name="connsiteX22" fmla="*/ 9545 w 10000"/>
              <a:gd name="connsiteY22" fmla="*/ 8594 h 9687"/>
              <a:gd name="connsiteX23" fmla="*/ 8863 w 10000"/>
              <a:gd name="connsiteY23" fmla="*/ 8126 h 9687"/>
              <a:gd name="connsiteX24" fmla="*/ 7954 w 10000"/>
              <a:gd name="connsiteY24" fmla="*/ 7656 h 9687"/>
              <a:gd name="connsiteX25" fmla="*/ 8182 w 10000"/>
              <a:gd name="connsiteY25" fmla="*/ 7187 h 9687"/>
              <a:gd name="connsiteX26" fmla="*/ 8637 w 10000"/>
              <a:gd name="connsiteY26" fmla="*/ 7187 h 9687"/>
              <a:gd name="connsiteX27" fmla="*/ 8863 w 10000"/>
              <a:gd name="connsiteY27" fmla="*/ 6251 h 9687"/>
              <a:gd name="connsiteX28" fmla="*/ 7834 w 10000"/>
              <a:gd name="connsiteY28" fmla="*/ 5146 h 9687"/>
              <a:gd name="connsiteX29" fmla="*/ 7270 w 10000"/>
              <a:gd name="connsiteY29" fmla="*/ 5164 h 9687"/>
              <a:gd name="connsiteX30" fmla="*/ 7217 w 10000"/>
              <a:gd name="connsiteY30" fmla="*/ 5739 h 9687"/>
              <a:gd name="connsiteX31" fmla="*/ 6655 w 10000"/>
              <a:gd name="connsiteY31" fmla="*/ 6526 h 9687"/>
              <a:gd name="connsiteX32" fmla="*/ 5933 w 10000"/>
              <a:gd name="connsiteY32" fmla="*/ 6083 h 9687"/>
              <a:gd name="connsiteX33" fmla="*/ 5201 w 10000"/>
              <a:gd name="connsiteY33" fmla="*/ 6686 h 9687"/>
              <a:gd name="connsiteX34" fmla="*/ 3756 w 10000"/>
              <a:gd name="connsiteY34" fmla="*/ 6761 h 9687"/>
              <a:gd name="connsiteX35" fmla="*/ 2591 w 10000"/>
              <a:gd name="connsiteY35" fmla="*/ 6518 h 9687"/>
              <a:gd name="connsiteX36" fmla="*/ 9545 w 10000"/>
              <a:gd name="connsiteY36" fmla="*/ 0 h 9687"/>
              <a:gd name="connsiteX37" fmla="*/ 8409 w 10000"/>
              <a:gd name="connsiteY37" fmla="*/ 468 h 9687"/>
              <a:gd name="connsiteX0" fmla="*/ 8409 w 10000"/>
              <a:gd name="connsiteY0" fmla="*/ 0 h 9517"/>
              <a:gd name="connsiteX1" fmla="*/ 2499 w 10000"/>
              <a:gd name="connsiteY1" fmla="*/ 0 h 9517"/>
              <a:gd name="connsiteX2" fmla="*/ 2272 w 10000"/>
              <a:gd name="connsiteY2" fmla="*/ 967 h 9517"/>
              <a:gd name="connsiteX3" fmla="*/ 1591 w 10000"/>
              <a:gd name="connsiteY3" fmla="*/ 967 h 9517"/>
              <a:gd name="connsiteX4" fmla="*/ 1591 w 10000"/>
              <a:gd name="connsiteY4" fmla="*/ 1453 h 9517"/>
              <a:gd name="connsiteX5" fmla="*/ 1364 w 10000"/>
              <a:gd name="connsiteY5" fmla="*/ 1291 h 9517"/>
              <a:gd name="connsiteX6" fmla="*/ 1137 w 10000"/>
              <a:gd name="connsiteY6" fmla="*/ 3226 h 9517"/>
              <a:gd name="connsiteX7" fmla="*/ 455 w 10000"/>
              <a:gd name="connsiteY7" fmla="*/ 3549 h 9517"/>
              <a:gd name="connsiteX8" fmla="*/ 227 w 10000"/>
              <a:gd name="connsiteY8" fmla="*/ 4354 h 9517"/>
              <a:gd name="connsiteX9" fmla="*/ 0 w 10000"/>
              <a:gd name="connsiteY9" fmla="*/ 4839 h 9517"/>
              <a:gd name="connsiteX10" fmla="*/ 681 w 10000"/>
              <a:gd name="connsiteY10" fmla="*/ 5807 h 9517"/>
              <a:gd name="connsiteX11" fmla="*/ 1137 w 10000"/>
              <a:gd name="connsiteY11" fmla="*/ 6452 h 9517"/>
              <a:gd name="connsiteX12" fmla="*/ 1817 w 10000"/>
              <a:gd name="connsiteY12" fmla="*/ 7259 h 9517"/>
              <a:gd name="connsiteX13" fmla="*/ 2727 w 10000"/>
              <a:gd name="connsiteY13" fmla="*/ 7581 h 9517"/>
              <a:gd name="connsiteX14" fmla="*/ 4091 w 10000"/>
              <a:gd name="connsiteY14" fmla="*/ 8550 h 9517"/>
              <a:gd name="connsiteX15" fmla="*/ 4546 w 10000"/>
              <a:gd name="connsiteY15" fmla="*/ 9033 h 9517"/>
              <a:gd name="connsiteX16" fmla="*/ 5682 w 10000"/>
              <a:gd name="connsiteY16" fmla="*/ 9033 h 9517"/>
              <a:gd name="connsiteX17" fmla="*/ 6591 w 10000"/>
              <a:gd name="connsiteY17" fmla="*/ 9517 h 9517"/>
              <a:gd name="connsiteX18" fmla="*/ 8182 w 10000"/>
              <a:gd name="connsiteY18" fmla="*/ 9356 h 9517"/>
              <a:gd name="connsiteX19" fmla="*/ 9319 w 10000"/>
              <a:gd name="connsiteY19" fmla="*/ 9033 h 9517"/>
              <a:gd name="connsiteX20" fmla="*/ 10000 w 10000"/>
              <a:gd name="connsiteY20" fmla="*/ 9033 h 9517"/>
              <a:gd name="connsiteX21" fmla="*/ 10000 w 10000"/>
              <a:gd name="connsiteY21" fmla="*/ 8710 h 9517"/>
              <a:gd name="connsiteX22" fmla="*/ 9545 w 10000"/>
              <a:gd name="connsiteY22" fmla="*/ 8389 h 9517"/>
              <a:gd name="connsiteX23" fmla="*/ 8863 w 10000"/>
              <a:gd name="connsiteY23" fmla="*/ 7906 h 9517"/>
              <a:gd name="connsiteX24" fmla="*/ 7954 w 10000"/>
              <a:gd name="connsiteY24" fmla="*/ 7420 h 9517"/>
              <a:gd name="connsiteX25" fmla="*/ 8182 w 10000"/>
              <a:gd name="connsiteY25" fmla="*/ 6936 h 9517"/>
              <a:gd name="connsiteX26" fmla="*/ 8637 w 10000"/>
              <a:gd name="connsiteY26" fmla="*/ 6936 h 9517"/>
              <a:gd name="connsiteX27" fmla="*/ 8863 w 10000"/>
              <a:gd name="connsiteY27" fmla="*/ 5970 h 9517"/>
              <a:gd name="connsiteX28" fmla="*/ 7834 w 10000"/>
              <a:gd name="connsiteY28" fmla="*/ 4829 h 9517"/>
              <a:gd name="connsiteX29" fmla="*/ 7270 w 10000"/>
              <a:gd name="connsiteY29" fmla="*/ 4848 h 9517"/>
              <a:gd name="connsiteX30" fmla="*/ 7217 w 10000"/>
              <a:gd name="connsiteY30" fmla="*/ 5441 h 9517"/>
              <a:gd name="connsiteX31" fmla="*/ 6655 w 10000"/>
              <a:gd name="connsiteY31" fmla="*/ 6254 h 9517"/>
              <a:gd name="connsiteX32" fmla="*/ 5933 w 10000"/>
              <a:gd name="connsiteY32" fmla="*/ 5797 h 9517"/>
              <a:gd name="connsiteX33" fmla="*/ 5201 w 10000"/>
              <a:gd name="connsiteY33" fmla="*/ 6419 h 9517"/>
              <a:gd name="connsiteX34" fmla="*/ 3756 w 10000"/>
              <a:gd name="connsiteY34" fmla="*/ 6496 h 9517"/>
              <a:gd name="connsiteX35" fmla="*/ 2591 w 10000"/>
              <a:gd name="connsiteY35" fmla="*/ 6246 h 9517"/>
              <a:gd name="connsiteX36" fmla="*/ 1928 w 10000"/>
              <a:gd name="connsiteY36" fmla="*/ 6175 h 9517"/>
              <a:gd name="connsiteX37" fmla="*/ 8409 w 10000"/>
              <a:gd name="connsiteY37" fmla="*/ 0 h 9517"/>
              <a:gd name="connsiteX0" fmla="*/ 1928 w 10000"/>
              <a:gd name="connsiteY0" fmla="*/ 6488 h 10000"/>
              <a:gd name="connsiteX1" fmla="*/ 2499 w 10000"/>
              <a:gd name="connsiteY1" fmla="*/ 0 h 10000"/>
              <a:gd name="connsiteX2" fmla="*/ 2272 w 10000"/>
              <a:gd name="connsiteY2" fmla="*/ 1016 h 10000"/>
              <a:gd name="connsiteX3" fmla="*/ 1591 w 10000"/>
              <a:gd name="connsiteY3" fmla="*/ 1016 h 10000"/>
              <a:gd name="connsiteX4" fmla="*/ 1591 w 10000"/>
              <a:gd name="connsiteY4" fmla="*/ 1527 h 10000"/>
              <a:gd name="connsiteX5" fmla="*/ 1364 w 10000"/>
              <a:gd name="connsiteY5" fmla="*/ 1357 h 10000"/>
              <a:gd name="connsiteX6" fmla="*/ 1137 w 10000"/>
              <a:gd name="connsiteY6" fmla="*/ 3390 h 10000"/>
              <a:gd name="connsiteX7" fmla="*/ 455 w 10000"/>
              <a:gd name="connsiteY7" fmla="*/ 3729 h 10000"/>
              <a:gd name="connsiteX8" fmla="*/ 227 w 10000"/>
              <a:gd name="connsiteY8" fmla="*/ 4575 h 10000"/>
              <a:gd name="connsiteX9" fmla="*/ 0 w 10000"/>
              <a:gd name="connsiteY9" fmla="*/ 5085 h 10000"/>
              <a:gd name="connsiteX10" fmla="*/ 681 w 10000"/>
              <a:gd name="connsiteY10" fmla="*/ 6102 h 10000"/>
              <a:gd name="connsiteX11" fmla="*/ 1137 w 10000"/>
              <a:gd name="connsiteY11" fmla="*/ 6779 h 10000"/>
              <a:gd name="connsiteX12" fmla="*/ 1817 w 10000"/>
              <a:gd name="connsiteY12" fmla="*/ 7627 h 10000"/>
              <a:gd name="connsiteX13" fmla="*/ 2727 w 10000"/>
              <a:gd name="connsiteY13" fmla="*/ 7966 h 10000"/>
              <a:gd name="connsiteX14" fmla="*/ 4091 w 10000"/>
              <a:gd name="connsiteY14" fmla="*/ 8984 h 10000"/>
              <a:gd name="connsiteX15" fmla="*/ 4546 w 10000"/>
              <a:gd name="connsiteY15" fmla="*/ 9491 h 10000"/>
              <a:gd name="connsiteX16" fmla="*/ 5682 w 10000"/>
              <a:gd name="connsiteY16" fmla="*/ 9491 h 10000"/>
              <a:gd name="connsiteX17" fmla="*/ 6591 w 10000"/>
              <a:gd name="connsiteY17" fmla="*/ 10000 h 10000"/>
              <a:gd name="connsiteX18" fmla="*/ 8182 w 10000"/>
              <a:gd name="connsiteY18" fmla="*/ 9831 h 10000"/>
              <a:gd name="connsiteX19" fmla="*/ 9319 w 10000"/>
              <a:gd name="connsiteY19" fmla="*/ 9491 h 10000"/>
              <a:gd name="connsiteX20" fmla="*/ 10000 w 10000"/>
              <a:gd name="connsiteY20" fmla="*/ 9491 h 10000"/>
              <a:gd name="connsiteX21" fmla="*/ 10000 w 10000"/>
              <a:gd name="connsiteY21" fmla="*/ 9152 h 10000"/>
              <a:gd name="connsiteX22" fmla="*/ 9545 w 10000"/>
              <a:gd name="connsiteY22" fmla="*/ 8815 h 10000"/>
              <a:gd name="connsiteX23" fmla="*/ 8863 w 10000"/>
              <a:gd name="connsiteY23" fmla="*/ 8307 h 10000"/>
              <a:gd name="connsiteX24" fmla="*/ 7954 w 10000"/>
              <a:gd name="connsiteY24" fmla="*/ 7797 h 10000"/>
              <a:gd name="connsiteX25" fmla="*/ 8182 w 10000"/>
              <a:gd name="connsiteY25" fmla="*/ 7288 h 10000"/>
              <a:gd name="connsiteX26" fmla="*/ 8637 w 10000"/>
              <a:gd name="connsiteY26" fmla="*/ 7288 h 10000"/>
              <a:gd name="connsiteX27" fmla="*/ 8863 w 10000"/>
              <a:gd name="connsiteY27" fmla="*/ 6273 h 10000"/>
              <a:gd name="connsiteX28" fmla="*/ 7834 w 10000"/>
              <a:gd name="connsiteY28" fmla="*/ 5074 h 10000"/>
              <a:gd name="connsiteX29" fmla="*/ 7270 w 10000"/>
              <a:gd name="connsiteY29" fmla="*/ 5094 h 10000"/>
              <a:gd name="connsiteX30" fmla="*/ 7217 w 10000"/>
              <a:gd name="connsiteY30" fmla="*/ 5717 h 10000"/>
              <a:gd name="connsiteX31" fmla="*/ 6655 w 10000"/>
              <a:gd name="connsiteY31" fmla="*/ 6571 h 10000"/>
              <a:gd name="connsiteX32" fmla="*/ 5933 w 10000"/>
              <a:gd name="connsiteY32" fmla="*/ 6091 h 10000"/>
              <a:gd name="connsiteX33" fmla="*/ 5201 w 10000"/>
              <a:gd name="connsiteY33" fmla="*/ 6745 h 10000"/>
              <a:gd name="connsiteX34" fmla="*/ 3756 w 10000"/>
              <a:gd name="connsiteY34" fmla="*/ 6826 h 10000"/>
              <a:gd name="connsiteX35" fmla="*/ 2591 w 10000"/>
              <a:gd name="connsiteY35" fmla="*/ 6563 h 10000"/>
              <a:gd name="connsiteX36" fmla="*/ 1928 w 10000"/>
              <a:gd name="connsiteY36" fmla="*/ 6488 h 10000"/>
              <a:gd name="connsiteX0" fmla="*/ 1928 w 10000"/>
              <a:gd name="connsiteY0" fmla="*/ 5472 h 8984"/>
              <a:gd name="connsiteX1" fmla="*/ 2272 w 10000"/>
              <a:gd name="connsiteY1" fmla="*/ 0 h 8984"/>
              <a:gd name="connsiteX2" fmla="*/ 1591 w 10000"/>
              <a:gd name="connsiteY2" fmla="*/ 0 h 8984"/>
              <a:gd name="connsiteX3" fmla="*/ 1591 w 10000"/>
              <a:gd name="connsiteY3" fmla="*/ 511 h 8984"/>
              <a:gd name="connsiteX4" fmla="*/ 1364 w 10000"/>
              <a:gd name="connsiteY4" fmla="*/ 341 h 8984"/>
              <a:gd name="connsiteX5" fmla="*/ 1137 w 10000"/>
              <a:gd name="connsiteY5" fmla="*/ 2374 h 8984"/>
              <a:gd name="connsiteX6" fmla="*/ 455 w 10000"/>
              <a:gd name="connsiteY6" fmla="*/ 2713 h 8984"/>
              <a:gd name="connsiteX7" fmla="*/ 227 w 10000"/>
              <a:gd name="connsiteY7" fmla="*/ 3559 h 8984"/>
              <a:gd name="connsiteX8" fmla="*/ 0 w 10000"/>
              <a:gd name="connsiteY8" fmla="*/ 4069 h 8984"/>
              <a:gd name="connsiteX9" fmla="*/ 681 w 10000"/>
              <a:gd name="connsiteY9" fmla="*/ 5086 h 8984"/>
              <a:gd name="connsiteX10" fmla="*/ 1137 w 10000"/>
              <a:gd name="connsiteY10" fmla="*/ 5763 h 8984"/>
              <a:gd name="connsiteX11" fmla="*/ 1817 w 10000"/>
              <a:gd name="connsiteY11" fmla="*/ 6611 h 8984"/>
              <a:gd name="connsiteX12" fmla="*/ 2727 w 10000"/>
              <a:gd name="connsiteY12" fmla="*/ 6950 h 8984"/>
              <a:gd name="connsiteX13" fmla="*/ 4091 w 10000"/>
              <a:gd name="connsiteY13" fmla="*/ 7968 h 8984"/>
              <a:gd name="connsiteX14" fmla="*/ 4546 w 10000"/>
              <a:gd name="connsiteY14" fmla="*/ 8475 h 8984"/>
              <a:gd name="connsiteX15" fmla="*/ 5682 w 10000"/>
              <a:gd name="connsiteY15" fmla="*/ 8475 h 8984"/>
              <a:gd name="connsiteX16" fmla="*/ 6591 w 10000"/>
              <a:gd name="connsiteY16" fmla="*/ 8984 h 8984"/>
              <a:gd name="connsiteX17" fmla="*/ 8182 w 10000"/>
              <a:gd name="connsiteY17" fmla="*/ 8815 h 8984"/>
              <a:gd name="connsiteX18" fmla="*/ 9319 w 10000"/>
              <a:gd name="connsiteY18" fmla="*/ 8475 h 8984"/>
              <a:gd name="connsiteX19" fmla="*/ 10000 w 10000"/>
              <a:gd name="connsiteY19" fmla="*/ 8475 h 8984"/>
              <a:gd name="connsiteX20" fmla="*/ 10000 w 10000"/>
              <a:gd name="connsiteY20" fmla="*/ 8136 h 8984"/>
              <a:gd name="connsiteX21" fmla="*/ 9545 w 10000"/>
              <a:gd name="connsiteY21" fmla="*/ 7799 h 8984"/>
              <a:gd name="connsiteX22" fmla="*/ 8863 w 10000"/>
              <a:gd name="connsiteY22" fmla="*/ 7291 h 8984"/>
              <a:gd name="connsiteX23" fmla="*/ 7954 w 10000"/>
              <a:gd name="connsiteY23" fmla="*/ 6781 h 8984"/>
              <a:gd name="connsiteX24" fmla="*/ 8182 w 10000"/>
              <a:gd name="connsiteY24" fmla="*/ 6272 h 8984"/>
              <a:gd name="connsiteX25" fmla="*/ 8637 w 10000"/>
              <a:gd name="connsiteY25" fmla="*/ 6272 h 8984"/>
              <a:gd name="connsiteX26" fmla="*/ 8863 w 10000"/>
              <a:gd name="connsiteY26" fmla="*/ 5257 h 8984"/>
              <a:gd name="connsiteX27" fmla="*/ 7834 w 10000"/>
              <a:gd name="connsiteY27" fmla="*/ 4058 h 8984"/>
              <a:gd name="connsiteX28" fmla="*/ 7270 w 10000"/>
              <a:gd name="connsiteY28" fmla="*/ 4078 h 8984"/>
              <a:gd name="connsiteX29" fmla="*/ 7217 w 10000"/>
              <a:gd name="connsiteY29" fmla="*/ 4701 h 8984"/>
              <a:gd name="connsiteX30" fmla="*/ 6655 w 10000"/>
              <a:gd name="connsiteY30" fmla="*/ 5555 h 8984"/>
              <a:gd name="connsiteX31" fmla="*/ 5933 w 10000"/>
              <a:gd name="connsiteY31" fmla="*/ 5075 h 8984"/>
              <a:gd name="connsiteX32" fmla="*/ 5201 w 10000"/>
              <a:gd name="connsiteY32" fmla="*/ 5729 h 8984"/>
              <a:gd name="connsiteX33" fmla="*/ 3756 w 10000"/>
              <a:gd name="connsiteY33" fmla="*/ 5810 h 8984"/>
              <a:gd name="connsiteX34" fmla="*/ 2591 w 10000"/>
              <a:gd name="connsiteY34" fmla="*/ 5547 h 8984"/>
              <a:gd name="connsiteX35" fmla="*/ 1928 w 10000"/>
              <a:gd name="connsiteY35" fmla="*/ 5472 h 8984"/>
              <a:gd name="connsiteX0" fmla="*/ 1928 w 10000"/>
              <a:gd name="connsiteY0" fmla="*/ 6091 h 10000"/>
              <a:gd name="connsiteX1" fmla="*/ 1591 w 10000"/>
              <a:gd name="connsiteY1" fmla="*/ 0 h 10000"/>
              <a:gd name="connsiteX2" fmla="*/ 1591 w 10000"/>
              <a:gd name="connsiteY2" fmla="*/ 569 h 10000"/>
              <a:gd name="connsiteX3" fmla="*/ 1364 w 10000"/>
              <a:gd name="connsiteY3" fmla="*/ 380 h 10000"/>
              <a:gd name="connsiteX4" fmla="*/ 1137 w 10000"/>
              <a:gd name="connsiteY4" fmla="*/ 2642 h 10000"/>
              <a:gd name="connsiteX5" fmla="*/ 455 w 10000"/>
              <a:gd name="connsiteY5" fmla="*/ 3020 h 10000"/>
              <a:gd name="connsiteX6" fmla="*/ 227 w 10000"/>
              <a:gd name="connsiteY6" fmla="*/ 3961 h 10000"/>
              <a:gd name="connsiteX7" fmla="*/ 0 w 10000"/>
              <a:gd name="connsiteY7" fmla="*/ 4529 h 10000"/>
              <a:gd name="connsiteX8" fmla="*/ 681 w 10000"/>
              <a:gd name="connsiteY8" fmla="*/ 5661 h 10000"/>
              <a:gd name="connsiteX9" fmla="*/ 1137 w 10000"/>
              <a:gd name="connsiteY9" fmla="*/ 6415 h 10000"/>
              <a:gd name="connsiteX10" fmla="*/ 1817 w 10000"/>
              <a:gd name="connsiteY10" fmla="*/ 7359 h 10000"/>
              <a:gd name="connsiteX11" fmla="*/ 2727 w 10000"/>
              <a:gd name="connsiteY11" fmla="*/ 7736 h 10000"/>
              <a:gd name="connsiteX12" fmla="*/ 4091 w 10000"/>
              <a:gd name="connsiteY12" fmla="*/ 8869 h 10000"/>
              <a:gd name="connsiteX13" fmla="*/ 4546 w 10000"/>
              <a:gd name="connsiteY13" fmla="*/ 9433 h 10000"/>
              <a:gd name="connsiteX14" fmla="*/ 5682 w 10000"/>
              <a:gd name="connsiteY14" fmla="*/ 9433 h 10000"/>
              <a:gd name="connsiteX15" fmla="*/ 6591 w 10000"/>
              <a:gd name="connsiteY15" fmla="*/ 10000 h 10000"/>
              <a:gd name="connsiteX16" fmla="*/ 8182 w 10000"/>
              <a:gd name="connsiteY16" fmla="*/ 9812 h 10000"/>
              <a:gd name="connsiteX17" fmla="*/ 9319 w 10000"/>
              <a:gd name="connsiteY17" fmla="*/ 9433 h 10000"/>
              <a:gd name="connsiteX18" fmla="*/ 10000 w 10000"/>
              <a:gd name="connsiteY18" fmla="*/ 9433 h 10000"/>
              <a:gd name="connsiteX19" fmla="*/ 10000 w 10000"/>
              <a:gd name="connsiteY19" fmla="*/ 9056 h 10000"/>
              <a:gd name="connsiteX20" fmla="*/ 9545 w 10000"/>
              <a:gd name="connsiteY20" fmla="*/ 8681 h 10000"/>
              <a:gd name="connsiteX21" fmla="*/ 8863 w 10000"/>
              <a:gd name="connsiteY21" fmla="*/ 8116 h 10000"/>
              <a:gd name="connsiteX22" fmla="*/ 7954 w 10000"/>
              <a:gd name="connsiteY22" fmla="*/ 7548 h 10000"/>
              <a:gd name="connsiteX23" fmla="*/ 8182 w 10000"/>
              <a:gd name="connsiteY23" fmla="*/ 6981 h 10000"/>
              <a:gd name="connsiteX24" fmla="*/ 8637 w 10000"/>
              <a:gd name="connsiteY24" fmla="*/ 6981 h 10000"/>
              <a:gd name="connsiteX25" fmla="*/ 8863 w 10000"/>
              <a:gd name="connsiteY25" fmla="*/ 5852 h 10000"/>
              <a:gd name="connsiteX26" fmla="*/ 7834 w 10000"/>
              <a:gd name="connsiteY26" fmla="*/ 4517 h 10000"/>
              <a:gd name="connsiteX27" fmla="*/ 7270 w 10000"/>
              <a:gd name="connsiteY27" fmla="*/ 4539 h 10000"/>
              <a:gd name="connsiteX28" fmla="*/ 7217 w 10000"/>
              <a:gd name="connsiteY28" fmla="*/ 5233 h 10000"/>
              <a:gd name="connsiteX29" fmla="*/ 6655 w 10000"/>
              <a:gd name="connsiteY29" fmla="*/ 6183 h 10000"/>
              <a:gd name="connsiteX30" fmla="*/ 5933 w 10000"/>
              <a:gd name="connsiteY30" fmla="*/ 5649 h 10000"/>
              <a:gd name="connsiteX31" fmla="*/ 5201 w 10000"/>
              <a:gd name="connsiteY31" fmla="*/ 6377 h 10000"/>
              <a:gd name="connsiteX32" fmla="*/ 3756 w 10000"/>
              <a:gd name="connsiteY32" fmla="*/ 6467 h 10000"/>
              <a:gd name="connsiteX33" fmla="*/ 2591 w 10000"/>
              <a:gd name="connsiteY33" fmla="*/ 6174 h 10000"/>
              <a:gd name="connsiteX34" fmla="*/ 1928 w 10000"/>
              <a:gd name="connsiteY34" fmla="*/ 6091 h 10000"/>
              <a:gd name="connsiteX0" fmla="*/ 1928 w 10000"/>
              <a:gd name="connsiteY0" fmla="*/ 5711 h 9620"/>
              <a:gd name="connsiteX1" fmla="*/ 1591 w 10000"/>
              <a:gd name="connsiteY1" fmla="*/ 189 h 9620"/>
              <a:gd name="connsiteX2" fmla="*/ 1364 w 10000"/>
              <a:gd name="connsiteY2" fmla="*/ 0 h 9620"/>
              <a:gd name="connsiteX3" fmla="*/ 1137 w 10000"/>
              <a:gd name="connsiteY3" fmla="*/ 2262 h 9620"/>
              <a:gd name="connsiteX4" fmla="*/ 455 w 10000"/>
              <a:gd name="connsiteY4" fmla="*/ 2640 h 9620"/>
              <a:gd name="connsiteX5" fmla="*/ 227 w 10000"/>
              <a:gd name="connsiteY5" fmla="*/ 3581 h 9620"/>
              <a:gd name="connsiteX6" fmla="*/ 0 w 10000"/>
              <a:gd name="connsiteY6" fmla="*/ 4149 h 9620"/>
              <a:gd name="connsiteX7" fmla="*/ 681 w 10000"/>
              <a:gd name="connsiteY7" fmla="*/ 5281 h 9620"/>
              <a:gd name="connsiteX8" fmla="*/ 1137 w 10000"/>
              <a:gd name="connsiteY8" fmla="*/ 6035 h 9620"/>
              <a:gd name="connsiteX9" fmla="*/ 1817 w 10000"/>
              <a:gd name="connsiteY9" fmla="*/ 6979 h 9620"/>
              <a:gd name="connsiteX10" fmla="*/ 2727 w 10000"/>
              <a:gd name="connsiteY10" fmla="*/ 7356 h 9620"/>
              <a:gd name="connsiteX11" fmla="*/ 4091 w 10000"/>
              <a:gd name="connsiteY11" fmla="*/ 8489 h 9620"/>
              <a:gd name="connsiteX12" fmla="*/ 4546 w 10000"/>
              <a:gd name="connsiteY12" fmla="*/ 9053 h 9620"/>
              <a:gd name="connsiteX13" fmla="*/ 5682 w 10000"/>
              <a:gd name="connsiteY13" fmla="*/ 9053 h 9620"/>
              <a:gd name="connsiteX14" fmla="*/ 6591 w 10000"/>
              <a:gd name="connsiteY14" fmla="*/ 9620 h 9620"/>
              <a:gd name="connsiteX15" fmla="*/ 8182 w 10000"/>
              <a:gd name="connsiteY15" fmla="*/ 9432 h 9620"/>
              <a:gd name="connsiteX16" fmla="*/ 9319 w 10000"/>
              <a:gd name="connsiteY16" fmla="*/ 9053 h 9620"/>
              <a:gd name="connsiteX17" fmla="*/ 10000 w 10000"/>
              <a:gd name="connsiteY17" fmla="*/ 9053 h 9620"/>
              <a:gd name="connsiteX18" fmla="*/ 10000 w 10000"/>
              <a:gd name="connsiteY18" fmla="*/ 8676 h 9620"/>
              <a:gd name="connsiteX19" fmla="*/ 9545 w 10000"/>
              <a:gd name="connsiteY19" fmla="*/ 8301 h 9620"/>
              <a:gd name="connsiteX20" fmla="*/ 8863 w 10000"/>
              <a:gd name="connsiteY20" fmla="*/ 7736 h 9620"/>
              <a:gd name="connsiteX21" fmla="*/ 7954 w 10000"/>
              <a:gd name="connsiteY21" fmla="*/ 7168 h 9620"/>
              <a:gd name="connsiteX22" fmla="*/ 8182 w 10000"/>
              <a:gd name="connsiteY22" fmla="*/ 6601 h 9620"/>
              <a:gd name="connsiteX23" fmla="*/ 8637 w 10000"/>
              <a:gd name="connsiteY23" fmla="*/ 6601 h 9620"/>
              <a:gd name="connsiteX24" fmla="*/ 8863 w 10000"/>
              <a:gd name="connsiteY24" fmla="*/ 5472 h 9620"/>
              <a:gd name="connsiteX25" fmla="*/ 7834 w 10000"/>
              <a:gd name="connsiteY25" fmla="*/ 4137 h 9620"/>
              <a:gd name="connsiteX26" fmla="*/ 7270 w 10000"/>
              <a:gd name="connsiteY26" fmla="*/ 4159 h 9620"/>
              <a:gd name="connsiteX27" fmla="*/ 7217 w 10000"/>
              <a:gd name="connsiteY27" fmla="*/ 4853 h 9620"/>
              <a:gd name="connsiteX28" fmla="*/ 6655 w 10000"/>
              <a:gd name="connsiteY28" fmla="*/ 5803 h 9620"/>
              <a:gd name="connsiteX29" fmla="*/ 5933 w 10000"/>
              <a:gd name="connsiteY29" fmla="*/ 5269 h 9620"/>
              <a:gd name="connsiteX30" fmla="*/ 5201 w 10000"/>
              <a:gd name="connsiteY30" fmla="*/ 5997 h 9620"/>
              <a:gd name="connsiteX31" fmla="*/ 3756 w 10000"/>
              <a:gd name="connsiteY31" fmla="*/ 6087 h 9620"/>
              <a:gd name="connsiteX32" fmla="*/ 2591 w 10000"/>
              <a:gd name="connsiteY32" fmla="*/ 5794 h 9620"/>
              <a:gd name="connsiteX33" fmla="*/ 1928 w 10000"/>
              <a:gd name="connsiteY33" fmla="*/ 5711 h 9620"/>
              <a:gd name="connsiteX0" fmla="*/ 1928 w 10000"/>
              <a:gd name="connsiteY0" fmla="*/ 5741 h 9804"/>
              <a:gd name="connsiteX1" fmla="*/ 1591 w 10000"/>
              <a:gd name="connsiteY1" fmla="*/ 0 h 9804"/>
              <a:gd name="connsiteX2" fmla="*/ 1137 w 10000"/>
              <a:gd name="connsiteY2" fmla="*/ 2155 h 9804"/>
              <a:gd name="connsiteX3" fmla="*/ 455 w 10000"/>
              <a:gd name="connsiteY3" fmla="*/ 2548 h 9804"/>
              <a:gd name="connsiteX4" fmla="*/ 227 w 10000"/>
              <a:gd name="connsiteY4" fmla="*/ 3526 h 9804"/>
              <a:gd name="connsiteX5" fmla="*/ 0 w 10000"/>
              <a:gd name="connsiteY5" fmla="*/ 4117 h 9804"/>
              <a:gd name="connsiteX6" fmla="*/ 681 w 10000"/>
              <a:gd name="connsiteY6" fmla="*/ 5294 h 9804"/>
              <a:gd name="connsiteX7" fmla="*/ 1137 w 10000"/>
              <a:gd name="connsiteY7" fmla="*/ 6077 h 9804"/>
              <a:gd name="connsiteX8" fmla="*/ 1817 w 10000"/>
              <a:gd name="connsiteY8" fmla="*/ 7059 h 9804"/>
              <a:gd name="connsiteX9" fmla="*/ 2727 w 10000"/>
              <a:gd name="connsiteY9" fmla="*/ 7451 h 9804"/>
              <a:gd name="connsiteX10" fmla="*/ 4091 w 10000"/>
              <a:gd name="connsiteY10" fmla="*/ 8628 h 9804"/>
              <a:gd name="connsiteX11" fmla="*/ 4546 w 10000"/>
              <a:gd name="connsiteY11" fmla="*/ 9215 h 9804"/>
              <a:gd name="connsiteX12" fmla="*/ 5682 w 10000"/>
              <a:gd name="connsiteY12" fmla="*/ 9215 h 9804"/>
              <a:gd name="connsiteX13" fmla="*/ 6591 w 10000"/>
              <a:gd name="connsiteY13" fmla="*/ 9804 h 9804"/>
              <a:gd name="connsiteX14" fmla="*/ 8182 w 10000"/>
              <a:gd name="connsiteY14" fmla="*/ 9609 h 9804"/>
              <a:gd name="connsiteX15" fmla="*/ 9319 w 10000"/>
              <a:gd name="connsiteY15" fmla="*/ 9215 h 9804"/>
              <a:gd name="connsiteX16" fmla="*/ 10000 w 10000"/>
              <a:gd name="connsiteY16" fmla="*/ 9215 h 9804"/>
              <a:gd name="connsiteX17" fmla="*/ 10000 w 10000"/>
              <a:gd name="connsiteY17" fmla="*/ 8823 h 9804"/>
              <a:gd name="connsiteX18" fmla="*/ 9545 w 10000"/>
              <a:gd name="connsiteY18" fmla="*/ 8433 h 9804"/>
              <a:gd name="connsiteX19" fmla="*/ 8863 w 10000"/>
              <a:gd name="connsiteY19" fmla="*/ 7846 h 9804"/>
              <a:gd name="connsiteX20" fmla="*/ 7954 w 10000"/>
              <a:gd name="connsiteY20" fmla="*/ 7255 h 9804"/>
              <a:gd name="connsiteX21" fmla="*/ 8182 w 10000"/>
              <a:gd name="connsiteY21" fmla="*/ 6666 h 9804"/>
              <a:gd name="connsiteX22" fmla="*/ 8637 w 10000"/>
              <a:gd name="connsiteY22" fmla="*/ 6666 h 9804"/>
              <a:gd name="connsiteX23" fmla="*/ 8863 w 10000"/>
              <a:gd name="connsiteY23" fmla="*/ 5492 h 9804"/>
              <a:gd name="connsiteX24" fmla="*/ 7834 w 10000"/>
              <a:gd name="connsiteY24" fmla="*/ 4104 h 9804"/>
              <a:gd name="connsiteX25" fmla="*/ 7270 w 10000"/>
              <a:gd name="connsiteY25" fmla="*/ 4127 h 9804"/>
              <a:gd name="connsiteX26" fmla="*/ 7217 w 10000"/>
              <a:gd name="connsiteY26" fmla="*/ 4849 h 9804"/>
              <a:gd name="connsiteX27" fmla="*/ 6655 w 10000"/>
              <a:gd name="connsiteY27" fmla="*/ 5836 h 9804"/>
              <a:gd name="connsiteX28" fmla="*/ 5933 w 10000"/>
              <a:gd name="connsiteY28" fmla="*/ 5281 h 9804"/>
              <a:gd name="connsiteX29" fmla="*/ 5201 w 10000"/>
              <a:gd name="connsiteY29" fmla="*/ 6038 h 9804"/>
              <a:gd name="connsiteX30" fmla="*/ 3756 w 10000"/>
              <a:gd name="connsiteY30" fmla="*/ 6131 h 9804"/>
              <a:gd name="connsiteX31" fmla="*/ 2591 w 10000"/>
              <a:gd name="connsiteY31" fmla="*/ 5827 h 9804"/>
              <a:gd name="connsiteX32" fmla="*/ 1928 w 10000"/>
              <a:gd name="connsiteY32" fmla="*/ 5741 h 9804"/>
              <a:gd name="connsiteX0" fmla="*/ 1928 w 10000"/>
              <a:gd name="connsiteY0" fmla="*/ 3658 h 7802"/>
              <a:gd name="connsiteX1" fmla="*/ 1137 w 10000"/>
              <a:gd name="connsiteY1" fmla="*/ 0 h 7802"/>
              <a:gd name="connsiteX2" fmla="*/ 455 w 10000"/>
              <a:gd name="connsiteY2" fmla="*/ 401 h 7802"/>
              <a:gd name="connsiteX3" fmla="*/ 227 w 10000"/>
              <a:gd name="connsiteY3" fmla="*/ 1398 h 7802"/>
              <a:gd name="connsiteX4" fmla="*/ 0 w 10000"/>
              <a:gd name="connsiteY4" fmla="*/ 2001 h 7802"/>
              <a:gd name="connsiteX5" fmla="*/ 681 w 10000"/>
              <a:gd name="connsiteY5" fmla="*/ 3202 h 7802"/>
              <a:gd name="connsiteX6" fmla="*/ 1137 w 10000"/>
              <a:gd name="connsiteY6" fmla="*/ 4000 h 7802"/>
              <a:gd name="connsiteX7" fmla="*/ 1817 w 10000"/>
              <a:gd name="connsiteY7" fmla="*/ 5002 h 7802"/>
              <a:gd name="connsiteX8" fmla="*/ 2727 w 10000"/>
              <a:gd name="connsiteY8" fmla="*/ 5402 h 7802"/>
              <a:gd name="connsiteX9" fmla="*/ 4091 w 10000"/>
              <a:gd name="connsiteY9" fmla="*/ 6602 h 7802"/>
              <a:gd name="connsiteX10" fmla="*/ 4546 w 10000"/>
              <a:gd name="connsiteY10" fmla="*/ 7201 h 7802"/>
              <a:gd name="connsiteX11" fmla="*/ 5682 w 10000"/>
              <a:gd name="connsiteY11" fmla="*/ 7201 h 7802"/>
              <a:gd name="connsiteX12" fmla="*/ 6591 w 10000"/>
              <a:gd name="connsiteY12" fmla="*/ 7802 h 7802"/>
              <a:gd name="connsiteX13" fmla="*/ 8182 w 10000"/>
              <a:gd name="connsiteY13" fmla="*/ 7603 h 7802"/>
              <a:gd name="connsiteX14" fmla="*/ 9319 w 10000"/>
              <a:gd name="connsiteY14" fmla="*/ 7201 h 7802"/>
              <a:gd name="connsiteX15" fmla="*/ 10000 w 10000"/>
              <a:gd name="connsiteY15" fmla="*/ 7201 h 7802"/>
              <a:gd name="connsiteX16" fmla="*/ 10000 w 10000"/>
              <a:gd name="connsiteY16" fmla="*/ 6801 h 7802"/>
              <a:gd name="connsiteX17" fmla="*/ 9545 w 10000"/>
              <a:gd name="connsiteY17" fmla="*/ 6404 h 7802"/>
              <a:gd name="connsiteX18" fmla="*/ 8863 w 10000"/>
              <a:gd name="connsiteY18" fmla="*/ 5805 h 7802"/>
              <a:gd name="connsiteX19" fmla="*/ 7954 w 10000"/>
              <a:gd name="connsiteY19" fmla="*/ 5202 h 7802"/>
              <a:gd name="connsiteX20" fmla="*/ 8182 w 10000"/>
              <a:gd name="connsiteY20" fmla="*/ 4601 h 7802"/>
              <a:gd name="connsiteX21" fmla="*/ 8637 w 10000"/>
              <a:gd name="connsiteY21" fmla="*/ 4601 h 7802"/>
              <a:gd name="connsiteX22" fmla="*/ 8863 w 10000"/>
              <a:gd name="connsiteY22" fmla="*/ 3404 h 7802"/>
              <a:gd name="connsiteX23" fmla="*/ 7834 w 10000"/>
              <a:gd name="connsiteY23" fmla="*/ 1988 h 7802"/>
              <a:gd name="connsiteX24" fmla="*/ 7270 w 10000"/>
              <a:gd name="connsiteY24" fmla="*/ 2012 h 7802"/>
              <a:gd name="connsiteX25" fmla="*/ 7217 w 10000"/>
              <a:gd name="connsiteY25" fmla="*/ 2748 h 7802"/>
              <a:gd name="connsiteX26" fmla="*/ 6655 w 10000"/>
              <a:gd name="connsiteY26" fmla="*/ 3755 h 7802"/>
              <a:gd name="connsiteX27" fmla="*/ 5933 w 10000"/>
              <a:gd name="connsiteY27" fmla="*/ 3189 h 7802"/>
              <a:gd name="connsiteX28" fmla="*/ 5201 w 10000"/>
              <a:gd name="connsiteY28" fmla="*/ 3961 h 7802"/>
              <a:gd name="connsiteX29" fmla="*/ 3756 w 10000"/>
              <a:gd name="connsiteY29" fmla="*/ 4056 h 7802"/>
              <a:gd name="connsiteX30" fmla="*/ 2591 w 10000"/>
              <a:gd name="connsiteY30" fmla="*/ 3745 h 7802"/>
              <a:gd name="connsiteX31" fmla="*/ 1928 w 10000"/>
              <a:gd name="connsiteY31" fmla="*/ 3658 h 7802"/>
              <a:gd name="connsiteX0" fmla="*/ 1928 w 10000"/>
              <a:gd name="connsiteY0" fmla="*/ 4279 h 9590"/>
              <a:gd name="connsiteX1" fmla="*/ 455 w 10000"/>
              <a:gd name="connsiteY1" fmla="*/ 104 h 9590"/>
              <a:gd name="connsiteX2" fmla="*/ 227 w 10000"/>
              <a:gd name="connsiteY2" fmla="*/ 1382 h 9590"/>
              <a:gd name="connsiteX3" fmla="*/ 0 w 10000"/>
              <a:gd name="connsiteY3" fmla="*/ 2155 h 9590"/>
              <a:gd name="connsiteX4" fmla="*/ 681 w 10000"/>
              <a:gd name="connsiteY4" fmla="*/ 3694 h 9590"/>
              <a:gd name="connsiteX5" fmla="*/ 1137 w 10000"/>
              <a:gd name="connsiteY5" fmla="*/ 4717 h 9590"/>
              <a:gd name="connsiteX6" fmla="*/ 1817 w 10000"/>
              <a:gd name="connsiteY6" fmla="*/ 6001 h 9590"/>
              <a:gd name="connsiteX7" fmla="*/ 2727 w 10000"/>
              <a:gd name="connsiteY7" fmla="*/ 6514 h 9590"/>
              <a:gd name="connsiteX8" fmla="*/ 4091 w 10000"/>
              <a:gd name="connsiteY8" fmla="*/ 8052 h 9590"/>
              <a:gd name="connsiteX9" fmla="*/ 4546 w 10000"/>
              <a:gd name="connsiteY9" fmla="*/ 8820 h 9590"/>
              <a:gd name="connsiteX10" fmla="*/ 5682 w 10000"/>
              <a:gd name="connsiteY10" fmla="*/ 8820 h 9590"/>
              <a:gd name="connsiteX11" fmla="*/ 6591 w 10000"/>
              <a:gd name="connsiteY11" fmla="*/ 9590 h 9590"/>
              <a:gd name="connsiteX12" fmla="*/ 8182 w 10000"/>
              <a:gd name="connsiteY12" fmla="*/ 9335 h 9590"/>
              <a:gd name="connsiteX13" fmla="*/ 9319 w 10000"/>
              <a:gd name="connsiteY13" fmla="*/ 8820 h 9590"/>
              <a:gd name="connsiteX14" fmla="*/ 10000 w 10000"/>
              <a:gd name="connsiteY14" fmla="*/ 8820 h 9590"/>
              <a:gd name="connsiteX15" fmla="*/ 10000 w 10000"/>
              <a:gd name="connsiteY15" fmla="*/ 8307 h 9590"/>
              <a:gd name="connsiteX16" fmla="*/ 9545 w 10000"/>
              <a:gd name="connsiteY16" fmla="*/ 7798 h 9590"/>
              <a:gd name="connsiteX17" fmla="*/ 8863 w 10000"/>
              <a:gd name="connsiteY17" fmla="*/ 7030 h 9590"/>
              <a:gd name="connsiteX18" fmla="*/ 7954 w 10000"/>
              <a:gd name="connsiteY18" fmla="*/ 6258 h 9590"/>
              <a:gd name="connsiteX19" fmla="*/ 8182 w 10000"/>
              <a:gd name="connsiteY19" fmla="*/ 5487 h 9590"/>
              <a:gd name="connsiteX20" fmla="*/ 8637 w 10000"/>
              <a:gd name="connsiteY20" fmla="*/ 5487 h 9590"/>
              <a:gd name="connsiteX21" fmla="*/ 8863 w 10000"/>
              <a:gd name="connsiteY21" fmla="*/ 3953 h 9590"/>
              <a:gd name="connsiteX22" fmla="*/ 7834 w 10000"/>
              <a:gd name="connsiteY22" fmla="*/ 2138 h 9590"/>
              <a:gd name="connsiteX23" fmla="*/ 7270 w 10000"/>
              <a:gd name="connsiteY23" fmla="*/ 2169 h 9590"/>
              <a:gd name="connsiteX24" fmla="*/ 7217 w 10000"/>
              <a:gd name="connsiteY24" fmla="*/ 3112 h 9590"/>
              <a:gd name="connsiteX25" fmla="*/ 6655 w 10000"/>
              <a:gd name="connsiteY25" fmla="*/ 4403 h 9590"/>
              <a:gd name="connsiteX26" fmla="*/ 5933 w 10000"/>
              <a:gd name="connsiteY26" fmla="*/ 3677 h 9590"/>
              <a:gd name="connsiteX27" fmla="*/ 5201 w 10000"/>
              <a:gd name="connsiteY27" fmla="*/ 4667 h 9590"/>
              <a:gd name="connsiteX28" fmla="*/ 3756 w 10000"/>
              <a:gd name="connsiteY28" fmla="*/ 4789 h 9590"/>
              <a:gd name="connsiteX29" fmla="*/ 2591 w 10000"/>
              <a:gd name="connsiteY29" fmla="*/ 4390 h 9590"/>
              <a:gd name="connsiteX30" fmla="*/ 1928 w 10000"/>
              <a:gd name="connsiteY30" fmla="*/ 4279 h 9590"/>
              <a:gd name="connsiteX0" fmla="*/ 1928 w 10000"/>
              <a:gd name="connsiteY0" fmla="*/ 3021 h 8559"/>
              <a:gd name="connsiteX1" fmla="*/ 227 w 10000"/>
              <a:gd name="connsiteY1" fmla="*/ 0 h 8559"/>
              <a:gd name="connsiteX2" fmla="*/ 0 w 10000"/>
              <a:gd name="connsiteY2" fmla="*/ 806 h 8559"/>
              <a:gd name="connsiteX3" fmla="*/ 681 w 10000"/>
              <a:gd name="connsiteY3" fmla="*/ 2411 h 8559"/>
              <a:gd name="connsiteX4" fmla="*/ 1137 w 10000"/>
              <a:gd name="connsiteY4" fmla="*/ 3478 h 8559"/>
              <a:gd name="connsiteX5" fmla="*/ 1817 w 10000"/>
              <a:gd name="connsiteY5" fmla="*/ 4817 h 8559"/>
              <a:gd name="connsiteX6" fmla="*/ 2727 w 10000"/>
              <a:gd name="connsiteY6" fmla="*/ 5351 h 8559"/>
              <a:gd name="connsiteX7" fmla="*/ 4091 w 10000"/>
              <a:gd name="connsiteY7" fmla="*/ 6955 h 8559"/>
              <a:gd name="connsiteX8" fmla="*/ 4546 w 10000"/>
              <a:gd name="connsiteY8" fmla="*/ 7756 h 8559"/>
              <a:gd name="connsiteX9" fmla="*/ 5682 w 10000"/>
              <a:gd name="connsiteY9" fmla="*/ 7756 h 8559"/>
              <a:gd name="connsiteX10" fmla="*/ 6591 w 10000"/>
              <a:gd name="connsiteY10" fmla="*/ 8559 h 8559"/>
              <a:gd name="connsiteX11" fmla="*/ 8182 w 10000"/>
              <a:gd name="connsiteY11" fmla="*/ 8293 h 8559"/>
              <a:gd name="connsiteX12" fmla="*/ 9319 w 10000"/>
              <a:gd name="connsiteY12" fmla="*/ 7756 h 8559"/>
              <a:gd name="connsiteX13" fmla="*/ 10000 w 10000"/>
              <a:gd name="connsiteY13" fmla="*/ 7756 h 8559"/>
              <a:gd name="connsiteX14" fmla="*/ 10000 w 10000"/>
              <a:gd name="connsiteY14" fmla="*/ 7221 h 8559"/>
              <a:gd name="connsiteX15" fmla="*/ 9545 w 10000"/>
              <a:gd name="connsiteY15" fmla="*/ 6690 h 8559"/>
              <a:gd name="connsiteX16" fmla="*/ 8863 w 10000"/>
              <a:gd name="connsiteY16" fmla="*/ 5890 h 8559"/>
              <a:gd name="connsiteX17" fmla="*/ 7954 w 10000"/>
              <a:gd name="connsiteY17" fmla="*/ 5085 h 8559"/>
              <a:gd name="connsiteX18" fmla="*/ 8182 w 10000"/>
              <a:gd name="connsiteY18" fmla="*/ 4281 h 8559"/>
              <a:gd name="connsiteX19" fmla="*/ 8637 w 10000"/>
              <a:gd name="connsiteY19" fmla="*/ 4281 h 8559"/>
              <a:gd name="connsiteX20" fmla="*/ 8863 w 10000"/>
              <a:gd name="connsiteY20" fmla="*/ 2681 h 8559"/>
              <a:gd name="connsiteX21" fmla="*/ 7834 w 10000"/>
              <a:gd name="connsiteY21" fmla="*/ 788 h 8559"/>
              <a:gd name="connsiteX22" fmla="*/ 7270 w 10000"/>
              <a:gd name="connsiteY22" fmla="*/ 821 h 8559"/>
              <a:gd name="connsiteX23" fmla="*/ 7217 w 10000"/>
              <a:gd name="connsiteY23" fmla="*/ 1804 h 8559"/>
              <a:gd name="connsiteX24" fmla="*/ 6655 w 10000"/>
              <a:gd name="connsiteY24" fmla="*/ 3150 h 8559"/>
              <a:gd name="connsiteX25" fmla="*/ 5933 w 10000"/>
              <a:gd name="connsiteY25" fmla="*/ 2393 h 8559"/>
              <a:gd name="connsiteX26" fmla="*/ 5201 w 10000"/>
              <a:gd name="connsiteY26" fmla="*/ 3426 h 8559"/>
              <a:gd name="connsiteX27" fmla="*/ 3756 w 10000"/>
              <a:gd name="connsiteY27" fmla="*/ 3553 h 8559"/>
              <a:gd name="connsiteX28" fmla="*/ 2591 w 10000"/>
              <a:gd name="connsiteY28" fmla="*/ 3137 h 8559"/>
              <a:gd name="connsiteX29" fmla="*/ 1928 w 10000"/>
              <a:gd name="connsiteY29" fmla="*/ 3021 h 8559"/>
              <a:gd name="connsiteX0" fmla="*/ 1967 w 10039"/>
              <a:gd name="connsiteY0" fmla="*/ 2666 h 9136"/>
              <a:gd name="connsiteX1" fmla="*/ 39 w 10039"/>
              <a:gd name="connsiteY1" fmla="*/ 78 h 9136"/>
              <a:gd name="connsiteX2" fmla="*/ 720 w 10039"/>
              <a:gd name="connsiteY2" fmla="*/ 1953 h 9136"/>
              <a:gd name="connsiteX3" fmla="*/ 1176 w 10039"/>
              <a:gd name="connsiteY3" fmla="*/ 3200 h 9136"/>
              <a:gd name="connsiteX4" fmla="*/ 1856 w 10039"/>
              <a:gd name="connsiteY4" fmla="*/ 4764 h 9136"/>
              <a:gd name="connsiteX5" fmla="*/ 2766 w 10039"/>
              <a:gd name="connsiteY5" fmla="*/ 5388 h 9136"/>
              <a:gd name="connsiteX6" fmla="*/ 4130 w 10039"/>
              <a:gd name="connsiteY6" fmla="*/ 7262 h 9136"/>
              <a:gd name="connsiteX7" fmla="*/ 4585 w 10039"/>
              <a:gd name="connsiteY7" fmla="*/ 8198 h 9136"/>
              <a:gd name="connsiteX8" fmla="*/ 5721 w 10039"/>
              <a:gd name="connsiteY8" fmla="*/ 8198 h 9136"/>
              <a:gd name="connsiteX9" fmla="*/ 6630 w 10039"/>
              <a:gd name="connsiteY9" fmla="*/ 9136 h 9136"/>
              <a:gd name="connsiteX10" fmla="*/ 8221 w 10039"/>
              <a:gd name="connsiteY10" fmla="*/ 8825 h 9136"/>
              <a:gd name="connsiteX11" fmla="*/ 9358 w 10039"/>
              <a:gd name="connsiteY11" fmla="*/ 8198 h 9136"/>
              <a:gd name="connsiteX12" fmla="*/ 10039 w 10039"/>
              <a:gd name="connsiteY12" fmla="*/ 8198 h 9136"/>
              <a:gd name="connsiteX13" fmla="*/ 10039 w 10039"/>
              <a:gd name="connsiteY13" fmla="*/ 7573 h 9136"/>
              <a:gd name="connsiteX14" fmla="*/ 9584 w 10039"/>
              <a:gd name="connsiteY14" fmla="*/ 6952 h 9136"/>
              <a:gd name="connsiteX15" fmla="*/ 8902 w 10039"/>
              <a:gd name="connsiteY15" fmla="*/ 6018 h 9136"/>
              <a:gd name="connsiteX16" fmla="*/ 7993 w 10039"/>
              <a:gd name="connsiteY16" fmla="*/ 5077 h 9136"/>
              <a:gd name="connsiteX17" fmla="*/ 8221 w 10039"/>
              <a:gd name="connsiteY17" fmla="*/ 4138 h 9136"/>
              <a:gd name="connsiteX18" fmla="*/ 8676 w 10039"/>
              <a:gd name="connsiteY18" fmla="*/ 4138 h 9136"/>
              <a:gd name="connsiteX19" fmla="*/ 8902 w 10039"/>
              <a:gd name="connsiteY19" fmla="*/ 2268 h 9136"/>
              <a:gd name="connsiteX20" fmla="*/ 7873 w 10039"/>
              <a:gd name="connsiteY20" fmla="*/ 57 h 9136"/>
              <a:gd name="connsiteX21" fmla="*/ 7309 w 10039"/>
              <a:gd name="connsiteY21" fmla="*/ 95 h 9136"/>
              <a:gd name="connsiteX22" fmla="*/ 7256 w 10039"/>
              <a:gd name="connsiteY22" fmla="*/ 1244 h 9136"/>
              <a:gd name="connsiteX23" fmla="*/ 6694 w 10039"/>
              <a:gd name="connsiteY23" fmla="*/ 2816 h 9136"/>
              <a:gd name="connsiteX24" fmla="*/ 5972 w 10039"/>
              <a:gd name="connsiteY24" fmla="*/ 1932 h 9136"/>
              <a:gd name="connsiteX25" fmla="*/ 5240 w 10039"/>
              <a:gd name="connsiteY25" fmla="*/ 3139 h 9136"/>
              <a:gd name="connsiteX26" fmla="*/ 3795 w 10039"/>
              <a:gd name="connsiteY26" fmla="*/ 3287 h 9136"/>
              <a:gd name="connsiteX27" fmla="*/ 2630 w 10039"/>
              <a:gd name="connsiteY27" fmla="*/ 2801 h 9136"/>
              <a:gd name="connsiteX28" fmla="*/ 1967 w 10039"/>
              <a:gd name="connsiteY28" fmla="*/ 2666 h 9136"/>
              <a:gd name="connsiteX0" fmla="*/ 1267 w 9308"/>
              <a:gd name="connsiteY0" fmla="*/ 2917 h 9999"/>
              <a:gd name="connsiteX1" fmla="*/ 25 w 9308"/>
              <a:gd name="connsiteY1" fmla="*/ 2137 h 9999"/>
              <a:gd name="connsiteX2" fmla="*/ 479 w 9308"/>
              <a:gd name="connsiteY2" fmla="*/ 3502 h 9999"/>
              <a:gd name="connsiteX3" fmla="*/ 1157 w 9308"/>
              <a:gd name="connsiteY3" fmla="*/ 5214 h 9999"/>
              <a:gd name="connsiteX4" fmla="*/ 2063 w 9308"/>
              <a:gd name="connsiteY4" fmla="*/ 5897 h 9999"/>
              <a:gd name="connsiteX5" fmla="*/ 3422 w 9308"/>
              <a:gd name="connsiteY5" fmla="*/ 7948 h 9999"/>
              <a:gd name="connsiteX6" fmla="*/ 3875 w 9308"/>
              <a:gd name="connsiteY6" fmla="*/ 8972 h 9999"/>
              <a:gd name="connsiteX7" fmla="*/ 5007 w 9308"/>
              <a:gd name="connsiteY7" fmla="*/ 8972 h 9999"/>
              <a:gd name="connsiteX8" fmla="*/ 5912 w 9308"/>
              <a:gd name="connsiteY8" fmla="*/ 9999 h 9999"/>
              <a:gd name="connsiteX9" fmla="*/ 7497 w 9308"/>
              <a:gd name="connsiteY9" fmla="*/ 9659 h 9999"/>
              <a:gd name="connsiteX10" fmla="*/ 8630 w 9308"/>
              <a:gd name="connsiteY10" fmla="*/ 8972 h 9999"/>
              <a:gd name="connsiteX11" fmla="*/ 9308 w 9308"/>
              <a:gd name="connsiteY11" fmla="*/ 8972 h 9999"/>
              <a:gd name="connsiteX12" fmla="*/ 9308 w 9308"/>
              <a:gd name="connsiteY12" fmla="*/ 8288 h 9999"/>
              <a:gd name="connsiteX13" fmla="*/ 8855 w 9308"/>
              <a:gd name="connsiteY13" fmla="*/ 7608 h 9999"/>
              <a:gd name="connsiteX14" fmla="*/ 8175 w 9308"/>
              <a:gd name="connsiteY14" fmla="*/ 6586 h 9999"/>
              <a:gd name="connsiteX15" fmla="*/ 7270 w 9308"/>
              <a:gd name="connsiteY15" fmla="*/ 5556 h 9999"/>
              <a:gd name="connsiteX16" fmla="*/ 7497 w 9308"/>
              <a:gd name="connsiteY16" fmla="*/ 4528 h 9999"/>
              <a:gd name="connsiteX17" fmla="*/ 7950 w 9308"/>
              <a:gd name="connsiteY17" fmla="*/ 4528 h 9999"/>
              <a:gd name="connsiteX18" fmla="*/ 8175 w 9308"/>
              <a:gd name="connsiteY18" fmla="*/ 2481 h 9999"/>
              <a:gd name="connsiteX19" fmla="*/ 7150 w 9308"/>
              <a:gd name="connsiteY19" fmla="*/ 61 h 9999"/>
              <a:gd name="connsiteX20" fmla="*/ 6589 w 9308"/>
              <a:gd name="connsiteY20" fmla="*/ 103 h 9999"/>
              <a:gd name="connsiteX21" fmla="*/ 6536 w 9308"/>
              <a:gd name="connsiteY21" fmla="*/ 1361 h 9999"/>
              <a:gd name="connsiteX22" fmla="*/ 5976 w 9308"/>
              <a:gd name="connsiteY22" fmla="*/ 3081 h 9999"/>
              <a:gd name="connsiteX23" fmla="*/ 5257 w 9308"/>
              <a:gd name="connsiteY23" fmla="*/ 2114 h 9999"/>
              <a:gd name="connsiteX24" fmla="*/ 4528 w 9308"/>
              <a:gd name="connsiteY24" fmla="*/ 3435 h 9999"/>
              <a:gd name="connsiteX25" fmla="*/ 3088 w 9308"/>
              <a:gd name="connsiteY25" fmla="*/ 3597 h 9999"/>
              <a:gd name="connsiteX26" fmla="*/ 1928 w 9308"/>
              <a:gd name="connsiteY26" fmla="*/ 3065 h 9999"/>
              <a:gd name="connsiteX27" fmla="*/ 1267 w 9308"/>
              <a:gd name="connsiteY27" fmla="*/ 2917 h 9999"/>
              <a:gd name="connsiteX0" fmla="*/ 847 w 9486"/>
              <a:gd name="connsiteY0" fmla="*/ 2917 h 10000"/>
              <a:gd name="connsiteX1" fmla="*/ 1 w 9486"/>
              <a:gd name="connsiteY1" fmla="*/ 3502 h 10000"/>
              <a:gd name="connsiteX2" fmla="*/ 729 w 9486"/>
              <a:gd name="connsiteY2" fmla="*/ 5215 h 10000"/>
              <a:gd name="connsiteX3" fmla="*/ 1702 w 9486"/>
              <a:gd name="connsiteY3" fmla="*/ 5898 h 10000"/>
              <a:gd name="connsiteX4" fmla="*/ 3162 w 9486"/>
              <a:gd name="connsiteY4" fmla="*/ 7949 h 10000"/>
              <a:gd name="connsiteX5" fmla="*/ 3649 w 9486"/>
              <a:gd name="connsiteY5" fmla="*/ 8973 h 10000"/>
              <a:gd name="connsiteX6" fmla="*/ 4865 w 9486"/>
              <a:gd name="connsiteY6" fmla="*/ 8973 h 10000"/>
              <a:gd name="connsiteX7" fmla="*/ 5838 w 9486"/>
              <a:gd name="connsiteY7" fmla="*/ 10000 h 10000"/>
              <a:gd name="connsiteX8" fmla="*/ 7540 w 9486"/>
              <a:gd name="connsiteY8" fmla="*/ 9660 h 10000"/>
              <a:gd name="connsiteX9" fmla="*/ 8758 w 9486"/>
              <a:gd name="connsiteY9" fmla="*/ 8973 h 10000"/>
              <a:gd name="connsiteX10" fmla="*/ 9486 w 9486"/>
              <a:gd name="connsiteY10" fmla="*/ 8973 h 10000"/>
              <a:gd name="connsiteX11" fmla="*/ 9486 w 9486"/>
              <a:gd name="connsiteY11" fmla="*/ 8289 h 10000"/>
              <a:gd name="connsiteX12" fmla="*/ 8999 w 9486"/>
              <a:gd name="connsiteY12" fmla="*/ 7609 h 10000"/>
              <a:gd name="connsiteX13" fmla="*/ 8269 w 9486"/>
              <a:gd name="connsiteY13" fmla="*/ 6587 h 10000"/>
              <a:gd name="connsiteX14" fmla="*/ 7296 w 9486"/>
              <a:gd name="connsiteY14" fmla="*/ 5557 h 10000"/>
              <a:gd name="connsiteX15" fmla="*/ 7540 w 9486"/>
              <a:gd name="connsiteY15" fmla="*/ 4528 h 10000"/>
              <a:gd name="connsiteX16" fmla="*/ 8027 w 9486"/>
              <a:gd name="connsiteY16" fmla="*/ 4528 h 10000"/>
              <a:gd name="connsiteX17" fmla="*/ 8269 w 9486"/>
              <a:gd name="connsiteY17" fmla="*/ 2481 h 10000"/>
              <a:gd name="connsiteX18" fmla="*/ 7168 w 9486"/>
              <a:gd name="connsiteY18" fmla="*/ 61 h 10000"/>
              <a:gd name="connsiteX19" fmla="*/ 6565 w 9486"/>
              <a:gd name="connsiteY19" fmla="*/ 103 h 10000"/>
              <a:gd name="connsiteX20" fmla="*/ 6508 w 9486"/>
              <a:gd name="connsiteY20" fmla="*/ 1361 h 10000"/>
              <a:gd name="connsiteX21" fmla="*/ 5906 w 9486"/>
              <a:gd name="connsiteY21" fmla="*/ 3081 h 10000"/>
              <a:gd name="connsiteX22" fmla="*/ 5134 w 9486"/>
              <a:gd name="connsiteY22" fmla="*/ 2114 h 10000"/>
              <a:gd name="connsiteX23" fmla="*/ 4351 w 9486"/>
              <a:gd name="connsiteY23" fmla="*/ 3435 h 10000"/>
              <a:gd name="connsiteX24" fmla="*/ 2804 w 9486"/>
              <a:gd name="connsiteY24" fmla="*/ 3597 h 10000"/>
              <a:gd name="connsiteX25" fmla="*/ 1557 w 9486"/>
              <a:gd name="connsiteY25" fmla="*/ 3065 h 10000"/>
              <a:gd name="connsiteX26" fmla="*/ 847 w 9486"/>
              <a:gd name="connsiteY26" fmla="*/ 2917 h 10000"/>
              <a:gd name="connsiteX0" fmla="*/ 893 w 10000"/>
              <a:gd name="connsiteY0" fmla="*/ 2917 h 10000"/>
              <a:gd name="connsiteX1" fmla="*/ 1 w 10000"/>
              <a:gd name="connsiteY1" fmla="*/ 3502 h 10000"/>
              <a:gd name="connsiteX2" fmla="*/ 769 w 10000"/>
              <a:gd name="connsiteY2" fmla="*/ 5215 h 10000"/>
              <a:gd name="connsiteX3" fmla="*/ 1794 w 10000"/>
              <a:gd name="connsiteY3" fmla="*/ 5898 h 10000"/>
              <a:gd name="connsiteX4" fmla="*/ 3333 w 10000"/>
              <a:gd name="connsiteY4" fmla="*/ 7949 h 10000"/>
              <a:gd name="connsiteX5" fmla="*/ 3847 w 10000"/>
              <a:gd name="connsiteY5" fmla="*/ 8973 h 10000"/>
              <a:gd name="connsiteX6" fmla="*/ 5129 w 10000"/>
              <a:gd name="connsiteY6" fmla="*/ 8973 h 10000"/>
              <a:gd name="connsiteX7" fmla="*/ 6154 w 10000"/>
              <a:gd name="connsiteY7" fmla="*/ 10000 h 10000"/>
              <a:gd name="connsiteX8" fmla="*/ 7949 w 10000"/>
              <a:gd name="connsiteY8" fmla="*/ 9660 h 10000"/>
              <a:gd name="connsiteX9" fmla="*/ 9233 w 10000"/>
              <a:gd name="connsiteY9" fmla="*/ 8973 h 10000"/>
              <a:gd name="connsiteX10" fmla="*/ 10000 w 10000"/>
              <a:gd name="connsiteY10" fmla="*/ 8973 h 10000"/>
              <a:gd name="connsiteX11" fmla="*/ 10000 w 10000"/>
              <a:gd name="connsiteY11" fmla="*/ 8289 h 10000"/>
              <a:gd name="connsiteX12" fmla="*/ 9487 w 10000"/>
              <a:gd name="connsiteY12" fmla="*/ 7609 h 10000"/>
              <a:gd name="connsiteX13" fmla="*/ 8717 w 10000"/>
              <a:gd name="connsiteY13" fmla="*/ 6587 h 10000"/>
              <a:gd name="connsiteX14" fmla="*/ 7691 w 10000"/>
              <a:gd name="connsiteY14" fmla="*/ 5557 h 10000"/>
              <a:gd name="connsiteX15" fmla="*/ 7949 w 10000"/>
              <a:gd name="connsiteY15" fmla="*/ 4528 h 10000"/>
              <a:gd name="connsiteX16" fmla="*/ 8462 w 10000"/>
              <a:gd name="connsiteY16" fmla="*/ 4528 h 10000"/>
              <a:gd name="connsiteX17" fmla="*/ 8717 w 10000"/>
              <a:gd name="connsiteY17" fmla="*/ 2481 h 10000"/>
              <a:gd name="connsiteX18" fmla="*/ 7556 w 10000"/>
              <a:gd name="connsiteY18" fmla="*/ 61 h 10000"/>
              <a:gd name="connsiteX19" fmla="*/ 6921 w 10000"/>
              <a:gd name="connsiteY19" fmla="*/ 103 h 10000"/>
              <a:gd name="connsiteX20" fmla="*/ 6861 w 10000"/>
              <a:gd name="connsiteY20" fmla="*/ 1361 h 10000"/>
              <a:gd name="connsiteX21" fmla="*/ 6226 w 10000"/>
              <a:gd name="connsiteY21" fmla="*/ 3081 h 10000"/>
              <a:gd name="connsiteX22" fmla="*/ 5412 w 10000"/>
              <a:gd name="connsiteY22" fmla="*/ 2114 h 10000"/>
              <a:gd name="connsiteX23" fmla="*/ 4587 w 10000"/>
              <a:gd name="connsiteY23" fmla="*/ 3435 h 10000"/>
              <a:gd name="connsiteX24" fmla="*/ 2956 w 10000"/>
              <a:gd name="connsiteY24" fmla="*/ 3597 h 10000"/>
              <a:gd name="connsiteX25" fmla="*/ 1641 w 10000"/>
              <a:gd name="connsiteY25" fmla="*/ 3065 h 10000"/>
              <a:gd name="connsiteX26" fmla="*/ 893 w 10000"/>
              <a:gd name="connsiteY26" fmla="*/ 2917 h 10000"/>
              <a:gd name="connsiteX0" fmla="*/ 893 w 10000"/>
              <a:gd name="connsiteY0" fmla="*/ 2917 h 10000"/>
              <a:gd name="connsiteX1" fmla="*/ 1 w 10000"/>
              <a:gd name="connsiteY1" fmla="*/ 3502 h 10000"/>
              <a:gd name="connsiteX2" fmla="*/ 769 w 10000"/>
              <a:gd name="connsiteY2" fmla="*/ 5215 h 10000"/>
              <a:gd name="connsiteX3" fmla="*/ 1794 w 10000"/>
              <a:gd name="connsiteY3" fmla="*/ 5898 h 10000"/>
              <a:gd name="connsiteX4" fmla="*/ 3333 w 10000"/>
              <a:gd name="connsiteY4" fmla="*/ 7949 h 10000"/>
              <a:gd name="connsiteX5" fmla="*/ 3847 w 10000"/>
              <a:gd name="connsiteY5" fmla="*/ 8973 h 10000"/>
              <a:gd name="connsiteX6" fmla="*/ 5129 w 10000"/>
              <a:gd name="connsiteY6" fmla="*/ 8973 h 10000"/>
              <a:gd name="connsiteX7" fmla="*/ 6154 w 10000"/>
              <a:gd name="connsiteY7" fmla="*/ 10000 h 10000"/>
              <a:gd name="connsiteX8" fmla="*/ 7949 w 10000"/>
              <a:gd name="connsiteY8" fmla="*/ 9660 h 10000"/>
              <a:gd name="connsiteX9" fmla="*/ 9233 w 10000"/>
              <a:gd name="connsiteY9" fmla="*/ 8973 h 10000"/>
              <a:gd name="connsiteX10" fmla="*/ 10000 w 10000"/>
              <a:gd name="connsiteY10" fmla="*/ 8973 h 10000"/>
              <a:gd name="connsiteX11" fmla="*/ 10000 w 10000"/>
              <a:gd name="connsiteY11" fmla="*/ 8289 h 10000"/>
              <a:gd name="connsiteX12" fmla="*/ 9487 w 10000"/>
              <a:gd name="connsiteY12" fmla="*/ 7609 h 10000"/>
              <a:gd name="connsiteX13" fmla="*/ 8717 w 10000"/>
              <a:gd name="connsiteY13" fmla="*/ 6587 h 10000"/>
              <a:gd name="connsiteX14" fmla="*/ 7691 w 10000"/>
              <a:gd name="connsiteY14" fmla="*/ 5557 h 10000"/>
              <a:gd name="connsiteX15" fmla="*/ 7949 w 10000"/>
              <a:gd name="connsiteY15" fmla="*/ 4528 h 10000"/>
              <a:gd name="connsiteX16" fmla="*/ 8462 w 10000"/>
              <a:gd name="connsiteY16" fmla="*/ 4528 h 10000"/>
              <a:gd name="connsiteX17" fmla="*/ 8717 w 10000"/>
              <a:gd name="connsiteY17" fmla="*/ 2481 h 10000"/>
              <a:gd name="connsiteX18" fmla="*/ 7556 w 10000"/>
              <a:gd name="connsiteY18" fmla="*/ 61 h 10000"/>
              <a:gd name="connsiteX19" fmla="*/ 6921 w 10000"/>
              <a:gd name="connsiteY19" fmla="*/ 103 h 10000"/>
              <a:gd name="connsiteX20" fmla="*/ 6861 w 10000"/>
              <a:gd name="connsiteY20" fmla="*/ 1361 h 10000"/>
              <a:gd name="connsiteX21" fmla="*/ 6226 w 10000"/>
              <a:gd name="connsiteY21" fmla="*/ 3081 h 10000"/>
              <a:gd name="connsiteX22" fmla="*/ 5412 w 10000"/>
              <a:gd name="connsiteY22" fmla="*/ 2114 h 10000"/>
              <a:gd name="connsiteX23" fmla="*/ 4587 w 10000"/>
              <a:gd name="connsiteY23" fmla="*/ 3435 h 10000"/>
              <a:gd name="connsiteX24" fmla="*/ 2956 w 10000"/>
              <a:gd name="connsiteY24" fmla="*/ 3597 h 10000"/>
              <a:gd name="connsiteX25" fmla="*/ 1641 w 10000"/>
              <a:gd name="connsiteY25" fmla="*/ 3065 h 10000"/>
              <a:gd name="connsiteX26" fmla="*/ 893 w 10000"/>
              <a:gd name="connsiteY26" fmla="*/ 2917 h 10000"/>
              <a:gd name="connsiteX0" fmla="*/ 893 w 10000"/>
              <a:gd name="connsiteY0" fmla="*/ 2917 h 10000"/>
              <a:gd name="connsiteX1" fmla="*/ 1 w 10000"/>
              <a:gd name="connsiteY1" fmla="*/ 3502 h 10000"/>
              <a:gd name="connsiteX2" fmla="*/ 769 w 10000"/>
              <a:gd name="connsiteY2" fmla="*/ 5215 h 10000"/>
              <a:gd name="connsiteX3" fmla="*/ 1794 w 10000"/>
              <a:gd name="connsiteY3" fmla="*/ 5898 h 10000"/>
              <a:gd name="connsiteX4" fmla="*/ 3333 w 10000"/>
              <a:gd name="connsiteY4" fmla="*/ 7949 h 10000"/>
              <a:gd name="connsiteX5" fmla="*/ 3847 w 10000"/>
              <a:gd name="connsiteY5" fmla="*/ 8973 h 10000"/>
              <a:gd name="connsiteX6" fmla="*/ 5129 w 10000"/>
              <a:gd name="connsiteY6" fmla="*/ 8973 h 10000"/>
              <a:gd name="connsiteX7" fmla="*/ 6154 w 10000"/>
              <a:gd name="connsiteY7" fmla="*/ 10000 h 10000"/>
              <a:gd name="connsiteX8" fmla="*/ 7949 w 10000"/>
              <a:gd name="connsiteY8" fmla="*/ 9660 h 10000"/>
              <a:gd name="connsiteX9" fmla="*/ 9233 w 10000"/>
              <a:gd name="connsiteY9" fmla="*/ 8973 h 10000"/>
              <a:gd name="connsiteX10" fmla="*/ 10000 w 10000"/>
              <a:gd name="connsiteY10" fmla="*/ 8973 h 10000"/>
              <a:gd name="connsiteX11" fmla="*/ 10000 w 10000"/>
              <a:gd name="connsiteY11" fmla="*/ 8289 h 10000"/>
              <a:gd name="connsiteX12" fmla="*/ 9487 w 10000"/>
              <a:gd name="connsiteY12" fmla="*/ 7609 h 10000"/>
              <a:gd name="connsiteX13" fmla="*/ 8717 w 10000"/>
              <a:gd name="connsiteY13" fmla="*/ 6587 h 10000"/>
              <a:gd name="connsiteX14" fmla="*/ 7691 w 10000"/>
              <a:gd name="connsiteY14" fmla="*/ 5557 h 10000"/>
              <a:gd name="connsiteX15" fmla="*/ 7949 w 10000"/>
              <a:gd name="connsiteY15" fmla="*/ 4528 h 10000"/>
              <a:gd name="connsiteX16" fmla="*/ 8462 w 10000"/>
              <a:gd name="connsiteY16" fmla="*/ 4528 h 10000"/>
              <a:gd name="connsiteX17" fmla="*/ 8717 w 10000"/>
              <a:gd name="connsiteY17" fmla="*/ 2481 h 10000"/>
              <a:gd name="connsiteX18" fmla="*/ 7556 w 10000"/>
              <a:gd name="connsiteY18" fmla="*/ 61 h 10000"/>
              <a:gd name="connsiteX19" fmla="*/ 6921 w 10000"/>
              <a:gd name="connsiteY19" fmla="*/ 103 h 10000"/>
              <a:gd name="connsiteX20" fmla="*/ 6861 w 10000"/>
              <a:gd name="connsiteY20" fmla="*/ 1361 h 10000"/>
              <a:gd name="connsiteX21" fmla="*/ 6226 w 10000"/>
              <a:gd name="connsiteY21" fmla="*/ 3081 h 10000"/>
              <a:gd name="connsiteX22" fmla="*/ 5412 w 10000"/>
              <a:gd name="connsiteY22" fmla="*/ 2114 h 10000"/>
              <a:gd name="connsiteX23" fmla="*/ 4587 w 10000"/>
              <a:gd name="connsiteY23" fmla="*/ 3435 h 10000"/>
              <a:gd name="connsiteX24" fmla="*/ 2956 w 10000"/>
              <a:gd name="connsiteY24" fmla="*/ 3597 h 10000"/>
              <a:gd name="connsiteX25" fmla="*/ 1641 w 10000"/>
              <a:gd name="connsiteY25" fmla="*/ 3065 h 10000"/>
              <a:gd name="connsiteX26" fmla="*/ 893 w 10000"/>
              <a:gd name="connsiteY26" fmla="*/ 2917 h 10000"/>
              <a:gd name="connsiteX0" fmla="*/ 893 w 10000"/>
              <a:gd name="connsiteY0" fmla="*/ 2917 h 10000"/>
              <a:gd name="connsiteX1" fmla="*/ 1 w 10000"/>
              <a:gd name="connsiteY1" fmla="*/ 3502 h 10000"/>
              <a:gd name="connsiteX2" fmla="*/ 769 w 10000"/>
              <a:gd name="connsiteY2" fmla="*/ 5215 h 10000"/>
              <a:gd name="connsiteX3" fmla="*/ 1794 w 10000"/>
              <a:gd name="connsiteY3" fmla="*/ 5898 h 10000"/>
              <a:gd name="connsiteX4" fmla="*/ 3333 w 10000"/>
              <a:gd name="connsiteY4" fmla="*/ 7949 h 10000"/>
              <a:gd name="connsiteX5" fmla="*/ 3847 w 10000"/>
              <a:gd name="connsiteY5" fmla="*/ 8973 h 10000"/>
              <a:gd name="connsiteX6" fmla="*/ 5129 w 10000"/>
              <a:gd name="connsiteY6" fmla="*/ 8973 h 10000"/>
              <a:gd name="connsiteX7" fmla="*/ 6154 w 10000"/>
              <a:gd name="connsiteY7" fmla="*/ 10000 h 10000"/>
              <a:gd name="connsiteX8" fmla="*/ 7949 w 10000"/>
              <a:gd name="connsiteY8" fmla="*/ 9660 h 10000"/>
              <a:gd name="connsiteX9" fmla="*/ 9233 w 10000"/>
              <a:gd name="connsiteY9" fmla="*/ 8973 h 10000"/>
              <a:gd name="connsiteX10" fmla="*/ 10000 w 10000"/>
              <a:gd name="connsiteY10" fmla="*/ 8973 h 10000"/>
              <a:gd name="connsiteX11" fmla="*/ 10000 w 10000"/>
              <a:gd name="connsiteY11" fmla="*/ 8289 h 10000"/>
              <a:gd name="connsiteX12" fmla="*/ 9487 w 10000"/>
              <a:gd name="connsiteY12" fmla="*/ 7609 h 10000"/>
              <a:gd name="connsiteX13" fmla="*/ 8717 w 10000"/>
              <a:gd name="connsiteY13" fmla="*/ 6587 h 10000"/>
              <a:gd name="connsiteX14" fmla="*/ 7691 w 10000"/>
              <a:gd name="connsiteY14" fmla="*/ 5557 h 10000"/>
              <a:gd name="connsiteX15" fmla="*/ 7949 w 10000"/>
              <a:gd name="connsiteY15" fmla="*/ 4528 h 10000"/>
              <a:gd name="connsiteX16" fmla="*/ 8462 w 10000"/>
              <a:gd name="connsiteY16" fmla="*/ 4528 h 10000"/>
              <a:gd name="connsiteX17" fmla="*/ 8717 w 10000"/>
              <a:gd name="connsiteY17" fmla="*/ 2481 h 10000"/>
              <a:gd name="connsiteX18" fmla="*/ 7556 w 10000"/>
              <a:gd name="connsiteY18" fmla="*/ 61 h 10000"/>
              <a:gd name="connsiteX19" fmla="*/ 6921 w 10000"/>
              <a:gd name="connsiteY19" fmla="*/ 103 h 10000"/>
              <a:gd name="connsiteX20" fmla="*/ 6861 w 10000"/>
              <a:gd name="connsiteY20" fmla="*/ 1361 h 10000"/>
              <a:gd name="connsiteX21" fmla="*/ 6226 w 10000"/>
              <a:gd name="connsiteY21" fmla="*/ 3081 h 10000"/>
              <a:gd name="connsiteX22" fmla="*/ 5412 w 10000"/>
              <a:gd name="connsiteY22" fmla="*/ 2114 h 10000"/>
              <a:gd name="connsiteX23" fmla="*/ 4587 w 10000"/>
              <a:gd name="connsiteY23" fmla="*/ 3435 h 10000"/>
              <a:gd name="connsiteX24" fmla="*/ 2956 w 10000"/>
              <a:gd name="connsiteY24" fmla="*/ 3597 h 10000"/>
              <a:gd name="connsiteX25" fmla="*/ 1641 w 10000"/>
              <a:gd name="connsiteY25" fmla="*/ 3065 h 10000"/>
              <a:gd name="connsiteX26" fmla="*/ 893 w 10000"/>
              <a:gd name="connsiteY26" fmla="*/ 2917 h 10000"/>
              <a:gd name="connsiteX0" fmla="*/ 893 w 10000"/>
              <a:gd name="connsiteY0" fmla="*/ 2818 h 9901"/>
              <a:gd name="connsiteX1" fmla="*/ 1 w 10000"/>
              <a:gd name="connsiteY1" fmla="*/ 3403 h 9901"/>
              <a:gd name="connsiteX2" fmla="*/ 769 w 10000"/>
              <a:gd name="connsiteY2" fmla="*/ 5116 h 9901"/>
              <a:gd name="connsiteX3" fmla="*/ 1794 w 10000"/>
              <a:gd name="connsiteY3" fmla="*/ 5799 h 9901"/>
              <a:gd name="connsiteX4" fmla="*/ 3333 w 10000"/>
              <a:gd name="connsiteY4" fmla="*/ 7850 h 9901"/>
              <a:gd name="connsiteX5" fmla="*/ 3847 w 10000"/>
              <a:gd name="connsiteY5" fmla="*/ 8874 h 9901"/>
              <a:gd name="connsiteX6" fmla="*/ 5129 w 10000"/>
              <a:gd name="connsiteY6" fmla="*/ 8874 h 9901"/>
              <a:gd name="connsiteX7" fmla="*/ 6154 w 10000"/>
              <a:gd name="connsiteY7" fmla="*/ 9901 h 9901"/>
              <a:gd name="connsiteX8" fmla="*/ 7949 w 10000"/>
              <a:gd name="connsiteY8" fmla="*/ 9561 h 9901"/>
              <a:gd name="connsiteX9" fmla="*/ 9233 w 10000"/>
              <a:gd name="connsiteY9" fmla="*/ 8874 h 9901"/>
              <a:gd name="connsiteX10" fmla="*/ 10000 w 10000"/>
              <a:gd name="connsiteY10" fmla="*/ 8874 h 9901"/>
              <a:gd name="connsiteX11" fmla="*/ 10000 w 10000"/>
              <a:gd name="connsiteY11" fmla="*/ 8190 h 9901"/>
              <a:gd name="connsiteX12" fmla="*/ 9487 w 10000"/>
              <a:gd name="connsiteY12" fmla="*/ 7510 h 9901"/>
              <a:gd name="connsiteX13" fmla="*/ 8717 w 10000"/>
              <a:gd name="connsiteY13" fmla="*/ 6488 h 9901"/>
              <a:gd name="connsiteX14" fmla="*/ 7691 w 10000"/>
              <a:gd name="connsiteY14" fmla="*/ 5458 h 9901"/>
              <a:gd name="connsiteX15" fmla="*/ 7949 w 10000"/>
              <a:gd name="connsiteY15" fmla="*/ 4429 h 9901"/>
              <a:gd name="connsiteX16" fmla="*/ 8462 w 10000"/>
              <a:gd name="connsiteY16" fmla="*/ 4429 h 9901"/>
              <a:gd name="connsiteX17" fmla="*/ 8717 w 10000"/>
              <a:gd name="connsiteY17" fmla="*/ 2382 h 9901"/>
              <a:gd name="connsiteX18" fmla="*/ 7868 w 10000"/>
              <a:gd name="connsiteY18" fmla="*/ 1635 h 9901"/>
              <a:gd name="connsiteX19" fmla="*/ 6921 w 10000"/>
              <a:gd name="connsiteY19" fmla="*/ 4 h 9901"/>
              <a:gd name="connsiteX20" fmla="*/ 6861 w 10000"/>
              <a:gd name="connsiteY20" fmla="*/ 1262 h 9901"/>
              <a:gd name="connsiteX21" fmla="*/ 6226 w 10000"/>
              <a:gd name="connsiteY21" fmla="*/ 2982 h 9901"/>
              <a:gd name="connsiteX22" fmla="*/ 5412 w 10000"/>
              <a:gd name="connsiteY22" fmla="*/ 2015 h 9901"/>
              <a:gd name="connsiteX23" fmla="*/ 4587 w 10000"/>
              <a:gd name="connsiteY23" fmla="*/ 3336 h 9901"/>
              <a:gd name="connsiteX24" fmla="*/ 2956 w 10000"/>
              <a:gd name="connsiteY24" fmla="*/ 3498 h 9901"/>
              <a:gd name="connsiteX25" fmla="*/ 1641 w 10000"/>
              <a:gd name="connsiteY25" fmla="*/ 2966 h 9901"/>
              <a:gd name="connsiteX26" fmla="*/ 893 w 10000"/>
              <a:gd name="connsiteY26" fmla="*/ 2818 h 9901"/>
              <a:gd name="connsiteX0" fmla="*/ 893 w 10000"/>
              <a:gd name="connsiteY0" fmla="*/ 3055 h 10209"/>
              <a:gd name="connsiteX1" fmla="*/ 1 w 10000"/>
              <a:gd name="connsiteY1" fmla="*/ 3646 h 10209"/>
              <a:gd name="connsiteX2" fmla="*/ 769 w 10000"/>
              <a:gd name="connsiteY2" fmla="*/ 5376 h 10209"/>
              <a:gd name="connsiteX3" fmla="*/ 1794 w 10000"/>
              <a:gd name="connsiteY3" fmla="*/ 6066 h 10209"/>
              <a:gd name="connsiteX4" fmla="*/ 3333 w 10000"/>
              <a:gd name="connsiteY4" fmla="*/ 8137 h 10209"/>
              <a:gd name="connsiteX5" fmla="*/ 3847 w 10000"/>
              <a:gd name="connsiteY5" fmla="*/ 9172 h 10209"/>
              <a:gd name="connsiteX6" fmla="*/ 5129 w 10000"/>
              <a:gd name="connsiteY6" fmla="*/ 9172 h 10209"/>
              <a:gd name="connsiteX7" fmla="*/ 6154 w 10000"/>
              <a:gd name="connsiteY7" fmla="*/ 10209 h 10209"/>
              <a:gd name="connsiteX8" fmla="*/ 7949 w 10000"/>
              <a:gd name="connsiteY8" fmla="*/ 9866 h 10209"/>
              <a:gd name="connsiteX9" fmla="*/ 9233 w 10000"/>
              <a:gd name="connsiteY9" fmla="*/ 9172 h 10209"/>
              <a:gd name="connsiteX10" fmla="*/ 10000 w 10000"/>
              <a:gd name="connsiteY10" fmla="*/ 9172 h 10209"/>
              <a:gd name="connsiteX11" fmla="*/ 10000 w 10000"/>
              <a:gd name="connsiteY11" fmla="*/ 8481 h 10209"/>
              <a:gd name="connsiteX12" fmla="*/ 9487 w 10000"/>
              <a:gd name="connsiteY12" fmla="*/ 7794 h 10209"/>
              <a:gd name="connsiteX13" fmla="*/ 8717 w 10000"/>
              <a:gd name="connsiteY13" fmla="*/ 6762 h 10209"/>
              <a:gd name="connsiteX14" fmla="*/ 7691 w 10000"/>
              <a:gd name="connsiteY14" fmla="*/ 5722 h 10209"/>
              <a:gd name="connsiteX15" fmla="*/ 7949 w 10000"/>
              <a:gd name="connsiteY15" fmla="*/ 4682 h 10209"/>
              <a:gd name="connsiteX16" fmla="*/ 8462 w 10000"/>
              <a:gd name="connsiteY16" fmla="*/ 4682 h 10209"/>
              <a:gd name="connsiteX17" fmla="*/ 8717 w 10000"/>
              <a:gd name="connsiteY17" fmla="*/ 2615 h 10209"/>
              <a:gd name="connsiteX18" fmla="*/ 7868 w 10000"/>
              <a:gd name="connsiteY18" fmla="*/ 1860 h 10209"/>
              <a:gd name="connsiteX19" fmla="*/ 7546 w 10000"/>
              <a:gd name="connsiteY19" fmla="*/ 2 h 10209"/>
              <a:gd name="connsiteX20" fmla="*/ 6861 w 10000"/>
              <a:gd name="connsiteY20" fmla="*/ 1484 h 10209"/>
              <a:gd name="connsiteX21" fmla="*/ 6226 w 10000"/>
              <a:gd name="connsiteY21" fmla="*/ 3221 h 10209"/>
              <a:gd name="connsiteX22" fmla="*/ 5412 w 10000"/>
              <a:gd name="connsiteY22" fmla="*/ 2244 h 10209"/>
              <a:gd name="connsiteX23" fmla="*/ 4587 w 10000"/>
              <a:gd name="connsiteY23" fmla="*/ 3578 h 10209"/>
              <a:gd name="connsiteX24" fmla="*/ 2956 w 10000"/>
              <a:gd name="connsiteY24" fmla="*/ 3742 h 10209"/>
              <a:gd name="connsiteX25" fmla="*/ 1641 w 10000"/>
              <a:gd name="connsiteY25" fmla="*/ 3205 h 10209"/>
              <a:gd name="connsiteX26" fmla="*/ 893 w 10000"/>
              <a:gd name="connsiteY26" fmla="*/ 3055 h 10209"/>
              <a:gd name="connsiteX0" fmla="*/ 893 w 10000"/>
              <a:gd name="connsiteY0" fmla="*/ 3309 h 10463"/>
              <a:gd name="connsiteX1" fmla="*/ 1 w 10000"/>
              <a:gd name="connsiteY1" fmla="*/ 3900 h 10463"/>
              <a:gd name="connsiteX2" fmla="*/ 769 w 10000"/>
              <a:gd name="connsiteY2" fmla="*/ 5630 h 10463"/>
              <a:gd name="connsiteX3" fmla="*/ 1794 w 10000"/>
              <a:gd name="connsiteY3" fmla="*/ 6320 h 10463"/>
              <a:gd name="connsiteX4" fmla="*/ 3333 w 10000"/>
              <a:gd name="connsiteY4" fmla="*/ 8391 h 10463"/>
              <a:gd name="connsiteX5" fmla="*/ 3847 w 10000"/>
              <a:gd name="connsiteY5" fmla="*/ 9426 h 10463"/>
              <a:gd name="connsiteX6" fmla="*/ 5129 w 10000"/>
              <a:gd name="connsiteY6" fmla="*/ 9426 h 10463"/>
              <a:gd name="connsiteX7" fmla="*/ 6154 w 10000"/>
              <a:gd name="connsiteY7" fmla="*/ 10463 h 10463"/>
              <a:gd name="connsiteX8" fmla="*/ 7949 w 10000"/>
              <a:gd name="connsiteY8" fmla="*/ 10120 h 10463"/>
              <a:gd name="connsiteX9" fmla="*/ 9233 w 10000"/>
              <a:gd name="connsiteY9" fmla="*/ 9426 h 10463"/>
              <a:gd name="connsiteX10" fmla="*/ 10000 w 10000"/>
              <a:gd name="connsiteY10" fmla="*/ 9426 h 10463"/>
              <a:gd name="connsiteX11" fmla="*/ 10000 w 10000"/>
              <a:gd name="connsiteY11" fmla="*/ 8735 h 10463"/>
              <a:gd name="connsiteX12" fmla="*/ 9487 w 10000"/>
              <a:gd name="connsiteY12" fmla="*/ 8048 h 10463"/>
              <a:gd name="connsiteX13" fmla="*/ 8717 w 10000"/>
              <a:gd name="connsiteY13" fmla="*/ 7016 h 10463"/>
              <a:gd name="connsiteX14" fmla="*/ 7691 w 10000"/>
              <a:gd name="connsiteY14" fmla="*/ 5976 h 10463"/>
              <a:gd name="connsiteX15" fmla="*/ 7949 w 10000"/>
              <a:gd name="connsiteY15" fmla="*/ 4936 h 10463"/>
              <a:gd name="connsiteX16" fmla="*/ 8462 w 10000"/>
              <a:gd name="connsiteY16" fmla="*/ 4936 h 10463"/>
              <a:gd name="connsiteX17" fmla="*/ 8717 w 10000"/>
              <a:gd name="connsiteY17" fmla="*/ 2869 h 10463"/>
              <a:gd name="connsiteX18" fmla="*/ 7868 w 10000"/>
              <a:gd name="connsiteY18" fmla="*/ 2114 h 10463"/>
              <a:gd name="connsiteX19" fmla="*/ 7546 w 10000"/>
              <a:gd name="connsiteY19" fmla="*/ 256 h 10463"/>
              <a:gd name="connsiteX20" fmla="*/ 6939 w 10000"/>
              <a:gd name="connsiteY20" fmla="*/ 365 h 10463"/>
              <a:gd name="connsiteX21" fmla="*/ 6226 w 10000"/>
              <a:gd name="connsiteY21" fmla="*/ 3475 h 10463"/>
              <a:gd name="connsiteX22" fmla="*/ 5412 w 10000"/>
              <a:gd name="connsiteY22" fmla="*/ 2498 h 10463"/>
              <a:gd name="connsiteX23" fmla="*/ 4587 w 10000"/>
              <a:gd name="connsiteY23" fmla="*/ 3832 h 10463"/>
              <a:gd name="connsiteX24" fmla="*/ 2956 w 10000"/>
              <a:gd name="connsiteY24" fmla="*/ 3996 h 10463"/>
              <a:gd name="connsiteX25" fmla="*/ 1641 w 10000"/>
              <a:gd name="connsiteY25" fmla="*/ 3459 h 10463"/>
              <a:gd name="connsiteX26" fmla="*/ 893 w 10000"/>
              <a:gd name="connsiteY26" fmla="*/ 3309 h 10463"/>
              <a:gd name="connsiteX0" fmla="*/ 893 w 10000"/>
              <a:gd name="connsiteY0" fmla="*/ 3139 h 10293"/>
              <a:gd name="connsiteX1" fmla="*/ 1 w 10000"/>
              <a:gd name="connsiteY1" fmla="*/ 3730 h 10293"/>
              <a:gd name="connsiteX2" fmla="*/ 769 w 10000"/>
              <a:gd name="connsiteY2" fmla="*/ 5460 h 10293"/>
              <a:gd name="connsiteX3" fmla="*/ 1794 w 10000"/>
              <a:gd name="connsiteY3" fmla="*/ 6150 h 10293"/>
              <a:gd name="connsiteX4" fmla="*/ 3333 w 10000"/>
              <a:gd name="connsiteY4" fmla="*/ 8221 h 10293"/>
              <a:gd name="connsiteX5" fmla="*/ 3847 w 10000"/>
              <a:gd name="connsiteY5" fmla="*/ 9256 h 10293"/>
              <a:gd name="connsiteX6" fmla="*/ 5129 w 10000"/>
              <a:gd name="connsiteY6" fmla="*/ 9256 h 10293"/>
              <a:gd name="connsiteX7" fmla="*/ 6154 w 10000"/>
              <a:gd name="connsiteY7" fmla="*/ 10293 h 10293"/>
              <a:gd name="connsiteX8" fmla="*/ 7949 w 10000"/>
              <a:gd name="connsiteY8" fmla="*/ 9950 h 10293"/>
              <a:gd name="connsiteX9" fmla="*/ 9233 w 10000"/>
              <a:gd name="connsiteY9" fmla="*/ 9256 h 10293"/>
              <a:gd name="connsiteX10" fmla="*/ 10000 w 10000"/>
              <a:gd name="connsiteY10" fmla="*/ 9256 h 10293"/>
              <a:gd name="connsiteX11" fmla="*/ 10000 w 10000"/>
              <a:gd name="connsiteY11" fmla="*/ 8565 h 10293"/>
              <a:gd name="connsiteX12" fmla="*/ 9487 w 10000"/>
              <a:gd name="connsiteY12" fmla="*/ 7878 h 10293"/>
              <a:gd name="connsiteX13" fmla="*/ 8717 w 10000"/>
              <a:gd name="connsiteY13" fmla="*/ 6846 h 10293"/>
              <a:gd name="connsiteX14" fmla="*/ 7691 w 10000"/>
              <a:gd name="connsiteY14" fmla="*/ 5806 h 10293"/>
              <a:gd name="connsiteX15" fmla="*/ 7949 w 10000"/>
              <a:gd name="connsiteY15" fmla="*/ 4766 h 10293"/>
              <a:gd name="connsiteX16" fmla="*/ 8462 w 10000"/>
              <a:gd name="connsiteY16" fmla="*/ 4766 h 10293"/>
              <a:gd name="connsiteX17" fmla="*/ 8717 w 10000"/>
              <a:gd name="connsiteY17" fmla="*/ 2699 h 10293"/>
              <a:gd name="connsiteX18" fmla="*/ 7868 w 10000"/>
              <a:gd name="connsiteY18" fmla="*/ 1944 h 10293"/>
              <a:gd name="connsiteX19" fmla="*/ 7546 w 10000"/>
              <a:gd name="connsiteY19" fmla="*/ 86 h 10293"/>
              <a:gd name="connsiteX20" fmla="*/ 6939 w 10000"/>
              <a:gd name="connsiteY20" fmla="*/ 617 h 10293"/>
              <a:gd name="connsiteX21" fmla="*/ 6226 w 10000"/>
              <a:gd name="connsiteY21" fmla="*/ 3305 h 10293"/>
              <a:gd name="connsiteX22" fmla="*/ 5412 w 10000"/>
              <a:gd name="connsiteY22" fmla="*/ 2328 h 10293"/>
              <a:gd name="connsiteX23" fmla="*/ 4587 w 10000"/>
              <a:gd name="connsiteY23" fmla="*/ 3662 h 10293"/>
              <a:gd name="connsiteX24" fmla="*/ 2956 w 10000"/>
              <a:gd name="connsiteY24" fmla="*/ 3826 h 10293"/>
              <a:gd name="connsiteX25" fmla="*/ 1641 w 10000"/>
              <a:gd name="connsiteY25" fmla="*/ 3289 h 10293"/>
              <a:gd name="connsiteX26" fmla="*/ 893 w 10000"/>
              <a:gd name="connsiteY26" fmla="*/ 3139 h 10293"/>
              <a:gd name="connsiteX0" fmla="*/ 893 w 10000"/>
              <a:gd name="connsiteY0" fmla="*/ 2835 h 9989"/>
              <a:gd name="connsiteX1" fmla="*/ 1 w 10000"/>
              <a:gd name="connsiteY1" fmla="*/ 3426 h 9989"/>
              <a:gd name="connsiteX2" fmla="*/ 769 w 10000"/>
              <a:gd name="connsiteY2" fmla="*/ 5156 h 9989"/>
              <a:gd name="connsiteX3" fmla="*/ 1794 w 10000"/>
              <a:gd name="connsiteY3" fmla="*/ 5846 h 9989"/>
              <a:gd name="connsiteX4" fmla="*/ 3333 w 10000"/>
              <a:gd name="connsiteY4" fmla="*/ 7917 h 9989"/>
              <a:gd name="connsiteX5" fmla="*/ 3847 w 10000"/>
              <a:gd name="connsiteY5" fmla="*/ 8952 h 9989"/>
              <a:gd name="connsiteX6" fmla="*/ 5129 w 10000"/>
              <a:gd name="connsiteY6" fmla="*/ 8952 h 9989"/>
              <a:gd name="connsiteX7" fmla="*/ 6154 w 10000"/>
              <a:gd name="connsiteY7" fmla="*/ 9989 h 9989"/>
              <a:gd name="connsiteX8" fmla="*/ 7949 w 10000"/>
              <a:gd name="connsiteY8" fmla="*/ 9646 h 9989"/>
              <a:gd name="connsiteX9" fmla="*/ 9233 w 10000"/>
              <a:gd name="connsiteY9" fmla="*/ 8952 h 9989"/>
              <a:gd name="connsiteX10" fmla="*/ 10000 w 10000"/>
              <a:gd name="connsiteY10" fmla="*/ 8952 h 9989"/>
              <a:gd name="connsiteX11" fmla="*/ 10000 w 10000"/>
              <a:gd name="connsiteY11" fmla="*/ 8261 h 9989"/>
              <a:gd name="connsiteX12" fmla="*/ 9487 w 10000"/>
              <a:gd name="connsiteY12" fmla="*/ 7574 h 9989"/>
              <a:gd name="connsiteX13" fmla="*/ 8717 w 10000"/>
              <a:gd name="connsiteY13" fmla="*/ 6542 h 9989"/>
              <a:gd name="connsiteX14" fmla="*/ 7691 w 10000"/>
              <a:gd name="connsiteY14" fmla="*/ 5502 h 9989"/>
              <a:gd name="connsiteX15" fmla="*/ 7949 w 10000"/>
              <a:gd name="connsiteY15" fmla="*/ 4462 h 9989"/>
              <a:gd name="connsiteX16" fmla="*/ 8462 w 10000"/>
              <a:gd name="connsiteY16" fmla="*/ 4462 h 9989"/>
              <a:gd name="connsiteX17" fmla="*/ 8717 w 10000"/>
              <a:gd name="connsiteY17" fmla="*/ 2395 h 9989"/>
              <a:gd name="connsiteX18" fmla="*/ 7868 w 10000"/>
              <a:gd name="connsiteY18" fmla="*/ 1640 h 9989"/>
              <a:gd name="connsiteX19" fmla="*/ 7312 w 10000"/>
              <a:gd name="connsiteY19" fmla="*/ 204 h 9989"/>
              <a:gd name="connsiteX20" fmla="*/ 6939 w 10000"/>
              <a:gd name="connsiteY20" fmla="*/ 313 h 9989"/>
              <a:gd name="connsiteX21" fmla="*/ 6226 w 10000"/>
              <a:gd name="connsiteY21" fmla="*/ 3001 h 9989"/>
              <a:gd name="connsiteX22" fmla="*/ 5412 w 10000"/>
              <a:gd name="connsiteY22" fmla="*/ 2024 h 9989"/>
              <a:gd name="connsiteX23" fmla="*/ 4587 w 10000"/>
              <a:gd name="connsiteY23" fmla="*/ 3358 h 9989"/>
              <a:gd name="connsiteX24" fmla="*/ 2956 w 10000"/>
              <a:gd name="connsiteY24" fmla="*/ 3522 h 9989"/>
              <a:gd name="connsiteX25" fmla="*/ 1641 w 10000"/>
              <a:gd name="connsiteY25" fmla="*/ 2985 h 9989"/>
              <a:gd name="connsiteX26" fmla="*/ 893 w 10000"/>
              <a:gd name="connsiteY26" fmla="*/ 2835 h 9989"/>
              <a:gd name="connsiteX0" fmla="*/ 893 w 10000"/>
              <a:gd name="connsiteY0" fmla="*/ 2877 h 10039"/>
              <a:gd name="connsiteX1" fmla="*/ 1 w 10000"/>
              <a:gd name="connsiteY1" fmla="*/ 3469 h 10039"/>
              <a:gd name="connsiteX2" fmla="*/ 769 w 10000"/>
              <a:gd name="connsiteY2" fmla="*/ 5201 h 10039"/>
              <a:gd name="connsiteX3" fmla="*/ 1794 w 10000"/>
              <a:gd name="connsiteY3" fmla="*/ 5891 h 10039"/>
              <a:gd name="connsiteX4" fmla="*/ 3333 w 10000"/>
              <a:gd name="connsiteY4" fmla="*/ 7965 h 10039"/>
              <a:gd name="connsiteX5" fmla="*/ 3847 w 10000"/>
              <a:gd name="connsiteY5" fmla="*/ 9001 h 10039"/>
              <a:gd name="connsiteX6" fmla="*/ 5129 w 10000"/>
              <a:gd name="connsiteY6" fmla="*/ 9001 h 10039"/>
              <a:gd name="connsiteX7" fmla="*/ 6154 w 10000"/>
              <a:gd name="connsiteY7" fmla="*/ 10039 h 10039"/>
              <a:gd name="connsiteX8" fmla="*/ 7949 w 10000"/>
              <a:gd name="connsiteY8" fmla="*/ 9696 h 10039"/>
              <a:gd name="connsiteX9" fmla="*/ 9233 w 10000"/>
              <a:gd name="connsiteY9" fmla="*/ 9001 h 10039"/>
              <a:gd name="connsiteX10" fmla="*/ 10000 w 10000"/>
              <a:gd name="connsiteY10" fmla="*/ 9001 h 10039"/>
              <a:gd name="connsiteX11" fmla="*/ 10000 w 10000"/>
              <a:gd name="connsiteY11" fmla="*/ 8309 h 10039"/>
              <a:gd name="connsiteX12" fmla="*/ 9487 w 10000"/>
              <a:gd name="connsiteY12" fmla="*/ 7621 h 10039"/>
              <a:gd name="connsiteX13" fmla="*/ 8717 w 10000"/>
              <a:gd name="connsiteY13" fmla="*/ 6588 h 10039"/>
              <a:gd name="connsiteX14" fmla="*/ 7691 w 10000"/>
              <a:gd name="connsiteY14" fmla="*/ 5547 h 10039"/>
              <a:gd name="connsiteX15" fmla="*/ 7949 w 10000"/>
              <a:gd name="connsiteY15" fmla="*/ 4506 h 10039"/>
              <a:gd name="connsiteX16" fmla="*/ 8462 w 10000"/>
              <a:gd name="connsiteY16" fmla="*/ 4506 h 10039"/>
              <a:gd name="connsiteX17" fmla="*/ 8717 w 10000"/>
              <a:gd name="connsiteY17" fmla="*/ 2437 h 10039"/>
              <a:gd name="connsiteX18" fmla="*/ 7790 w 10000"/>
              <a:gd name="connsiteY18" fmla="*/ 2315 h 10039"/>
              <a:gd name="connsiteX19" fmla="*/ 7312 w 10000"/>
              <a:gd name="connsiteY19" fmla="*/ 243 h 10039"/>
              <a:gd name="connsiteX20" fmla="*/ 6939 w 10000"/>
              <a:gd name="connsiteY20" fmla="*/ 352 h 10039"/>
              <a:gd name="connsiteX21" fmla="*/ 6226 w 10000"/>
              <a:gd name="connsiteY21" fmla="*/ 3043 h 10039"/>
              <a:gd name="connsiteX22" fmla="*/ 5412 w 10000"/>
              <a:gd name="connsiteY22" fmla="*/ 2065 h 10039"/>
              <a:gd name="connsiteX23" fmla="*/ 4587 w 10000"/>
              <a:gd name="connsiteY23" fmla="*/ 3401 h 10039"/>
              <a:gd name="connsiteX24" fmla="*/ 2956 w 10000"/>
              <a:gd name="connsiteY24" fmla="*/ 3565 h 10039"/>
              <a:gd name="connsiteX25" fmla="*/ 1641 w 10000"/>
              <a:gd name="connsiteY25" fmla="*/ 3027 h 10039"/>
              <a:gd name="connsiteX26" fmla="*/ 893 w 10000"/>
              <a:gd name="connsiteY26" fmla="*/ 2877 h 10039"/>
              <a:gd name="connsiteX0" fmla="*/ 893 w 10000"/>
              <a:gd name="connsiteY0" fmla="*/ 2877 h 10039"/>
              <a:gd name="connsiteX1" fmla="*/ 1 w 10000"/>
              <a:gd name="connsiteY1" fmla="*/ 3469 h 10039"/>
              <a:gd name="connsiteX2" fmla="*/ 769 w 10000"/>
              <a:gd name="connsiteY2" fmla="*/ 5201 h 10039"/>
              <a:gd name="connsiteX3" fmla="*/ 1794 w 10000"/>
              <a:gd name="connsiteY3" fmla="*/ 5891 h 10039"/>
              <a:gd name="connsiteX4" fmla="*/ 3333 w 10000"/>
              <a:gd name="connsiteY4" fmla="*/ 7965 h 10039"/>
              <a:gd name="connsiteX5" fmla="*/ 3847 w 10000"/>
              <a:gd name="connsiteY5" fmla="*/ 9001 h 10039"/>
              <a:gd name="connsiteX6" fmla="*/ 5129 w 10000"/>
              <a:gd name="connsiteY6" fmla="*/ 9001 h 10039"/>
              <a:gd name="connsiteX7" fmla="*/ 6154 w 10000"/>
              <a:gd name="connsiteY7" fmla="*/ 10039 h 10039"/>
              <a:gd name="connsiteX8" fmla="*/ 7949 w 10000"/>
              <a:gd name="connsiteY8" fmla="*/ 9696 h 10039"/>
              <a:gd name="connsiteX9" fmla="*/ 9233 w 10000"/>
              <a:gd name="connsiteY9" fmla="*/ 9001 h 10039"/>
              <a:gd name="connsiteX10" fmla="*/ 10000 w 10000"/>
              <a:gd name="connsiteY10" fmla="*/ 9001 h 10039"/>
              <a:gd name="connsiteX11" fmla="*/ 10000 w 10000"/>
              <a:gd name="connsiteY11" fmla="*/ 8309 h 10039"/>
              <a:gd name="connsiteX12" fmla="*/ 9487 w 10000"/>
              <a:gd name="connsiteY12" fmla="*/ 7621 h 10039"/>
              <a:gd name="connsiteX13" fmla="*/ 8717 w 10000"/>
              <a:gd name="connsiteY13" fmla="*/ 6588 h 10039"/>
              <a:gd name="connsiteX14" fmla="*/ 7691 w 10000"/>
              <a:gd name="connsiteY14" fmla="*/ 5547 h 10039"/>
              <a:gd name="connsiteX15" fmla="*/ 7949 w 10000"/>
              <a:gd name="connsiteY15" fmla="*/ 4506 h 10039"/>
              <a:gd name="connsiteX16" fmla="*/ 8462 w 10000"/>
              <a:gd name="connsiteY16" fmla="*/ 4506 h 10039"/>
              <a:gd name="connsiteX17" fmla="*/ 8717 w 10000"/>
              <a:gd name="connsiteY17" fmla="*/ 2437 h 10039"/>
              <a:gd name="connsiteX18" fmla="*/ 7790 w 10000"/>
              <a:gd name="connsiteY18" fmla="*/ 2315 h 10039"/>
              <a:gd name="connsiteX19" fmla="*/ 7312 w 10000"/>
              <a:gd name="connsiteY19" fmla="*/ 243 h 10039"/>
              <a:gd name="connsiteX20" fmla="*/ 6939 w 10000"/>
              <a:gd name="connsiteY20" fmla="*/ 352 h 10039"/>
              <a:gd name="connsiteX21" fmla="*/ 6226 w 10000"/>
              <a:gd name="connsiteY21" fmla="*/ 3043 h 10039"/>
              <a:gd name="connsiteX22" fmla="*/ 5412 w 10000"/>
              <a:gd name="connsiteY22" fmla="*/ 2065 h 10039"/>
              <a:gd name="connsiteX23" fmla="*/ 4587 w 10000"/>
              <a:gd name="connsiteY23" fmla="*/ 3401 h 10039"/>
              <a:gd name="connsiteX24" fmla="*/ 2956 w 10000"/>
              <a:gd name="connsiteY24" fmla="*/ 3565 h 10039"/>
              <a:gd name="connsiteX25" fmla="*/ 1641 w 10000"/>
              <a:gd name="connsiteY25" fmla="*/ 3027 h 10039"/>
              <a:gd name="connsiteX26" fmla="*/ 893 w 10000"/>
              <a:gd name="connsiteY26" fmla="*/ 2877 h 10039"/>
              <a:gd name="connsiteX0" fmla="*/ 893 w 10000"/>
              <a:gd name="connsiteY0" fmla="*/ 2877 h 10039"/>
              <a:gd name="connsiteX1" fmla="*/ 1 w 10000"/>
              <a:gd name="connsiteY1" fmla="*/ 3469 h 10039"/>
              <a:gd name="connsiteX2" fmla="*/ 769 w 10000"/>
              <a:gd name="connsiteY2" fmla="*/ 5201 h 10039"/>
              <a:gd name="connsiteX3" fmla="*/ 1794 w 10000"/>
              <a:gd name="connsiteY3" fmla="*/ 5891 h 10039"/>
              <a:gd name="connsiteX4" fmla="*/ 3333 w 10000"/>
              <a:gd name="connsiteY4" fmla="*/ 7965 h 10039"/>
              <a:gd name="connsiteX5" fmla="*/ 3847 w 10000"/>
              <a:gd name="connsiteY5" fmla="*/ 9001 h 10039"/>
              <a:gd name="connsiteX6" fmla="*/ 5129 w 10000"/>
              <a:gd name="connsiteY6" fmla="*/ 9001 h 10039"/>
              <a:gd name="connsiteX7" fmla="*/ 6154 w 10000"/>
              <a:gd name="connsiteY7" fmla="*/ 10039 h 10039"/>
              <a:gd name="connsiteX8" fmla="*/ 7949 w 10000"/>
              <a:gd name="connsiteY8" fmla="*/ 9696 h 10039"/>
              <a:gd name="connsiteX9" fmla="*/ 9233 w 10000"/>
              <a:gd name="connsiteY9" fmla="*/ 9001 h 10039"/>
              <a:gd name="connsiteX10" fmla="*/ 10000 w 10000"/>
              <a:gd name="connsiteY10" fmla="*/ 9001 h 10039"/>
              <a:gd name="connsiteX11" fmla="*/ 10000 w 10000"/>
              <a:gd name="connsiteY11" fmla="*/ 8309 h 10039"/>
              <a:gd name="connsiteX12" fmla="*/ 9487 w 10000"/>
              <a:gd name="connsiteY12" fmla="*/ 7621 h 10039"/>
              <a:gd name="connsiteX13" fmla="*/ 8717 w 10000"/>
              <a:gd name="connsiteY13" fmla="*/ 6588 h 10039"/>
              <a:gd name="connsiteX14" fmla="*/ 7691 w 10000"/>
              <a:gd name="connsiteY14" fmla="*/ 5547 h 10039"/>
              <a:gd name="connsiteX15" fmla="*/ 7949 w 10000"/>
              <a:gd name="connsiteY15" fmla="*/ 4506 h 10039"/>
              <a:gd name="connsiteX16" fmla="*/ 8462 w 10000"/>
              <a:gd name="connsiteY16" fmla="*/ 4506 h 10039"/>
              <a:gd name="connsiteX17" fmla="*/ 8717 w 10000"/>
              <a:gd name="connsiteY17" fmla="*/ 2437 h 10039"/>
              <a:gd name="connsiteX18" fmla="*/ 7790 w 10000"/>
              <a:gd name="connsiteY18" fmla="*/ 2315 h 10039"/>
              <a:gd name="connsiteX19" fmla="*/ 7312 w 10000"/>
              <a:gd name="connsiteY19" fmla="*/ 243 h 10039"/>
              <a:gd name="connsiteX20" fmla="*/ 6939 w 10000"/>
              <a:gd name="connsiteY20" fmla="*/ 352 h 10039"/>
              <a:gd name="connsiteX21" fmla="*/ 6226 w 10000"/>
              <a:gd name="connsiteY21" fmla="*/ 3043 h 10039"/>
              <a:gd name="connsiteX22" fmla="*/ 5412 w 10000"/>
              <a:gd name="connsiteY22" fmla="*/ 2065 h 10039"/>
              <a:gd name="connsiteX23" fmla="*/ 4587 w 10000"/>
              <a:gd name="connsiteY23" fmla="*/ 3401 h 10039"/>
              <a:gd name="connsiteX24" fmla="*/ 2956 w 10000"/>
              <a:gd name="connsiteY24" fmla="*/ 3565 h 10039"/>
              <a:gd name="connsiteX25" fmla="*/ 1641 w 10000"/>
              <a:gd name="connsiteY25" fmla="*/ 3027 h 10039"/>
              <a:gd name="connsiteX26" fmla="*/ 893 w 10000"/>
              <a:gd name="connsiteY26" fmla="*/ 2877 h 1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000" h="10039">
                <a:moveTo>
                  <a:pt x="893" y="2877"/>
                </a:moveTo>
                <a:lnTo>
                  <a:pt x="1" y="3469"/>
                </a:lnTo>
                <a:cubicBezTo>
                  <a:pt x="-20" y="3856"/>
                  <a:pt x="512" y="4623"/>
                  <a:pt x="769" y="5201"/>
                </a:cubicBezTo>
                <a:lnTo>
                  <a:pt x="1794" y="5891"/>
                </a:lnTo>
                <a:lnTo>
                  <a:pt x="3333" y="7965"/>
                </a:lnTo>
                <a:lnTo>
                  <a:pt x="3847" y="9001"/>
                </a:lnTo>
                <a:lnTo>
                  <a:pt x="5129" y="9001"/>
                </a:lnTo>
                <a:lnTo>
                  <a:pt x="6154" y="10039"/>
                </a:lnTo>
                <a:lnTo>
                  <a:pt x="7949" y="9696"/>
                </a:lnTo>
                <a:lnTo>
                  <a:pt x="9233" y="9001"/>
                </a:lnTo>
                <a:lnTo>
                  <a:pt x="10000" y="9001"/>
                </a:lnTo>
                <a:lnTo>
                  <a:pt x="10000" y="8309"/>
                </a:lnTo>
                <a:lnTo>
                  <a:pt x="9487" y="7621"/>
                </a:lnTo>
                <a:lnTo>
                  <a:pt x="8717" y="6588"/>
                </a:lnTo>
                <a:lnTo>
                  <a:pt x="7691" y="5547"/>
                </a:lnTo>
                <a:cubicBezTo>
                  <a:pt x="7778" y="5200"/>
                  <a:pt x="7863" y="4853"/>
                  <a:pt x="7949" y="4506"/>
                </a:cubicBezTo>
                <a:lnTo>
                  <a:pt x="8462" y="4506"/>
                </a:lnTo>
                <a:cubicBezTo>
                  <a:pt x="8717" y="2437"/>
                  <a:pt x="8829" y="2802"/>
                  <a:pt x="8717" y="2437"/>
                </a:cubicBezTo>
                <a:cubicBezTo>
                  <a:pt x="8605" y="2072"/>
                  <a:pt x="8024" y="2680"/>
                  <a:pt x="7790" y="2315"/>
                </a:cubicBezTo>
                <a:cubicBezTo>
                  <a:pt x="7631" y="1624"/>
                  <a:pt x="7471" y="934"/>
                  <a:pt x="7312" y="243"/>
                </a:cubicBezTo>
                <a:cubicBezTo>
                  <a:pt x="7170" y="-84"/>
                  <a:pt x="7120" y="-114"/>
                  <a:pt x="6939" y="352"/>
                </a:cubicBezTo>
                <a:lnTo>
                  <a:pt x="6226" y="3043"/>
                </a:lnTo>
                <a:cubicBezTo>
                  <a:pt x="5972" y="3329"/>
                  <a:pt x="5685" y="2008"/>
                  <a:pt x="5412" y="2065"/>
                </a:cubicBezTo>
                <a:lnTo>
                  <a:pt x="4587" y="3401"/>
                </a:lnTo>
                <a:lnTo>
                  <a:pt x="2956" y="3565"/>
                </a:lnTo>
                <a:lnTo>
                  <a:pt x="1641" y="3027"/>
                </a:lnTo>
                <a:lnTo>
                  <a:pt x="893" y="2877"/>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64" name="ZM"/>
          <p:cNvSpPr>
            <a:spLocks/>
          </p:cNvSpPr>
          <p:nvPr/>
        </p:nvSpPr>
        <p:spPr bwMode="auto">
          <a:xfrm>
            <a:off x="4945318" y="4251477"/>
            <a:ext cx="230487" cy="210262"/>
          </a:xfrm>
          <a:custGeom>
            <a:avLst/>
            <a:gdLst>
              <a:gd name="T0" fmla="*/ 2147483647 w 43"/>
              <a:gd name="T1" fmla="*/ 2147483647 h 70"/>
              <a:gd name="T2" fmla="*/ 2147483647 w 43"/>
              <a:gd name="T3" fmla="*/ 2147483647 h 70"/>
              <a:gd name="T4" fmla="*/ 2147483647 w 43"/>
              <a:gd name="T5" fmla="*/ 2147483647 h 70"/>
              <a:gd name="T6" fmla="*/ 2147483647 w 43"/>
              <a:gd name="T7" fmla="*/ 2147483647 h 70"/>
              <a:gd name="T8" fmla="*/ 2147483647 w 43"/>
              <a:gd name="T9" fmla="*/ 2147483647 h 70"/>
              <a:gd name="T10" fmla="*/ 2147483647 w 43"/>
              <a:gd name="T11" fmla="*/ 2147483647 h 70"/>
              <a:gd name="T12" fmla="*/ 2147483647 w 43"/>
              <a:gd name="T13" fmla="*/ 2147483647 h 70"/>
              <a:gd name="T14" fmla="*/ 2147483647 w 43"/>
              <a:gd name="T15" fmla="*/ 2147483647 h 70"/>
              <a:gd name="T16" fmla="*/ 2147483647 w 43"/>
              <a:gd name="T17" fmla="*/ 2147483647 h 70"/>
              <a:gd name="T18" fmla="*/ 2147483647 w 43"/>
              <a:gd name="T19" fmla="*/ 2147483647 h 70"/>
              <a:gd name="T20" fmla="*/ 2147483647 w 43"/>
              <a:gd name="T21" fmla="*/ 2147483647 h 70"/>
              <a:gd name="T22" fmla="*/ 2147483647 w 43"/>
              <a:gd name="T23" fmla="*/ 2147483647 h 70"/>
              <a:gd name="T24" fmla="*/ 2147483647 w 43"/>
              <a:gd name="T25" fmla="*/ 2147483647 h 70"/>
              <a:gd name="T26" fmla="*/ 2147483647 w 43"/>
              <a:gd name="T27" fmla="*/ 2147483647 h 70"/>
              <a:gd name="T28" fmla="*/ 2147483647 w 43"/>
              <a:gd name="T29" fmla="*/ 2147483647 h 70"/>
              <a:gd name="T30" fmla="*/ 0 w 43"/>
              <a:gd name="T31" fmla="*/ 2147483647 h 70"/>
              <a:gd name="T32" fmla="*/ 0 w 43"/>
              <a:gd name="T33" fmla="*/ 2147483647 h 70"/>
              <a:gd name="T34" fmla="*/ 2147483647 w 43"/>
              <a:gd name="T35" fmla="*/ 2147483647 h 70"/>
              <a:gd name="T36" fmla="*/ 2147483647 w 43"/>
              <a:gd name="T37" fmla="*/ 2147483647 h 70"/>
              <a:gd name="T38" fmla="*/ 2147483647 w 43"/>
              <a:gd name="T39" fmla="*/ 2147483647 h 70"/>
              <a:gd name="T40" fmla="*/ 2147483647 w 43"/>
              <a:gd name="T41" fmla="*/ 2147483647 h 70"/>
              <a:gd name="T42" fmla="*/ 2147483647 w 43"/>
              <a:gd name="T43" fmla="*/ 2147483647 h 70"/>
              <a:gd name="T44" fmla="*/ 2147483647 w 43"/>
              <a:gd name="T45" fmla="*/ 2147483647 h 70"/>
              <a:gd name="T46" fmla="*/ 2147483647 w 43"/>
              <a:gd name="T47" fmla="*/ 2147483647 h 70"/>
              <a:gd name="T48" fmla="*/ 2147483647 w 43"/>
              <a:gd name="T49" fmla="*/ 2147483647 h 70"/>
              <a:gd name="T50" fmla="*/ 2147483647 w 43"/>
              <a:gd name="T51" fmla="*/ 2147483647 h 70"/>
              <a:gd name="T52" fmla="*/ 2147483647 w 43"/>
              <a:gd name="T53" fmla="*/ 2147483647 h 70"/>
              <a:gd name="T54" fmla="*/ 2147483647 w 43"/>
              <a:gd name="T55" fmla="*/ 2147483647 h 70"/>
              <a:gd name="T56" fmla="*/ 2147483647 w 43"/>
              <a:gd name="T57" fmla="*/ 2147483647 h 70"/>
              <a:gd name="T58" fmla="*/ 2147483647 w 43"/>
              <a:gd name="T59" fmla="*/ 2147483647 h 70"/>
              <a:gd name="T60" fmla="*/ 2147483647 w 43"/>
              <a:gd name="T61" fmla="*/ 2147483647 h 70"/>
              <a:gd name="T62" fmla="*/ 2147483647 w 43"/>
              <a:gd name="T63" fmla="*/ 2147483647 h 70"/>
              <a:gd name="T64" fmla="*/ 2147483647 w 43"/>
              <a:gd name="T65" fmla="*/ 2147483647 h 70"/>
              <a:gd name="T66" fmla="*/ 2147483647 w 43"/>
              <a:gd name="T67" fmla="*/ 2147483647 h 70"/>
              <a:gd name="T68" fmla="*/ 2147483647 w 43"/>
              <a:gd name="T69" fmla="*/ 2147483647 h 70"/>
              <a:gd name="T70" fmla="*/ 2147483647 w 43"/>
              <a:gd name="T71" fmla="*/ 2147483647 h 70"/>
              <a:gd name="T72" fmla="*/ 2147483647 w 43"/>
              <a:gd name="T73" fmla="*/ 2147483647 h 70"/>
              <a:gd name="T74" fmla="*/ 2147483647 w 43"/>
              <a:gd name="T75" fmla="*/ 2147483647 h 70"/>
              <a:gd name="T76" fmla="*/ 2147483647 w 43"/>
              <a:gd name="T77" fmla="*/ 2147483647 h 70"/>
              <a:gd name="T78" fmla="*/ 2147483647 w 43"/>
              <a:gd name="T79" fmla="*/ 2147483647 h 70"/>
              <a:gd name="T80" fmla="*/ 2147483647 w 43"/>
              <a:gd name="T81" fmla="*/ 2147483647 h 70"/>
              <a:gd name="T82" fmla="*/ 2147483647 w 43"/>
              <a:gd name="T83" fmla="*/ 2147483647 h 70"/>
              <a:gd name="T84" fmla="*/ 2147483647 w 43"/>
              <a:gd name="T85" fmla="*/ 2147483647 h 70"/>
              <a:gd name="T86" fmla="*/ 2147483647 w 43"/>
              <a:gd name="T87" fmla="*/ 2147483647 h 70"/>
              <a:gd name="T88" fmla="*/ 2147483647 w 43"/>
              <a:gd name="T89" fmla="*/ 2147483647 h 70"/>
              <a:gd name="T90" fmla="*/ 2147483647 w 43"/>
              <a:gd name="T91" fmla="*/ 2147483647 h 70"/>
              <a:gd name="T92" fmla="*/ 2147483647 w 43"/>
              <a:gd name="T93" fmla="*/ 2147483647 h 70"/>
              <a:gd name="T94" fmla="*/ 2147483647 w 43"/>
              <a:gd name="T95" fmla="*/ 2147483647 h 70"/>
              <a:gd name="T96" fmla="*/ 2147483647 w 43"/>
              <a:gd name="T97" fmla="*/ 2147483647 h 70"/>
              <a:gd name="T98" fmla="*/ 2147483647 w 43"/>
              <a:gd name="T99" fmla="*/ 2147483647 h 70"/>
              <a:gd name="T100" fmla="*/ 2147483647 w 43"/>
              <a:gd name="T101" fmla="*/ 2147483647 h 70"/>
              <a:gd name="T102" fmla="*/ 2147483647 w 43"/>
              <a:gd name="T103" fmla="*/ 2147483647 h 70"/>
              <a:gd name="T104" fmla="*/ 2147483647 w 43"/>
              <a:gd name="T105" fmla="*/ 2147483647 h 70"/>
              <a:gd name="T106" fmla="*/ 2147483647 w 43"/>
              <a:gd name="T107" fmla="*/ 2147483647 h 70"/>
              <a:gd name="T108" fmla="*/ 2147483647 w 43"/>
              <a:gd name="T109" fmla="*/ 2147483647 h 70"/>
              <a:gd name="T110" fmla="*/ 2147483647 w 43"/>
              <a:gd name="T111" fmla="*/ 0 h 70"/>
              <a:gd name="T112" fmla="*/ 2147483647 w 43"/>
              <a:gd name="T113" fmla="*/ 0 h 70"/>
              <a:gd name="T114" fmla="*/ 2147483647 w 43"/>
              <a:gd name="T115" fmla="*/ 2147483647 h 70"/>
              <a:gd name="T116" fmla="*/ 2147483647 w 43"/>
              <a:gd name="T117" fmla="*/ 0 h 70"/>
              <a:gd name="T118" fmla="*/ 2147483647 w 43"/>
              <a:gd name="T119" fmla="*/ 2147483647 h 70"/>
              <a:gd name="T120" fmla="*/ 2147483647 w 43"/>
              <a:gd name="T121" fmla="*/ 2147483647 h 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5814 w 10000"/>
              <a:gd name="connsiteY4" fmla="*/ 5429 h 10000"/>
              <a:gd name="connsiteX5" fmla="*/ 5116 w 10000"/>
              <a:gd name="connsiteY5" fmla="*/ 5571 h 10000"/>
              <a:gd name="connsiteX6" fmla="*/ 4884 w 10000"/>
              <a:gd name="connsiteY6" fmla="*/ 6429 h 10000"/>
              <a:gd name="connsiteX7" fmla="*/ 4651 w 10000"/>
              <a:gd name="connsiteY7" fmla="*/ 6857 h 10000"/>
              <a:gd name="connsiteX8" fmla="*/ 5349 w 10000"/>
              <a:gd name="connsiteY8" fmla="*/ 7429 h 10000"/>
              <a:gd name="connsiteX9" fmla="*/ 5349 w 10000"/>
              <a:gd name="connsiteY9" fmla="*/ 7714 h 10000"/>
              <a:gd name="connsiteX10" fmla="*/ 3953 w 10000"/>
              <a:gd name="connsiteY10" fmla="*/ 7286 h 10000"/>
              <a:gd name="connsiteX11" fmla="*/ 2558 w 10000"/>
              <a:gd name="connsiteY11" fmla="*/ 6857 h 10000"/>
              <a:gd name="connsiteX12" fmla="*/ 1395 w 10000"/>
              <a:gd name="connsiteY12" fmla="*/ 6857 h 10000"/>
              <a:gd name="connsiteX13" fmla="*/ 1395 w 10000"/>
              <a:gd name="connsiteY13" fmla="*/ 7429 h 10000"/>
              <a:gd name="connsiteX14" fmla="*/ 0 w 10000"/>
              <a:gd name="connsiteY14" fmla="*/ 7571 h 10000"/>
              <a:gd name="connsiteX15" fmla="*/ 0 w 10000"/>
              <a:gd name="connsiteY15" fmla="*/ 9143 h 10000"/>
              <a:gd name="connsiteX16" fmla="*/ 465 w 10000"/>
              <a:gd name="connsiteY16" fmla="*/ 9714 h 10000"/>
              <a:gd name="connsiteX17" fmla="*/ 1395 w 10000"/>
              <a:gd name="connsiteY17" fmla="*/ 9714 h 10000"/>
              <a:gd name="connsiteX18" fmla="*/ 1860 w 10000"/>
              <a:gd name="connsiteY18" fmla="*/ 9857 h 10000"/>
              <a:gd name="connsiteX19" fmla="*/ 1628 w 10000"/>
              <a:gd name="connsiteY19" fmla="*/ 9857 h 10000"/>
              <a:gd name="connsiteX20" fmla="*/ 2093 w 10000"/>
              <a:gd name="connsiteY20" fmla="*/ 10000 h 10000"/>
              <a:gd name="connsiteX21" fmla="*/ 2558 w 10000"/>
              <a:gd name="connsiteY21" fmla="*/ 9857 h 10000"/>
              <a:gd name="connsiteX22" fmla="*/ 3488 w 10000"/>
              <a:gd name="connsiteY22" fmla="*/ 10000 h 10000"/>
              <a:gd name="connsiteX23" fmla="*/ 4186 w 10000"/>
              <a:gd name="connsiteY23" fmla="*/ 9571 h 10000"/>
              <a:gd name="connsiteX24" fmla="*/ 5116 w 10000"/>
              <a:gd name="connsiteY24" fmla="*/ 9000 h 10000"/>
              <a:gd name="connsiteX25" fmla="*/ 5814 w 10000"/>
              <a:gd name="connsiteY25" fmla="*/ 8857 h 10000"/>
              <a:gd name="connsiteX26" fmla="*/ 5581 w 10000"/>
              <a:gd name="connsiteY26" fmla="*/ 8857 h 10000"/>
              <a:gd name="connsiteX27" fmla="*/ 5581 w 10000"/>
              <a:gd name="connsiteY27" fmla="*/ 8714 h 10000"/>
              <a:gd name="connsiteX28" fmla="*/ 7674 w 10000"/>
              <a:gd name="connsiteY28" fmla="*/ 8143 h 10000"/>
              <a:gd name="connsiteX29" fmla="*/ 8605 w 10000"/>
              <a:gd name="connsiteY29" fmla="*/ 8429 h 10000"/>
              <a:gd name="connsiteX30" fmla="*/ 9070 w 10000"/>
              <a:gd name="connsiteY30" fmla="*/ 8857 h 10000"/>
              <a:gd name="connsiteX31" fmla="*/ 9302 w 10000"/>
              <a:gd name="connsiteY31" fmla="*/ 9143 h 10000"/>
              <a:gd name="connsiteX32" fmla="*/ 10000 w 10000"/>
              <a:gd name="connsiteY32" fmla="*/ 8857 h 10000"/>
              <a:gd name="connsiteX33" fmla="*/ 10000 w 10000"/>
              <a:gd name="connsiteY33" fmla="*/ 8429 h 10000"/>
              <a:gd name="connsiteX34" fmla="*/ 9302 w 10000"/>
              <a:gd name="connsiteY34" fmla="*/ 7714 h 10000"/>
              <a:gd name="connsiteX35" fmla="*/ 9302 w 10000"/>
              <a:gd name="connsiteY35" fmla="*/ 7000 h 10000"/>
              <a:gd name="connsiteX36" fmla="*/ 9535 w 10000"/>
              <a:gd name="connsiteY36" fmla="*/ 7000 h 10000"/>
              <a:gd name="connsiteX37" fmla="*/ 9070 w 10000"/>
              <a:gd name="connsiteY37" fmla="*/ 6286 h 10000"/>
              <a:gd name="connsiteX38" fmla="*/ 8837 w 10000"/>
              <a:gd name="connsiteY38" fmla="*/ 6000 h 10000"/>
              <a:gd name="connsiteX39" fmla="*/ 7674 w 10000"/>
              <a:gd name="connsiteY39" fmla="*/ 5857 h 10000"/>
              <a:gd name="connsiteX40" fmla="*/ 6512 w 10000"/>
              <a:gd name="connsiteY40" fmla="*/ 5571 h 10000"/>
              <a:gd name="connsiteX41" fmla="*/ 6047 w 10000"/>
              <a:gd name="connsiteY41" fmla="*/ 4857 h 10000"/>
              <a:gd name="connsiteX42" fmla="*/ 5581 w 10000"/>
              <a:gd name="connsiteY42" fmla="*/ 3714 h 10000"/>
              <a:gd name="connsiteX43" fmla="*/ 6047 w 10000"/>
              <a:gd name="connsiteY43" fmla="*/ 3286 h 10000"/>
              <a:gd name="connsiteX44" fmla="*/ 5814 w 10000"/>
              <a:gd name="connsiteY44" fmla="*/ 2286 h 10000"/>
              <a:gd name="connsiteX45" fmla="*/ 6977 w 10000"/>
              <a:gd name="connsiteY45" fmla="*/ 2286 h 10000"/>
              <a:gd name="connsiteX46" fmla="*/ 7442 w 10000"/>
              <a:gd name="connsiteY46" fmla="*/ 2857 h 10000"/>
              <a:gd name="connsiteX47" fmla="*/ 8372 w 10000"/>
              <a:gd name="connsiteY47" fmla="*/ 2857 h 10000"/>
              <a:gd name="connsiteX48" fmla="*/ 8372 w 10000"/>
              <a:gd name="connsiteY48" fmla="*/ 2429 h 10000"/>
              <a:gd name="connsiteX49" fmla="*/ 8605 w 10000"/>
              <a:gd name="connsiteY49" fmla="*/ 2143 h 10000"/>
              <a:gd name="connsiteX50" fmla="*/ 8837 w 10000"/>
              <a:gd name="connsiteY50" fmla="*/ 2286 h 10000"/>
              <a:gd name="connsiteX51" fmla="*/ 8605 w 10000"/>
              <a:gd name="connsiteY51" fmla="*/ 1429 h 10000"/>
              <a:gd name="connsiteX52" fmla="*/ 9070 w 10000"/>
              <a:gd name="connsiteY52" fmla="*/ 857 h 10000"/>
              <a:gd name="connsiteX53" fmla="*/ 9070 w 10000"/>
              <a:gd name="connsiteY53" fmla="*/ 286 h 10000"/>
              <a:gd name="connsiteX54" fmla="*/ 8605 w 10000"/>
              <a:gd name="connsiteY54" fmla="*/ 0 h 10000"/>
              <a:gd name="connsiteX55" fmla="*/ 8140 w 10000"/>
              <a:gd name="connsiteY55" fmla="*/ 0 h 10000"/>
              <a:gd name="connsiteX56" fmla="*/ 6512 w 10000"/>
              <a:gd name="connsiteY56" fmla="*/ 143 h 10000"/>
              <a:gd name="connsiteX57" fmla="*/ 6279 w 10000"/>
              <a:gd name="connsiteY57" fmla="*/ 0 h 10000"/>
              <a:gd name="connsiteX58" fmla="*/ 6279 w 10000"/>
              <a:gd name="connsiteY58" fmla="*/ 714 h 10000"/>
              <a:gd name="connsiteX59" fmla="*/ 6279 w 10000"/>
              <a:gd name="connsiteY59" fmla="*/ 857 h 10000"/>
              <a:gd name="connsiteX0" fmla="*/ 6279 w 10000"/>
              <a:gd name="connsiteY0" fmla="*/ 857 h 10000"/>
              <a:gd name="connsiteX1" fmla="*/ 5349 w 10000"/>
              <a:gd name="connsiteY1" fmla="*/ 1857 h 10000"/>
              <a:gd name="connsiteX2" fmla="*/ 4884 w 10000"/>
              <a:gd name="connsiteY2" fmla="*/ 2857 h 10000"/>
              <a:gd name="connsiteX3" fmla="*/ 5814 w 10000"/>
              <a:gd name="connsiteY3" fmla="*/ 5429 h 10000"/>
              <a:gd name="connsiteX4" fmla="*/ 5116 w 10000"/>
              <a:gd name="connsiteY4" fmla="*/ 5571 h 10000"/>
              <a:gd name="connsiteX5" fmla="*/ 4884 w 10000"/>
              <a:gd name="connsiteY5" fmla="*/ 6429 h 10000"/>
              <a:gd name="connsiteX6" fmla="*/ 4651 w 10000"/>
              <a:gd name="connsiteY6" fmla="*/ 6857 h 10000"/>
              <a:gd name="connsiteX7" fmla="*/ 5349 w 10000"/>
              <a:gd name="connsiteY7" fmla="*/ 7429 h 10000"/>
              <a:gd name="connsiteX8" fmla="*/ 5349 w 10000"/>
              <a:gd name="connsiteY8" fmla="*/ 7714 h 10000"/>
              <a:gd name="connsiteX9" fmla="*/ 3953 w 10000"/>
              <a:gd name="connsiteY9" fmla="*/ 7286 h 10000"/>
              <a:gd name="connsiteX10" fmla="*/ 2558 w 10000"/>
              <a:gd name="connsiteY10" fmla="*/ 6857 h 10000"/>
              <a:gd name="connsiteX11" fmla="*/ 1395 w 10000"/>
              <a:gd name="connsiteY11" fmla="*/ 6857 h 10000"/>
              <a:gd name="connsiteX12" fmla="*/ 1395 w 10000"/>
              <a:gd name="connsiteY12" fmla="*/ 7429 h 10000"/>
              <a:gd name="connsiteX13" fmla="*/ 0 w 10000"/>
              <a:gd name="connsiteY13" fmla="*/ 7571 h 10000"/>
              <a:gd name="connsiteX14" fmla="*/ 0 w 10000"/>
              <a:gd name="connsiteY14" fmla="*/ 9143 h 10000"/>
              <a:gd name="connsiteX15" fmla="*/ 465 w 10000"/>
              <a:gd name="connsiteY15" fmla="*/ 9714 h 10000"/>
              <a:gd name="connsiteX16" fmla="*/ 1395 w 10000"/>
              <a:gd name="connsiteY16" fmla="*/ 9714 h 10000"/>
              <a:gd name="connsiteX17" fmla="*/ 1860 w 10000"/>
              <a:gd name="connsiteY17" fmla="*/ 9857 h 10000"/>
              <a:gd name="connsiteX18" fmla="*/ 1628 w 10000"/>
              <a:gd name="connsiteY18" fmla="*/ 9857 h 10000"/>
              <a:gd name="connsiteX19" fmla="*/ 2093 w 10000"/>
              <a:gd name="connsiteY19" fmla="*/ 10000 h 10000"/>
              <a:gd name="connsiteX20" fmla="*/ 2558 w 10000"/>
              <a:gd name="connsiteY20" fmla="*/ 9857 h 10000"/>
              <a:gd name="connsiteX21" fmla="*/ 3488 w 10000"/>
              <a:gd name="connsiteY21" fmla="*/ 10000 h 10000"/>
              <a:gd name="connsiteX22" fmla="*/ 4186 w 10000"/>
              <a:gd name="connsiteY22" fmla="*/ 9571 h 10000"/>
              <a:gd name="connsiteX23" fmla="*/ 5116 w 10000"/>
              <a:gd name="connsiteY23" fmla="*/ 9000 h 10000"/>
              <a:gd name="connsiteX24" fmla="*/ 5814 w 10000"/>
              <a:gd name="connsiteY24" fmla="*/ 8857 h 10000"/>
              <a:gd name="connsiteX25" fmla="*/ 5581 w 10000"/>
              <a:gd name="connsiteY25" fmla="*/ 8857 h 10000"/>
              <a:gd name="connsiteX26" fmla="*/ 5581 w 10000"/>
              <a:gd name="connsiteY26" fmla="*/ 8714 h 10000"/>
              <a:gd name="connsiteX27" fmla="*/ 7674 w 10000"/>
              <a:gd name="connsiteY27" fmla="*/ 8143 h 10000"/>
              <a:gd name="connsiteX28" fmla="*/ 8605 w 10000"/>
              <a:gd name="connsiteY28" fmla="*/ 8429 h 10000"/>
              <a:gd name="connsiteX29" fmla="*/ 9070 w 10000"/>
              <a:gd name="connsiteY29" fmla="*/ 8857 h 10000"/>
              <a:gd name="connsiteX30" fmla="*/ 9302 w 10000"/>
              <a:gd name="connsiteY30" fmla="*/ 9143 h 10000"/>
              <a:gd name="connsiteX31" fmla="*/ 10000 w 10000"/>
              <a:gd name="connsiteY31" fmla="*/ 8857 h 10000"/>
              <a:gd name="connsiteX32" fmla="*/ 10000 w 10000"/>
              <a:gd name="connsiteY32" fmla="*/ 8429 h 10000"/>
              <a:gd name="connsiteX33" fmla="*/ 9302 w 10000"/>
              <a:gd name="connsiteY33" fmla="*/ 7714 h 10000"/>
              <a:gd name="connsiteX34" fmla="*/ 9302 w 10000"/>
              <a:gd name="connsiteY34" fmla="*/ 7000 h 10000"/>
              <a:gd name="connsiteX35" fmla="*/ 9535 w 10000"/>
              <a:gd name="connsiteY35" fmla="*/ 7000 h 10000"/>
              <a:gd name="connsiteX36" fmla="*/ 9070 w 10000"/>
              <a:gd name="connsiteY36" fmla="*/ 6286 h 10000"/>
              <a:gd name="connsiteX37" fmla="*/ 8837 w 10000"/>
              <a:gd name="connsiteY37" fmla="*/ 6000 h 10000"/>
              <a:gd name="connsiteX38" fmla="*/ 7674 w 10000"/>
              <a:gd name="connsiteY38" fmla="*/ 5857 h 10000"/>
              <a:gd name="connsiteX39" fmla="*/ 6512 w 10000"/>
              <a:gd name="connsiteY39" fmla="*/ 5571 h 10000"/>
              <a:gd name="connsiteX40" fmla="*/ 6047 w 10000"/>
              <a:gd name="connsiteY40" fmla="*/ 4857 h 10000"/>
              <a:gd name="connsiteX41" fmla="*/ 5581 w 10000"/>
              <a:gd name="connsiteY41" fmla="*/ 3714 h 10000"/>
              <a:gd name="connsiteX42" fmla="*/ 6047 w 10000"/>
              <a:gd name="connsiteY42" fmla="*/ 3286 h 10000"/>
              <a:gd name="connsiteX43" fmla="*/ 5814 w 10000"/>
              <a:gd name="connsiteY43" fmla="*/ 2286 h 10000"/>
              <a:gd name="connsiteX44" fmla="*/ 6977 w 10000"/>
              <a:gd name="connsiteY44" fmla="*/ 2286 h 10000"/>
              <a:gd name="connsiteX45" fmla="*/ 7442 w 10000"/>
              <a:gd name="connsiteY45" fmla="*/ 2857 h 10000"/>
              <a:gd name="connsiteX46" fmla="*/ 8372 w 10000"/>
              <a:gd name="connsiteY46" fmla="*/ 2857 h 10000"/>
              <a:gd name="connsiteX47" fmla="*/ 8372 w 10000"/>
              <a:gd name="connsiteY47" fmla="*/ 2429 h 10000"/>
              <a:gd name="connsiteX48" fmla="*/ 8605 w 10000"/>
              <a:gd name="connsiteY48" fmla="*/ 2143 h 10000"/>
              <a:gd name="connsiteX49" fmla="*/ 8837 w 10000"/>
              <a:gd name="connsiteY49" fmla="*/ 2286 h 10000"/>
              <a:gd name="connsiteX50" fmla="*/ 8605 w 10000"/>
              <a:gd name="connsiteY50" fmla="*/ 1429 h 10000"/>
              <a:gd name="connsiteX51" fmla="*/ 9070 w 10000"/>
              <a:gd name="connsiteY51" fmla="*/ 857 h 10000"/>
              <a:gd name="connsiteX52" fmla="*/ 9070 w 10000"/>
              <a:gd name="connsiteY52" fmla="*/ 286 h 10000"/>
              <a:gd name="connsiteX53" fmla="*/ 8605 w 10000"/>
              <a:gd name="connsiteY53" fmla="*/ 0 h 10000"/>
              <a:gd name="connsiteX54" fmla="*/ 8140 w 10000"/>
              <a:gd name="connsiteY54" fmla="*/ 0 h 10000"/>
              <a:gd name="connsiteX55" fmla="*/ 6512 w 10000"/>
              <a:gd name="connsiteY55" fmla="*/ 143 h 10000"/>
              <a:gd name="connsiteX56" fmla="*/ 6279 w 10000"/>
              <a:gd name="connsiteY56" fmla="*/ 0 h 10000"/>
              <a:gd name="connsiteX57" fmla="*/ 6279 w 10000"/>
              <a:gd name="connsiteY57" fmla="*/ 714 h 10000"/>
              <a:gd name="connsiteX58" fmla="*/ 6279 w 10000"/>
              <a:gd name="connsiteY58" fmla="*/ 857 h 10000"/>
              <a:gd name="connsiteX0" fmla="*/ 6279 w 10000"/>
              <a:gd name="connsiteY0" fmla="*/ 857 h 10000"/>
              <a:gd name="connsiteX1" fmla="*/ 5349 w 10000"/>
              <a:gd name="connsiteY1" fmla="*/ 1857 h 10000"/>
              <a:gd name="connsiteX2" fmla="*/ 5814 w 10000"/>
              <a:gd name="connsiteY2" fmla="*/ 5429 h 10000"/>
              <a:gd name="connsiteX3" fmla="*/ 5116 w 10000"/>
              <a:gd name="connsiteY3" fmla="*/ 5571 h 10000"/>
              <a:gd name="connsiteX4" fmla="*/ 4884 w 10000"/>
              <a:gd name="connsiteY4" fmla="*/ 6429 h 10000"/>
              <a:gd name="connsiteX5" fmla="*/ 4651 w 10000"/>
              <a:gd name="connsiteY5" fmla="*/ 6857 h 10000"/>
              <a:gd name="connsiteX6" fmla="*/ 5349 w 10000"/>
              <a:gd name="connsiteY6" fmla="*/ 7429 h 10000"/>
              <a:gd name="connsiteX7" fmla="*/ 5349 w 10000"/>
              <a:gd name="connsiteY7" fmla="*/ 7714 h 10000"/>
              <a:gd name="connsiteX8" fmla="*/ 3953 w 10000"/>
              <a:gd name="connsiteY8" fmla="*/ 7286 h 10000"/>
              <a:gd name="connsiteX9" fmla="*/ 2558 w 10000"/>
              <a:gd name="connsiteY9" fmla="*/ 6857 h 10000"/>
              <a:gd name="connsiteX10" fmla="*/ 1395 w 10000"/>
              <a:gd name="connsiteY10" fmla="*/ 6857 h 10000"/>
              <a:gd name="connsiteX11" fmla="*/ 1395 w 10000"/>
              <a:gd name="connsiteY11" fmla="*/ 7429 h 10000"/>
              <a:gd name="connsiteX12" fmla="*/ 0 w 10000"/>
              <a:gd name="connsiteY12" fmla="*/ 7571 h 10000"/>
              <a:gd name="connsiteX13" fmla="*/ 0 w 10000"/>
              <a:gd name="connsiteY13" fmla="*/ 9143 h 10000"/>
              <a:gd name="connsiteX14" fmla="*/ 465 w 10000"/>
              <a:gd name="connsiteY14" fmla="*/ 9714 h 10000"/>
              <a:gd name="connsiteX15" fmla="*/ 1395 w 10000"/>
              <a:gd name="connsiteY15" fmla="*/ 9714 h 10000"/>
              <a:gd name="connsiteX16" fmla="*/ 1860 w 10000"/>
              <a:gd name="connsiteY16" fmla="*/ 9857 h 10000"/>
              <a:gd name="connsiteX17" fmla="*/ 1628 w 10000"/>
              <a:gd name="connsiteY17" fmla="*/ 9857 h 10000"/>
              <a:gd name="connsiteX18" fmla="*/ 2093 w 10000"/>
              <a:gd name="connsiteY18" fmla="*/ 10000 h 10000"/>
              <a:gd name="connsiteX19" fmla="*/ 2558 w 10000"/>
              <a:gd name="connsiteY19" fmla="*/ 9857 h 10000"/>
              <a:gd name="connsiteX20" fmla="*/ 3488 w 10000"/>
              <a:gd name="connsiteY20" fmla="*/ 10000 h 10000"/>
              <a:gd name="connsiteX21" fmla="*/ 4186 w 10000"/>
              <a:gd name="connsiteY21" fmla="*/ 9571 h 10000"/>
              <a:gd name="connsiteX22" fmla="*/ 5116 w 10000"/>
              <a:gd name="connsiteY22" fmla="*/ 9000 h 10000"/>
              <a:gd name="connsiteX23" fmla="*/ 5814 w 10000"/>
              <a:gd name="connsiteY23" fmla="*/ 8857 h 10000"/>
              <a:gd name="connsiteX24" fmla="*/ 5581 w 10000"/>
              <a:gd name="connsiteY24" fmla="*/ 8857 h 10000"/>
              <a:gd name="connsiteX25" fmla="*/ 5581 w 10000"/>
              <a:gd name="connsiteY25" fmla="*/ 8714 h 10000"/>
              <a:gd name="connsiteX26" fmla="*/ 7674 w 10000"/>
              <a:gd name="connsiteY26" fmla="*/ 8143 h 10000"/>
              <a:gd name="connsiteX27" fmla="*/ 8605 w 10000"/>
              <a:gd name="connsiteY27" fmla="*/ 8429 h 10000"/>
              <a:gd name="connsiteX28" fmla="*/ 9070 w 10000"/>
              <a:gd name="connsiteY28" fmla="*/ 8857 h 10000"/>
              <a:gd name="connsiteX29" fmla="*/ 9302 w 10000"/>
              <a:gd name="connsiteY29" fmla="*/ 9143 h 10000"/>
              <a:gd name="connsiteX30" fmla="*/ 10000 w 10000"/>
              <a:gd name="connsiteY30" fmla="*/ 8857 h 10000"/>
              <a:gd name="connsiteX31" fmla="*/ 10000 w 10000"/>
              <a:gd name="connsiteY31" fmla="*/ 8429 h 10000"/>
              <a:gd name="connsiteX32" fmla="*/ 9302 w 10000"/>
              <a:gd name="connsiteY32" fmla="*/ 7714 h 10000"/>
              <a:gd name="connsiteX33" fmla="*/ 9302 w 10000"/>
              <a:gd name="connsiteY33" fmla="*/ 7000 h 10000"/>
              <a:gd name="connsiteX34" fmla="*/ 9535 w 10000"/>
              <a:gd name="connsiteY34" fmla="*/ 7000 h 10000"/>
              <a:gd name="connsiteX35" fmla="*/ 9070 w 10000"/>
              <a:gd name="connsiteY35" fmla="*/ 6286 h 10000"/>
              <a:gd name="connsiteX36" fmla="*/ 8837 w 10000"/>
              <a:gd name="connsiteY36" fmla="*/ 6000 h 10000"/>
              <a:gd name="connsiteX37" fmla="*/ 7674 w 10000"/>
              <a:gd name="connsiteY37" fmla="*/ 5857 h 10000"/>
              <a:gd name="connsiteX38" fmla="*/ 6512 w 10000"/>
              <a:gd name="connsiteY38" fmla="*/ 5571 h 10000"/>
              <a:gd name="connsiteX39" fmla="*/ 6047 w 10000"/>
              <a:gd name="connsiteY39" fmla="*/ 4857 h 10000"/>
              <a:gd name="connsiteX40" fmla="*/ 5581 w 10000"/>
              <a:gd name="connsiteY40" fmla="*/ 3714 h 10000"/>
              <a:gd name="connsiteX41" fmla="*/ 6047 w 10000"/>
              <a:gd name="connsiteY41" fmla="*/ 3286 h 10000"/>
              <a:gd name="connsiteX42" fmla="*/ 5814 w 10000"/>
              <a:gd name="connsiteY42" fmla="*/ 2286 h 10000"/>
              <a:gd name="connsiteX43" fmla="*/ 6977 w 10000"/>
              <a:gd name="connsiteY43" fmla="*/ 2286 h 10000"/>
              <a:gd name="connsiteX44" fmla="*/ 7442 w 10000"/>
              <a:gd name="connsiteY44" fmla="*/ 2857 h 10000"/>
              <a:gd name="connsiteX45" fmla="*/ 8372 w 10000"/>
              <a:gd name="connsiteY45" fmla="*/ 2857 h 10000"/>
              <a:gd name="connsiteX46" fmla="*/ 8372 w 10000"/>
              <a:gd name="connsiteY46" fmla="*/ 2429 h 10000"/>
              <a:gd name="connsiteX47" fmla="*/ 8605 w 10000"/>
              <a:gd name="connsiteY47" fmla="*/ 2143 h 10000"/>
              <a:gd name="connsiteX48" fmla="*/ 8837 w 10000"/>
              <a:gd name="connsiteY48" fmla="*/ 2286 h 10000"/>
              <a:gd name="connsiteX49" fmla="*/ 8605 w 10000"/>
              <a:gd name="connsiteY49" fmla="*/ 1429 h 10000"/>
              <a:gd name="connsiteX50" fmla="*/ 9070 w 10000"/>
              <a:gd name="connsiteY50" fmla="*/ 857 h 10000"/>
              <a:gd name="connsiteX51" fmla="*/ 9070 w 10000"/>
              <a:gd name="connsiteY51" fmla="*/ 286 h 10000"/>
              <a:gd name="connsiteX52" fmla="*/ 8605 w 10000"/>
              <a:gd name="connsiteY52" fmla="*/ 0 h 10000"/>
              <a:gd name="connsiteX53" fmla="*/ 8140 w 10000"/>
              <a:gd name="connsiteY53" fmla="*/ 0 h 10000"/>
              <a:gd name="connsiteX54" fmla="*/ 6512 w 10000"/>
              <a:gd name="connsiteY54" fmla="*/ 143 h 10000"/>
              <a:gd name="connsiteX55" fmla="*/ 6279 w 10000"/>
              <a:gd name="connsiteY55" fmla="*/ 0 h 10000"/>
              <a:gd name="connsiteX56" fmla="*/ 6279 w 10000"/>
              <a:gd name="connsiteY56" fmla="*/ 714 h 10000"/>
              <a:gd name="connsiteX57" fmla="*/ 6279 w 10000"/>
              <a:gd name="connsiteY57" fmla="*/ 857 h 10000"/>
              <a:gd name="connsiteX0" fmla="*/ 6279 w 10000"/>
              <a:gd name="connsiteY0" fmla="*/ 857 h 10000"/>
              <a:gd name="connsiteX1" fmla="*/ 5814 w 10000"/>
              <a:gd name="connsiteY1" fmla="*/ 5429 h 10000"/>
              <a:gd name="connsiteX2" fmla="*/ 5116 w 10000"/>
              <a:gd name="connsiteY2" fmla="*/ 5571 h 10000"/>
              <a:gd name="connsiteX3" fmla="*/ 4884 w 10000"/>
              <a:gd name="connsiteY3" fmla="*/ 6429 h 10000"/>
              <a:gd name="connsiteX4" fmla="*/ 4651 w 10000"/>
              <a:gd name="connsiteY4" fmla="*/ 6857 h 10000"/>
              <a:gd name="connsiteX5" fmla="*/ 5349 w 10000"/>
              <a:gd name="connsiteY5" fmla="*/ 7429 h 10000"/>
              <a:gd name="connsiteX6" fmla="*/ 5349 w 10000"/>
              <a:gd name="connsiteY6" fmla="*/ 7714 h 10000"/>
              <a:gd name="connsiteX7" fmla="*/ 3953 w 10000"/>
              <a:gd name="connsiteY7" fmla="*/ 7286 h 10000"/>
              <a:gd name="connsiteX8" fmla="*/ 2558 w 10000"/>
              <a:gd name="connsiteY8" fmla="*/ 6857 h 10000"/>
              <a:gd name="connsiteX9" fmla="*/ 1395 w 10000"/>
              <a:gd name="connsiteY9" fmla="*/ 6857 h 10000"/>
              <a:gd name="connsiteX10" fmla="*/ 1395 w 10000"/>
              <a:gd name="connsiteY10" fmla="*/ 7429 h 10000"/>
              <a:gd name="connsiteX11" fmla="*/ 0 w 10000"/>
              <a:gd name="connsiteY11" fmla="*/ 7571 h 10000"/>
              <a:gd name="connsiteX12" fmla="*/ 0 w 10000"/>
              <a:gd name="connsiteY12" fmla="*/ 9143 h 10000"/>
              <a:gd name="connsiteX13" fmla="*/ 465 w 10000"/>
              <a:gd name="connsiteY13" fmla="*/ 9714 h 10000"/>
              <a:gd name="connsiteX14" fmla="*/ 1395 w 10000"/>
              <a:gd name="connsiteY14" fmla="*/ 9714 h 10000"/>
              <a:gd name="connsiteX15" fmla="*/ 1860 w 10000"/>
              <a:gd name="connsiteY15" fmla="*/ 9857 h 10000"/>
              <a:gd name="connsiteX16" fmla="*/ 1628 w 10000"/>
              <a:gd name="connsiteY16" fmla="*/ 9857 h 10000"/>
              <a:gd name="connsiteX17" fmla="*/ 2093 w 10000"/>
              <a:gd name="connsiteY17" fmla="*/ 10000 h 10000"/>
              <a:gd name="connsiteX18" fmla="*/ 2558 w 10000"/>
              <a:gd name="connsiteY18" fmla="*/ 9857 h 10000"/>
              <a:gd name="connsiteX19" fmla="*/ 3488 w 10000"/>
              <a:gd name="connsiteY19" fmla="*/ 10000 h 10000"/>
              <a:gd name="connsiteX20" fmla="*/ 4186 w 10000"/>
              <a:gd name="connsiteY20" fmla="*/ 9571 h 10000"/>
              <a:gd name="connsiteX21" fmla="*/ 5116 w 10000"/>
              <a:gd name="connsiteY21" fmla="*/ 9000 h 10000"/>
              <a:gd name="connsiteX22" fmla="*/ 5814 w 10000"/>
              <a:gd name="connsiteY22" fmla="*/ 8857 h 10000"/>
              <a:gd name="connsiteX23" fmla="*/ 5581 w 10000"/>
              <a:gd name="connsiteY23" fmla="*/ 8857 h 10000"/>
              <a:gd name="connsiteX24" fmla="*/ 5581 w 10000"/>
              <a:gd name="connsiteY24" fmla="*/ 8714 h 10000"/>
              <a:gd name="connsiteX25" fmla="*/ 7674 w 10000"/>
              <a:gd name="connsiteY25" fmla="*/ 8143 h 10000"/>
              <a:gd name="connsiteX26" fmla="*/ 8605 w 10000"/>
              <a:gd name="connsiteY26" fmla="*/ 8429 h 10000"/>
              <a:gd name="connsiteX27" fmla="*/ 9070 w 10000"/>
              <a:gd name="connsiteY27" fmla="*/ 8857 h 10000"/>
              <a:gd name="connsiteX28" fmla="*/ 9302 w 10000"/>
              <a:gd name="connsiteY28" fmla="*/ 9143 h 10000"/>
              <a:gd name="connsiteX29" fmla="*/ 10000 w 10000"/>
              <a:gd name="connsiteY29" fmla="*/ 8857 h 10000"/>
              <a:gd name="connsiteX30" fmla="*/ 10000 w 10000"/>
              <a:gd name="connsiteY30" fmla="*/ 8429 h 10000"/>
              <a:gd name="connsiteX31" fmla="*/ 9302 w 10000"/>
              <a:gd name="connsiteY31" fmla="*/ 7714 h 10000"/>
              <a:gd name="connsiteX32" fmla="*/ 9302 w 10000"/>
              <a:gd name="connsiteY32" fmla="*/ 7000 h 10000"/>
              <a:gd name="connsiteX33" fmla="*/ 9535 w 10000"/>
              <a:gd name="connsiteY33" fmla="*/ 7000 h 10000"/>
              <a:gd name="connsiteX34" fmla="*/ 9070 w 10000"/>
              <a:gd name="connsiteY34" fmla="*/ 6286 h 10000"/>
              <a:gd name="connsiteX35" fmla="*/ 8837 w 10000"/>
              <a:gd name="connsiteY35" fmla="*/ 6000 h 10000"/>
              <a:gd name="connsiteX36" fmla="*/ 7674 w 10000"/>
              <a:gd name="connsiteY36" fmla="*/ 5857 h 10000"/>
              <a:gd name="connsiteX37" fmla="*/ 6512 w 10000"/>
              <a:gd name="connsiteY37" fmla="*/ 5571 h 10000"/>
              <a:gd name="connsiteX38" fmla="*/ 6047 w 10000"/>
              <a:gd name="connsiteY38" fmla="*/ 4857 h 10000"/>
              <a:gd name="connsiteX39" fmla="*/ 5581 w 10000"/>
              <a:gd name="connsiteY39" fmla="*/ 3714 h 10000"/>
              <a:gd name="connsiteX40" fmla="*/ 6047 w 10000"/>
              <a:gd name="connsiteY40" fmla="*/ 3286 h 10000"/>
              <a:gd name="connsiteX41" fmla="*/ 5814 w 10000"/>
              <a:gd name="connsiteY41" fmla="*/ 2286 h 10000"/>
              <a:gd name="connsiteX42" fmla="*/ 6977 w 10000"/>
              <a:gd name="connsiteY42" fmla="*/ 2286 h 10000"/>
              <a:gd name="connsiteX43" fmla="*/ 7442 w 10000"/>
              <a:gd name="connsiteY43" fmla="*/ 2857 h 10000"/>
              <a:gd name="connsiteX44" fmla="*/ 8372 w 10000"/>
              <a:gd name="connsiteY44" fmla="*/ 2857 h 10000"/>
              <a:gd name="connsiteX45" fmla="*/ 8372 w 10000"/>
              <a:gd name="connsiteY45" fmla="*/ 2429 h 10000"/>
              <a:gd name="connsiteX46" fmla="*/ 8605 w 10000"/>
              <a:gd name="connsiteY46" fmla="*/ 2143 h 10000"/>
              <a:gd name="connsiteX47" fmla="*/ 8837 w 10000"/>
              <a:gd name="connsiteY47" fmla="*/ 2286 h 10000"/>
              <a:gd name="connsiteX48" fmla="*/ 8605 w 10000"/>
              <a:gd name="connsiteY48" fmla="*/ 1429 h 10000"/>
              <a:gd name="connsiteX49" fmla="*/ 9070 w 10000"/>
              <a:gd name="connsiteY49" fmla="*/ 857 h 10000"/>
              <a:gd name="connsiteX50" fmla="*/ 9070 w 10000"/>
              <a:gd name="connsiteY50" fmla="*/ 286 h 10000"/>
              <a:gd name="connsiteX51" fmla="*/ 8605 w 10000"/>
              <a:gd name="connsiteY51" fmla="*/ 0 h 10000"/>
              <a:gd name="connsiteX52" fmla="*/ 8140 w 10000"/>
              <a:gd name="connsiteY52" fmla="*/ 0 h 10000"/>
              <a:gd name="connsiteX53" fmla="*/ 6512 w 10000"/>
              <a:gd name="connsiteY53" fmla="*/ 143 h 10000"/>
              <a:gd name="connsiteX54" fmla="*/ 6279 w 10000"/>
              <a:gd name="connsiteY54" fmla="*/ 0 h 10000"/>
              <a:gd name="connsiteX55" fmla="*/ 6279 w 10000"/>
              <a:gd name="connsiteY55" fmla="*/ 714 h 10000"/>
              <a:gd name="connsiteX56" fmla="*/ 6279 w 10000"/>
              <a:gd name="connsiteY56" fmla="*/ 857 h 10000"/>
              <a:gd name="connsiteX0" fmla="*/ 6279 w 10000"/>
              <a:gd name="connsiteY0" fmla="*/ 714 h 10000"/>
              <a:gd name="connsiteX1" fmla="*/ 5814 w 10000"/>
              <a:gd name="connsiteY1" fmla="*/ 5429 h 10000"/>
              <a:gd name="connsiteX2" fmla="*/ 5116 w 10000"/>
              <a:gd name="connsiteY2" fmla="*/ 5571 h 10000"/>
              <a:gd name="connsiteX3" fmla="*/ 4884 w 10000"/>
              <a:gd name="connsiteY3" fmla="*/ 6429 h 10000"/>
              <a:gd name="connsiteX4" fmla="*/ 4651 w 10000"/>
              <a:gd name="connsiteY4" fmla="*/ 6857 h 10000"/>
              <a:gd name="connsiteX5" fmla="*/ 5349 w 10000"/>
              <a:gd name="connsiteY5" fmla="*/ 7429 h 10000"/>
              <a:gd name="connsiteX6" fmla="*/ 5349 w 10000"/>
              <a:gd name="connsiteY6" fmla="*/ 7714 h 10000"/>
              <a:gd name="connsiteX7" fmla="*/ 3953 w 10000"/>
              <a:gd name="connsiteY7" fmla="*/ 7286 h 10000"/>
              <a:gd name="connsiteX8" fmla="*/ 2558 w 10000"/>
              <a:gd name="connsiteY8" fmla="*/ 6857 h 10000"/>
              <a:gd name="connsiteX9" fmla="*/ 1395 w 10000"/>
              <a:gd name="connsiteY9" fmla="*/ 6857 h 10000"/>
              <a:gd name="connsiteX10" fmla="*/ 1395 w 10000"/>
              <a:gd name="connsiteY10" fmla="*/ 7429 h 10000"/>
              <a:gd name="connsiteX11" fmla="*/ 0 w 10000"/>
              <a:gd name="connsiteY11" fmla="*/ 7571 h 10000"/>
              <a:gd name="connsiteX12" fmla="*/ 0 w 10000"/>
              <a:gd name="connsiteY12" fmla="*/ 9143 h 10000"/>
              <a:gd name="connsiteX13" fmla="*/ 465 w 10000"/>
              <a:gd name="connsiteY13" fmla="*/ 9714 h 10000"/>
              <a:gd name="connsiteX14" fmla="*/ 1395 w 10000"/>
              <a:gd name="connsiteY14" fmla="*/ 9714 h 10000"/>
              <a:gd name="connsiteX15" fmla="*/ 1860 w 10000"/>
              <a:gd name="connsiteY15" fmla="*/ 9857 h 10000"/>
              <a:gd name="connsiteX16" fmla="*/ 1628 w 10000"/>
              <a:gd name="connsiteY16" fmla="*/ 9857 h 10000"/>
              <a:gd name="connsiteX17" fmla="*/ 2093 w 10000"/>
              <a:gd name="connsiteY17" fmla="*/ 10000 h 10000"/>
              <a:gd name="connsiteX18" fmla="*/ 2558 w 10000"/>
              <a:gd name="connsiteY18" fmla="*/ 9857 h 10000"/>
              <a:gd name="connsiteX19" fmla="*/ 3488 w 10000"/>
              <a:gd name="connsiteY19" fmla="*/ 10000 h 10000"/>
              <a:gd name="connsiteX20" fmla="*/ 4186 w 10000"/>
              <a:gd name="connsiteY20" fmla="*/ 9571 h 10000"/>
              <a:gd name="connsiteX21" fmla="*/ 5116 w 10000"/>
              <a:gd name="connsiteY21" fmla="*/ 9000 h 10000"/>
              <a:gd name="connsiteX22" fmla="*/ 5814 w 10000"/>
              <a:gd name="connsiteY22" fmla="*/ 8857 h 10000"/>
              <a:gd name="connsiteX23" fmla="*/ 5581 w 10000"/>
              <a:gd name="connsiteY23" fmla="*/ 8857 h 10000"/>
              <a:gd name="connsiteX24" fmla="*/ 5581 w 10000"/>
              <a:gd name="connsiteY24" fmla="*/ 8714 h 10000"/>
              <a:gd name="connsiteX25" fmla="*/ 7674 w 10000"/>
              <a:gd name="connsiteY25" fmla="*/ 8143 h 10000"/>
              <a:gd name="connsiteX26" fmla="*/ 8605 w 10000"/>
              <a:gd name="connsiteY26" fmla="*/ 8429 h 10000"/>
              <a:gd name="connsiteX27" fmla="*/ 9070 w 10000"/>
              <a:gd name="connsiteY27" fmla="*/ 8857 h 10000"/>
              <a:gd name="connsiteX28" fmla="*/ 9302 w 10000"/>
              <a:gd name="connsiteY28" fmla="*/ 9143 h 10000"/>
              <a:gd name="connsiteX29" fmla="*/ 10000 w 10000"/>
              <a:gd name="connsiteY29" fmla="*/ 8857 h 10000"/>
              <a:gd name="connsiteX30" fmla="*/ 10000 w 10000"/>
              <a:gd name="connsiteY30" fmla="*/ 8429 h 10000"/>
              <a:gd name="connsiteX31" fmla="*/ 9302 w 10000"/>
              <a:gd name="connsiteY31" fmla="*/ 7714 h 10000"/>
              <a:gd name="connsiteX32" fmla="*/ 9302 w 10000"/>
              <a:gd name="connsiteY32" fmla="*/ 7000 h 10000"/>
              <a:gd name="connsiteX33" fmla="*/ 9535 w 10000"/>
              <a:gd name="connsiteY33" fmla="*/ 7000 h 10000"/>
              <a:gd name="connsiteX34" fmla="*/ 9070 w 10000"/>
              <a:gd name="connsiteY34" fmla="*/ 6286 h 10000"/>
              <a:gd name="connsiteX35" fmla="*/ 8837 w 10000"/>
              <a:gd name="connsiteY35" fmla="*/ 6000 h 10000"/>
              <a:gd name="connsiteX36" fmla="*/ 7674 w 10000"/>
              <a:gd name="connsiteY36" fmla="*/ 5857 h 10000"/>
              <a:gd name="connsiteX37" fmla="*/ 6512 w 10000"/>
              <a:gd name="connsiteY37" fmla="*/ 5571 h 10000"/>
              <a:gd name="connsiteX38" fmla="*/ 6047 w 10000"/>
              <a:gd name="connsiteY38" fmla="*/ 4857 h 10000"/>
              <a:gd name="connsiteX39" fmla="*/ 5581 w 10000"/>
              <a:gd name="connsiteY39" fmla="*/ 3714 h 10000"/>
              <a:gd name="connsiteX40" fmla="*/ 6047 w 10000"/>
              <a:gd name="connsiteY40" fmla="*/ 3286 h 10000"/>
              <a:gd name="connsiteX41" fmla="*/ 5814 w 10000"/>
              <a:gd name="connsiteY41" fmla="*/ 2286 h 10000"/>
              <a:gd name="connsiteX42" fmla="*/ 6977 w 10000"/>
              <a:gd name="connsiteY42" fmla="*/ 2286 h 10000"/>
              <a:gd name="connsiteX43" fmla="*/ 7442 w 10000"/>
              <a:gd name="connsiteY43" fmla="*/ 2857 h 10000"/>
              <a:gd name="connsiteX44" fmla="*/ 8372 w 10000"/>
              <a:gd name="connsiteY44" fmla="*/ 2857 h 10000"/>
              <a:gd name="connsiteX45" fmla="*/ 8372 w 10000"/>
              <a:gd name="connsiteY45" fmla="*/ 2429 h 10000"/>
              <a:gd name="connsiteX46" fmla="*/ 8605 w 10000"/>
              <a:gd name="connsiteY46" fmla="*/ 2143 h 10000"/>
              <a:gd name="connsiteX47" fmla="*/ 8837 w 10000"/>
              <a:gd name="connsiteY47" fmla="*/ 2286 h 10000"/>
              <a:gd name="connsiteX48" fmla="*/ 8605 w 10000"/>
              <a:gd name="connsiteY48" fmla="*/ 1429 h 10000"/>
              <a:gd name="connsiteX49" fmla="*/ 9070 w 10000"/>
              <a:gd name="connsiteY49" fmla="*/ 857 h 10000"/>
              <a:gd name="connsiteX50" fmla="*/ 9070 w 10000"/>
              <a:gd name="connsiteY50" fmla="*/ 286 h 10000"/>
              <a:gd name="connsiteX51" fmla="*/ 8605 w 10000"/>
              <a:gd name="connsiteY51" fmla="*/ 0 h 10000"/>
              <a:gd name="connsiteX52" fmla="*/ 8140 w 10000"/>
              <a:gd name="connsiteY52" fmla="*/ 0 h 10000"/>
              <a:gd name="connsiteX53" fmla="*/ 6512 w 10000"/>
              <a:gd name="connsiteY53" fmla="*/ 143 h 10000"/>
              <a:gd name="connsiteX54" fmla="*/ 6279 w 10000"/>
              <a:gd name="connsiteY54" fmla="*/ 0 h 10000"/>
              <a:gd name="connsiteX55" fmla="*/ 6279 w 10000"/>
              <a:gd name="connsiteY55" fmla="*/ 714 h 10000"/>
              <a:gd name="connsiteX0" fmla="*/ 6279 w 10000"/>
              <a:gd name="connsiteY0" fmla="*/ 0 h 10000"/>
              <a:gd name="connsiteX1" fmla="*/ 5814 w 10000"/>
              <a:gd name="connsiteY1" fmla="*/ 5429 h 10000"/>
              <a:gd name="connsiteX2" fmla="*/ 5116 w 10000"/>
              <a:gd name="connsiteY2" fmla="*/ 5571 h 10000"/>
              <a:gd name="connsiteX3" fmla="*/ 4884 w 10000"/>
              <a:gd name="connsiteY3" fmla="*/ 6429 h 10000"/>
              <a:gd name="connsiteX4" fmla="*/ 4651 w 10000"/>
              <a:gd name="connsiteY4" fmla="*/ 6857 h 10000"/>
              <a:gd name="connsiteX5" fmla="*/ 5349 w 10000"/>
              <a:gd name="connsiteY5" fmla="*/ 7429 h 10000"/>
              <a:gd name="connsiteX6" fmla="*/ 5349 w 10000"/>
              <a:gd name="connsiteY6" fmla="*/ 7714 h 10000"/>
              <a:gd name="connsiteX7" fmla="*/ 3953 w 10000"/>
              <a:gd name="connsiteY7" fmla="*/ 7286 h 10000"/>
              <a:gd name="connsiteX8" fmla="*/ 2558 w 10000"/>
              <a:gd name="connsiteY8" fmla="*/ 6857 h 10000"/>
              <a:gd name="connsiteX9" fmla="*/ 1395 w 10000"/>
              <a:gd name="connsiteY9" fmla="*/ 6857 h 10000"/>
              <a:gd name="connsiteX10" fmla="*/ 1395 w 10000"/>
              <a:gd name="connsiteY10" fmla="*/ 7429 h 10000"/>
              <a:gd name="connsiteX11" fmla="*/ 0 w 10000"/>
              <a:gd name="connsiteY11" fmla="*/ 7571 h 10000"/>
              <a:gd name="connsiteX12" fmla="*/ 0 w 10000"/>
              <a:gd name="connsiteY12" fmla="*/ 9143 h 10000"/>
              <a:gd name="connsiteX13" fmla="*/ 465 w 10000"/>
              <a:gd name="connsiteY13" fmla="*/ 9714 h 10000"/>
              <a:gd name="connsiteX14" fmla="*/ 1395 w 10000"/>
              <a:gd name="connsiteY14" fmla="*/ 9714 h 10000"/>
              <a:gd name="connsiteX15" fmla="*/ 1860 w 10000"/>
              <a:gd name="connsiteY15" fmla="*/ 9857 h 10000"/>
              <a:gd name="connsiteX16" fmla="*/ 1628 w 10000"/>
              <a:gd name="connsiteY16" fmla="*/ 9857 h 10000"/>
              <a:gd name="connsiteX17" fmla="*/ 2093 w 10000"/>
              <a:gd name="connsiteY17" fmla="*/ 10000 h 10000"/>
              <a:gd name="connsiteX18" fmla="*/ 2558 w 10000"/>
              <a:gd name="connsiteY18" fmla="*/ 9857 h 10000"/>
              <a:gd name="connsiteX19" fmla="*/ 3488 w 10000"/>
              <a:gd name="connsiteY19" fmla="*/ 10000 h 10000"/>
              <a:gd name="connsiteX20" fmla="*/ 4186 w 10000"/>
              <a:gd name="connsiteY20" fmla="*/ 9571 h 10000"/>
              <a:gd name="connsiteX21" fmla="*/ 5116 w 10000"/>
              <a:gd name="connsiteY21" fmla="*/ 9000 h 10000"/>
              <a:gd name="connsiteX22" fmla="*/ 5814 w 10000"/>
              <a:gd name="connsiteY22" fmla="*/ 8857 h 10000"/>
              <a:gd name="connsiteX23" fmla="*/ 5581 w 10000"/>
              <a:gd name="connsiteY23" fmla="*/ 8857 h 10000"/>
              <a:gd name="connsiteX24" fmla="*/ 5581 w 10000"/>
              <a:gd name="connsiteY24" fmla="*/ 8714 h 10000"/>
              <a:gd name="connsiteX25" fmla="*/ 7674 w 10000"/>
              <a:gd name="connsiteY25" fmla="*/ 8143 h 10000"/>
              <a:gd name="connsiteX26" fmla="*/ 8605 w 10000"/>
              <a:gd name="connsiteY26" fmla="*/ 8429 h 10000"/>
              <a:gd name="connsiteX27" fmla="*/ 9070 w 10000"/>
              <a:gd name="connsiteY27" fmla="*/ 8857 h 10000"/>
              <a:gd name="connsiteX28" fmla="*/ 9302 w 10000"/>
              <a:gd name="connsiteY28" fmla="*/ 9143 h 10000"/>
              <a:gd name="connsiteX29" fmla="*/ 10000 w 10000"/>
              <a:gd name="connsiteY29" fmla="*/ 8857 h 10000"/>
              <a:gd name="connsiteX30" fmla="*/ 10000 w 10000"/>
              <a:gd name="connsiteY30" fmla="*/ 8429 h 10000"/>
              <a:gd name="connsiteX31" fmla="*/ 9302 w 10000"/>
              <a:gd name="connsiteY31" fmla="*/ 7714 h 10000"/>
              <a:gd name="connsiteX32" fmla="*/ 9302 w 10000"/>
              <a:gd name="connsiteY32" fmla="*/ 7000 h 10000"/>
              <a:gd name="connsiteX33" fmla="*/ 9535 w 10000"/>
              <a:gd name="connsiteY33" fmla="*/ 7000 h 10000"/>
              <a:gd name="connsiteX34" fmla="*/ 9070 w 10000"/>
              <a:gd name="connsiteY34" fmla="*/ 6286 h 10000"/>
              <a:gd name="connsiteX35" fmla="*/ 8837 w 10000"/>
              <a:gd name="connsiteY35" fmla="*/ 6000 h 10000"/>
              <a:gd name="connsiteX36" fmla="*/ 7674 w 10000"/>
              <a:gd name="connsiteY36" fmla="*/ 5857 h 10000"/>
              <a:gd name="connsiteX37" fmla="*/ 6512 w 10000"/>
              <a:gd name="connsiteY37" fmla="*/ 5571 h 10000"/>
              <a:gd name="connsiteX38" fmla="*/ 6047 w 10000"/>
              <a:gd name="connsiteY38" fmla="*/ 4857 h 10000"/>
              <a:gd name="connsiteX39" fmla="*/ 5581 w 10000"/>
              <a:gd name="connsiteY39" fmla="*/ 3714 h 10000"/>
              <a:gd name="connsiteX40" fmla="*/ 6047 w 10000"/>
              <a:gd name="connsiteY40" fmla="*/ 3286 h 10000"/>
              <a:gd name="connsiteX41" fmla="*/ 5814 w 10000"/>
              <a:gd name="connsiteY41" fmla="*/ 2286 h 10000"/>
              <a:gd name="connsiteX42" fmla="*/ 6977 w 10000"/>
              <a:gd name="connsiteY42" fmla="*/ 2286 h 10000"/>
              <a:gd name="connsiteX43" fmla="*/ 7442 w 10000"/>
              <a:gd name="connsiteY43" fmla="*/ 2857 h 10000"/>
              <a:gd name="connsiteX44" fmla="*/ 8372 w 10000"/>
              <a:gd name="connsiteY44" fmla="*/ 2857 h 10000"/>
              <a:gd name="connsiteX45" fmla="*/ 8372 w 10000"/>
              <a:gd name="connsiteY45" fmla="*/ 2429 h 10000"/>
              <a:gd name="connsiteX46" fmla="*/ 8605 w 10000"/>
              <a:gd name="connsiteY46" fmla="*/ 2143 h 10000"/>
              <a:gd name="connsiteX47" fmla="*/ 8837 w 10000"/>
              <a:gd name="connsiteY47" fmla="*/ 2286 h 10000"/>
              <a:gd name="connsiteX48" fmla="*/ 8605 w 10000"/>
              <a:gd name="connsiteY48" fmla="*/ 1429 h 10000"/>
              <a:gd name="connsiteX49" fmla="*/ 9070 w 10000"/>
              <a:gd name="connsiteY49" fmla="*/ 857 h 10000"/>
              <a:gd name="connsiteX50" fmla="*/ 9070 w 10000"/>
              <a:gd name="connsiteY50" fmla="*/ 286 h 10000"/>
              <a:gd name="connsiteX51" fmla="*/ 8605 w 10000"/>
              <a:gd name="connsiteY51" fmla="*/ 0 h 10000"/>
              <a:gd name="connsiteX52" fmla="*/ 8140 w 10000"/>
              <a:gd name="connsiteY52" fmla="*/ 0 h 10000"/>
              <a:gd name="connsiteX53" fmla="*/ 6512 w 10000"/>
              <a:gd name="connsiteY53" fmla="*/ 143 h 10000"/>
              <a:gd name="connsiteX54" fmla="*/ 6279 w 10000"/>
              <a:gd name="connsiteY54" fmla="*/ 0 h 10000"/>
              <a:gd name="connsiteX0" fmla="*/ 6279 w 10000"/>
              <a:gd name="connsiteY0" fmla="*/ 0 h 10000"/>
              <a:gd name="connsiteX1" fmla="*/ 5814 w 10000"/>
              <a:gd name="connsiteY1" fmla="*/ 5429 h 10000"/>
              <a:gd name="connsiteX2" fmla="*/ 5116 w 10000"/>
              <a:gd name="connsiteY2" fmla="*/ 5571 h 10000"/>
              <a:gd name="connsiteX3" fmla="*/ 4884 w 10000"/>
              <a:gd name="connsiteY3" fmla="*/ 6429 h 10000"/>
              <a:gd name="connsiteX4" fmla="*/ 4651 w 10000"/>
              <a:gd name="connsiteY4" fmla="*/ 6857 h 10000"/>
              <a:gd name="connsiteX5" fmla="*/ 5349 w 10000"/>
              <a:gd name="connsiteY5" fmla="*/ 7429 h 10000"/>
              <a:gd name="connsiteX6" fmla="*/ 5349 w 10000"/>
              <a:gd name="connsiteY6" fmla="*/ 7714 h 10000"/>
              <a:gd name="connsiteX7" fmla="*/ 3953 w 10000"/>
              <a:gd name="connsiteY7" fmla="*/ 7286 h 10000"/>
              <a:gd name="connsiteX8" fmla="*/ 2558 w 10000"/>
              <a:gd name="connsiteY8" fmla="*/ 6857 h 10000"/>
              <a:gd name="connsiteX9" fmla="*/ 1395 w 10000"/>
              <a:gd name="connsiteY9" fmla="*/ 6857 h 10000"/>
              <a:gd name="connsiteX10" fmla="*/ 1395 w 10000"/>
              <a:gd name="connsiteY10" fmla="*/ 7429 h 10000"/>
              <a:gd name="connsiteX11" fmla="*/ 0 w 10000"/>
              <a:gd name="connsiteY11" fmla="*/ 7571 h 10000"/>
              <a:gd name="connsiteX12" fmla="*/ 0 w 10000"/>
              <a:gd name="connsiteY12" fmla="*/ 9143 h 10000"/>
              <a:gd name="connsiteX13" fmla="*/ 465 w 10000"/>
              <a:gd name="connsiteY13" fmla="*/ 9714 h 10000"/>
              <a:gd name="connsiteX14" fmla="*/ 1395 w 10000"/>
              <a:gd name="connsiteY14" fmla="*/ 9714 h 10000"/>
              <a:gd name="connsiteX15" fmla="*/ 1860 w 10000"/>
              <a:gd name="connsiteY15" fmla="*/ 9857 h 10000"/>
              <a:gd name="connsiteX16" fmla="*/ 1628 w 10000"/>
              <a:gd name="connsiteY16" fmla="*/ 9857 h 10000"/>
              <a:gd name="connsiteX17" fmla="*/ 2093 w 10000"/>
              <a:gd name="connsiteY17" fmla="*/ 10000 h 10000"/>
              <a:gd name="connsiteX18" fmla="*/ 2558 w 10000"/>
              <a:gd name="connsiteY18" fmla="*/ 9857 h 10000"/>
              <a:gd name="connsiteX19" fmla="*/ 3488 w 10000"/>
              <a:gd name="connsiteY19" fmla="*/ 10000 h 10000"/>
              <a:gd name="connsiteX20" fmla="*/ 4186 w 10000"/>
              <a:gd name="connsiteY20" fmla="*/ 9571 h 10000"/>
              <a:gd name="connsiteX21" fmla="*/ 5116 w 10000"/>
              <a:gd name="connsiteY21" fmla="*/ 9000 h 10000"/>
              <a:gd name="connsiteX22" fmla="*/ 5814 w 10000"/>
              <a:gd name="connsiteY22" fmla="*/ 8857 h 10000"/>
              <a:gd name="connsiteX23" fmla="*/ 5581 w 10000"/>
              <a:gd name="connsiteY23" fmla="*/ 8857 h 10000"/>
              <a:gd name="connsiteX24" fmla="*/ 5581 w 10000"/>
              <a:gd name="connsiteY24" fmla="*/ 8714 h 10000"/>
              <a:gd name="connsiteX25" fmla="*/ 7674 w 10000"/>
              <a:gd name="connsiteY25" fmla="*/ 8143 h 10000"/>
              <a:gd name="connsiteX26" fmla="*/ 8605 w 10000"/>
              <a:gd name="connsiteY26" fmla="*/ 8429 h 10000"/>
              <a:gd name="connsiteX27" fmla="*/ 9070 w 10000"/>
              <a:gd name="connsiteY27" fmla="*/ 8857 h 10000"/>
              <a:gd name="connsiteX28" fmla="*/ 9302 w 10000"/>
              <a:gd name="connsiteY28" fmla="*/ 9143 h 10000"/>
              <a:gd name="connsiteX29" fmla="*/ 10000 w 10000"/>
              <a:gd name="connsiteY29" fmla="*/ 8857 h 10000"/>
              <a:gd name="connsiteX30" fmla="*/ 10000 w 10000"/>
              <a:gd name="connsiteY30" fmla="*/ 8429 h 10000"/>
              <a:gd name="connsiteX31" fmla="*/ 9302 w 10000"/>
              <a:gd name="connsiteY31" fmla="*/ 7714 h 10000"/>
              <a:gd name="connsiteX32" fmla="*/ 9302 w 10000"/>
              <a:gd name="connsiteY32" fmla="*/ 7000 h 10000"/>
              <a:gd name="connsiteX33" fmla="*/ 9535 w 10000"/>
              <a:gd name="connsiteY33" fmla="*/ 7000 h 10000"/>
              <a:gd name="connsiteX34" fmla="*/ 9070 w 10000"/>
              <a:gd name="connsiteY34" fmla="*/ 6286 h 10000"/>
              <a:gd name="connsiteX35" fmla="*/ 8837 w 10000"/>
              <a:gd name="connsiteY35" fmla="*/ 6000 h 10000"/>
              <a:gd name="connsiteX36" fmla="*/ 7674 w 10000"/>
              <a:gd name="connsiteY36" fmla="*/ 5857 h 10000"/>
              <a:gd name="connsiteX37" fmla="*/ 6512 w 10000"/>
              <a:gd name="connsiteY37" fmla="*/ 5571 h 10000"/>
              <a:gd name="connsiteX38" fmla="*/ 6047 w 10000"/>
              <a:gd name="connsiteY38" fmla="*/ 4857 h 10000"/>
              <a:gd name="connsiteX39" fmla="*/ 5581 w 10000"/>
              <a:gd name="connsiteY39" fmla="*/ 3714 h 10000"/>
              <a:gd name="connsiteX40" fmla="*/ 6047 w 10000"/>
              <a:gd name="connsiteY40" fmla="*/ 3286 h 10000"/>
              <a:gd name="connsiteX41" fmla="*/ 5814 w 10000"/>
              <a:gd name="connsiteY41" fmla="*/ 2286 h 10000"/>
              <a:gd name="connsiteX42" fmla="*/ 6977 w 10000"/>
              <a:gd name="connsiteY42" fmla="*/ 2286 h 10000"/>
              <a:gd name="connsiteX43" fmla="*/ 7442 w 10000"/>
              <a:gd name="connsiteY43" fmla="*/ 2857 h 10000"/>
              <a:gd name="connsiteX44" fmla="*/ 8372 w 10000"/>
              <a:gd name="connsiteY44" fmla="*/ 2857 h 10000"/>
              <a:gd name="connsiteX45" fmla="*/ 8372 w 10000"/>
              <a:gd name="connsiteY45" fmla="*/ 2429 h 10000"/>
              <a:gd name="connsiteX46" fmla="*/ 8605 w 10000"/>
              <a:gd name="connsiteY46" fmla="*/ 2143 h 10000"/>
              <a:gd name="connsiteX47" fmla="*/ 8837 w 10000"/>
              <a:gd name="connsiteY47" fmla="*/ 2286 h 10000"/>
              <a:gd name="connsiteX48" fmla="*/ 8605 w 10000"/>
              <a:gd name="connsiteY48" fmla="*/ 1429 h 10000"/>
              <a:gd name="connsiteX49" fmla="*/ 9070 w 10000"/>
              <a:gd name="connsiteY49" fmla="*/ 857 h 10000"/>
              <a:gd name="connsiteX50" fmla="*/ 9070 w 10000"/>
              <a:gd name="connsiteY50" fmla="*/ 286 h 10000"/>
              <a:gd name="connsiteX51" fmla="*/ 8605 w 10000"/>
              <a:gd name="connsiteY51" fmla="*/ 0 h 10000"/>
              <a:gd name="connsiteX52" fmla="*/ 8140 w 10000"/>
              <a:gd name="connsiteY52" fmla="*/ 0 h 10000"/>
              <a:gd name="connsiteX53" fmla="*/ 6279 w 10000"/>
              <a:gd name="connsiteY53" fmla="*/ 0 h 10000"/>
              <a:gd name="connsiteX0" fmla="*/ 8140 w 10000"/>
              <a:gd name="connsiteY0" fmla="*/ 0 h 10000"/>
              <a:gd name="connsiteX1" fmla="*/ 5814 w 10000"/>
              <a:gd name="connsiteY1" fmla="*/ 5429 h 10000"/>
              <a:gd name="connsiteX2" fmla="*/ 5116 w 10000"/>
              <a:gd name="connsiteY2" fmla="*/ 5571 h 10000"/>
              <a:gd name="connsiteX3" fmla="*/ 4884 w 10000"/>
              <a:gd name="connsiteY3" fmla="*/ 6429 h 10000"/>
              <a:gd name="connsiteX4" fmla="*/ 4651 w 10000"/>
              <a:gd name="connsiteY4" fmla="*/ 6857 h 10000"/>
              <a:gd name="connsiteX5" fmla="*/ 5349 w 10000"/>
              <a:gd name="connsiteY5" fmla="*/ 7429 h 10000"/>
              <a:gd name="connsiteX6" fmla="*/ 5349 w 10000"/>
              <a:gd name="connsiteY6" fmla="*/ 7714 h 10000"/>
              <a:gd name="connsiteX7" fmla="*/ 3953 w 10000"/>
              <a:gd name="connsiteY7" fmla="*/ 7286 h 10000"/>
              <a:gd name="connsiteX8" fmla="*/ 2558 w 10000"/>
              <a:gd name="connsiteY8" fmla="*/ 6857 h 10000"/>
              <a:gd name="connsiteX9" fmla="*/ 1395 w 10000"/>
              <a:gd name="connsiteY9" fmla="*/ 6857 h 10000"/>
              <a:gd name="connsiteX10" fmla="*/ 1395 w 10000"/>
              <a:gd name="connsiteY10" fmla="*/ 7429 h 10000"/>
              <a:gd name="connsiteX11" fmla="*/ 0 w 10000"/>
              <a:gd name="connsiteY11" fmla="*/ 7571 h 10000"/>
              <a:gd name="connsiteX12" fmla="*/ 0 w 10000"/>
              <a:gd name="connsiteY12" fmla="*/ 9143 h 10000"/>
              <a:gd name="connsiteX13" fmla="*/ 465 w 10000"/>
              <a:gd name="connsiteY13" fmla="*/ 9714 h 10000"/>
              <a:gd name="connsiteX14" fmla="*/ 1395 w 10000"/>
              <a:gd name="connsiteY14" fmla="*/ 9714 h 10000"/>
              <a:gd name="connsiteX15" fmla="*/ 1860 w 10000"/>
              <a:gd name="connsiteY15" fmla="*/ 9857 h 10000"/>
              <a:gd name="connsiteX16" fmla="*/ 1628 w 10000"/>
              <a:gd name="connsiteY16" fmla="*/ 9857 h 10000"/>
              <a:gd name="connsiteX17" fmla="*/ 2093 w 10000"/>
              <a:gd name="connsiteY17" fmla="*/ 10000 h 10000"/>
              <a:gd name="connsiteX18" fmla="*/ 2558 w 10000"/>
              <a:gd name="connsiteY18" fmla="*/ 9857 h 10000"/>
              <a:gd name="connsiteX19" fmla="*/ 3488 w 10000"/>
              <a:gd name="connsiteY19" fmla="*/ 10000 h 10000"/>
              <a:gd name="connsiteX20" fmla="*/ 4186 w 10000"/>
              <a:gd name="connsiteY20" fmla="*/ 9571 h 10000"/>
              <a:gd name="connsiteX21" fmla="*/ 5116 w 10000"/>
              <a:gd name="connsiteY21" fmla="*/ 9000 h 10000"/>
              <a:gd name="connsiteX22" fmla="*/ 5814 w 10000"/>
              <a:gd name="connsiteY22" fmla="*/ 8857 h 10000"/>
              <a:gd name="connsiteX23" fmla="*/ 5581 w 10000"/>
              <a:gd name="connsiteY23" fmla="*/ 8857 h 10000"/>
              <a:gd name="connsiteX24" fmla="*/ 5581 w 10000"/>
              <a:gd name="connsiteY24" fmla="*/ 8714 h 10000"/>
              <a:gd name="connsiteX25" fmla="*/ 7674 w 10000"/>
              <a:gd name="connsiteY25" fmla="*/ 8143 h 10000"/>
              <a:gd name="connsiteX26" fmla="*/ 8605 w 10000"/>
              <a:gd name="connsiteY26" fmla="*/ 8429 h 10000"/>
              <a:gd name="connsiteX27" fmla="*/ 9070 w 10000"/>
              <a:gd name="connsiteY27" fmla="*/ 8857 h 10000"/>
              <a:gd name="connsiteX28" fmla="*/ 9302 w 10000"/>
              <a:gd name="connsiteY28" fmla="*/ 9143 h 10000"/>
              <a:gd name="connsiteX29" fmla="*/ 10000 w 10000"/>
              <a:gd name="connsiteY29" fmla="*/ 8857 h 10000"/>
              <a:gd name="connsiteX30" fmla="*/ 10000 w 10000"/>
              <a:gd name="connsiteY30" fmla="*/ 8429 h 10000"/>
              <a:gd name="connsiteX31" fmla="*/ 9302 w 10000"/>
              <a:gd name="connsiteY31" fmla="*/ 7714 h 10000"/>
              <a:gd name="connsiteX32" fmla="*/ 9302 w 10000"/>
              <a:gd name="connsiteY32" fmla="*/ 7000 h 10000"/>
              <a:gd name="connsiteX33" fmla="*/ 9535 w 10000"/>
              <a:gd name="connsiteY33" fmla="*/ 7000 h 10000"/>
              <a:gd name="connsiteX34" fmla="*/ 9070 w 10000"/>
              <a:gd name="connsiteY34" fmla="*/ 6286 h 10000"/>
              <a:gd name="connsiteX35" fmla="*/ 8837 w 10000"/>
              <a:gd name="connsiteY35" fmla="*/ 6000 h 10000"/>
              <a:gd name="connsiteX36" fmla="*/ 7674 w 10000"/>
              <a:gd name="connsiteY36" fmla="*/ 5857 h 10000"/>
              <a:gd name="connsiteX37" fmla="*/ 6512 w 10000"/>
              <a:gd name="connsiteY37" fmla="*/ 5571 h 10000"/>
              <a:gd name="connsiteX38" fmla="*/ 6047 w 10000"/>
              <a:gd name="connsiteY38" fmla="*/ 4857 h 10000"/>
              <a:gd name="connsiteX39" fmla="*/ 5581 w 10000"/>
              <a:gd name="connsiteY39" fmla="*/ 3714 h 10000"/>
              <a:gd name="connsiteX40" fmla="*/ 6047 w 10000"/>
              <a:gd name="connsiteY40" fmla="*/ 3286 h 10000"/>
              <a:gd name="connsiteX41" fmla="*/ 5814 w 10000"/>
              <a:gd name="connsiteY41" fmla="*/ 2286 h 10000"/>
              <a:gd name="connsiteX42" fmla="*/ 6977 w 10000"/>
              <a:gd name="connsiteY42" fmla="*/ 2286 h 10000"/>
              <a:gd name="connsiteX43" fmla="*/ 7442 w 10000"/>
              <a:gd name="connsiteY43" fmla="*/ 2857 h 10000"/>
              <a:gd name="connsiteX44" fmla="*/ 8372 w 10000"/>
              <a:gd name="connsiteY44" fmla="*/ 2857 h 10000"/>
              <a:gd name="connsiteX45" fmla="*/ 8372 w 10000"/>
              <a:gd name="connsiteY45" fmla="*/ 2429 h 10000"/>
              <a:gd name="connsiteX46" fmla="*/ 8605 w 10000"/>
              <a:gd name="connsiteY46" fmla="*/ 2143 h 10000"/>
              <a:gd name="connsiteX47" fmla="*/ 8837 w 10000"/>
              <a:gd name="connsiteY47" fmla="*/ 2286 h 10000"/>
              <a:gd name="connsiteX48" fmla="*/ 8605 w 10000"/>
              <a:gd name="connsiteY48" fmla="*/ 1429 h 10000"/>
              <a:gd name="connsiteX49" fmla="*/ 9070 w 10000"/>
              <a:gd name="connsiteY49" fmla="*/ 857 h 10000"/>
              <a:gd name="connsiteX50" fmla="*/ 9070 w 10000"/>
              <a:gd name="connsiteY50" fmla="*/ 286 h 10000"/>
              <a:gd name="connsiteX51" fmla="*/ 8605 w 10000"/>
              <a:gd name="connsiteY51" fmla="*/ 0 h 10000"/>
              <a:gd name="connsiteX52" fmla="*/ 8140 w 10000"/>
              <a:gd name="connsiteY52" fmla="*/ 0 h 10000"/>
              <a:gd name="connsiteX0" fmla="*/ 8140 w 10000"/>
              <a:gd name="connsiteY0" fmla="*/ 0 h 10000"/>
              <a:gd name="connsiteX1" fmla="*/ 5814 w 10000"/>
              <a:gd name="connsiteY1" fmla="*/ 5429 h 10000"/>
              <a:gd name="connsiteX2" fmla="*/ 5116 w 10000"/>
              <a:gd name="connsiteY2" fmla="*/ 5571 h 10000"/>
              <a:gd name="connsiteX3" fmla="*/ 4884 w 10000"/>
              <a:gd name="connsiteY3" fmla="*/ 6429 h 10000"/>
              <a:gd name="connsiteX4" fmla="*/ 4651 w 10000"/>
              <a:gd name="connsiteY4" fmla="*/ 6857 h 10000"/>
              <a:gd name="connsiteX5" fmla="*/ 5349 w 10000"/>
              <a:gd name="connsiteY5" fmla="*/ 7429 h 10000"/>
              <a:gd name="connsiteX6" fmla="*/ 5349 w 10000"/>
              <a:gd name="connsiteY6" fmla="*/ 7714 h 10000"/>
              <a:gd name="connsiteX7" fmla="*/ 3953 w 10000"/>
              <a:gd name="connsiteY7" fmla="*/ 7286 h 10000"/>
              <a:gd name="connsiteX8" fmla="*/ 2558 w 10000"/>
              <a:gd name="connsiteY8" fmla="*/ 6857 h 10000"/>
              <a:gd name="connsiteX9" fmla="*/ 1395 w 10000"/>
              <a:gd name="connsiteY9" fmla="*/ 6857 h 10000"/>
              <a:gd name="connsiteX10" fmla="*/ 1395 w 10000"/>
              <a:gd name="connsiteY10" fmla="*/ 7429 h 10000"/>
              <a:gd name="connsiteX11" fmla="*/ 0 w 10000"/>
              <a:gd name="connsiteY11" fmla="*/ 7571 h 10000"/>
              <a:gd name="connsiteX12" fmla="*/ 0 w 10000"/>
              <a:gd name="connsiteY12" fmla="*/ 9143 h 10000"/>
              <a:gd name="connsiteX13" fmla="*/ 465 w 10000"/>
              <a:gd name="connsiteY13" fmla="*/ 9714 h 10000"/>
              <a:gd name="connsiteX14" fmla="*/ 1395 w 10000"/>
              <a:gd name="connsiteY14" fmla="*/ 9714 h 10000"/>
              <a:gd name="connsiteX15" fmla="*/ 1860 w 10000"/>
              <a:gd name="connsiteY15" fmla="*/ 9857 h 10000"/>
              <a:gd name="connsiteX16" fmla="*/ 1628 w 10000"/>
              <a:gd name="connsiteY16" fmla="*/ 9857 h 10000"/>
              <a:gd name="connsiteX17" fmla="*/ 2093 w 10000"/>
              <a:gd name="connsiteY17" fmla="*/ 10000 h 10000"/>
              <a:gd name="connsiteX18" fmla="*/ 2558 w 10000"/>
              <a:gd name="connsiteY18" fmla="*/ 9857 h 10000"/>
              <a:gd name="connsiteX19" fmla="*/ 3488 w 10000"/>
              <a:gd name="connsiteY19" fmla="*/ 10000 h 10000"/>
              <a:gd name="connsiteX20" fmla="*/ 4186 w 10000"/>
              <a:gd name="connsiteY20" fmla="*/ 9571 h 10000"/>
              <a:gd name="connsiteX21" fmla="*/ 5116 w 10000"/>
              <a:gd name="connsiteY21" fmla="*/ 9000 h 10000"/>
              <a:gd name="connsiteX22" fmla="*/ 5814 w 10000"/>
              <a:gd name="connsiteY22" fmla="*/ 8857 h 10000"/>
              <a:gd name="connsiteX23" fmla="*/ 5581 w 10000"/>
              <a:gd name="connsiteY23" fmla="*/ 8857 h 10000"/>
              <a:gd name="connsiteX24" fmla="*/ 5581 w 10000"/>
              <a:gd name="connsiteY24" fmla="*/ 8714 h 10000"/>
              <a:gd name="connsiteX25" fmla="*/ 7674 w 10000"/>
              <a:gd name="connsiteY25" fmla="*/ 8143 h 10000"/>
              <a:gd name="connsiteX26" fmla="*/ 8605 w 10000"/>
              <a:gd name="connsiteY26" fmla="*/ 8429 h 10000"/>
              <a:gd name="connsiteX27" fmla="*/ 9070 w 10000"/>
              <a:gd name="connsiteY27" fmla="*/ 8857 h 10000"/>
              <a:gd name="connsiteX28" fmla="*/ 9302 w 10000"/>
              <a:gd name="connsiteY28" fmla="*/ 9143 h 10000"/>
              <a:gd name="connsiteX29" fmla="*/ 10000 w 10000"/>
              <a:gd name="connsiteY29" fmla="*/ 8857 h 10000"/>
              <a:gd name="connsiteX30" fmla="*/ 10000 w 10000"/>
              <a:gd name="connsiteY30" fmla="*/ 8429 h 10000"/>
              <a:gd name="connsiteX31" fmla="*/ 9302 w 10000"/>
              <a:gd name="connsiteY31" fmla="*/ 7714 h 10000"/>
              <a:gd name="connsiteX32" fmla="*/ 9302 w 10000"/>
              <a:gd name="connsiteY32" fmla="*/ 7000 h 10000"/>
              <a:gd name="connsiteX33" fmla="*/ 9535 w 10000"/>
              <a:gd name="connsiteY33" fmla="*/ 7000 h 10000"/>
              <a:gd name="connsiteX34" fmla="*/ 9070 w 10000"/>
              <a:gd name="connsiteY34" fmla="*/ 6286 h 10000"/>
              <a:gd name="connsiteX35" fmla="*/ 8837 w 10000"/>
              <a:gd name="connsiteY35" fmla="*/ 6000 h 10000"/>
              <a:gd name="connsiteX36" fmla="*/ 7674 w 10000"/>
              <a:gd name="connsiteY36" fmla="*/ 5857 h 10000"/>
              <a:gd name="connsiteX37" fmla="*/ 6512 w 10000"/>
              <a:gd name="connsiteY37" fmla="*/ 5571 h 10000"/>
              <a:gd name="connsiteX38" fmla="*/ 6047 w 10000"/>
              <a:gd name="connsiteY38" fmla="*/ 4857 h 10000"/>
              <a:gd name="connsiteX39" fmla="*/ 5581 w 10000"/>
              <a:gd name="connsiteY39" fmla="*/ 3714 h 10000"/>
              <a:gd name="connsiteX40" fmla="*/ 6047 w 10000"/>
              <a:gd name="connsiteY40" fmla="*/ 3286 h 10000"/>
              <a:gd name="connsiteX41" fmla="*/ 5814 w 10000"/>
              <a:gd name="connsiteY41" fmla="*/ 2286 h 10000"/>
              <a:gd name="connsiteX42" fmla="*/ 6977 w 10000"/>
              <a:gd name="connsiteY42" fmla="*/ 2286 h 10000"/>
              <a:gd name="connsiteX43" fmla="*/ 7442 w 10000"/>
              <a:gd name="connsiteY43" fmla="*/ 2857 h 10000"/>
              <a:gd name="connsiteX44" fmla="*/ 8372 w 10000"/>
              <a:gd name="connsiteY44" fmla="*/ 2857 h 10000"/>
              <a:gd name="connsiteX45" fmla="*/ 8372 w 10000"/>
              <a:gd name="connsiteY45" fmla="*/ 2429 h 10000"/>
              <a:gd name="connsiteX46" fmla="*/ 8605 w 10000"/>
              <a:gd name="connsiteY46" fmla="*/ 2143 h 10000"/>
              <a:gd name="connsiteX47" fmla="*/ 8837 w 10000"/>
              <a:gd name="connsiteY47" fmla="*/ 2286 h 10000"/>
              <a:gd name="connsiteX48" fmla="*/ 8605 w 10000"/>
              <a:gd name="connsiteY48" fmla="*/ 1429 h 10000"/>
              <a:gd name="connsiteX49" fmla="*/ 9070 w 10000"/>
              <a:gd name="connsiteY49" fmla="*/ 857 h 10000"/>
              <a:gd name="connsiteX50" fmla="*/ 9070 w 10000"/>
              <a:gd name="connsiteY50" fmla="*/ 286 h 10000"/>
              <a:gd name="connsiteX51" fmla="*/ 8140 w 10000"/>
              <a:gd name="connsiteY51" fmla="*/ 0 h 10000"/>
              <a:gd name="connsiteX0" fmla="*/ 9070 w 10000"/>
              <a:gd name="connsiteY0" fmla="*/ 0 h 9714"/>
              <a:gd name="connsiteX1" fmla="*/ 5814 w 10000"/>
              <a:gd name="connsiteY1" fmla="*/ 5143 h 9714"/>
              <a:gd name="connsiteX2" fmla="*/ 5116 w 10000"/>
              <a:gd name="connsiteY2" fmla="*/ 5285 h 9714"/>
              <a:gd name="connsiteX3" fmla="*/ 4884 w 10000"/>
              <a:gd name="connsiteY3" fmla="*/ 6143 h 9714"/>
              <a:gd name="connsiteX4" fmla="*/ 4651 w 10000"/>
              <a:gd name="connsiteY4" fmla="*/ 6571 h 9714"/>
              <a:gd name="connsiteX5" fmla="*/ 5349 w 10000"/>
              <a:gd name="connsiteY5" fmla="*/ 7143 h 9714"/>
              <a:gd name="connsiteX6" fmla="*/ 5349 w 10000"/>
              <a:gd name="connsiteY6" fmla="*/ 7428 h 9714"/>
              <a:gd name="connsiteX7" fmla="*/ 3953 w 10000"/>
              <a:gd name="connsiteY7" fmla="*/ 7000 h 9714"/>
              <a:gd name="connsiteX8" fmla="*/ 2558 w 10000"/>
              <a:gd name="connsiteY8" fmla="*/ 6571 h 9714"/>
              <a:gd name="connsiteX9" fmla="*/ 1395 w 10000"/>
              <a:gd name="connsiteY9" fmla="*/ 6571 h 9714"/>
              <a:gd name="connsiteX10" fmla="*/ 1395 w 10000"/>
              <a:gd name="connsiteY10" fmla="*/ 7143 h 9714"/>
              <a:gd name="connsiteX11" fmla="*/ 0 w 10000"/>
              <a:gd name="connsiteY11" fmla="*/ 7285 h 9714"/>
              <a:gd name="connsiteX12" fmla="*/ 0 w 10000"/>
              <a:gd name="connsiteY12" fmla="*/ 8857 h 9714"/>
              <a:gd name="connsiteX13" fmla="*/ 465 w 10000"/>
              <a:gd name="connsiteY13" fmla="*/ 9428 h 9714"/>
              <a:gd name="connsiteX14" fmla="*/ 1395 w 10000"/>
              <a:gd name="connsiteY14" fmla="*/ 9428 h 9714"/>
              <a:gd name="connsiteX15" fmla="*/ 1860 w 10000"/>
              <a:gd name="connsiteY15" fmla="*/ 9571 h 9714"/>
              <a:gd name="connsiteX16" fmla="*/ 1628 w 10000"/>
              <a:gd name="connsiteY16" fmla="*/ 9571 h 9714"/>
              <a:gd name="connsiteX17" fmla="*/ 2093 w 10000"/>
              <a:gd name="connsiteY17" fmla="*/ 9714 h 9714"/>
              <a:gd name="connsiteX18" fmla="*/ 2558 w 10000"/>
              <a:gd name="connsiteY18" fmla="*/ 9571 h 9714"/>
              <a:gd name="connsiteX19" fmla="*/ 3488 w 10000"/>
              <a:gd name="connsiteY19" fmla="*/ 9714 h 9714"/>
              <a:gd name="connsiteX20" fmla="*/ 4186 w 10000"/>
              <a:gd name="connsiteY20" fmla="*/ 9285 h 9714"/>
              <a:gd name="connsiteX21" fmla="*/ 5116 w 10000"/>
              <a:gd name="connsiteY21" fmla="*/ 8714 h 9714"/>
              <a:gd name="connsiteX22" fmla="*/ 5814 w 10000"/>
              <a:gd name="connsiteY22" fmla="*/ 8571 h 9714"/>
              <a:gd name="connsiteX23" fmla="*/ 5581 w 10000"/>
              <a:gd name="connsiteY23" fmla="*/ 8571 h 9714"/>
              <a:gd name="connsiteX24" fmla="*/ 5581 w 10000"/>
              <a:gd name="connsiteY24" fmla="*/ 8428 h 9714"/>
              <a:gd name="connsiteX25" fmla="*/ 7674 w 10000"/>
              <a:gd name="connsiteY25" fmla="*/ 7857 h 9714"/>
              <a:gd name="connsiteX26" fmla="*/ 8605 w 10000"/>
              <a:gd name="connsiteY26" fmla="*/ 8143 h 9714"/>
              <a:gd name="connsiteX27" fmla="*/ 9070 w 10000"/>
              <a:gd name="connsiteY27" fmla="*/ 8571 h 9714"/>
              <a:gd name="connsiteX28" fmla="*/ 9302 w 10000"/>
              <a:gd name="connsiteY28" fmla="*/ 8857 h 9714"/>
              <a:gd name="connsiteX29" fmla="*/ 10000 w 10000"/>
              <a:gd name="connsiteY29" fmla="*/ 8571 h 9714"/>
              <a:gd name="connsiteX30" fmla="*/ 10000 w 10000"/>
              <a:gd name="connsiteY30" fmla="*/ 8143 h 9714"/>
              <a:gd name="connsiteX31" fmla="*/ 9302 w 10000"/>
              <a:gd name="connsiteY31" fmla="*/ 7428 h 9714"/>
              <a:gd name="connsiteX32" fmla="*/ 9302 w 10000"/>
              <a:gd name="connsiteY32" fmla="*/ 6714 h 9714"/>
              <a:gd name="connsiteX33" fmla="*/ 9535 w 10000"/>
              <a:gd name="connsiteY33" fmla="*/ 6714 h 9714"/>
              <a:gd name="connsiteX34" fmla="*/ 9070 w 10000"/>
              <a:gd name="connsiteY34" fmla="*/ 6000 h 9714"/>
              <a:gd name="connsiteX35" fmla="*/ 8837 w 10000"/>
              <a:gd name="connsiteY35" fmla="*/ 5714 h 9714"/>
              <a:gd name="connsiteX36" fmla="*/ 7674 w 10000"/>
              <a:gd name="connsiteY36" fmla="*/ 5571 h 9714"/>
              <a:gd name="connsiteX37" fmla="*/ 6512 w 10000"/>
              <a:gd name="connsiteY37" fmla="*/ 5285 h 9714"/>
              <a:gd name="connsiteX38" fmla="*/ 6047 w 10000"/>
              <a:gd name="connsiteY38" fmla="*/ 4571 h 9714"/>
              <a:gd name="connsiteX39" fmla="*/ 5581 w 10000"/>
              <a:gd name="connsiteY39" fmla="*/ 3428 h 9714"/>
              <a:gd name="connsiteX40" fmla="*/ 6047 w 10000"/>
              <a:gd name="connsiteY40" fmla="*/ 3000 h 9714"/>
              <a:gd name="connsiteX41" fmla="*/ 5814 w 10000"/>
              <a:gd name="connsiteY41" fmla="*/ 2000 h 9714"/>
              <a:gd name="connsiteX42" fmla="*/ 6977 w 10000"/>
              <a:gd name="connsiteY42" fmla="*/ 2000 h 9714"/>
              <a:gd name="connsiteX43" fmla="*/ 7442 w 10000"/>
              <a:gd name="connsiteY43" fmla="*/ 2571 h 9714"/>
              <a:gd name="connsiteX44" fmla="*/ 8372 w 10000"/>
              <a:gd name="connsiteY44" fmla="*/ 2571 h 9714"/>
              <a:gd name="connsiteX45" fmla="*/ 8372 w 10000"/>
              <a:gd name="connsiteY45" fmla="*/ 2143 h 9714"/>
              <a:gd name="connsiteX46" fmla="*/ 8605 w 10000"/>
              <a:gd name="connsiteY46" fmla="*/ 1857 h 9714"/>
              <a:gd name="connsiteX47" fmla="*/ 8837 w 10000"/>
              <a:gd name="connsiteY47" fmla="*/ 2000 h 9714"/>
              <a:gd name="connsiteX48" fmla="*/ 8605 w 10000"/>
              <a:gd name="connsiteY48" fmla="*/ 1143 h 9714"/>
              <a:gd name="connsiteX49" fmla="*/ 9070 w 10000"/>
              <a:gd name="connsiteY49" fmla="*/ 571 h 9714"/>
              <a:gd name="connsiteX50" fmla="*/ 9070 w 10000"/>
              <a:gd name="connsiteY50" fmla="*/ 0 h 9714"/>
              <a:gd name="connsiteX0" fmla="*/ 9070 w 10000"/>
              <a:gd name="connsiteY0" fmla="*/ 0 h 9412"/>
              <a:gd name="connsiteX1" fmla="*/ 5814 w 10000"/>
              <a:gd name="connsiteY1" fmla="*/ 4706 h 9412"/>
              <a:gd name="connsiteX2" fmla="*/ 5116 w 10000"/>
              <a:gd name="connsiteY2" fmla="*/ 4853 h 9412"/>
              <a:gd name="connsiteX3" fmla="*/ 4884 w 10000"/>
              <a:gd name="connsiteY3" fmla="*/ 5736 h 9412"/>
              <a:gd name="connsiteX4" fmla="*/ 4651 w 10000"/>
              <a:gd name="connsiteY4" fmla="*/ 6176 h 9412"/>
              <a:gd name="connsiteX5" fmla="*/ 5349 w 10000"/>
              <a:gd name="connsiteY5" fmla="*/ 6765 h 9412"/>
              <a:gd name="connsiteX6" fmla="*/ 5349 w 10000"/>
              <a:gd name="connsiteY6" fmla="*/ 7059 h 9412"/>
              <a:gd name="connsiteX7" fmla="*/ 3953 w 10000"/>
              <a:gd name="connsiteY7" fmla="*/ 6618 h 9412"/>
              <a:gd name="connsiteX8" fmla="*/ 2558 w 10000"/>
              <a:gd name="connsiteY8" fmla="*/ 6176 h 9412"/>
              <a:gd name="connsiteX9" fmla="*/ 1395 w 10000"/>
              <a:gd name="connsiteY9" fmla="*/ 6176 h 9412"/>
              <a:gd name="connsiteX10" fmla="*/ 1395 w 10000"/>
              <a:gd name="connsiteY10" fmla="*/ 6765 h 9412"/>
              <a:gd name="connsiteX11" fmla="*/ 0 w 10000"/>
              <a:gd name="connsiteY11" fmla="*/ 6911 h 9412"/>
              <a:gd name="connsiteX12" fmla="*/ 0 w 10000"/>
              <a:gd name="connsiteY12" fmla="*/ 8530 h 9412"/>
              <a:gd name="connsiteX13" fmla="*/ 465 w 10000"/>
              <a:gd name="connsiteY13" fmla="*/ 9118 h 9412"/>
              <a:gd name="connsiteX14" fmla="*/ 1395 w 10000"/>
              <a:gd name="connsiteY14" fmla="*/ 9118 h 9412"/>
              <a:gd name="connsiteX15" fmla="*/ 1860 w 10000"/>
              <a:gd name="connsiteY15" fmla="*/ 9265 h 9412"/>
              <a:gd name="connsiteX16" fmla="*/ 1628 w 10000"/>
              <a:gd name="connsiteY16" fmla="*/ 9265 h 9412"/>
              <a:gd name="connsiteX17" fmla="*/ 2093 w 10000"/>
              <a:gd name="connsiteY17" fmla="*/ 9412 h 9412"/>
              <a:gd name="connsiteX18" fmla="*/ 2558 w 10000"/>
              <a:gd name="connsiteY18" fmla="*/ 9265 h 9412"/>
              <a:gd name="connsiteX19" fmla="*/ 3488 w 10000"/>
              <a:gd name="connsiteY19" fmla="*/ 9412 h 9412"/>
              <a:gd name="connsiteX20" fmla="*/ 4186 w 10000"/>
              <a:gd name="connsiteY20" fmla="*/ 8970 h 9412"/>
              <a:gd name="connsiteX21" fmla="*/ 5116 w 10000"/>
              <a:gd name="connsiteY21" fmla="*/ 8383 h 9412"/>
              <a:gd name="connsiteX22" fmla="*/ 5814 w 10000"/>
              <a:gd name="connsiteY22" fmla="*/ 8235 h 9412"/>
              <a:gd name="connsiteX23" fmla="*/ 5581 w 10000"/>
              <a:gd name="connsiteY23" fmla="*/ 8235 h 9412"/>
              <a:gd name="connsiteX24" fmla="*/ 5581 w 10000"/>
              <a:gd name="connsiteY24" fmla="*/ 8088 h 9412"/>
              <a:gd name="connsiteX25" fmla="*/ 7674 w 10000"/>
              <a:gd name="connsiteY25" fmla="*/ 7500 h 9412"/>
              <a:gd name="connsiteX26" fmla="*/ 8605 w 10000"/>
              <a:gd name="connsiteY26" fmla="*/ 7795 h 9412"/>
              <a:gd name="connsiteX27" fmla="*/ 9070 w 10000"/>
              <a:gd name="connsiteY27" fmla="*/ 8235 h 9412"/>
              <a:gd name="connsiteX28" fmla="*/ 9302 w 10000"/>
              <a:gd name="connsiteY28" fmla="*/ 8530 h 9412"/>
              <a:gd name="connsiteX29" fmla="*/ 10000 w 10000"/>
              <a:gd name="connsiteY29" fmla="*/ 8235 h 9412"/>
              <a:gd name="connsiteX30" fmla="*/ 10000 w 10000"/>
              <a:gd name="connsiteY30" fmla="*/ 7795 h 9412"/>
              <a:gd name="connsiteX31" fmla="*/ 9302 w 10000"/>
              <a:gd name="connsiteY31" fmla="*/ 7059 h 9412"/>
              <a:gd name="connsiteX32" fmla="*/ 9302 w 10000"/>
              <a:gd name="connsiteY32" fmla="*/ 6324 h 9412"/>
              <a:gd name="connsiteX33" fmla="*/ 9535 w 10000"/>
              <a:gd name="connsiteY33" fmla="*/ 6324 h 9412"/>
              <a:gd name="connsiteX34" fmla="*/ 9070 w 10000"/>
              <a:gd name="connsiteY34" fmla="*/ 5589 h 9412"/>
              <a:gd name="connsiteX35" fmla="*/ 8837 w 10000"/>
              <a:gd name="connsiteY35" fmla="*/ 5294 h 9412"/>
              <a:gd name="connsiteX36" fmla="*/ 7674 w 10000"/>
              <a:gd name="connsiteY36" fmla="*/ 5147 h 9412"/>
              <a:gd name="connsiteX37" fmla="*/ 6512 w 10000"/>
              <a:gd name="connsiteY37" fmla="*/ 4853 h 9412"/>
              <a:gd name="connsiteX38" fmla="*/ 6047 w 10000"/>
              <a:gd name="connsiteY38" fmla="*/ 4118 h 9412"/>
              <a:gd name="connsiteX39" fmla="*/ 5581 w 10000"/>
              <a:gd name="connsiteY39" fmla="*/ 2941 h 9412"/>
              <a:gd name="connsiteX40" fmla="*/ 6047 w 10000"/>
              <a:gd name="connsiteY40" fmla="*/ 2500 h 9412"/>
              <a:gd name="connsiteX41" fmla="*/ 5814 w 10000"/>
              <a:gd name="connsiteY41" fmla="*/ 1471 h 9412"/>
              <a:gd name="connsiteX42" fmla="*/ 6977 w 10000"/>
              <a:gd name="connsiteY42" fmla="*/ 1471 h 9412"/>
              <a:gd name="connsiteX43" fmla="*/ 7442 w 10000"/>
              <a:gd name="connsiteY43" fmla="*/ 2059 h 9412"/>
              <a:gd name="connsiteX44" fmla="*/ 8372 w 10000"/>
              <a:gd name="connsiteY44" fmla="*/ 2059 h 9412"/>
              <a:gd name="connsiteX45" fmla="*/ 8372 w 10000"/>
              <a:gd name="connsiteY45" fmla="*/ 1618 h 9412"/>
              <a:gd name="connsiteX46" fmla="*/ 8605 w 10000"/>
              <a:gd name="connsiteY46" fmla="*/ 1324 h 9412"/>
              <a:gd name="connsiteX47" fmla="*/ 8837 w 10000"/>
              <a:gd name="connsiteY47" fmla="*/ 1471 h 9412"/>
              <a:gd name="connsiteX48" fmla="*/ 8605 w 10000"/>
              <a:gd name="connsiteY48" fmla="*/ 589 h 9412"/>
              <a:gd name="connsiteX49" fmla="*/ 9070 w 10000"/>
              <a:gd name="connsiteY49" fmla="*/ 0 h 9412"/>
              <a:gd name="connsiteX0" fmla="*/ 8605 w 10000"/>
              <a:gd name="connsiteY0" fmla="*/ 0 h 9374"/>
              <a:gd name="connsiteX1" fmla="*/ 5814 w 10000"/>
              <a:gd name="connsiteY1" fmla="*/ 4374 h 9374"/>
              <a:gd name="connsiteX2" fmla="*/ 5116 w 10000"/>
              <a:gd name="connsiteY2" fmla="*/ 4530 h 9374"/>
              <a:gd name="connsiteX3" fmla="*/ 4884 w 10000"/>
              <a:gd name="connsiteY3" fmla="*/ 5468 h 9374"/>
              <a:gd name="connsiteX4" fmla="*/ 4651 w 10000"/>
              <a:gd name="connsiteY4" fmla="*/ 5936 h 9374"/>
              <a:gd name="connsiteX5" fmla="*/ 5349 w 10000"/>
              <a:gd name="connsiteY5" fmla="*/ 6562 h 9374"/>
              <a:gd name="connsiteX6" fmla="*/ 5349 w 10000"/>
              <a:gd name="connsiteY6" fmla="*/ 6874 h 9374"/>
              <a:gd name="connsiteX7" fmla="*/ 3953 w 10000"/>
              <a:gd name="connsiteY7" fmla="*/ 6405 h 9374"/>
              <a:gd name="connsiteX8" fmla="*/ 2558 w 10000"/>
              <a:gd name="connsiteY8" fmla="*/ 5936 h 9374"/>
              <a:gd name="connsiteX9" fmla="*/ 1395 w 10000"/>
              <a:gd name="connsiteY9" fmla="*/ 5936 h 9374"/>
              <a:gd name="connsiteX10" fmla="*/ 1395 w 10000"/>
              <a:gd name="connsiteY10" fmla="*/ 6562 h 9374"/>
              <a:gd name="connsiteX11" fmla="*/ 0 w 10000"/>
              <a:gd name="connsiteY11" fmla="*/ 6717 h 9374"/>
              <a:gd name="connsiteX12" fmla="*/ 0 w 10000"/>
              <a:gd name="connsiteY12" fmla="*/ 8437 h 9374"/>
              <a:gd name="connsiteX13" fmla="*/ 465 w 10000"/>
              <a:gd name="connsiteY13" fmla="*/ 9062 h 9374"/>
              <a:gd name="connsiteX14" fmla="*/ 1395 w 10000"/>
              <a:gd name="connsiteY14" fmla="*/ 9062 h 9374"/>
              <a:gd name="connsiteX15" fmla="*/ 1860 w 10000"/>
              <a:gd name="connsiteY15" fmla="*/ 9218 h 9374"/>
              <a:gd name="connsiteX16" fmla="*/ 1628 w 10000"/>
              <a:gd name="connsiteY16" fmla="*/ 9218 h 9374"/>
              <a:gd name="connsiteX17" fmla="*/ 2093 w 10000"/>
              <a:gd name="connsiteY17" fmla="*/ 9374 h 9374"/>
              <a:gd name="connsiteX18" fmla="*/ 2558 w 10000"/>
              <a:gd name="connsiteY18" fmla="*/ 9218 h 9374"/>
              <a:gd name="connsiteX19" fmla="*/ 3488 w 10000"/>
              <a:gd name="connsiteY19" fmla="*/ 9374 h 9374"/>
              <a:gd name="connsiteX20" fmla="*/ 4186 w 10000"/>
              <a:gd name="connsiteY20" fmla="*/ 8904 h 9374"/>
              <a:gd name="connsiteX21" fmla="*/ 5116 w 10000"/>
              <a:gd name="connsiteY21" fmla="*/ 8281 h 9374"/>
              <a:gd name="connsiteX22" fmla="*/ 5814 w 10000"/>
              <a:gd name="connsiteY22" fmla="*/ 8123 h 9374"/>
              <a:gd name="connsiteX23" fmla="*/ 5581 w 10000"/>
              <a:gd name="connsiteY23" fmla="*/ 8123 h 9374"/>
              <a:gd name="connsiteX24" fmla="*/ 5581 w 10000"/>
              <a:gd name="connsiteY24" fmla="*/ 7967 h 9374"/>
              <a:gd name="connsiteX25" fmla="*/ 7674 w 10000"/>
              <a:gd name="connsiteY25" fmla="*/ 7343 h 9374"/>
              <a:gd name="connsiteX26" fmla="*/ 8605 w 10000"/>
              <a:gd name="connsiteY26" fmla="*/ 7656 h 9374"/>
              <a:gd name="connsiteX27" fmla="*/ 9070 w 10000"/>
              <a:gd name="connsiteY27" fmla="*/ 8123 h 9374"/>
              <a:gd name="connsiteX28" fmla="*/ 9302 w 10000"/>
              <a:gd name="connsiteY28" fmla="*/ 8437 h 9374"/>
              <a:gd name="connsiteX29" fmla="*/ 10000 w 10000"/>
              <a:gd name="connsiteY29" fmla="*/ 8123 h 9374"/>
              <a:gd name="connsiteX30" fmla="*/ 10000 w 10000"/>
              <a:gd name="connsiteY30" fmla="*/ 7656 h 9374"/>
              <a:gd name="connsiteX31" fmla="*/ 9302 w 10000"/>
              <a:gd name="connsiteY31" fmla="*/ 6874 h 9374"/>
              <a:gd name="connsiteX32" fmla="*/ 9302 w 10000"/>
              <a:gd name="connsiteY32" fmla="*/ 6093 h 9374"/>
              <a:gd name="connsiteX33" fmla="*/ 9535 w 10000"/>
              <a:gd name="connsiteY33" fmla="*/ 6093 h 9374"/>
              <a:gd name="connsiteX34" fmla="*/ 9070 w 10000"/>
              <a:gd name="connsiteY34" fmla="*/ 5312 h 9374"/>
              <a:gd name="connsiteX35" fmla="*/ 8837 w 10000"/>
              <a:gd name="connsiteY35" fmla="*/ 4999 h 9374"/>
              <a:gd name="connsiteX36" fmla="*/ 7674 w 10000"/>
              <a:gd name="connsiteY36" fmla="*/ 4843 h 9374"/>
              <a:gd name="connsiteX37" fmla="*/ 6512 w 10000"/>
              <a:gd name="connsiteY37" fmla="*/ 4530 h 9374"/>
              <a:gd name="connsiteX38" fmla="*/ 6047 w 10000"/>
              <a:gd name="connsiteY38" fmla="*/ 3749 h 9374"/>
              <a:gd name="connsiteX39" fmla="*/ 5581 w 10000"/>
              <a:gd name="connsiteY39" fmla="*/ 2499 h 9374"/>
              <a:gd name="connsiteX40" fmla="*/ 6047 w 10000"/>
              <a:gd name="connsiteY40" fmla="*/ 2030 h 9374"/>
              <a:gd name="connsiteX41" fmla="*/ 5814 w 10000"/>
              <a:gd name="connsiteY41" fmla="*/ 937 h 9374"/>
              <a:gd name="connsiteX42" fmla="*/ 6977 w 10000"/>
              <a:gd name="connsiteY42" fmla="*/ 937 h 9374"/>
              <a:gd name="connsiteX43" fmla="*/ 7442 w 10000"/>
              <a:gd name="connsiteY43" fmla="*/ 1562 h 9374"/>
              <a:gd name="connsiteX44" fmla="*/ 8372 w 10000"/>
              <a:gd name="connsiteY44" fmla="*/ 1562 h 9374"/>
              <a:gd name="connsiteX45" fmla="*/ 8372 w 10000"/>
              <a:gd name="connsiteY45" fmla="*/ 1093 h 9374"/>
              <a:gd name="connsiteX46" fmla="*/ 8605 w 10000"/>
              <a:gd name="connsiteY46" fmla="*/ 781 h 9374"/>
              <a:gd name="connsiteX47" fmla="*/ 8837 w 10000"/>
              <a:gd name="connsiteY47" fmla="*/ 937 h 9374"/>
              <a:gd name="connsiteX48" fmla="*/ 8605 w 10000"/>
              <a:gd name="connsiteY48" fmla="*/ 0 h 9374"/>
              <a:gd name="connsiteX0" fmla="*/ 8837 w 10000"/>
              <a:gd name="connsiteY0" fmla="*/ 320 h 9320"/>
              <a:gd name="connsiteX1" fmla="*/ 5814 w 10000"/>
              <a:gd name="connsiteY1" fmla="*/ 3986 h 9320"/>
              <a:gd name="connsiteX2" fmla="*/ 5116 w 10000"/>
              <a:gd name="connsiteY2" fmla="*/ 4153 h 9320"/>
              <a:gd name="connsiteX3" fmla="*/ 4884 w 10000"/>
              <a:gd name="connsiteY3" fmla="*/ 5153 h 9320"/>
              <a:gd name="connsiteX4" fmla="*/ 4651 w 10000"/>
              <a:gd name="connsiteY4" fmla="*/ 5652 h 9320"/>
              <a:gd name="connsiteX5" fmla="*/ 5349 w 10000"/>
              <a:gd name="connsiteY5" fmla="*/ 6320 h 9320"/>
              <a:gd name="connsiteX6" fmla="*/ 5349 w 10000"/>
              <a:gd name="connsiteY6" fmla="*/ 6653 h 9320"/>
              <a:gd name="connsiteX7" fmla="*/ 3953 w 10000"/>
              <a:gd name="connsiteY7" fmla="*/ 6153 h 9320"/>
              <a:gd name="connsiteX8" fmla="*/ 2558 w 10000"/>
              <a:gd name="connsiteY8" fmla="*/ 5652 h 9320"/>
              <a:gd name="connsiteX9" fmla="*/ 1395 w 10000"/>
              <a:gd name="connsiteY9" fmla="*/ 5652 h 9320"/>
              <a:gd name="connsiteX10" fmla="*/ 1395 w 10000"/>
              <a:gd name="connsiteY10" fmla="*/ 6320 h 9320"/>
              <a:gd name="connsiteX11" fmla="*/ 0 w 10000"/>
              <a:gd name="connsiteY11" fmla="*/ 6486 h 9320"/>
              <a:gd name="connsiteX12" fmla="*/ 0 w 10000"/>
              <a:gd name="connsiteY12" fmla="*/ 8320 h 9320"/>
              <a:gd name="connsiteX13" fmla="*/ 465 w 10000"/>
              <a:gd name="connsiteY13" fmla="*/ 8987 h 9320"/>
              <a:gd name="connsiteX14" fmla="*/ 1395 w 10000"/>
              <a:gd name="connsiteY14" fmla="*/ 8987 h 9320"/>
              <a:gd name="connsiteX15" fmla="*/ 1860 w 10000"/>
              <a:gd name="connsiteY15" fmla="*/ 9154 h 9320"/>
              <a:gd name="connsiteX16" fmla="*/ 1628 w 10000"/>
              <a:gd name="connsiteY16" fmla="*/ 9154 h 9320"/>
              <a:gd name="connsiteX17" fmla="*/ 2093 w 10000"/>
              <a:gd name="connsiteY17" fmla="*/ 9320 h 9320"/>
              <a:gd name="connsiteX18" fmla="*/ 2558 w 10000"/>
              <a:gd name="connsiteY18" fmla="*/ 9154 h 9320"/>
              <a:gd name="connsiteX19" fmla="*/ 3488 w 10000"/>
              <a:gd name="connsiteY19" fmla="*/ 9320 h 9320"/>
              <a:gd name="connsiteX20" fmla="*/ 4186 w 10000"/>
              <a:gd name="connsiteY20" fmla="*/ 8819 h 9320"/>
              <a:gd name="connsiteX21" fmla="*/ 5116 w 10000"/>
              <a:gd name="connsiteY21" fmla="*/ 8154 h 9320"/>
              <a:gd name="connsiteX22" fmla="*/ 5814 w 10000"/>
              <a:gd name="connsiteY22" fmla="*/ 7985 h 9320"/>
              <a:gd name="connsiteX23" fmla="*/ 5581 w 10000"/>
              <a:gd name="connsiteY23" fmla="*/ 7985 h 9320"/>
              <a:gd name="connsiteX24" fmla="*/ 5581 w 10000"/>
              <a:gd name="connsiteY24" fmla="*/ 7819 h 9320"/>
              <a:gd name="connsiteX25" fmla="*/ 7674 w 10000"/>
              <a:gd name="connsiteY25" fmla="*/ 7153 h 9320"/>
              <a:gd name="connsiteX26" fmla="*/ 8605 w 10000"/>
              <a:gd name="connsiteY26" fmla="*/ 7487 h 9320"/>
              <a:gd name="connsiteX27" fmla="*/ 9070 w 10000"/>
              <a:gd name="connsiteY27" fmla="*/ 7985 h 9320"/>
              <a:gd name="connsiteX28" fmla="*/ 9302 w 10000"/>
              <a:gd name="connsiteY28" fmla="*/ 8320 h 9320"/>
              <a:gd name="connsiteX29" fmla="*/ 10000 w 10000"/>
              <a:gd name="connsiteY29" fmla="*/ 7985 h 9320"/>
              <a:gd name="connsiteX30" fmla="*/ 10000 w 10000"/>
              <a:gd name="connsiteY30" fmla="*/ 7487 h 9320"/>
              <a:gd name="connsiteX31" fmla="*/ 9302 w 10000"/>
              <a:gd name="connsiteY31" fmla="*/ 6653 h 9320"/>
              <a:gd name="connsiteX32" fmla="*/ 9302 w 10000"/>
              <a:gd name="connsiteY32" fmla="*/ 5820 h 9320"/>
              <a:gd name="connsiteX33" fmla="*/ 9535 w 10000"/>
              <a:gd name="connsiteY33" fmla="*/ 5820 h 9320"/>
              <a:gd name="connsiteX34" fmla="*/ 9070 w 10000"/>
              <a:gd name="connsiteY34" fmla="*/ 4987 h 9320"/>
              <a:gd name="connsiteX35" fmla="*/ 8837 w 10000"/>
              <a:gd name="connsiteY35" fmla="*/ 4653 h 9320"/>
              <a:gd name="connsiteX36" fmla="*/ 7674 w 10000"/>
              <a:gd name="connsiteY36" fmla="*/ 4486 h 9320"/>
              <a:gd name="connsiteX37" fmla="*/ 6512 w 10000"/>
              <a:gd name="connsiteY37" fmla="*/ 4153 h 9320"/>
              <a:gd name="connsiteX38" fmla="*/ 6047 w 10000"/>
              <a:gd name="connsiteY38" fmla="*/ 3319 h 9320"/>
              <a:gd name="connsiteX39" fmla="*/ 5581 w 10000"/>
              <a:gd name="connsiteY39" fmla="*/ 1986 h 9320"/>
              <a:gd name="connsiteX40" fmla="*/ 6047 w 10000"/>
              <a:gd name="connsiteY40" fmla="*/ 1486 h 9320"/>
              <a:gd name="connsiteX41" fmla="*/ 5814 w 10000"/>
              <a:gd name="connsiteY41" fmla="*/ 320 h 9320"/>
              <a:gd name="connsiteX42" fmla="*/ 6977 w 10000"/>
              <a:gd name="connsiteY42" fmla="*/ 320 h 9320"/>
              <a:gd name="connsiteX43" fmla="*/ 7442 w 10000"/>
              <a:gd name="connsiteY43" fmla="*/ 986 h 9320"/>
              <a:gd name="connsiteX44" fmla="*/ 8372 w 10000"/>
              <a:gd name="connsiteY44" fmla="*/ 986 h 9320"/>
              <a:gd name="connsiteX45" fmla="*/ 8372 w 10000"/>
              <a:gd name="connsiteY45" fmla="*/ 486 h 9320"/>
              <a:gd name="connsiteX46" fmla="*/ 8605 w 10000"/>
              <a:gd name="connsiteY46" fmla="*/ 153 h 9320"/>
              <a:gd name="connsiteX47" fmla="*/ 8837 w 10000"/>
              <a:gd name="connsiteY47" fmla="*/ 320 h 9320"/>
              <a:gd name="connsiteX0" fmla="*/ 8837 w 10000"/>
              <a:gd name="connsiteY0" fmla="*/ 0 h 9657"/>
              <a:gd name="connsiteX1" fmla="*/ 5814 w 10000"/>
              <a:gd name="connsiteY1" fmla="*/ 3934 h 9657"/>
              <a:gd name="connsiteX2" fmla="*/ 5116 w 10000"/>
              <a:gd name="connsiteY2" fmla="*/ 4113 h 9657"/>
              <a:gd name="connsiteX3" fmla="*/ 4884 w 10000"/>
              <a:gd name="connsiteY3" fmla="*/ 5186 h 9657"/>
              <a:gd name="connsiteX4" fmla="*/ 4651 w 10000"/>
              <a:gd name="connsiteY4" fmla="*/ 5721 h 9657"/>
              <a:gd name="connsiteX5" fmla="*/ 5349 w 10000"/>
              <a:gd name="connsiteY5" fmla="*/ 6438 h 9657"/>
              <a:gd name="connsiteX6" fmla="*/ 5349 w 10000"/>
              <a:gd name="connsiteY6" fmla="*/ 6795 h 9657"/>
              <a:gd name="connsiteX7" fmla="*/ 3953 w 10000"/>
              <a:gd name="connsiteY7" fmla="*/ 6259 h 9657"/>
              <a:gd name="connsiteX8" fmla="*/ 2558 w 10000"/>
              <a:gd name="connsiteY8" fmla="*/ 5721 h 9657"/>
              <a:gd name="connsiteX9" fmla="*/ 1395 w 10000"/>
              <a:gd name="connsiteY9" fmla="*/ 5721 h 9657"/>
              <a:gd name="connsiteX10" fmla="*/ 1395 w 10000"/>
              <a:gd name="connsiteY10" fmla="*/ 6438 h 9657"/>
              <a:gd name="connsiteX11" fmla="*/ 0 w 10000"/>
              <a:gd name="connsiteY11" fmla="*/ 6616 h 9657"/>
              <a:gd name="connsiteX12" fmla="*/ 0 w 10000"/>
              <a:gd name="connsiteY12" fmla="*/ 8584 h 9657"/>
              <a:gd name="connsiteX13" fmla="*/ 465 w 10000"/>
              <a:gd name="connsiteY13" fmla="*/ 9300 h 9657"/>
              <a:gd name="connsiteX14" fmla="*/ 1395 w 10000"/>
              <a:gd name="connsiteY14" fmla="*/ 9300 h 9657"/>
              <a:gd name="connsiteX15" fmla="*/ 1860 w 10000"/>
              <a:gd name="connsiteY15" fmla="*/ 9479 h 9657"/>
              <a:gd name="connsiteX16" fmla="*/ 1628 w 10000"/>
              <a:gd name="connsiteY16" fmla="*/ 9479 h 9657"/>
              <a:gd name="connsiteX17" fmla="*/ 2093 w 10000"/>
              <a:gd name="connsiteY17" fmla="*/ 9657 h 9657"/>
              <a:gd name="connsiteX18" fmla="*/ 2558 w 10000"/>
              <a:gd name="connsiteY18" fmla="*/ 9479 h 9657"/>
              <a:gd name="connsiteX19" fmla="*/ 3488 w 10000"/>
              <a:gd name="connsiteY19" fmla="*/ 9657 h 9657"/>
              <a:gd name="connsiteX20" fmla="*/ 4186 w 10000"/>
              <a:gd name="connsiteY20" fmla="*/ 9119 h 9657"/>
              <a:gd name="connsiteX21" fmla="*/ 5116 w 10000"/>
              <a:gd name="connsiteY21" fmla="*/ 8406 h 9657"/>
              <a:gd name="connsiteX22" fmla="*/ 5814 w 10000"/>
              <a:gd name="connsiteY22" fmla="*/ 8225 h 9657"/>
              <a:gd name="connsiteX23" fmla="*/ 5581 w 10000"/>
              <a:gd name="connsiteY23" fmla="*/ 8225 h 9657"/>
              <a:gd name="connsiteX24" fmla="*/ 5581 w 10000"/>
              <a:gd name="connsiteY24" fmla="*/ 8046 h 9657"/>
              <a:gd name="connsiteX25" fmla="*/ 7674 w 10000"/>
              <a:gd name="connsiteY25" fmla="*/ 7332 h 9657"/>
              <a:gd name="connsiteX26" fmla="*/ 8605 w 10000"/>
              <a:gd name="connsiteY26" fmla="*/ 7690 h 9657"/>
              <a:gd name="connsiteX27" fmla="*/ 9070 w 10000"/>
              <a:gd name="connsiteY27" fmla="*/ 8225 h 9657"/>
              <a:gd name="connsiteX28" fmla="*/ 9302 w 10000"/>
              <a:gd name="connsiteY28" fmla="*/ 8584 h 9657"/>
              <a:gd name="connsiteX29" fmla="*/ 10000 w 10000"/>
              <a:gd name="connsiteY29" fmla="*/ 8225 h 9657"/>
              <a:gd name="connsiteX30" fmla="*/ 10000 w 10000"/>
              <a:gd name="connsiteY30" fmla="*/ 7690 h 9657"/>
              <a:gd name="connsiteX31" fmla="*/ 9302 w 10000"/>
              <a:gd name="connsiteY31" fmla="*/ 6795 h 9657"/>
              <a:gd name="connsiteX32" fmla="*/ 9302 w 10000"/>
              <a:gd name="connsiteY32" fmla="*/ 5902 h 9657"/>
              <a:gd name="connsiteX33" fmla="*/ 9535 w 10000"/>
              <a:gd name="connsiteY33" fmla="*/ 5902 h 9657"/>
              <a:gd name="connsiteX34" fmla="*/ 9070 w 10000"/>
              <a:gd name="connsiteY34" fmla="*/ 5008 h 9657"/>
              <a:gd name="connsiteX35" fmla="*/ 8837 w 10000"/>
              <a:gd name="connsiteY35" fmla="*/ 4649 h 9657"/>
              <a:gd name="connsiteX36" fmla="*/ 7674 w 10000"/>
              <a:gd name="connsiteY36" fmla="*/ 4470 h 9657"/>
              <a:gd name="connsiteX37" fmla="*/ 6512 w 10000"/>
              <a:gd name="connsiteY37" fmla="*/ 4113 h 9657"/>
              <a:gd name="connsiteX38" fmla="*/ 6047 w 10000"/>
              <a:gd name="connsiteY38" fmla="*/ 3218 h 9657"/>
              <a:gd name="connsiteX39" fmla="*/ 5581 w 10000"/>
              <a:gd name="connsiteY39" fmla="*/ 1788 h 9657"/>
              <a:gd name="connsiteX40" fmla="*/ 6047 w 10000"/>
              <a:gd name="connsiteY40" fmla="*/ 1251 h 9657"/>
              <a:gd name="connsiteX41" fmla="*/ 5814 w 10000"/>
              <a:gd name="connsiteY41" fmla="*/ 0 h 9657"/>
              <a:gd name="connsiteX42" fmla="*/ 6977 w 10000"/>
              <a:gd name="connsiteY42" fmla="*/ 0 h 9657"/>
              <a:gd name="connsiteX43" fmla="*/ 7442 w 10000"/>
              <a:gd name="connsiteY43" fmla="*/ 715 h 9657"/>
              <a:gd name="connsiteX44" fmla="*/ 8372 w 10000"/>
              <a:gd name="connsiteY44" fmla="*/ 715 h 9657"/>
              <a:gd name="connsiteX45" fmla="*/ 8372 w 10000"/>
              <a:gd name="connsiteY45" fmla="*/ 178 h 9657"/>
              <a:gd name="connsiteX46" fmla="*/ 8837 w 10000"/>
              <a:gd name="connsiteY46" fmla="*/ 0 h 9657"/>
              <a:gd name="connsiteX0" fmla="*/ 8837 w 10000"/>
              <a:gd name="connsiteY0" fmla="*/ 0 h 10000"/>
              <a:gd name="connsiteX1" fmla="*/ 5814 w 10000"/>
              <a:gd name="connsiteY1" fmla="*/ 4074 h 10000"/>
              <a:gd name="connsiteX2" fmla="*/ 5116 w 10000"/>
              <a:gd name="connsiteY2" fmla="*/ 4259 h 10000"/>
              <a:gd name="connsiteX3" fmla="*/ 4884 w 10000"/>
              <a:gd name="connsiteY3" fmla="*/ 5370 h 10000"/>
              <a:gd name="connsiteX4" fmla="*/ 4651 w 10000"/>
              <a:gd name="connsiteY4" fmla="*/ 5924 h 10000"/>
              <a:gd name="connsiteX5" fmla="*/ 5349 w 10000"/>
              <a:gd name="connsiteY5" fmla="*/ 6667 h 10000"/>
              <a:gd name="connsiteX6" fmla="*/ 5349 w 10000"/>
              <a:gd name="connsiteY6" fmla="*/ 7036 h 10000"/>
              <a:gd name="connsiteX7" fmla="*/ 3953 w 10000"/>
              <a:gd name="connsiteY7" fmla="*/ 6481 h 10000"/>
              <a:gd name="connsiteX8" fmla="*/ 2558 w 10000"/>
              <a:gd name="connsiteY8" fmla="*/ 5924 h 10000"/>
              <a:gd name="connsiteX9" fmla="*/ 1395 w 10000"/>
              <a:gd name="connsiteY9" fmla="*/ 5924 h 10000"/>
              <a:gd name="connsiteX10" fmla="*/ 1395 w 10000"/>
              <a:gd name="connsiteY10" fmla="*/ 6667 h 10000"/>
              <a:gd name="connsiteX11" fmla="*/ 0 w 10000"/>
              <a:gd name="connsiteY11" fmla="*/ 6851 h 10000"/>
              <a:gd name="connsiteX12" fmla="*/ 0 w 10000"/>
              <a:gd name="connsiteY12" fmla="*/ 8889 h 10000"/>
              <a:gd name="connsiteX13" fmla="*/ 465 w 10000"/>
              <a:gd name="connsiteY13" fmla="*/ 9630 h 10000"/>
              <a:gd name="connsiteX14" fmla="*/ 1395 w 10000"/>
              <a:gd name="connsiteY14" fmla="*/ 9630 h 10000"/>
              <a:gd name="connsiteX15" fmla="*/ 1860 w 10000"/>
              <a:gd name="connsiteY15" fmla="*/ 9816 h 10000"/>
              <a:gd name="connsiteX16" fmla="*/ 1628 w 10000"/>
              <a:gd name="connsiteY16" fmla="*/ 9816 h 10000"/>
              <a:gd name="connsiteX17" fmla="*/ 2093 w 10000"/>
              <a:gd name="connsiteY17" fmla="*/ 10000 h 10000"/>
              <a:gd name="connsiteX18" fmla="*/ 2558 w 10000"/>
              <a:gd name="connsiteY18" fmla="*/ 9816 h 10000"/>
              <a:gd name="connsiteX19" fmla="*/ 3488 w 10000"/>
              <a:gd name="connsiteY19" fmla="*/ 10000 h 10000"/>
              <a:gd name="connsiteX20" fmla="*/ 4186 w 10000"/>
              <a:gd name="connsiteY20" fmla="*/ 9443 h 10000"/>
              <a:gd name="connsiteX21" fmla="*/ 5116 w 10000"/>
              <a:gd name="connsiteY21" fmla="*/ 8705 h 10000"/>
              <a:gd name="connsiteX22" fmla="*/ 5814 w 10000"/>
              <a:gd name="connsiteY22" fmla="*/ 8517 h 10000"/>
              <a:gd name="connsiteX23" fmla="*/ 5581 w 10000"/>
              <a:gd name="connsiteY23" fmla="*/ 8517 h 10000"/>
              <a:gd name="connsiteX24" fmla="*/ 5581 w 10000"/>
              <a:gd name="connsiteY24" fmla="*/ 8332 h 10000"/>
              <a:gd name="connsiteX25" fmla="*/ 7674 w 10000"/>
              <a:gd name="connsiteY25" fmla="*/ 7592 h 10000"/>
              <a:gd name="connsiteX26" fmla="*/ 8605 w 10000"/>
              <a:gd name="connsiteY26" fmla="*/ 7963 h 10000"/>
              <a:gd name="connsiteX27" fmla="*/ 9070 w 10000"/>
              <a:gd name="connsiteY27" fmla="*/ 8517 h 10000"/>
              <a:gd name="connsiteX28" fmla="*/ 9302 w 10000"/>
              <a:gd name="connsiteY28" fmla="*/ 8889 h 10000"/>
              <a:gd name="connsiteX29" fmla="*/ 10000 w 10000"/>
              <a:gd name="connsiteY29" fmla="*/ 8517 h 10000"/>
              <a:gd name="connsiteX30" fmla="*/ 10000 w 10000"/>
              <a:gd name="connsiteY30" fmla="*/ 7963 h 10000"/>
              <a:gd name="connsiteX31" fmla="*/ 9302 w 10000"/>
              <a:gd name="connsiteY31" fmla="*/ 7036 h 10000"/>
              <a:gd name="connsiteX32" fmla="*/ 9302 w 10000"/>
              <a:gd name="connsiteY32" fmla="*/ 6112 h 10000"/>
              <a:gd name="connsiteX33" fmla="*/ 9535 w 10000"/>
              <a:gd name="connsiteY33" fmla="*/ 6112 h 10000"/>
              <a:gd name="connsiteX34" fmla="*/ 9070 w 10000"/>
              <a:gd name="connsiteY34" fmla="*/ 5186 h 10000"/>
              <a:gd name="connsiteX35" fmla="*/ 8837 w 10000"/>
              <a:gd name="connsiteY35" fmla="*/ 4814 h 10000"/>
              <a:gd name="connsiteX36" fmla="*/ 7674 w 10000"/>
              <a:gd name="connsiteY36" fmla="*/ 4629 h 10000"/>
              <a:gd name="connsiteX37" fmla="*/ 6512 w 10000"/>
              <a:gd name="connsiteY37" fmla="*/ 4259 h 10000"/>
              <a:gd name="connsiteX38" fmla="*/ 6047 w 10000"/>
              <a:gd name="connsiteY38" fmla="*/ 3332 h 10000"/>
              <a:gd name="connsiteX39" fmla="*/ 5581 w 10000"/>
              <a:gd name="connsiteY39" fmla="*/ 1852 h 10000"/>
              <a:gd name="connsiteX40" fmla="*/ 6047 w 10000"/>
              <a:gd name="connsiteY40" fmla="*/ 1295 h 10000"/>
              <a:gd name="connsiteX41" fmla="*/ 5814 w 10000"/>
              <a:gd name="connsiteY41" fmla="*/ 0 h 10000"/>
              <a:gd name="connsiteX42" fmla="*/ 6977 w 10000"/>
              <a:gd name="connsiteY42" fmla="*/ 0 h 10000"/>
              <a:gd name="connsiteX43" fmla="*/ 7442 w 10000"/>
              <a:gd name="connsiteY43" fmla="*/ 740 h 10000"/>
              <a:gd name="connsiteX44" fmla="*/ 8372 w 10000"/>
              <a:gd name="connsiteY44" fmla="*/ 740 h 10000"/>
              <a:gd name="connsiteX45" fmla="*/ 8837 w 10000"/>
              <a:gd name="connsiteY45" fmla="*/ 0 h 10000"/>
              <a:gd name="connsiteX0" fmla="*/ 8837 w 10000"/>
              <a:gd name="connsiteY0" fmla="*/ 0 h 10000"/>
              <a:gd name="connsiteX1" fmla="*/ 5814 w 10000"/>
              <a:gd name="connsiteY1" fmla="*/ 4074 h 10000"/>
              <a:gd name="connsiteX2" fmla="*/ 5116 w 10000"/>
              <a:gd name="connsiteY2" fmla="*/ 4259 h 10000"/>
              <a:gd name="connsiteX3" fmla="*/ 4884 w 10000"/>
              <a:gd name="connsiteY3" fmla="*/ 5370 h 10000"/>
              <a:gd name="connsiteX4" fmla="*/ 4651 w 10000"/>
              <a:gd name="connsiteY4" fmla="*/ 5924 h 10000"/>
              <a:gd name="connsiteX5" fmla="*/ 5349 w 10000"/>
              <a:gd name="connsiteY5" fmla="*/ 6667 h 10000"/>
              <a:gd name="connsiteX6" fmla="*/ 5349 w 10000"/>
              <a:gd name="connsiteY6" fmla="*/ 7036 h 10000"/>
              <a:gd name="connsiteX7" fmla="*/ 3953 w 10000"/>
              <a:gd name="connsiteY7" fmla="*/ 6481 h 10000"/>
              <a:gd name="connsiteX8" fmla="*/ 2558 w 10000"/>
              <a:gd name="connsiteY8" fmla="*/ 5924 h 10000"/>
              <a:gd name="connsiteX9" fmla="*/ 1395 w 10000"/>
              <a:gd name="connsiteY9" fmla="*/ 5924 h 10000"/>
              <a:gd name="connsiteX10" fmla="*/ 1395 w 10000"/>
              <a:gd name="connsiteY10" fmla="*/ 6667 h 10000"/>
              <a:gd name="connsiteX11" fmla="*/ 0 w 10000"/>
              <a:gd name="connsiteY11" fmla="*/ 6851 h 10000"/>
              <a:gd name="connsiteX12" fmla="*/ 0 w 10000"/>
              <a:gd name="connsiteY12" fmla="*/ 8889 h 10000"/>
              <a:gd name="connsiteX13" fmla="*/ 465 w 10000"/>
              <a:gd name="connsiteY13" fmla="*/ 9630 h 10000"/>
              <a:gd name="connsiteX14" fmla="*/ 1395 w 10000"/>
              <a:gd name="connsiteY14" fmla="*/ 9630 h 10000"/>
              <a:gd name="connsiteX15" fmla="*/ 1860 w 10000"/>
              <a:gd name="connsiteY15" fmla="*/ 9816 h 10000"/>
              <a:gd name="connsiteX16" fmla="*/ 1628 w 10000"/>
              <a:gd name="connsiteY16" fmla="*/ 9816 h 10000"/>
              <a:gd name="connsiteX17" fmla="*/ 2093 w 10000"/>
              <a:gd name="connsiteY17" fmla="*/ 10000 h 10000"/>
              <a:gd name="connsiteX18" fmla="*/ 2558 w 10000"/>
              <a:gd name="connsiteY18" fmla="*/ 9816 h 10000"/>
              <a:gd name="connsiteX19" fmla="*/ 3488 w 10000"/>
              <a:gd name="connsiteY19" fmla="*/ 10000 h 10000"/>
              <a:gd name="connsiteX20" fmla="*/ 4186 w 10000"/>
              <a:gd name="connsiteY20" fmla="*/ 9443 h 10000"/>
              <a:gd name="connsiteX21" fmla="*/ 5116 w 10000"/>
              <a:gd name="connsiteY21" fmla="*/ 8705 h 10000"/>
              <a:gd name="connsiteX22" fmla="*/ 5814 w 10000"/>
              <a:gd name="connsiteY22" fmla="*/ 8517 h 10000"/>
              <a:gd name="connsiteX23" fmla="*/ 5581 w 10000"/>
              <a:gd name="connsiteY23" fmla="*/ 8517 h 10000"/>
              <a:gd name="connsiteX24" fmla="*/ 5581 w 10000"/>
              <a:gd name="connsiteY24" fmla="*/ 8332 h 10000"/>
              <a:gd name="connsiteX25" fmla="*/ 7674 w 10000"/>
              <a:gd name="connsiteY25" fmla="*/ 7592 h 10000"/>
              <a:gd name="connsiteX26" fmla="*/ 8605 w 10000"/>
              <a:gd name="connsiteY26" fmla="*/ 7963 h 10000"/>
              <a:gd name="connsiteX27" fmla="*/ 9070 w 10000"/>
              <a:gd name="connsiteY27" fmla="*/ 8517 h 10000"/>
              <a:gd name="connsiteX28" fmla="*/ 9302 w 10000"/>
              <a:gd name="connsiteY28" fmla="*/ 8889 h 10000"/>
              <a:gd name="connsiteX29" fmla="*/ 10000 w 10000"/>
              <a:gd name="connsiteY29" fmla="*/ 8517 h 10000"/>
              <a:gd name="connsiteX30" fmla="*/ 10000 w 10000"/>
              <a:gd name="connsiteY30" fmla="*/ 7963 h 10000"/>
              <a:gd name="connsiteX31" fmla="*/ 9302 w 10000"/>
              <a:gd name="connsiteY31" fmla="*/ 7036 h 10000"/>
              <a:gd name="connsiteX32" fmla="*/ 9302 w 10000"/>
              <a:gd name="connsiteY32" fmla="*/ 6112 h 10000"/>
              <a:gd name="connsiteX33" fmla="*/ 9535 w 10000"/>
              <a:gd name="connsiteY33" fmla="*/ 6112 h 10000"/>
              <a:gd name="connsiteX34" fmla="*/ 9070 w 10000"/>
              <a:gd name="connsiteY34" fmla="*/ 5186 h 10000"/>
              <a:gd name="connsiteX35" fmla="*/ 8837 w 10000"/>
              <a:gd name="connsiteY35" fmla="*/ 4814 h 10000"/>
              <a:gd name="connsiteX36" fmla="*/ 7674 w 10000"/>
              <a:gd name="connsiteY36" fmla="*/ 4629 h 10000"/>
              <a:gd name="connsiteX37" fmla="*/ 6512 w 10000"/>
              <a:gd name="connsiteY37" fmla="*/ 4259 h 10000"/>
              <a:gd name="connsiteX38" fmla="*/ 6047 w 10000"/>
              <a:gd name="connsiteY38" fmla="*/ 3332 h 10000"/>
              <a:gd name="connsiteX39" fmla="*/ 5581 w 10000"/>
              <a:gd name="connsiteY39" fmla="*/ 1852 h 10000"/>
              <a:gd name="connsiteX40" fmla="*/ 6047 w 10000"/>
              <a:gd name="connsiteY40" fmla="*/ 1295 h 10000"/>
              <a:gd name="connsiteX41" fmla="*/ 5814 w 10000"/>
              <a:gd name="connsiteY41" fmla="*/ 0 h 10000"/>
              <a:gd name="connsiteX42" fmla="*/ 6977 w 10000"/>
              <a:gd name="connsiteY42" fmla="*/ 0 h 10000"/>
              <a:gd name="connsiteX43" fmla="*/ 7442 w 10000"/>
              <a:gd name="connsiteY43" fmla="*/ 740 h 10000"/>
              <a:gd name="connsiteX44" fmla="*/ 8837 w 10000"/>
              <a:gd name="connsiteY44" fmla="*/ 0 h 10000"/>
              <a:gd name="connsiteX0" fmla="*/ 7442 w 10000"/>
              <a:gd name="connsiteY0" fmla="*/ 740 h 10000"/>
              <a:gd name="connsiteX1" fmla="*/ 5814 w 10000"/>
              <a:gd name="connsiteY1" fmla="*/ 4074 h 10000"/>
              <a:gd name="connsiteX2" fmla="*/ 5116 w 10000"/>
              <a:gd name="connsiteY2" fmla="*/ 4259 h 10000"/>
              <a:gd name="connsiteX3" fmla="*/ 4884 w 10000"/>
              <a:gd name="connsiteY3" fmla="*/ 5370 h 10000"/>
              <a:gd name="connsiteX4" fmla="*/ 4651 w 10000"/>
              <a:gd name="connsiteY4" fmla="*/ 5924 h 10000"/>
              <a:gd name="connsiteX5" fmla="*/ 5349 w 10000"/>
              <a:gd name="connsiteY5" fmla="*/ 6667 h 10000"/>
              <a:gd name="connsiteX6" fmla="*/ 5349 w 10000"/>
              <a:gd name="connsiteY6" fmla="*/ 7036 h 10000"/>
              <a:gd name="connsiteX7" fmla="*/ 3953 w 10000"/>
              <a:gd name="connsiteY7" fmla="*/ 6481 h 10000"/>
              <a:gd name="connsiteX8" fmla="*/ 2558 w 10000"/>
              <a:gd name="connsiteY8" fmla="*/ 5924 h 10000"/>
              <a:gd name="connsiteX9" fmla="*/ 1395 w 10000"/>
              <a:gd name="connsiteY9" fmla="*/ 5924 h 10000"/>
              <a:gd name="connsiteX10" fmla="*/ 1395 w 10000"/>
              <a:gd name="connsiteY10" fmla="*/ 6667 h 10000"/>
              <a:gd name="connsiteX11" fmla="*/ 0 w 10000"/>
              <a:gd name="connsiteY11" fmla="*/ 6851 h 10000"/>
              <a:gd name="connsiteX12" fmla="*/ 0 w 10000"/>
              <a:gd name="connsiteY12" fmla="*/ 8889 h 10000"/>
              <a:gd name="connsiteX13" fmla="*/ 465 w 10000"/>
              <a:gd name="connsiteY13" fmla="*/ 9630 h 10000"/>
              <a:gd name="connsiteX14" fmla="*/ 1395 w 10000"/>
              <a:gd name="connsiteY14" fmla="*/ 9630 h 10000"/>
              <a:gd name="connsiteX15" fmla="*/ 1860 w 10000"/>
              <a:gd name="connsiteY15" fmla="*/ 9816 h 10000"/>
              <a:gd name="connsiteX16" fmla="*/ 1628 w 10000"/>
              <a:gd name="connsiteY16" fmla="*/ 9816 h 10000"/>
              <a:gd name="connsiteX17" fmla="*/ 2093 w 10000"/>
              <a:gd name="connsiteY17" fmla="*/ 10000 h 10000"/>
              <a:gd name="connsiteX18" fmla="*/ 2558 w 10000"/>
              <a:gd name="connsiteY18" fmla="*/ 9816 h 10000"/>
              <a:gd name="connsiteX19" fmla="*/ 3488 w 10000"/>
              <a:gd name="connsiteY19" fmla="*/ 10000 h 10000"/>
              <a:gd name="connsiteX20" fmla="*/ 4186 w 10000"/>
              <a:gd name="connsiteY20" fmla="*/ 9443 h 10000"/>
              <a:gd name="connsiteX21" fmla="*/ 5116 w 10000"/>
              <a:gd name="connsiteY21" fmla="*/ 8705 h 10000"/>
              <a:gd name="connsiteX22" fmla="*/ 5814 w 10000"/>
              <a:gd name="connsiteY22" fmla="*/ 8517 h 10000"/>
              <a:gd name="connsiteX23" fmla="*/ 5581 w 10000"/>
              <a:gd name="connsiteY23" fmla="*/ 8517 h 10000"/>
              <a:gd name="connsiteX24" fmla="*/ 5581 w 10000"/>
              <a:gd name="connsiteY24" fmla="*/ 8332 h 10000"/>
              <a:gd name="connsiteX25" fmla="*/ 7674 w 10000"/>
              <a:gd name="connsiteY25" fmla="*/ 7592 h 10000"/>
              <a:gd name="connsiteX26" fmla="*/ 8605 w 10000"/>
              <a:gd name="connsiteY26" fmla="*/ 7963 h 10000"/>
              <a:gd name="connsiteX27" fmla="*/ 9070 w 10000"/>
              <a:gd name="connsiteY27" fmla="*/ 8517 h 10000"/>
              <a:gd name="connsiteX28" fmla="*/ 9302 w 10000"/>
              <a:gd name="connsiteY28" fmla="*/ 8889 h 10000"/>
              <a:gd name="connsiteX29" fmla="*/ 10000 w 10000"/>
              <a:gd name="connsiteY29" fmla="*/ 8517 h 10000"/>
              <a:gd name="connsiteX30" fmla="*/ 10000 w 10000"/>
              <a:gd name="connsiteY30" fmla="*/ 7963 h 10000"/>
              <a:gd name="connsiteX31" fmla="*/ 9302 w 10000"/>
              <a:gd name="connsiteY31" fmla="*/ 7036 h 10000"/>
              <a:gd name="connsiteX32" fmla="*/ 9302 w 10000"/>
              <a:gd name="connsiteY32" fmla="*/ 6112 h 10000"/>
              <a:gd name="connsiteX33" fmla="*/ 9535 w 10000"/>
              <a:gd name="connsiteY33" fmla="*/ 6112 h 10000"/>
              <a:gd name="connsiteX34" fmla="*/ 9070 w 10000"/>
              <a:gd name="connsiteY34" fmla="*/ 5186 h 10000"/>
              <a:gd name="connsiteX35" fmla="*/ 8837 w 10000"/>
              <a:gd name="connsiteY35" fmla="*/ 4814 h 10000"/>
              <a:gd name="connsiteX36" fmla="*/ 7674 w 10000"/>
              <a:gd name="connsiteY36" fmla="*/ 4629 h 10000"/>
              <a:gd name="connsiteX37" fmla="*/ 6512 w 10000"/>
              <a:gd name="connsiteY37" fmla="*/ 4259 h 10000"/>
              <a:gd name="connsiteX38" fmla="*/ 6047 w 10000"/>
              <a:gd name="connsiteY38" fmla="*/ 3332 h 10000"/>
              <a:gd name="connsiteX39" fmla="*/ 5581 w 10000"/>
              <a:gd name="connsiteY39" fmla="*/ 1852 h 10000"/>
              <a:gd name="connsiteX40" fmla="*/ 6047 w 10000"/>
              <a:gd name="connsiteY40" fmla="*/ 1295 h 10000"/>
              <a:gd name="connsiteX41" fmla="*/ 5814 w 10000"/>
              <a:gd name="connsiteY41" fmla="*/ 0 h 10000"/>
              <a:gd name="connsiteX42" fmla="*/ 6977 w 10000"/>
              <a:gd name="connsiteY42" fmla="*/ 0 h 10000"/>
              <a:gd name="connsiteX43" fmla="*/ 7442 w 10000"/>
              <a:gd name="connsiteY43" fmla="*/ 740 h 10000"/>
              <a:gd name="connsiteX0" fmla="*/ 6977 w 10000"/>
              <a:gd name="connsiteY0" fmla="*/ 0 h 10000"/>
              <a:gd name="connsiteX1" fmla="*/ 5814 w 10000"/>
              <a:gd name="connsiteY1" fmla="*/ 4074 h 10000"/>
              <a:gd name="connsiteX2" fmla="*/ 5116 w 10000"/>
              <a:gd name="connsiteY2" fmla="*/ 4259 h 10000"/>
              <a:gd name="connsiteX3" fmla="*/ 4884 w 10000"/>
              <a:gd name="connsiteY3" fmla="*/ 5370 h 10000"/>
              <a:gd name="connsiteX4" fmla="*/ 4651 w 10000"/>
              <a:gd name="connsiteY4" fmla="*/ 5924 h 10000"/>
              <a:gd name="connsiteX5" fmla="*/ 5349 w 10000"/>
              <a:gd name="connsiteY5" fmla="*/ 6667 h 10000"/>
              <a:gd name="connsiteX6" fmla="*/ 5349 w 10000"/>
              <a:gd name="connsiteY6" fmla="*/ 7036 h 10000"/>
              <a:gd name="connsiteX7" fmla="*/ 3953 w 10000"/>
              <a:gd name="connsiteY7" fmla="*/ 6481 h 10000"/>
              <a:gd name="connsiteX8" fmla="*/ 2558 w 10000"/>
              <a:gd name="connsiteY8" fmla="*/ 5924 h 10000"/>
              <a:gd name="connsiteX9" fmla="*/ 1395 w 10000"/>
              <a:gd name="connsiteY9" fmla="*/ 5924 h 10000"/>
              <a:gd name="connsiteX10" fmla="*/ 1395 w 10000"/>
              <a:gd name="connsiteY10" fmla="*/ 6667 h 10000"/>
              <a:gd name="connsiteX11" fmla="*/ 0 w 10000"/>
              <a:gd name="connsiteY11" fmla="*/ 6851 h 10000"/>
              <a:gd name="connsiteX12" fmla="*/ 0 w 10000"/>
              <a:gd name="connsiteY12" fmla="*/ 8889 h 10000"/>
              <a:gd name="connsiteX13" fmla="*/ 465 w 10000"/>
              <a:gd name="connsiteY13" fmla="*/ 9630 h 10000"/>
              <a:gd name="connsiteX14" fmla="*/ 1395 w 10000"/>
              <a:gd name="connsiteY14" fmla="*/ 9630 h 10000"/>
              <a:gd name="connsiteX15" fmla="*/ 1860 w 10000"/>
              <a:gd name="connsiteY15" fmla="*/ 9816 h 10000"/>
              <a:gd name="connsiteX16" fmla="*/ 1628 w 10000"/>
              <a:gd name="connsiteY16" fmla="*/ 9816 h 10000"/>
              <a:gd name="connsiteX17" fmla="*/ 2093 w 10000"/>
              <a:gd name="connsiteY17" fmla="*/ 10000 h 10000"/>
              <a:gd name="connsiteX18" fmla="*/ 2558 w 10000"/>
              <a:gd name="connsiteY18" fmla="*/ 9816 h 10000"/>
              <a:gd name="connsiteX19" fmla="*/ 3488 w 10000"/>
              <a:gd name="connsiteY19" fmla="*/ 10000 h 10000"/>
              <a:gd name="connsiteX20" fmla="*/ 4186 w 10000"/>
              <a:gd name="connsiteY20" fmla="*/ 9443 h 10000"/>
              <a:gd name="connsiteX21" fmla="*/ 5116 w 10000"/>
              <a:gd name="connsiteY21" fmla="*/ 8705 h 10000"/>
              <a:gd name="connsiteX22" fmla="*/ 5814 w 10000"/>
              <a:gd name="connsiteY22" fmla="*/ 8517 h 10000"/>
              <a:gd name="connsiteX23" fmla="*/ 5581 w 10000"/>
              <a:gd name="connsiteY23" fmla="*/ 8517 h 10000"/>
              <a:gd name="connsiteX24" fmla="*/ 5581 w 10000"/>
              <a:gd name="connsiteY24" fmla="*/ 8332 h 10000"/>
              <a:gd name="connsiteX25" fmla="*/ 7674 w 10000"/>
              <a:gd name="connsiteY25" fmla="*/ 7592 h 10000"/>
              <a:gd name="connsiteX26" fmla="*/ 8605 w 10000"/>
              <a:gd name="connsiteY26" fmla="*/ 7963 h 10000"/>
              <a:gd name="connsiteX27" fmla="*/ 9070 w 10000"/>
              <a:gd name="connsiteY27" fmla="*/ 8517 h 10000"/>
              <a:gd name="connsiteX28" fmla="*/ 9302 w 10000"/>
              <a:gd name="connsiteY28" fmla="*/ 8889 h 10000"/>
              <a:gd name="connsiteX29" fmla="*/ 10000 w 10000"/>
              <a:gd name="connsiteY29" fmla="*/ 8517 h 10000"/>
              <a:gd name="connsiteX30" fmla="*/ 10000 w 10000"/>
              <a:gd name="connsiteY30" fmla="*/ 7963 h 10000"/>
              <a:gd name="connsiteX31" fmla="*/ 9302 w 10000"/>
              <a:gd name="connsiteY31" fmla="*/ 7036 h 10000"/>
              <a:gd name="connsiteX32" fmla="*/ 9302 w 10000"/>
              <a:gd name="connsiteY32" fmla="*/ 6112 h 10000"/>
              <a:gd name="connsiteX33" fmla="*/ 9535 w 10000"/>
              <a:gd name="connsiteY33" fmla="*/ 6112 h 10000"/>
              <a:gd name="connsiteX34" fmla="*/ 9070 w 10000"/>
              <a:gd name="connsiteY34" fmla="*/ 5186 h 10000"/>
              <a:gd name="connsiteX35" fmla="*/ 8837 w 10000"/>
              <a:gd name="connsiteY35" fmla="*/ 4814 h 10000"/>
              <a:gd name="connsiteX36" fmla="*/ 7674 w 10000"/>
              <a:gd name="connsiteY36" fmla="*/ 4629 h 10000"/>
              <a:gd name="connsiteX37" fmla="*/ 6512 w 10000"/>
              <a:gd name="connsiteY37" fmla="*/ 4259 h 10000"/>
              <a:gd name="connsiteX38" fmla="*/ 6047 w 10000"/>
              <a:gd name="connsiteY38" fmla="*/ 3332 h 10000"/>
              <a:gd name="connsiteX39" fmla="*/ 5581 w 10000"/>
              <a:gd name="connsiteY39" fmla="*/ 1852 h 10000"/>
              <a:gd name="connsiteX40" fmla="*/ 6047 w 10000"/>
              <a:gd name="connsiteY40" fmla="*/ 1295 h 10000"/>
              <a:gd name="connsiteX41" fmla="*/ 5814 w 10000"/>
              <a:gd name="connsiteY41" fmla="*/ 0 h 10000"/>
              <a:gd name="connsiteX42" fmla="*/ 6977 w 10000"/>
              <a:gd name="connsiteY42" fmla="*/ 0 h 10000"/>
              <a:gd name="connsiteX0" fmla="*/ 5814 w 10000"/>
              <a:gd name="connsiteY0" fmla="*/ 0 h 10000"/>
              <a:gd name="connsiteX1" fmla="*/ 5814 w 10000"/>
              <a:gd name="connsiteY1" fmla="*/ 4074 h 10000"/>
              <a:gd name="connsiteX2" fmla="*/ 5116 w 10000"/>
              <a:gd name="connsiteY2" fmla="*/ 4259 h 10000"/>
              <a:gd name="connsiteX3" fmla="*/ 4884 w 10000"/>
              <a:gd name="connsiteY3" fmla="*/ 5370 h 10000"/>
              <a:gd name="connsiteX4" fmla="*/ 4651 w 10000"/>
              <a:gd name="connsiteY4" fmla="*/ 5924 h 10000"/>
              <a:gd name="connsiteX5" fmla="*/ 5349 w 10000"/>
              <a:gd name="connsiteY5" fmla="*/ 6667 h 10000"/>
              <a:gd name="connsiteX6" fmla="*/ 5349 w 10000"/>
              <a:gd name="connsiteY6" fmla="*/ 7036 h 10000"/>
              <a:gd name="connsiteX7" fmla="*/ 3953 w 10000"/>
              <a:gd name="connsiteY7" fmla="*/ 6481 h 10000"/>
              <a:gd name="connsiteX8" fmla="*/ 2558 w 10000"/>
              <a:gd name="connsiteY8" fmla="*/ 5924 h 10000"/>
              <a:gd name="connsiteX9" fmla="*/ 1395 w 10000"/>
              <a:gd name="connsiteY9" fmla="*/ 5924 h 10000"/>
              <a:gd name="connsiteX10" fmla="*/ 1395 w 10000"/>
              <a:gd name="connsiteY10" fmla="*/ 6667 h 10000"/>
              <a:gd name="connsiteX11" fmla="*/ 0 w 10000"/>
              <a:gd name="connsiteY11" fmla="*/ 6851 h 10000"/>
              <a:gd name="connsiteX12" fmla="*/ 0 w 10000"/>
              <a:gd name="connsiteY12" fmla="*/ 8889 h 10000"/>
              <a:gd name="connsiteX13" fmla="*/ 465 w 10000"/>
              <a:gd name="connsiteY13" fmla="*/ 9630 h 10000"/>
              <a:gd name="connsiteX14" fmla="*/ 1395 w 10000"/>
              <a:gd name="connsiteY14" fmla="*/ 9630 h 10000"/>
              <a:gd name="connsiteX15" fmla="*/ 1860 w 10000"/>
              <a:gd name="connsiteY15" fmla="*/ 9816 h 10000"/>
              <a:gd name="connsiteX16" fmla="*/ 1628 w 10000"/>
              <a:gd name="connsiteY16" fmla="*/ 9816 h 10000"/>
              <a:gd name="connsiteX17" fmla="*/ 2093 w 10000"/>
              <a:gd name="connsiteY17" fmla="*/ 10000 h 10000"/>
              <a:gd name="connsiteX18" fmla="*/ 2558 w 10000"/>
              <a:gd name="connsiteY18" fmla="*/ 9816 h 10000"/>
              <a:gd name="connsiteX19" fmla="*/ 3488 w 10000"/>
              <a:gd name="connsiteY19" fmla="*/ 10000 h 10000"/>
              <a:gd name="connsiteX20" fmla="*/ 4186 w 10000"/>
              <a:gd name="connsiteY20" fmla="*/ 9443 h 10000"/>
              <a:gd name="connsiteX21" fmla="*/ 5116 w 10000"/>
              <a:gd name="connsiteY21" fmla="*/ 8705 h 10000"/>
              <a:gd name="connsiteX22" fmla="*/ 5814 w 10000"/>
              <a:gd name="connsiteY22" fmla="*/ 8517 h 10000"/>
              <a:gd name="connsiteX23" fmla="*/ 5581 w 10000"/>
              <a:gd name="connsiteY23" fmla="*/ 8517 h 10000"/>
              <a:gd name="connsiteX24" fmla="*/ 5581 w 10000"/>
              <a:gd name="connsiteY24" fmla="*/ 8332 h 10000"/>
              <a:gd name="connsiteX25" fmla="*/ 7674 w 10000"/>
              <a:gd name="connsiteY25" fmla="*/ 7592 h 10000"/>
              <a:gd name="connsiteX26" fmla="*/ 8605 w 10000"/>
              <a:gd name="connsiteY26" fmla="*/ 7963 h 10000"/>
              <a:gd name="connsiteX27" fmla="*/ 9070 w 10000"/>
              <a:gd name="connsiteY27" fmla="*/ 8517 h 10000"/>
              <a:gd name="connsiteX28" fmla="*/ 9302 w 10000"/>
              <a:gd name="connsiteY28" fmla="*/ 8889 h 10000"/>
              <a:gd name="connsiteX29" fmla="*/ 10000 w 10000"/>
              <a:gd name="connsiteY29" fmla="*/ 8517 h 10000"/>
              <a:gd name="connsiteX30" fmla="*/ 10000 w 10000"/>
              <a:gd name="connsiteY30" fmla="*/ 7963 h 10000"/>
              <a:gd name="connsiteX31" fmla="*/ 9302 w 10000"/>
              <a:gd name="connsiteY31" fmla="*/ 7036 h 10000"/>
              <a:gd name="connsiteX32" fmla="*/ 9302 w 10000"/>
              <a:gd name="connsiteY32" fmla="*/ 6112 h 10000"/>
              <a:gd name="connsiteX33" fmla="*/ 9535 w 10000"/>
              <a:gd name="connsiteY33" fmla="*/ 6112 h 10000"/>
              <a:gd name="connsiteX34" fmla="*/ 9070 w 10000"/>
              <a:gd name="connsiteY34" fmla="*/ 5186 h 10000"/>
              <a:gd name="connsiteX35" fmla="*/ 8837 w 10000"/>
              <a:gd name="connsiteY35" fmla="*/ 4814 h 10000"/>
              <a:gd name="connsiteX36" fmla="*/ 7674 w 10000"/>
              <a:gd name="connsiteY36" fmla="*/ 4629 h 10000"/>
              <a:gd name="connsiteX37" fmla="*/ 6512 w 10000"/>
              <a:gd name="connsiteY37" fmla="*/ 4259 h 10000"/>
              <a:gd name="connsiteX38" fmla="*/ 6047 w 10000"/>
              <a:gd name="connsiteY38" fmla="*/ 3332 h 10000"/>
              <a:gd name="connsiteX39" fmla="*/ 5581 w 10000"/>
              <a:gd name="connsiteY39" fmla="*/ 1852 h 10000"/>
              <a:gd name="connsiteX40" fmla="*/ 6047 w 10000"/>
              <a:gd name="connsiteY40" fmla="*/ 1295 h 10000"/>
              <a:gd name="connsiteX41" fmla="*/ 5814 w 10000"/>
              <a:gd name="connsiteY41" fmla="*/ 0 h 10000"/>
              <a:gd name="connsiteX0" fmla="*/ 6047 w 10000"/>
              <a:gd name="connsiteY0" fmla="*/ 103 h 8808"/>
              <a:gd name="connsiteX1" fmla="*/ 5814 w 10000"/>
              <a:gd name="connsiteY1" fmla="*/ 2882 h 8808"/>
              <a:gd name="connsiteX2" fmla="*/ 5116 w 10000"/>
              <a:gd name="connsiteY2" fmla="*/ 3067 h 8808"/>
              <a:gd name="connsiteX3" fmla="*/ 4884 w 10000"/>
              <a:gd name="connsiteY3" fmla="*/ 4178 h 8808"/>
              <a:gd name="connsiteX4" fmla="*/ 4651 w 10000"/>
              <a:gd name="connsiteY4" fmla="*/ 4732 h 8808"/>
              <a:gd name="connsiteX5" fmla="*/ 5349 w 10000"/>
              <a:gd name="connsiteY5" fmla="*/ 5475 h 8808"/>
              <a:gd name="connsiteX6" fmla="*/ 5349 w 10000"/>
              <a:gd name="connsiteY6" fmla="*/ 5844 h 8808"/>
              <a:gd name="connsiteX7" fmla="*/ 3953 w 10000"/>
              <a:gd name="connsiteY7" fmla="*/ 5289 h 8808"/>
              <a:gd name="connsiteX8" fmla="*/ 2558 w 10000"/>
              <a:gd name="connsiteY8" fmla="*/ 4732 h 8808"/>
              <a:gd name="connsiteX9" fmla="*/ 1395 w 10000"/>
              <a:gd name="connsiteY9" fmla="*/ 4732 h 8808"/>
              <a:gd name="connsiteX10" fmla="*/ 1395 w 10000"/>
              <a:gd name="connsiteY10" fmla="*/ 5475 h 8808"/>
              <a:gd name="connsiteX11" fmla="*/ 0 w 10000"/>
              <a:gd name="connsiteY11" fmla="*/ 5659 h 8808"/>
              <a:gd name="connsiteX12" fmla="*/ 0 w 10000"/>
              <a:gd name="connsiteY12" fmla="*/ 7697 h 8808"/>
              <a:gd name="connsiteX13" fmla="*/ 465 w 10000"/>
              <a:gd name="connsiteY13" fmla="*/ 8438 h 8808"/>
              <a:gd name="connsiteX14" fmla="*/ 1395 w 10000"/>
              <a:gd name="connsiteY14" fmla="*/ 8438 h 8808"/>
              <a:gd name="connsiteX15" fmla="*/ 1860 w 10000"/>
              <a:gd name="connsiteY15" fmla="*/ 8624 h 8808"/>
              <a:gd name="connsiteX16" fmla="*/ 1628 w 10000"/>
              <a:gd name="connsiteY16" fmla="*/ 8624 h 8808"/>
              <a:gd name="connsiteX17" fmla="*/ 2093 w 10000"/>
              <a:gd name="connsiteY17" fmla="*/ 8808 h 8808"/>
              <a:gd name="connsiteX18" fmla="*/ 2558 w 10000"/>
              <a:gd name="connsiteY18" fmla="*/ 8624 h 8808"/>
              <a:gd name="connsiteX19" fmla="*/ 3488 w 10000"/>
              <a:gd name="connsiteY19" fmla="*/ 8808 h 8808"/>
              <a:gd name="connsiteX20" fmla="*/ 4186 w 10000"/>
              <a:gd name="connsiteY20" fmla="*/ 8251 h 8808"/>
              <a:gd name="connsiteX21" fmla="*/ 5116 w 10000"/>
              <a:gd name="connsiteY21" fmla="*/ 7513 h 8808"/>
              <a:gd name="connsiteX22" fmla="*/ 5814 w 10000"/>
              <a:gd name="connsiteY22" fmla="*/ 7325 h 8808"/>
              <a:gd name="connsiteX23" fmla="*/ 5581 w 10000"/>
              <a:gd name="connsiteY23" fmla="*/ 7325 h 8808"/>
              <a:gd name="connsiteX24" fmla="*/ 5581 w 10000"/>
              <a:gd name="connsiteY24" fmla="*/ 7140 h 8808"/>
              <a:gd name="connsiteX25" fmla="*/ 7674 w 10000"/>
              <a:gd name="connsiteY25" fmla="*/ 6400 h 8808"/>
              <a:gd name="connsiteX26" fmla="*/ 8605 w 10000"/>
              <a:gd name="connsiteY26" fmla="*/ 6771 h 8808"/>
              <a:gd name="connsiteX27" fmla="*/ 9070 w 10000"/>
              <a:gd name="connsiteY27" fmla="*/ 7325 h 8808"/>
              <a:gd name="connsiteX28" fmla="*/ 9302 w 10000"/>
              <a:gd name="connsiteY28" fmla="*/ 7697 h 8808"/>
              <a:gd name="connsiteX29" fmla="*/ 10000 w 10000"/>
              <a:gd name="connsiteY29" fmla="*/ 7325 h 8808"/>
              <a:gd name="connsiteX30" fmla="*/ 10000 w 10000"/>
              <a:gd name="connsiteY30" fmla="*/ 6771 h 8808"/>
              <a:gd name="connsiteX31" fmla="*/ 9302 w 10000"/>
              <a:gd name="connsiteY31" fmla="*/ 5844 h 8808"/>
              <a:gd name="connsiteX32" fmla="*/ 9302 w 10000"/>
              <a:gd name="connsiteY32" fmla="*/ 4920 h 8808"/>
              <a:gd name="connsiteX33" fmla="*/ 9535 w 10000"/>
              <a:gd name="connsiteY33" fmla="*/ 4920 h 8808"/>
              <a:gd name="connsiteX34" fmla="*/ 9070 w 10000"/>
              <a:gd name="connsiteY34" fmla="*/ 3994 h 8808"/>
              <a:gd name="connsiteX35" fmla="*/ 8837 w 10000"/>
              <a:gd name="connsiteY35" fmla="*/ 3622 h 8808"/>
              <a:gd name="connsiteX36" fmla="*/ 7674 w 10000"/>
              <a:gd name="connsiteY36" fmla="*/ 3437 h 8808"/>
              <a:gd name="connsiteX37" fmla="*/ 6512 w 10000"/>
              <a:gd name="connsiteY37" fmla="*/ 3067 h 8808"/>
              <a:gd name="connsiteX38" fmla="*/ 6047 w 10000"/>
              <a:gd name="connsiteY38" fmla="*/ 2140 h 8808"/>
              <a:gd name="connsiteX39" fmla="*/ 5581 w 10000"/>
              <a:gd name="connsiteY39" fmla="*/ 660 h 8808"/>
              <a:gd name="connsiteX40" fmla="*/ 6047 w 10000"/>
              <a:gd name="connsiteY40" fmla="*/ 103 h 8808"/>
              <a:gd name="connsiteX0" fmla="*/ 5581 w 10000"/>
              <a:gd name="connsiteY0" fmla="*/ 0 h 9251"/>
              <a:gd name="connsiteX1" fmla="*/ 5814 w 10000"/>
              <a:gd name="connsiteY1" fmla="*/ 2523 h 9251"/>
              <a:gd name="connsiteX2" fmla="*/ 5116 w 10000"/>
              <a:gd name="connsiteY2" fmla="*/ 2733 h 9251"/>
              <a:gd name="connsiteX3" fmla="*/ 4884 w 10000"/>
              <a:gd name="connsiteY3" fmla="*/ 3994 h 9251"/>
              <a:gd name="connsiteX4" fmla="*/ 4651 w 10000"/>
              <a:gd name="connsiteY4" fmla="*/ 4623 h 9251"/>
              <a:gd name="connsiteX5" fmla="*/ 5349 w 10000"/>
              <a:gd name="connsiteY5" fmla="*/ 5467 h 9251"/>
              <a:gd name="connsiteX6" fmla="*/ 5349 w 10000"/>
              <a:gd name="connsiteY6" fmla="*/ 5886 h 9251"/>
              <a:gd name="connsiteX7" fmla="*/ 3953 w 10000"/>
              <a:gd name="connsiteY7" fmla="*/ 5256 h 9251"/>
              <a:gd name="connsiteX8" fmla="*/ 2558 w 10000"/>
              <a:gd name="connsiteY8" fmla="*/ 4623 h 9251"/>
              <a:gd name="connsiteX9" fmla="*/ 1395 w 10000"/>
              <a:gd name="connsiteY9" fmla="*/ 4623 h 9251"/>
              <a:gd name="connsiteX10" fmla="*/ 1395 w 10000"/>
              <a:gd name="connsiteY10" fmla="*/ 5467 h 9251"/>
              <a:gd name="connsiteX11" fmla="*/ 0 w 10000"/>
              <a:gd name="connsiteY11" fmla="*/ 5676 h 9251"/>
              <a:gd name="connsiteX12" fmla="*/ 0 w 10000"/>
              <a:gd name="connsiteY12" fmla="*/ 7990 h 9251"/>
              <a:gd name="connsiteX13" fmla="*/ 465 w 10000"/>
              <a:gd name="connsiteY13" fmla="*/ 8831 h 9251"/>
              <a:gd name="connsiteX14" fmla="*/ 1395 w 10000"/>
              <a:gd name="connsiteY14" fmla="*/ 8831 h 9251"/>
              <a:gd name="connsiteX15" fmla="*/ 1860 w 10000"/>
              <a:gd name="connsiteY15" fmla="*/ 9042 h 9251"/>
              <a:gd name="connsiteX16" fmla="*/ 1628 w 10000"/>
              <a:gd name="connsiteY16" fmla="*/ 9042 h 9251"/>
              <a:gd name="connsiteX17" fmla="*/ 2093 w 10000"/>
              <a:gd name="connsiteY17" fmla="*/ 9251 h 9251"/>
              <a:gd name="connsiteX18" fmla="*/ 2558 w 10000"/>
              <a:gd name="connsiteY18" fmla="*/ 9042 h 9251"/>
              <a:gd name="connsiteX19" fmla="*/ 3488 w 10000"/>
              <a:gd name="connsiteY19" fmla="*/ 9251 h 9251"/>
              <a:gd name="connsiteX20" fmla="*/ 4186 w 10000"/>
              <a:gd name="connsiteY20" fmla="*/ 8619 h 9251"/>
              <a:gd name="connsiteX21" fmla="*/ 5116 w 10000"/>
              <a:gd name="connsiteY21" fmla="*/ 7781 h 9251"/>
              <a:gd name="connsiteX22" fmla="*/ 5814 w 10000"/>
              <a:gd name="connsiteY22" fmla="*/ 7567 h 9251"/>
              <a:gd name="connsiteX23" fmla="*/ 5581 w 10000"/>
              <a:gd name="connsiteY23" fmla="*/ 7567 h 9251"/>
              <a:gd name="connsiteX24" fmla="*/ 5581 w 10000"/>
              <a:gd name="connsiteY24" fmla="*/ 7357 h 9251"/>
              <a:gd name="connsiteX25" fmla="*/ 7674 w 10000"/>
              <a:gd name="connsiteY25" fmla="*/ 6517 h 9251"/>
              <a:gd name="connsiteX26" fmla="*/ 8605 w 10000"/>
              <a:gd name="connsiteY26" fmla="*/ 6938 h 9251"/>
              <a:gd name="connsiteX27" fmla="*/ 9070 w 10000"/>
              <a:gd name="connsiteY27" fmla="*/ 7567 h 9251"/>
              <a:gd name="connsiteX28" fmla="*/ 9302 w 10000"/>
              <a:gd name="connsiteY28" fmla="*/ 7990 h 9251"/>
              <a:gd name="connsiteX29" fmla="*/ 10000 w 10000"/>
              <a:gd name="connsiteY29" fmla="*/ 7567 h 9251"/>
              <a:gd name="connsiteX30" fmla="*/ 10000 w 10000"/>
              <a:gd name="connsiteY30" fmla="*/ 6938 h 9251"/>
              <a:gd name="connsiteX31" fmla="*/ 9302 w 10000"/>
              <a:gd name="connsiteY31" fmla="*/ 5886 h 9251"/>
              <a:gd name="connsiteX32" fmla="*/ 9302 w 10000"/>
              <a:gd name="connsiteY32" fmla="*/ 4837 h 9251"/>
              <a:gd name="connsiteX33" fmla="*/ 9535 w 10000"/>
              <a:gd name="connsiteY33" fmla="*/ 4837 h 9251"/>
              <a:gd name="connsiteX34" fmla="*/ 9070 w 10000"/>
              <a:gd name="connsiteY34" fmla="*/ 3786 h 9251"/>
              <a:gd name="connsiteX35" fmla="*/ 8837 w 10000"/>
              <a:gd name="connsiteY35" fmla="*/ 3363 h 9251"/>
              <a:gd name="connsiteX36" fmla="*/ 7674 w 10000"/>
              <a:gd name="connsiteY36" fmla="*/ 3153 h 9251"/>
              <a:gd name="connsiteX37" fmla="*/ 6512 w 10000"/>
              <a:gd name="connsiteY37" fmla="*/ 2733 h 9251"/>
              <a:gd name="connsiteX38" fmla="*/ 6047 w 10000"/>
              <a:gd name="connsiteY38" fmla="*/ 1681 h 9251"/>
              <a:gd name="connsiteX39" fmla="*/ 5581 w 10000"/>
              <a:gd name="connsiteY39" fmla="*/ 0 h 9251"/>
              <a:gd name="connsiteX0" fmla="*/ 6047 w 10000"/>
              <a:gd name="connsiteY0" fmla="*/ 2 h 8185"/>
              <a:gd name="connsiteX1" fmla="*/ 5814 w 10000"/>
              <a:gd name="connsiteY1" fmla="*/ 912 h 8185"/>
              <a:gd name="connsiteX2" fmla="*/ 5116 w 10000"/>
              <a:gd name="connsiteY2" fmla="*/ 1139 h 8185"/>
              <a:gd name="connsiteX3" fmla="*/ 4884 w 10000"/>
              <a:gd name="connsiteY3" fmla="*/ 2502 h 8185"/>
              <a:gd name="connsiteX4" fmla="*/ 4651 w 10000"/>
              <a:gd name="connsiteY4" fmla="*/ 3182 h 8185"/>
              <a:gd name="connsiteX5" fmla="*/ 5349 w 10000"/>
              <a:gd name="connsiteY5" fmla="*/ 4095 h 8185"/>
              <a:gd name="connsiteX6" fmla="*/ 5349 w 10000"/>
              <a:gd name="connsiteY6" fmla="*/ 4548 h 8185"/>
              <a:gd name="connsiteX7" fmla="*/ 3953 w 10000"/>
              <a:gd name="connsiteY7" fmla="*/ 3867 h 8185"/>
              <a:gd name="connsiteX8" fmla="*/ 2558 w 10000"/>
              <a:gd name="connsiteY8" fmla="*/ 3182 h 8185"/>
              <a:gd name="connsiteX9" fmla="*/ 1395 w 10000"/>
              <a:gd name="connsiteY9" fmla="*/ 3182 h 8185"/>
              <a:gd name="connsiteX10" fmla="*/ 1395 w 10000"/>
              <a:gd name="connsiteY10" fmla="*/ 4095 h 8185"/>
              <a:gd name="connsiteX11" fmla="*/ 0 w 10000"/>
              <a:gd name="connsiteY11" fmla="*/ 4321 h 8185"/>
              <a:gd name="connsiteX12" fmla="*/ 0 w 10000"/>
              <a:gd name="connsiteY12" fmla="*/ 6822 h 8185"/>
              <a:gd name="connsiteX13" fmla="*/ 465 w 10000"/>
              <a:gd name="connsiteY13" fmla="*/ 7731 h 8185"/>
              <a:gd name="connsiteX14" fmla="*/ 1395 w 10000"/>
              <a:gd name="connsiteY14" fmla="*/ 7731 h 8185"/>
              <a:gd name="connsiteX15" fmla="*/ 1860 w 10000"/>
              <a:gd name="connsiteY15" fmla="*/ 7959 h 8185"/>
              <a:gd name="connsiteX16" fmla="*/ 1628 w 10000"/>
              <a:gd name="connsiteY16" fmla="*/ 7959 h 8185"/>
              <a:gd name="connsiteX17" fmla="*/ 2093 w 10000"/>
              <a:gd name="connsiteY17" fmla="*/ 8185 h 8185"/>
              <a:gd name="connsiteX18" fmla="*/ 2558 w 10000"/>
              <a:gd name="connsiteY18" fmla="*/ 7959 h 8185"/>
              <a:gd name="connsiteX19" fmla="*/ 3488 w 10000"/>
              <a:gd name="connsiteY19" fmla="*/ 8185 h 8185"/>
              <a:gd name="connsiteX20" fmla="*/ 4186 w 10000"/>
              <a:gd name="connsiteY20" fmla="*/ 7502 h 8185"/>
              <a:gd name="connsiteX21" fmla="*/ 5116 w 10000"/>
              <a:gd name="connsiteY21" fmla="*/ 6596 h 8185"/>
              <a:gd name="connsiteX22" fmla="*/ 5814 w 10000"/>
              <a:gd name="connsiteY22" fmla="*/ 6365 h 8185"/>
              <a:gd name="connsiteX23" fmla="*/ 5581 w 10000"/>
              <a:gd name="connsiteY23" fmla="*/ 6365 h 8185"/>
              <a:gd name="connsiteX24" fmla="*/ 5581 w 10000"/>
              <a:gd name="connsiteY24" fmla="*/ 6138 h 8185"/>
              <a:gd name="connsiteX25" fmla="*/ 7674 w 10000"/>
              <a:gd name="connsiteY25" fmla="*/ 5230 h 8185"/>
              <a:gd name="connsiteX26" fmla="*/ 8605 w 10000"/>
              <a:gd name="connsiteY26" fmla="*/ 5685 h 8185"/>
              <a:gd name="connsiteX27" fmla="*/ 9070 w 10000"/>
              <a:gd name="connsiteY27" fmla="*/ 6365 h 8185"/>
              <a:gd name="connsiteX28" fmla="*/ 9302 w 10000"/>
              <a:gd name="connsiteY28" fmla="*/ 6822 h 8185"/>
              <a:gd name="connsiteX29" fmla="*/ 10000 w 10000"/>
              <a:gd name="connsiteY29" fmla="*/ 6365 h 8185"/>
              <a:gd name="connsiteX30" fmla="*/ 10000 w 10000"/>
              <a:gd name="connsiteY30" fmla="*/ 5685 h 8185"/>
              <a:gd name="connsiteX31" fmla="*/ 9302 w 10000"/>
              <a:gd name="connsiteY31" fmla="*/ 4548 h 8185"/>
              <a:gd name="connsiteX32" fmla="*/ 9302 w 10000"/>
              <a:gd name="connsiteY32" fmla="*/ 3414 h 8185"/>
              <a:gd name="connsiteX33" fmla="*/ 9535 w 10000"/>
              <a:gd name="connsiteY33" fmla="*/ 3414 h 8185"/>
              <a:gd name="connsiteX34" fmla="*/ 9070 w 10000"/>
              <a:gd name="connsiteY34" fmla="*/ 2278 h 8185"/>
              <a:gd name="connsiteX35" fmla="*/ 8837 w 10000"/>
              <a:gd name="connsiteY35" fmla="*/ 1820 h 8185"/>
              <a:gd name="connsiteX36" fmla="*/ 7674 w 10000"/>
              <a:gd name="connsiteY36" fmla="*/ 1593 h 8185"/>
              <a:gd name="connsiteX37" fmla="*/ 6512 w 10000"/>
              <a:gd name="connsiteY37" fmla="*/ 1139 h 8185"/>
              <a:gd name="connsiteX38" fmla="*/ 6047 w 10000"/>
              <a:gd name="connsiteY38" fmla="*/ 2 h 8185"/>
              <a:gd name="connsiteX0" fmla="*/ 6512 w 10000"/>
              <a:gd name="connsiteY0" fmla="*/ 278 h 8886"/>
              <a:gd name="connsiteX1" fmla="*/ 5814 w 10000"/>
              <a:gd name="connsiteY1" fmla="*/ 0 h 8886"/>
              <a:gd name="connsiteX2" fmla="*/ 5116 w 10000"/>
              <a:gd name="connsiteY2" fmla="*/ 278 h 8886"/>
              <a:gd name="connsiteX3" fmla="*/ 4884 w 10000"/>
              <a:gd name="connsiteY3" fmla="*/ 1943 h 8886"/>
              <a:gd name="connsiteX4" fmla="*/ 4651 w 10000"/>
              <a:gd name="connsiteY4" fmla="*/ 2774 h 8886"/>
              <a:gd name="connsiteX5" fmla="*/ 5349 w 10000"/>
              <a:gd name="connsiteY5" fmla="*/ 3889 h 8886"/>
              <a:gd name="connsiteX6" fmla="*/ 5349 w 10000"/>
              <a:gd name="connsiteY6" fmla="*/ 4443 h 8886"/>
              <a:gd name="connsiteX7" fmla="*/ 3953 w 10000"/>
              <a:gd name="connsiteY7" fmla="*/ 3610 h 8886"/>
              <a:gd name="connsiteX8" fmla="*/ 2558 w 10000"/>
              <a:gd name="connsiteY8" fmla="*/ 2774 h 8886"/>
              <a:gd name="connsiteX9" fmla="*/ 1395 w 10000"/>
              <a:gd name="connsiteY9" fmla="*/ 2774 h 8886"/>
              <a:gd name="connsiteX10" fmla="*/ 1395 w 10000"/>
              <a:gd name="connsiteY10" fmla="*/ 3889 h 8886"/>
              <a:gd name="connsiteX11" fmla="*/ 0 w 10000"/>
              <a:gd name="connsiteY11" fmla="*/ 4165 h 8886"/>
              <a:gd name="connsiteX12" fmla="*/ 0 w 10000"/>
              <a:gd name="connsiteY12" fmla="*/ 7221 h 8886"/>
              <a:gd name="connsiteX13" fmla="*/ 465 w 10000"/>
              <a:gd name="connsiteY13" fmla="*/ 8331 h 8886"/>
              <a:gd name="connsiteX14" fmla="*/ 1395 w 10000"/>
              <a:gd name="connsiteY14" fmla="*/ 8331 h 8886"/>
              <a:gd name="connsiteX15" fmla="*/ 1860 w 10000"/>
              <a:gd name="connsiteY15" fmla="*/ 8610 h 8886"/>
              <a:gd name="connsiteX16" fmla="*/ 1628 w 10000"/>
              <a:gd name="connsiteY16" fmla="*/ 8610 h 8886"/>
              <a:gd name="connsiteX17" fmla="*/ 2093 w 10000"/>
              <a:gd name="connsiteY17" fmla="*/ 8886 h 8886"/>
              <a:gd name="connsiteX18" fmla="*/ 2558 w 10000"/>
              <a:gd name="connsiteY18" fmla="*/ 8610 h 8886"/>
              <a:gd name="connsiteX19" fmla="*/ 3488 w 10000"/>
              <a:gd name="connsiteY19" fmla="*/ 8886 h 8886"/>
              <a:gd name="connsiteX20" fmla="*/ 4186 w 10000"/>
              <a:gd name="connsiteY20" fmla="*/ 8052 h 8886"/>
              <a:gd name="connsiteX21" fmla="*/ 5116 w 10000"/>
              <a:gd name="connsiteY21" fmla="*/ 6945 h 8886"/>
              <a:gd name="connsiteX22" fmla="*/ 5814 w 10000"/>
              <a:gd name="connsiteY22" fmla="*/ 6662 h 8886"/>
              <a:gd name="connsiteX23" fmla="*/ 5581 w 10000"/>
              <a:gd name="connsiteY23" fmla="*/ 6662 h 8886"/>
              <a:gd name="connsiteX24" fmla="*/ 5581 w 10000"/>
              <a:gd name="connsiteY24" fmla="*/ 6385 h 8886"/>
              <a:gd name="connsiteX25" fmla="*/ 7674 w 10000"/>
              <a:gd name="connsiteY25" fmla="*/ 5276 h 8886"/>
              <a:gd name="connsiteX26" fmla="*/ 8605 w 10000"/>
              <a:gd name="connsiteY26" fmla="*/ 5832 h 8886"/>
              <a:gd name="connsiteX27" fmla="*/ 9070 w 10000"/>
              <a:gd name="connsiteY27" fmla="*/ 6662 h 8886"/>
              <a:gd name="connsiteX28" fmla="*/ 9302 w 10000"/>
              <a:gd name="connsiteY28" fmla="*/ 7221 h 8886"/>
              <a:gd name="connsiteX29" fmla="*/ 10000 w 10000"/>
              <a:gd name="connsiteY29" fmla="*/ 6662 h 8886"/>
              <a:gd name="connsiteX30" fmla="*/ 10000 w 10000"/>
              <a:gd name="connsiteY30" fmla="*/ 5832 h 8886"/>
              <a:gd name="connsiteX31" fmla="*/ 9302 w 10000"/>
              <a:gd name="connsiteY31" fmla="*/ 4443 h 8886"/>
              <a:gd name="connsiteX32" fmla="*/ 9302 w 10000"/>
              <a:gd name="connsiteY32" fmla="*/ 3057 h 8886"/>
              <a:gd name="connsiteX33" fmla="*/ 9535 w 10000"/>
              <a:gd name="connsiteY33" fmla="*/ 3057 h 8886"/>
              <a:gd name="connsiteX34" fmla="*/ 9070 w 10000"/>
              <a:gd name="connsiteY34" fmla="*/ 1669 h 8886"/>
              <a:gd name="connsiteX35" fmla="*/ 8837 w 10000"/>
              <a:gd name="connsiteY35" fmla="*/ 1110 h 8886"/>
              <a:gd name="connsiteX36" fmla="*/ 7674 w 10000"/>
              <a:gd name="connsiteY36" fmla="*/ 832 h 8886"/>
              <a:gd name="connsiteX37" fmla="*/ 6512 w 10000"/>
              <a:gd name="connsiteY37" fmla="*/ 278 h 8886"/>
              <a:gd name="connsiteX0" fmla="*/ 6512 w 10000"/>
              <a:gd name="connsiteY0" fmla="*/ 313 h 10000"/>
              <a:gd name="connsiteX1" fmla="*/ 5814 w 10000"/>
              <a:gd name="connsiteY1" fmla="*/ 0 h 10000"/>
              <a:gd name="connsiteX2" fmla="*/ 5116 w 10000"/>
              <a:gd name="connsiteY2" fmla="*/ 313 h 10000"/>
              <a:gd name="connsiteX3" fmla="*/ 4884 w 10000"/>
              <a:gd name="connsiteY3" fmla="*/ 2187 h 10000"/>
              <a:gd name="connsiteX4" fmla="*/ 4651 w 10000"/>
              <a:gd name="connsiteY4" fmla="*/ 3122 h 10000"/>
              <a:gd name="connsiteX5" fmla="*/ 5349 w 10000"/>
              <a:gd name="connsiteY5" fmla="*/ 4377 h 10000"/>
              <a:gd name="connsiteX6" fmla="*/ 5349 w 10000"/>
              <a:gd name="connsiteY6" fmla="*/ 5000 h 10000"/>
              <a:gd name="connsiteX7" fmla="*/ 3953 w 10000"/>
              <a:gd name="connsiteY7" fmla="*/ 4063 h 10000"/>
              <a:gd name="connsiteX8" fmla="*/ 2558 w 10000"/>
              <a:gd name="connsiteY8" fmla="*/ 3122 h 10000"/>
              <a:gd name="connsiteX9" fmla="*/ 1395 w 10000"/>
              <a:gd name="connsiteY9" fmla="*/ 3122 h 10000"/>
              <a:gd name="connsiteX10" fmla="*/ 1395 w 10000"/>
              <a:gd name="connsiteY10" fmla="*/ 4377 h 10000"/>
              <a:gd name="connsiteX11" fmla="*/ 0 w 10000"/>
              <a:gd name="connsiteY11" fmla="*/ 4687 h 10000"/>
              <a:gd name="connsiteX12" fmla="*/ 0 w 10000"/>
              <a:gd name="connsiteY12" fmla="*/ 8126 h 10000"/>
              <a:gd name="connsiteX13" fmla="*/ 465 w 10000"/>
              <a:gd name="connsiteY13" fmla="*/ 9375 h 10000"/>
              <a:gd name="connsiteX14" fmla="*/ 1395 w 10000"/>
              <a:gd name="connsiteY14" fmla="*/ 9375 h 10000"/>
              <a:gd name="connsiteX15" fmla="*/ 1860 w 10000"/>
              <a:gd name="connsiteY15" fmla="*/ 9689 h 10000"/>
              <a:gd name="connsiteX16" fmla="*/ 1628 w 10000"/>
              <a:gd name="connsiteY16" fmla="*/ 9689 h 10000"/>
              <a:gd name="connsiteX17" fmla="*/ 2093 w 10000"/>
              <a:gd name="connsiteY17" fmla="*/ 10000 h 10000"/>
              <a:gd name="connsiteX18" fmla="*/ 2558 w 10000"/>
              <a:gd name="connsiteY18" fmla="*/ 9689 h 10000"/>
              <a:gd name="connsiteX19" fmla="*/ 3488 w 10000"/>
              <a:gd name="connsiteY19" fmla="*/ 10000 h 10000"/>
              <a:gd name="connsiteX20" fmla="*/ 4186 w 10000"/>
              <a:gd name="connsiteY20" fmla="*/ 9061 h 10000"/>
              <a:gd name="connsiteX21" fmla="*/ 5116 w 10000"/>
              <a:gd name="connsiteY21" fmla="*/ 7816 h 10000"/>
              <a:gd name="connsiteX22" fmla="*/ 5814 w 10000"/>
              <a:gd name="connsiteY22" fmla="*/ 7497 h 10000"/>
              <a:gd name="connsiteX23" fmla="*/ 5581 w 10000"/>
              <a:gd name="connsiteY23" fmla="*/ 7497 h 10000"/>
              <a:gd name="connsiteX24" fmla="*/ 5581 w 10000"/>
              <a:gd name="connsiteY24" fmla="*/ 7185 h 10000"/>
              <a:gd name="connsiteX25" fmla="*/ 7674 w 10000"/>
              <a:gd name="connsiteY25" fmla="*/ 5937 h 10000"/>
              <a:gd name="connsiteX26" fmla="*/ 8605 w 10000"/>
              <a:gd name="connsiteY26" fmla="*/ 6563 h 10000"/>
              <a:gd name="connsiteX27" fmla="*/ 9070 w 10000"/>
              <a:gd name="connsiteY27" fmla="*/ 7497 h 10000"/>
              <a:gd name="connsiteX28" fmla="*/ 9302 w 10000"/>
              <a:gd name="connsiteY28" fmla="*/ 8126 h 10000"/>
              <a:gd name="connsiteX29" fmla="*/ 10000 w 10000"/>
              <a:gd name="connsiteY29" fmla="*/ 7497 h 10000"/>
              <a:gd name="connsiteX30" fmla="*/ 10000 w 10000"/>
              <a:gd name="connsiteY30" fmla="*/ 6563 h 10000"/>
              <a:gd name="connsiteX31" fmla="*/ 9302 w 10000"/>
              <a:gd name="connsiteY31" fmla="*/ 5000 h 10000"/>
              <a:gd name="connsiteX32" fmla="*/ 9302 w 10000"/>
              <a:gd name="connsiteY32" fmla="*/ 3440 h 10000"/>
              <a:gd name="connsiteX33" fmla="*/ 9535 w 10000"/>
              <a:gd name="connsiteY33" fmla="*/ 3440 h 10000"/>
              <a:gd name="connsiteX34" fmla="*/ 9070 w 10000"/>
              <a:gd name="connsiteY34" fmla="*/ 1878 h 10000"/>
              <a:gd name="connsiteX35" fmla="*/ 8056 w 10000"/>
              <a:gd name="connsiteY35" fmla="*/ 2110 h 10000"/>
              <a:gd name="connsiteX36" fmla="*/ 7674 w 10000"/>
              <a:gd name="connsiteY36" fmla="*/ 936 h 10000"/>
              <a:gd name="connsiteX37" fmla="*/ 6512 w 10000"/>
              <a:gd name="connsiteY37" fmla="*/ 313 h 10000"/>
              <a:gd name="connsiteX0" fmla="*/ 6512 w 10000"/>
              <a:gd name="connsiteY0" fmla="*/ 313 h 10000"/>
              <a:gd name="connsiteX1" fmla="*/ 5814 w 10000"/>
              <a:gd name="connsiteY1" fmla="*/ 0 h 10000"/>
              <a:gd name="connsiteX2" fmla="*/ 5116 w 10000"/>
              <a:gd name="connsiteY2" fmla="*/ 313 h 10000"/>
              <a:gd name="connsiteX3" fmla="*/ 4884 w 10000"/>
              <a:gd name="connsiteY3" fmla="*/ 2187 h 10000"/>
              <a:gd name="connsiteX4" fmla="*/ 4651 w 10000"/>
              <a:gd name="connsiteY4" fmla="*/ 3122 h 10000"/>
              <a:gd name="connsiteX5" fmla="*/ 5349 w 10000"/>
              <a:gd name="connsiteY5" fmla="*/ 4377 h 10000"/>
              <a:gd name="connsiteX6" fmla="*/ 5349 w 10000"/>
              <a:gd name="connsiteY6" fmla="*/ 5000 h 10000"/>
              <a:gd name="connsiteX7" fmla="*/ 3953 w 10000"/>
              <a:gd name="connsiteY7" fmla="*/ 4063 h 10000"/>
              <a:gd name="connsiteX8" fmla="*/ 2558 w 10000"/>
              <a:gd name="connsiteY8" fmla="*/ 3122 h 10000"/>
              <a:gd name="connsiteX9" fmla="*/ 1395 w 10000"/>
              <a:gd name="connsiteY9" fmla="*/ 3122 h 10000"/>
              <a:gd name="connsiteX10" fmla="*/ 1395 w 10000"/>
              <a:gd name="connsiteY10" fmla="*/ 4377 h 10000"/>
              <a:gd name="connsiteX11" fmla="*/ 0 w 10000"/>
              <a:gd name="connsiteY11" fmla="*/ 4687 h 10000"/>
              <a:gd name="connsiteX12" fmla="*/ 0 w 10000"/>
              <a:gd name="connsiteY12" fmla="*/ 8126 h 10000"/>
              <a:gd name="connsiteX13" fmla="*/ 465 w 10000"/>
              <a:gd name="connsiteY13" fmla="*/ 9375 h 10000"/>
              <a:gd name="connsiteX14" fmla="*/ 1395 w 10000"/>
              <a:gd name="connsiteY14" fmla="*/ 9375 h 10000"/>
              <a:gd name="connsiteX15" fmla="*/ 1860 w 10000"/>
              <a:gd name="connsiteY15" fmla="*/ 9689 h 10000"/>
              <a:gd name="connsiteX16" fmla="*/ 1628 w 10000"/>
              <a:gd name="connsiteY16" fmla="*/ 9689 h 10000"/>
              <a:gd name="connsiteX17" fmla="*/ 2093 w 10000"/>
              <a:gd name="connsiteY17" fmla="*/ 10000 h 10000"/>
              <a:gd name="connsiteX18" fmla="*/ 2558 w 10000"/>
              <a:gd name="connsiteY18" fmla="*/ 9689 h 10000"/>
              <a:gd name="connsiteX19" fmla="*/ 3488 w 10000"/>
              <a:gd name="connsiteY19" fmla="*/ 10000 h 10000"/>
              <a:gd name="connsiteX20" fmla="*/ 4186 w 10000"/>
              <a:gd name="connsiteY20" fmla="*/ 9061 h 10000"/>
              <a:gd name="connsiteX21" fmla="*/ 5116 w 10000"/>
              <a:gd name="connsiteY21" fmla="*/ 7816 h 10000"/>
              <a:gd name="connsiteX22" fmla="*/ 5814 w 10000"/>
              <a:gd name="connsiteY22" fmla="*/ 7497 h 10000"/>
              <a:gd name="connsiteX23" fmla="*/ 5581 w 10000"/>
              <a:gd name="connsiteY23" fmla="*/ 7497 h 10000"/>
              <a:gd name="connsiteX24" fmla="*/ 5581 w 10000"/>
              <a:gd name="connsiteY24" fmla="*/ 7185 h 10000"/>
              <a:gd name="connsiteX25" fmla="*/ 7674 w 10000"/>
              <a:gd name="connsiteY25" fmla="*/ 5937 h 10000"/>
              <a:gd name="connsiteX26" fmla="*/ 8605 w 10000"/>
              <a:gd name="connsiteY26" fmla="*/ 6563 h 10000"/>
              <a:gd name="connsiteX27" fmla="*/ 9070 w 10000"/>
              <a:gd name="connsiteY27" fmla="*/ 7497 h 10000"/>
              <a:gd name="connsiteX28" fmla="*/ 9302 w 10000"/>
              <a:gd name="connsiteY28" fmla="*/ 8126 h 10000"/>
              <a:gd name="connsiteX29" fmla="*/ 10000 w 10000"/>
              <a:gd name="connsiteY29" fmla="*/ 7497 h 10000"/>
              <a:gd name="connsiteX30" fmla="*/ 10000 w 10000"/>
              <a:gd name="connsiteY30" fmla="*/ 6563 h 10000"/>
              <a:gd name="connsiteX31" fmla="*/ 9302 w 10000"/>
              <a:gd name="connsiteY31" fmla="*/ 5000 h 10000"/>
              <a:gd name="connsiteX32" fmla="*/ 9302 w 10000"/>
              <a:gd name="connsiteY32" fmla="*/ 3440 h 10000"/>
              <a:gd name="connsiteX33" fmla="*/ 9535 w 10000"/>
              <a:gd name="connsiteY33" fmla="*/ 3440 h 10000"/>
              <a:gd name="connsiteX34" fmla="*/ 8005 w 10000"/>
              <a:gd name="connsiteY34" fmla="*/ 4270 h 10000"/>
              <a:gd name="connsiteX35" fmla="*/ 8056 w 10000"/>
              <a:gd name="connsiteY35" fmla="*/ 2110 h 10000"/>
              <a:gd name="connsiteX36" fmla="*/ 7674 w 10000"/>
              <a:gd name="connsiteY36" fmla="*/ 936 h 10000"/>
              <a:gd name="connsiteX37" fmla="*/ 6512 w 10000"/>
              <a:gd name="connsiteY37" fmla="*/ 313 h 10000"/>
              <a:gd name="connsiteX0" fmla="*/ 6512 w 10000"/>
              <a:gd name="connsiteY0" fmla="*/ 313 h 10000"/>
              <a:gd name="connsiteX1" fmla="*/ 5814 w 10000"/>
              <a:gd name="connsiteY1" fmla="*/ 0 h 10000"/>
              <a:gd name="connsiteX2" fmla="*/ 5116 w 10000"/>
              <a:gd name="connsiteY2" fmla="*/ 313 h 10000"/>
              <a:gd name="connsiteX3" fmla="*/ 4884 w 10000"/>
              <a:gd name="connsiteY3" fmla="*/ 2187 h 10000"/>
              <a:gd name="connsiteX4" fmla="*/ 4651 w 10000"/>
              <a:gd name="connsiteY4" fmla="*/ 3122 h 10000"/>
              <a:gd name="connsiteX5" fmla="*/ 5349 w 10000"/>
              <a:gd name="connsiteY5" fmla="*/ 4377 h 10000"/>
              <a:gd name="connsiteX6" fmla="*/ 5349 w 10000"/>
              <a:gd name="connsiteY6" fmla="*/ 5000 h 10000"/>
              <a:gd name="connsiteX7" fmla="*/ 3953 w 10000"/>
              <a:gd name="connsiteY7" fmla="*/ 4063 h 10000"/>
              <a:gd name="connsiteX8" fmla="*/ 2558 w 10000"/>
              <a:gd name="connsiteY8" fmla="*/ 3122 h 10000"/>
              <a:gd name="connsiteX9" fmla="*/ 1395 w 10000"/>
              <a:gd name="connsiteY9" fmla="*/ 3122 h 10000"/>
              <a:gd name="connsiteX10" fmla="*/ 1395 w 10000"/>
              <a:gd name="connsiteY10" fmla="*/ 4377 h 10000"/>
              <a:gd name="connsiteX11" fmla="*/ 0 w 10000"/>
              <a:gd name="connsiteY11" fmla="*/ 4687 h 10000"/>
              <a:gd name="connsiteX12" fmla="*/ 0 w 10000"/>
              <a:gd name="connsiteY12" fmla="*/ 8126 h 10000"/>
              <a:gd name="connsiteX13" fmla="*/ 465 w 10000"/>
              <a:gd name="connsiteY13" fmla="*/ 9375 h 10000"/>
              <a:gd name="connsiteX14" fmla="*/ 1395 w 10000"/>
              <a:gd name="connsiteY14" fmla="*/ 9375 h 10000"/>
              <a:gd name="connsiteX15" fmla="*/ 1860 w 10000"/>
              <a:gd name="connsiteY15" fmla="*/ 9689 h 10000"/>
              <a:gd name="connsiteX16" fmla="*/ 1628 w 10000"/>
              <a:gd name="connsiteY16" fmla="*/ 9689 h 10000"/>
              <a:gd name="connsiteX17" fmla="*/ 2093 w 10000"/>
              <a:gd name="connsiteY17" fmla="*/ 10000 h 10000"/>
              <a:gd name="connsiteX18" fmla="*/ 2558 w 10000"/>
              <a:gd name="connsiteY18" fmla="*/ 9689 h 10000"/>
              <a:gd name="connsiteX19" fmla="*/ 3488 w 10000"/>
              <a:gd name="connsiteY19" fmla="*/ 10000 h 10000"/>
              <a:gd name="connsiteX20" fmla="*/ 4186 w 10000"/>
              <a:gd name="connsiteY20" fmla="*/ 9061 h 10000"/>
              <a:gd name="connsiteX21" fmla="*/ 5116 w 10000"/>
              <a:gd name="connsiteY21" fmla="*/ 7816 h 10000"/>
              <a:gd name="connsiteX22" fmla="*/ 5814 w 10000"/>
              <a:gd name="connsiteY22" fmla="*/ 7497 h 10000"/>
              <a:gd name="connsiteX23" fmla="*/ 5581 w 10000"/>
              <a:gd name="connsiteY23" fmla="*/ 7497 h 10000"/>
              <a:gd name="connsiteX24" fmla="*/ 5581 w 10000"/>
              <a:gd name="connsiteY24" fmla="*/ 7185 h 10000"/>
              <a:gd name="connsiteX25" fmla="*/ 7674 w 10000"/>
              <a:gd name="connsiteY25" fmla="*/ 5937 h 10000"/>
              <a:gd name="connsiteX26" fmla="*/ 8605 w 10000"/>
              <a:gd name="connsiteY26" fmla="*/ 6563 h 10000"/>
              <a:gd name="connsiteX27" fmla="*/ 9070 w 10000"/>
              <a:gd name="connsiteY27" fmla="*/ 7497 h 10000"/>
              <a:gd name="connsiteX28" fmla="*/ 9302 w 10000"/>
              <a:gd name="connsiteY28" fmla="*/ 8126 h 10000"/>
              <a:gd name="connsiteX29" fmla="*/ 10000 w 10000"/>
              <a:gd name="connsiteY29" fmla="*/ 7497 h 10000"/>
              <a:gd name="connsiteX30" fmla="*/ 10000 w 10000"/>
              <a:gd name="connsiteY30" fmla="*/ 6563 h 10000"/>
              <a:gd name="connsiteX31" fmla="*/ 9302 w 10000"/>
              <a:gd name="connsiteY31" fmla="*/ 5000 h 10000"/>
              <a:gd name="connsiteX32" fmla="*/ 9302 w 10000"/>
              <a:gd name="connsiteY32" fmla="*/ 3440 h 10000"/>
              <a:gd name="connsiteX33" fmla="*/ 8005 w 10000"/>
              <a:gd name="connsiteY33" fmla="*/ 4270 h 10000"/>
              <a:gd name="connsiteX34" fmla="*/ 8056 w 10000"/>
              <a:gd name="connsiteY34" fmla="*/ 2110 h 10000"/>
              <a:gd name="connsiteX35" fmla="*/ 7674 w 10000"/>
              <a:gd name="connsiteY35" fmla="*/ 936 h 10000"/>
              <a:gd name="connsiteX36" fmla="*/ 6512 w 10000"/>
              <a:gd name="connsiteY36" fmla="*/ 313 h 10000"/>
              <a:gd name="connsiteX0" fmla="*/ 9302 w 12028"/>
              <a:gd name="connsiteY0" fmla="*/ 3440 h 10000"/>
              <a:gd name="connsiteX1" fmla="*/ 8005 w 12028"/>
              <a:gd name="connsiteY1" fmla="*/ 4270 h 10000"/>
              <a:gd name="connsiteX2" fmla="*/ 8056 w 12028"/>
              <a:gd name="connsiteY2" fmla="*/ 2110 h 10000"/>
              <a:gd name="connsiteX3" fmla="*/ 7674 w 12028"/>
              <a:gd name="connsiteY3" fmla="*/ 936 h 10000"/>
              <a:gd name="connsiteX4" fmla="*/ 6512 w 12028"/>
              <a:gd name="connsiteY4" fmla="*/ 313 h 10000"/>
              <a:gd name="connsiteX5" fmla="*/ 5814 w 12028"/>
              <a:gd name="connsiteY5" fmla="*/ 0 h 10000"/>
              <a:gd name="connsiteX6" fmla="*/ 5116 w 12028"/>
              <a:gd name="connsiteY6" fmla="*/ 313 h 10000"/>
              <a:gd name="connsiteX7" fmla="*/ 4884 w 12028"/>
              <a:gd name="connsiteY7" fmla="*/ 2187 h 10000"/>
              <a:gd name="connsiteX8" fmla="*/ 4651 w 12028"/>
              <a:gd name="connsiteY8" fmla="*/ 3122 h 10000"/>
              <a:gd name="connsiteX9" fmla="*/ 5349 w 12028"/>
              <a:gd name="connsiteY9" fmla="*/ 4377 h 10000"/>
              <a:gd name="connsiteX10" fmla="*/ 5349 w 12028"/>
              <a:gd name="connsiteY10" fmla="*/ 5000 h 10000"/>
              <a:gd name="connsiteX11" fmla="*/ 3953 w 12028"/>
              <a:gd name="connsiteY11" fmla="*/ 4063 h 10000"/>
              <a:gd name="connsiteX12" fmla="*/ 2558 w 12028"/>
              <a:gd name="connsiteY12" fmla="*/ 3122 h 10000"/>
              <a:gd name="connsiteX13" fmla="*/ 1395 w 12028"/>
              <a:gd name="connsiteY13" fmla="*/ 3122 h 10000"/>
              <a:gd name="connsiteX14" fmla="*/ 1395 w 12028"/>
              <a:gd name="connsiteY14" fmla="*/ 4377 h 10000"/>
              <a:gd name="connsiteX15" fmla="*/ 0 w 12028"/>
              <a:gd name="connsiteY15" fmla="*/ 4687 h 10000"/>
              <a:gd name="connsiteX16" fmla="*/ 0 w 12028"/>
              <a:gd name="connsiteY16" fmla="*/ 8126 h 10000"/>
              <a:gd name="connsiteX17" fmla="*/ 465 w 12028"/>
              <a:gd name="connsiteY17" fmla="*/ 9375 h 10000"/>
              <a:gd name="connsiteX18" fmla="*/ 1395 w 12028"/>
              <a:gd name="connsiteY18" fmla="*/ 9375 h 10000"/>
              <a:gd name="connsiteX19" fmla="*/ 1860 w 12028"/>
              <a:gd name="connsiteY19" fmla="*/ 9689 h 10000"/>
              <a:gd name="connsiteX20" fmla="*/ 1628 w 12028"/>
              <a:gd name="connsiteY20" fmla="*/ 9689 h 10000"/>
              <a:gd name="connsiteX21" fmla="*/ 2093 w 12028"/>
              <a:gd name="connsiteY21" fmla="*/ 10000 h 10000"/>
              <a:gd name="connsiteX22" fmla="*/ 2558 w 12028"/>
              <a:gd name="connsiteY22" fmla="*/ 9689 h 10000"/>
              <a:gd name="connsiteX23" fmla="*/ 3488 w 12028"/>
              <a:gd name="connsiteY23" fmla="*/ 10000 h 10000"/>
              <a:gd name="connsiteX24" fmla="*/ 4186 w 12028"/>
              <a:gd name="connsiteY24" fmla="*/ 9061 h 10000"/>
              <a:gd name="connsiteX25" fmla="*/ 5116 w 12028"/>
              <a:gd name="connsiteY25" fmla="*/ 7816 h 10000"/>
              <a:gd name="connsiteX26" fmla="*/ 5814 w 12028"/>
              <a:gd name="connsiteY26" fmla="*/ 7497 h 10000"/>
              <a:gd name="connsiteX27" fmla="*/ 5581 w 12028"/>
              <a:gd name="connsiteY27" fmla="*/ 7497 h 10000"/>
              <a:gd name="connsiteX28" fmla="*/ 5581 w 12028"/>
              <a:gd name="connsiteY28" fmla="*/ 7185 h 10000"/>
              <a:gd name="connsiteX29" fmla="*/ 7674 w 12028"/>
              <a:gd name="connsiteY29" fmla="*/ 5937 h 10000"/>
              <a:gd name="connsiteX30" fmla="*/ 8605 w 12028"/>
              <a:gd name="connsiteY30" fmla="*/ 6563 h 10000"/>
              <a:gd name="connsiteX31" fmla="*/ 9070 w 12028"/>
              <a:gd name="connsiteY31" fmla="*/ 7497 h 10000"/>
              <a:gd name="connsiteX32" fmla="*/ 9302 w 12028"/>
              <a:gd name="connsiteY32" fmla="*/ 8126 h 10000"/>
              <a:gd name="connsiteX33" fmla="*/ 10000 w 12028"/>
              <a:gd name="connsiteY33" fmla="*/ 7497 h 10000"/>
              <a:gd name="connsiteX34" fmla="*/ 10000 w 12028"/>
              <a:gd name="connsiteY34" fmla="*/ 6563 h 10000"/>
              <a:gd name="connsiteX35" fmla="*/ 12028 w 12028"/>
              <a:gd name="connsiteY35" fmla="*/ 8673 h 10000"/>
              <a:gd name="connsiteX0" fmla="*/ 9302 w 12028"/>
              <a:gd name="connsiteY0" fmla="*/ 3440 h 10000"/>
              <a:gd name="connsiteX1" fmla="*/ 8005 w 12028"/>
              <a:gd name="connsiteY1" fmla="*/ 4270 h 10000"/>
              <a:gd name="connsiteX2" fmla="*/ 8056 w 12028"/>
              <a:gd name="connsiteY2" fmla="*/ 2110 h 10000"/>
              <a:gd name="connsiteX3" fmla="*/ 7674 w 12028"/>
              <a:gd name="connsiteY3" fmla="*/ 936 h 10000"/>
              <a:gd name="connsiteX4" fmla="*/ 6512 w 12028"/>
              <a:gd name="connsiteY4" fmla="*/ 313 h 10000"/>
              <a:gd name="connsiteX5" fmla="*/ 5814 w 12028"/>
              <a:gd name="connsiteY5" fmla="*/ 0 h 10000"/>
              <a:gd name="connsiteX6" fmla="*/ 5116 w 12028"/>
              <a:gd name="connsiteY6" fmla="*/ 313 h 10000"/>
              <a:gd name="connsiteX7" fmla="*/ 4884 w 12028"/>
              <a:gd name="connsiteY7" fmla="*/ 2187 h 10000"/>
              <a:gd name="connsiteX8" fmla="*/ 4651 w 12028"/>
              <a:gd name="connsiteY8" fmla="*/ 3122 h 10000"/>
              <a:gd name="connsiteX9" fmla="*/ 5349 w 12028"/>
              <a:gd name="connsiteY9" fmla="*/ 4377 h 10000"/>
              <a:gd name="connsiteX10" fmla="*/ 5349 w 12028"/>
              <a:gd name="connsiteY10" fmla="*/ 5000 h 10000"/>
              <a:gd name="connsiteX11" fmla="*/ 3953 w 12028"/>
              <a:gd name="connsiteY11" fmla="*/ 4063 h 10000"/>
              <a:gd name="connsiteX12" fmla="*/ 2558 w 12028"/>
              <a:gd name="connsiteY12" fmla="*/ 3122 h 10000"/>
              <a:gd name="connsiteX13" fmla="*/ 1395 w 12028"/>
              <a:gd name="connsiteY13" fmla="*/ 3122 h 10000"/>
              <a:gd name="connsiteX14" fmla="*/ 1395 w 12028"/>
              <a:gd name="connsiteY14" fmla="*/ 4377 h 10000"/>
              <a:gd name="connsiteX15" fmla="*/ 0 w 12028"/>
              <a:gd name="connsiteY15" fmla="*/ 4687 h 10000"/>
              <a:gd name="connsiteX16" fmla="*/ 0 w 12028"/>
              <a:gd name="connsiteY16" fmla="*/ 8126 h 10000"/>
              <a:gd name="connsiteX17" fmla="*/ 465 w 12028"/>
              <a:gd name="connsiteY17" fmla="*/ 9375 h 10000"/>
              <a:gd name="connsiteX18" fmla="*/ 1395 w 12028"/>
              <a:gd name="connsiteY18" fmla="*/ 9375 h 10000"/>
              <a:gd name="connsiteX19" fmla="*/ 1860 w 12028"/>
              <a:gd name="connsiteY19" fmla="*/ 9689 h 10000"/>
              <a:gd name="connsiteX20" fmla="*/ 1628 w 12028"/>
              <a:gd name="connsiteY20" fmla="*/ 9689 h 10000"/>
              <a:gd name="connsiteX21" fmla="*/ 2093 w 12028"/>
              <a:gd name="connsiteY21" fmla="*/ 10000 h 10000"/>
              <a:gd name="connsiteX22" fmla="*/ 2558 w 12028"/>
              <a:gd name="connsiteY22" fmla="*/ 9689 h 10000"/>
              <a:gd name="connsiteX23" fmla="*/ 3488 w 12028"/>
              <a:gd name="connsiteY23" fmla="*/ 10000 h 10000"/>
              <a:gd name="connsiteX24" fmla="*/ 4186 w 12028"/>
              <a:gd name="connsiteY24" fmla="*/ 9061 h 10000"/>
              <a:gd name="connsiteX25" fmla="*/ 5116 w 12028"/>
              <a:gd name="connsiteY25" fmla="*/ 7816 h 10000"/>
              <a:gd name="connsiteX26" fmla="*/ 5814 w 12028"/>
              <a:gd name="connsiteY26" fmla="*/ 7497 h 10000"/>
              <a:gd name="connsiteX27" fmla="*/ 5581 w 12028"/>
              <a:gd name="connsiteY27" fmla="*/ 7497 h 10000"/>
              <a:gd name="connsiteX28" fmla="*/ 5581 w 12028"/>
              <a:gd name="connsiteY28" fmla="*/ 7185 h 10000"/>
              <a:gd name="connsiteX29" fmla="*/ 7674 w 12028"/>
              <a:gd name="connsiteY29" fmla="*/ 5937 h 10000"/>
              <a:gd name="connsiteX30" fmla="*/ 8605 w 12028"/>
              <a:gd name="connsiteY30" fmla="*/ 6563 h 10000"/>
              <a:gd name="connsiteX31" fmla="*/ 9070 w 12028"/>
              <a:gd name="connsiteY31" fmla="*/ 7497 h 10000"/>
              <a:gd name="connsiteX32" fmla="*/ 9302 w 12028"/>
              <a:gd name="connsiteY32" fmla="*/ 8126 h 10000"/>
              <a:gd name="connsiteX33" fmla="*/ 10000 w 12028"/>
              <a:gd name="connsiteY33" fmla="*/ 7497 h 10000"/>
              <a:gd name="connsiteX34" fmla="*/ 10000 w 12028"/>
              <a:gd name="connsiteY34" fmla="*/ 6563 h 10000"/>
              <a:gd name="connsiteX35" fmla="*/ 12028 w 12028"/>
              <a:gd name="connsiteY35" fmla="*/ 8673 h 10000"/>
              <a:gd name="connsiteX36" fmla="*/ 9302 w 12028"/>
              <a:gd name="connsiteY36" fmla="*/ 3440 h 10000"/>
              <a:gd name="connsiteX0" fmla="*/ 12028 w 12028"/>
              <a:gd name="connsiteY0" fmla="*/ 8673 h 10000"/>
              <a:gd name="connsiteX1" fmla="*/ 8005 w 12028"/>
              <a:gd name="connsiteY1" fmla="*/ 4270 h 10000"/>
              <a:gd name="connsiteX2" fmla="*/ 8056 w 12028"/>
              <a:gd name="connsiteY2" fmla="*/ 2110 h 10000"/>
              <a:gd name="connsiteX3" fmla="*/ 7674 w 12028"/>
              <a:gd name="connsiteY3" fmla="*/ 936 h 10000"/>
              <a:gd name="connsiteX4" fmla="*/ 6512 w 12028"/>
              <a:gd name="connsiteY4" fmla="*/ 313 h 10000"/>
              <a:gd name="connsiteX5" fmla="*/ 5814 w 12028"/>
              <a:gd name="connsiteY5" fmla="*/ 0 h 10000"/>
              <a:gd name="connsiteX6" fmla="*/ 5116 w 12028"/>
              <a:gd name="connsiteY6" fmla="*/ 313 h 10000"/>
              <a:gd name="connsiteX7" fmla="*/ 4884 w 12028"/>
              <a:gd name="connsiteY7" fmla="*/ 2187 h 10000"/>
              <a:gd name="connsiteX8" fmla="*/ 4651 w 12028"/>
              <a:gd name="connsiteY8" fmla="*/ 3122 h 10000"/>
              <a:gd name="connsiteX9" fmla="*/ 5349 w 12028"/>
              <a:gd name="connsiteY9" fmla="*/ 4377 h 10000"/>
              <a:gd name="connsiteX10" fmla="*/ 5349 w 12028"/>
              <a:gd name="connsiteY10" fmla="*/ 5000 h 10000"/>
              <a:gd name="connsiteX11" fmla="*/ 3953 w 12028"/>
              <a:gd name="connsiteY11" fmla="*/ 4063 h 10000"/>
              <a:gd name="connsiteX12" fmla="*/ 2558 w 12028"/>
              <a:gd name="connsiteY12" fmla="*/ 3122 h 10000"/>
              <a:gd name="connsiteX13" fmla="*/ 1395 w 12028"/>
              <a:gd name="connsiteY13" fmla="*/ 3122 h 10000"/>
              <a:gd name="connsiteX14" fmla="*/ 1395 w 12028"/>
              <a:gd name="connsiteY14" fmla="*/ 4377 h 10000"/>
              <a:gd name="connsiteX15" fmla="*/ 0 w 12028"/>
              <a:gd name="connsiteY15" fmla="*/ 4687 h 10000"/>
              <a:gd name="connsiteX16" fmla="*/ 0 w 12028"/>
              <a:gd name="connsiteY16" fmla="*/ 8126 h 10000"/>
              <a:gd name="connsiteX17" fmla="*/ 465 w 12028"/>
              <a:gd name="connsiteY17" fmla="*/ 9375 h 10000"/>
              <a:gd name="connsiteX18" fmla="*/ 1395 w 12028"/>
              <a:gd name="connsiteY18" fmla="*/ 9375 h 10000"/>
              <a:gd name="connsiteX19" fmla="*/ 1860 w 12028"/>
              <a:gd name="connsiteY19" fmla="*/ 9689 h 10000"/>
              <a:gd name="connsiteX20" fmla="*/ 1628 w 12028"/>
              <a:gd name="connsiteY20" fmla="*/ 9689 h 10000"/>
              <a:gd name="connsiteX21" fmla="*/ 2093 w 12028"/>
              <a:gd name="connsiteY21" fmla="*/ 10000 h 10000"/>
              <a:gd name="connsiteX22" fmla="*/ 2558 w 12028"/>
              <a:gd name="connsiteY22" fmla="*/ 9689 h 10000"/>
              <a:gd name="connsiteX23" fmla="*/ 3488 w 12028"/>
              <a:gd name="connsiteY23" fmla="*/ 10000 h 10000"/>
              <a:gd name="connsiteX24" fmla="*/ 4186 w 12028"/>
              <a:gd name="connsiteY24" fmla="*/ 9061 h 10000"/>
              <a:gd name="connsiteX25" fmla="*/ 5116 w 12028"/>
              <a:gd name="connsiteY25" fmla="*/ 7816 h 10000"/>
              <a:gd name="connsiteX26" fmla="*/ 5814 w 12028"/>
              <a:gd name="connsiteY26" fmla="*/ 7497 h 10000"/>
              <a:gd name="connsiteX27" fmla="*/ 5581 w 12028"/>
              <a:gd name="connsiteY27" fmla="*/ 7497 h 10000"/>
              <a:gd name="connsiteX28" fmla="*/ 5581 w 12028"/>
              <a:gd name="connsiteY28" fmla="*/ 7185 h 10000"/>
              <a:gd name="connsiteX29" fmla="*/ 7674 w 12028"/>
              <a:gd name="connsiteY29" fmla="*/ 5937 h 10000"/>
              <a:gd name="connsiteX30" fmla="*/ 8605 w 12028"/>
              <a:gd name="connsiteY30" fmla="*/ 6563 h 10000"/>
              <a:gd name="connsiteX31" fmla="*/ 9070 w 12028"/>
              <a:gd name="connsiteY31" fmla="*/ 7497 h 10000"/>
              <a:gd name="connsiteX32" fmla="*/ 9302 w 12028"/>
              <a:gd name="connsiteY32" fmla="*/ 8126 h 10000"/>
              <a:gd name="connsiteX33" fmla="*/ 10000 w 12028"/>
              <a:gd name="connsiteY33" fmla="*/ 7497 h 10000"/>
              <a:gd name="connsiteX34" fmla="*/ 10000 w 12028"/>
              <a:gd name="connsiteY34" fmla="*/ 6563 h 10000"/>
              <a:gd name="connsiteX35" fmla="*/ 12028 w 12028"/>
              <a:gd name="connsiteY35" fmla="*/ 8673 h 10000"/>
              <a:gd name="connsiteX0" fmla="*/ 10000 w 10148"/>
              <a:gd name="connsiteY0" fmla="*/ 6563 h 10000"/>
              <a:gd name="connsiteX1" fmla="*/ 8005 w 10148"/>
              <a:gd name="connsiteY1" fmla="*/ 4270 h 10000"/>
              <a:gd name="connsiteX2" fmla="*/ 8056 w 10148"/>
              <a:gd name="connsiteY2" fmla="*/ 2110 h 10000"/>
              <a:gd name="connsiteX3" fmla="*/ 7674 w 10148"/>
              <a:gd name="connsiteY3" fmla="*/ 936 h 10000"/>
              <a:gd name="connsiteX4" fmla="*/ 6512 w 10148"/>
              <a:gd name="connsiteY4" fmla="*/ 313 h 10000"/>
              <a:gd name="connsiteX5" fmla="*/ 5814 w 10148"/>
              <a:gd name="connsiteY5" fmla="*/ 0 h 10000"/>
              <a:gd name="connsiteX6" fmla="*/ 5116 w 10148"/>
              <a:gd name="connsiteY6" fmla="*/ 313 h 10000"/>
              <a:gd name="connsiteX7" fmla="*/ 4884 w 10148"/>
              <a:gd name="connsiteY7" fmla="*/ 2187 h 10000"/>
              <a:gd name="connsiteX8" fmla="*/ 4651 w 10148"/>
              <a:gd name="connsiteY8" fmla="*/ 3122 h 10000"/>
              <a:gd name="connsiteX9" fmla="*/ 5349 w 10148"/>
              <a:gd name="connsiteY9" fmla="*/ 4377 h 10000"/>
              <a:gd name="connsiteX10" fmla="*/ 5349 w 10148"/>
              <a:gd name="connsiteY10" fmla="*/ 5000 h 10000"/>
              <a:gd name="connsiteX11" fmla="*/ 3953 w 10148"/>
              <a:gd name="connsiteY11" fmla="*/ 4063 h 10000"/>
              <a:gd name="connsiteX12" fmla="*/ 2558 w 10148"/>
              <a:gd name="connsiteY12" fmla="*/ 3122 h 10000"/>
              <a:gd name="connsiteX13" fmla="*/ 1395 w 10148"/>
              <a:gd name="connsiteY13" fmla="*/ 3122 h 10000"/>
              <a:gd name="connsiteX14" fmla="*/ 1395 w 10148"/>
              <a:gd name="connsiteY14" fmla="*/ 4377 h 10000"/>
              <a:gd name="connsiteX15" fmla="*/ 0 w 10148"/>
              <a:gd name="connsiteY15" fmla="*/ 4687 h 10000"/>
              <a:gd name="connsiteX16" fmla="*/ 0 w 10148"/>
              <a:gd name="connsiteY16" fmla="*/ 8126 h 10000"/>
              <a:gd name="connsiteX17" fmla="*/ 465 w 10148"/>
              <a:gd name="connsiteY17" fmla="*/ 9375 h 10000"/>
              <a:gd name="connsiteX18" fmla="*/ 1395 w 10148"/>
              <a:gd name="connsiteY18" fmla="*/ 9375 h 10000"/>
              <a:gd name="connsiteX19" fmla="*/ 1860 w 10148"/>
              <a:gd name="connsiteY19" fmla="*/ 9689 h 10000"/>
              <a:gd name="connsiteX20" fmla="*/ 1628 w 10148"/>
              <a:gd name="connsiteY20" fmla="*/ 9689 h 10000"/>
              <a:gd name="connsiteX21" fmla="*/ 2093 w 10148"/>
              <a:gd name="connsiteY21" fmla="*/ 10000 h 10000"/>
              <a:gd name="connsiteX22" fmla="*/ 2558 w 10148"/>
              <a:gd name="connsiteY22" fmla="*/ 9689 h 10000"/>
              <a:gd name="connsiteX23" fmla="*/ 3488 w 10148"/>
              <a:gd name="connsiteY23" fmla="*/ 10000 h 10000"/>
              <a:gd name="connsiteX24" fmla="*/ 4186 w 10148"/>
              <a:gd name="connsiteY24" fmla="*/ 9061 h 10000"/>
              <a:gd name="connsiteX25" fmla="*/ 5116 w 10148"/>
              <a:gd name="connsiteY25" fmla="*/ 7816 h 10000"/>
              <a:gd name="connsiteX26" fmla="*/ 5814 w 10148"/>
              <a:gd name="connsiteY26" fmla="*/ 7497 h 10000"/>
              <a:gd name="connsiteX27" fmla="*/ 5581 w 10148"/>
              <a:gd name="connsiteY27" fmla="*/ 7497 h 10000"/>
              <a:gd name="connsiteX28" fmla="*/ 5581 w 10148"/>
              <a:gd name="connsiteY28" fmla="*/ 7185 h 10000"/>
              <a:gd name="connsiteX29" fmla="*/ 7674 w 10148"/>
              <a:gd name="connsiteY29" fmla="*/ 5937 h 10000"/>
              <a:gd name="connsiteX30" fmla="*/ 8605 w 10148"/>
              <a:gd name="connsiteY30" fmla="*/ 6563 h 10000"/>
              <a:gd name="connsiteX31" fmla="*/ 9070 w 10148"/>
              <a:gd name="connsiteY31" fmla="*/ 7497 h 10000"/>
              <a:gd name="connsiteX32" fmla="*/ 9302 w 10148"/>
              <a:gd name="connsiteY32" fmla="*/ 8126 h 10000"/>
              <a:gd name="connsiteX33" fmla="*/ 10000 w 10148"/>
              <a:gd name="connsiteY33" fmla="*/ 7497 h 10000"/>
              <a:gd name="connsiteX34" fmla="*/ 10000 w 10148"/>
              <a:gd name="connsiteY34" fmla="*/ 6563 h 10000"/>
              <a:gd name="connsiteX0" fmla="*/ 10000 w 10000"/>
              <a:gd name="connsiteY0" fmla="*/ 7497 h 10000"/>
              <a:gd name="connsiteX1" fmla="*/ 8005 w 10000"/>
              <a:gd name="connsiteY1" fmla="*/ 4270 h 10000"/>
              <a:gd name="connsiteX2" fmla="*/ 8056 w 10000"/>
              <a:gd name="connsiteY2" fmla="*/ 2110 h 10000"/>
              <a:gd name="connsiteX3" fmla="*/ 7674 w 10000"/>
              <a:gd name="connsiteY3" fmla="*/ 936 h 10000"/>
              <a:gd name="connsiteX4" fmla="*/ 6512 w 10000"/>
              <a:gd name="connsiteY4" fmla="*/ 313 h 10000"/>
              <a:gd name="connsiteX5" fmla="*/ 5814 w 10000"/>
              <a:gd name="connsiteY5" fmla="*/ 0 h 10000"/>
              <a:gd name="connsiteX6" fmla="*/ 5116 w 10000"/>
              <a:gd name="connsiteY6" fmla="*/ 313 h 10000"/>
              <a:gd name="connsiteX7" fmla="*/ 4884 w 10000"/>
              <a:gd name="connsiteY7" fmla="*/ 2187 h 10000"/>
              <a:gd name="connsiteX8" fmla="*/ 4651 w 10000"/>
              <a:gd name="connsiteY8" fmla="*/ 3122 h 10000"/>
              <a:gd name="connsiteX9" fmla="*/ 5349 w 10000"/>
              <a:gd name="connsiteY9" fmla="*/ 4377 h 10000"/>
              <a:gd name="connsiteX10" fmla="*/ 5349 w 10000"/>
              <a:gd name="connsiteY10" fmla="*/ 5000 h 10000"/>
              <a:gd name="connsiteX11" fmla="*/ 3953 w 10000"/>
              <a:gd name="connsiteY11" fmla="*/ 4063 h 10000"/>
              <a:gd name="connsiteX12" fmla="*/ 2558 w 10000"/>
              <a:gd name="connsiteY12" fmla="*/ 3122 h 10000"/>
              <a:gd name="connsiteX13" fmla="*/ 1395 w 10000"/>
              <a:gd name="connsiteY13" fmla="*/ 3122 h 10000"/>
              <a:gd name="connsiteX14" fmla="*/ 1395 w 10000"/>
              <a:gd name="connsiteY14" fmla="*/ 4377 h 10000"/>
              <a:gd name="connsiteX15" fmla="*/ 0 w 10000"/>
              <a:gd name="connsiteY15" fmla="*/ 4687 h 10000"/>
              <a:gd name="connsiteX16" fmla="*/ 0 w 10000"/>
              <a:gd name="connsiteY16" fmla="*/ 8126 h 10000"/>
              <a:gd name="connsiteX17" fmla="*/ 465 w 10000"/>
              <a:gd name="connsiteY17" fmla="*/ 9375 h 10000"/>
              <a:gd name="connsiteX18" fmla="*/ 1395 w 10000"/>
              <a:gd name="connsiteY18" fmla="*/ 9375 h 10000"/>
              <a:gd name="connsiteX19" fmla="*/ 1860 w 10000"/>
              <a:gd name="connsiteY19" fmla="*/ 9689 h 10000"/>
              <a:gd name="connsiteX20" fmla="*/ 1628 w 10000"/>
              <a:gd name="connsiteY20" fmla="*/ 9689 h 10000"/>
              <a:gd name="connsiteX21" fmla="*/ 2093 w 10000"/>
              <a:gd name="connsiteY21" fmla="*/ 10000 h 10000"/>
              <a:gd name="connsiteX22" fmla="*/ 2558 w 10000"/>
              <a:gd name="connsiteY22" fmla="*/ 9689 h 10000"/>
              <a:gd name="connsiteX23" fmla="*/ 3488 w 10000"/>
              <a:gd name="connsiteY23" fmla="*/ 10000 h 10000"/>
              <a:gd name="connsiteX24" fmla="*/ 4186 w 10000"/>
              <a:gd name="connsiteY24" fmla="*/ 9061 h 10000"/>
              <a:gd name="connsiteX25" fmla="*/ 5116 w 10000"/>
              <a:gd name="connsiteY25" fmla="*/ 7816 h 10000"/>
              <a:gd name="connsiteX26" fmla="*/ 5814 w 10000"/>
              <a:gd name="connsiteY26" fmla="*/ 7497 h 10000"/>
              <a:gd name="connsiteX27" fmla="*/ 5581 w 10000"/>
              <a:gd name="connsiteY27" fmla="*/ 7497 h 10000"/>
              <a:gd name="connsiteX28" fmla="*/ 5581 w 10000"/>
              <a:gd name="connsiteY28" fmla="*/ 7185 h 10000"/>
              <a:gd name="connsiteX29" fmla="*/ 7674 w 10000"/>
              <a:gd name="connsiteY29" fmla="*/ 5937 h 10000"/>
              <a:gd name="connsiteX30" fmla="*/ 8605 w 10000"/>
              <a:gd name="connsiteY30" fmla="*/ 6563 h 10000"/>
              <a:gd name="connsiteX31" fmla="*/ 9070 w 10000"/>
              <a:gd name="connsiteY31" fmla="*/ 7497 h 10000"/>
              <a:gd name="connsiteX32" fmla="*/ 9302 w 10000"/>
              <a:gd name="connsiteY32" fmla="*/ 8126 h 10000"/>
              <a:gd name="connsiteX33" fmla="*/ 10000 w 10000"/>
              <a:gd name="connsiteY33" fmla="*/ 7497 h 10000"/>
              <a:gd name="connsiteX0" fmla="*/ 9302 w 9302"/>
              <a:gd name="connsiteY0" fmla="*/ 8126 h 10000"/>
              <a:gd name="connsiteX1" fmla="*/ 8005 w 9302"/>
              <a:gd name="connsiteY1" fmla="*/ 4270 h 10000"/>
              <a:gd name="connsiteX2" fmla="*/ 8056 w 9302"/>
              <a:gd name="connsiteY2" fmla="*/ 2110 h 10000"/>
              <a:gd name="connsiteX3" fmla="*/ 7674 w 9302"/>
              <a:gd name="connsiteY3" fmla="*/ 936 h 10000"/>
              <a:gd name="connsiteX4" fmla="*/ 6512 w 9302"/>
              <a:gd name="connsiteY4" fmla="*/ 313 h 10000"/>
              <a:gd name="connsiteX5" fmla="*/ 5814 w 9302"/>
              <a:gd name="connsiteY5" fmla="*/ 0 h 10000"/>
              <a:gd name="connsiteX6" fmla="*/ 5116 w 9302"/>
              <a:gd name="connsiteY6" fmla="*/ 313 h 10000"/>
              <a:gd name="connsiteX7" fmla="*/ 4884 w 9302"/>
              <a:gd name="connsiteY7" fmla="*/ 2187 h 10000"/>
              <a:gd name="connsiteX8" fmla="*/ 4651 w 9302"/>
              <a:gd name="connsiteY8" fmla="*/ 3122 h 10000"/>
              <a:gd name="connsiteX9" fmla="*/ 5349 w 9302"/>
              <a:gd name="connsiteY9" fmla="*/ 4377 h 10000"/>
              <a:gd name="connsiteX10" fmla="*/ 5349 w 9302"/>
              <a:gd name="connsiteY10" fmla="*/ 5000 h 10000"/>
              <a:gd name="connsiteX11" fmla="*/ 3953 w 9302"/>
              <a:gd name="connsiteY11" fmla="*/ 4063 h 10000"/>
              <a:gd name="connsiteX12" fmla="*/ 2558 w 9302"/>
              <a:gd name="connsiteY12" fmla="*/ 3122 h 10000"/>
              <a:gd name="connsiteX13" fmla="*/ 1395 w 9302"/>
              <a:gd name="connsiteY13" fmla="*/ 3122 h 10000"/>
              <a:gd name="connsiteX14" fmla="*/ 1395 w 9302"/>
              <a:gd name="connsiteY14" fmla="*/ 4377 h 10000"/>
              <a:gd name="connsiteX15" fmla="*/ 0 w 9302"/>
              <a:gd name="connsiteY15" fmla="*/ 4687 h 10000"/>
              <a:gd name="connsiteX16" fmla="*/ 0 w 9302"/>
              <a:gd name="connsiteY16" fmla="*/ 8126 h 10000"/>
              <a:gd name="connsiteX17" fmla="*/ 465 w 9302"/>
              <a:gd name="connsiteY17" fmla="*/ 9375 h 10000"/>
              <a:gd name="connsiteX18" fmla="*/ 1395 w 9302"/>
              <a:gd name="connsiteY18" fmla="*/ 9375 h 10000"/>
              <a:gd name="connsiteX19" fmla="*/ 1860 w 9302"/>
              <a:gd name="connsiteY19" fmla="*/ 9689 h 10000"/>
              <a:gd name="connsiteX20" fmla="*/ 1628 w 9302"/>
              <a:gd name="connsiteY20" fmla="*/ 9689 h 10000"/>
              <a:gd name="connsiteX21" fmla="*/ 2093 w 9302"/>
              <a:gd name="connsiteY21" fmla="*/ 10000 h 10000"/>
              <a:gd name="connsiteX22" fmla="*/ 2558 w 9302"/>
              <a:gd name="connsiteY22" fmla="*/ 9689 h 10000"/>
              <a:gd name="connsiteX23" fmla="*/ 3488 w 9302"/>
              <a:gd name="connsiteY23" fmla="*/ 10000 h 10000"/>
              <a:gd name="connsiteX24" fmla="*/ 4186 w 9302"/>
              <a:gd name="connsiteY24" fmla="*/ 9061 h 10000"/>
              <a:gd name="connsiteX25" fmla="*/ 5116 w 9302"/>
              <a:gd name="connsiteY25" fmla="*/ 7816 h 10000"/>
              <a:gd name="connsiteX26" fmla="*/ 5814 w 9302"/>
              <a:gd name="connsiteY26" fmla="*/ 7497 h 10000"/>
              <a:gd name="connsiteX27" fmla="*/ 5581 w 9302"/>
              <a:gd name="connsiteY27" fmla="*/ 7497 h 10000"/>
              <a:gd name="connsiteX28" fmla="*/ 5581 w 9302"/>
              <a:gd name="connsiteY28" fmla="*/ 7185 h 10000"/>
              <a:gd name="connsiteX29" fmla="*/ 7674 w 9302"/>
              <a:gd name="connsiteY29" fmla="*/ 5937 h 10000"/>
              <a:gd name="connsiteX30" fmla="*/ 8605 w 9302"/>
              <a:gd name="connsiteY30" fmla="*/ 6563 h 10000"/>
              <a:gd name="connsiteX31" fmla="*/ 9070 w 9302"/>
              <a:gd name="connsiteY31" fmla="*/ 7497 h 10000"/>
              <a:gd name="connsiteX32" fmla="*/ 9302 w 9302"/>
              <a:gd name="connsiteY32" fmla="*/ 8126 h 10000"/>
              <a:gd name="connsiteX0" fmla="*/ 9751 w 9751"/>
              <a:gd name="connsiteY0" fmla="*/ 7497 h 10000"/>
              <a:gd name="connsiteX1" fmla="*/ 8606 w 9751"/>
              <a:gd name="connsiteY1" fmla="*/ 4270 h 10000"/>
              <a:gd name="connsiteX2" fmla="*/ 8661 w 9751"/>
              <a:gd name="connsiteY2" fmla="*/ 2110 h 10000"/>
              <a:gd name="connsiteX3" fmla="*/ 8250 w 9751"/>
              <a:gd name="connsiteY3" fmla="*/ 936 h 10000"/>
              <a:gd name="connsiteX4" fmla="*/ 7001 w 9751"/>
              <a:gd name="connsiteY4" fmla="*/ 313 h 10000"/>
              <a:gd name="connsiteX5" fmla="*/ 6250 w 9751"/>
              <a:gd name="connsiteY5" fmla="*/ 0 h 10000"/>
              <a:gd name="connsiteX6" fmla="*/ 5500 w 9751"/>
              <a:gd name="connsiteY6" fmla="*/ 313 h 10000"/>
              <a:gd name="connsiteX7" fmla="*/ 5250 w 9751"/>
              <a:gd name="connsiteY7" fmla="*/ 2187 h 10000"/>
              <a:gd name="connsiteX8" fmla="*/ 5000 w 9751"/>
              <a:gd name="connsiteY8" fmla="*/ 3122 h 10000"/>
              <a:gd name="connsiteX9" fmla="*/ 5750 w 9751"/>
              <a:gd name="connsiteY9" fmla="*/ 4377 h 10000"/>
              <a:gd name="connsiteX10" fmla="*/ 5750 w 9751"/>
              <a:gd name="connsiteY10" fmla="*/ 5000 h 10000"/>
              <a:gd name="connsiteX11" fmla="*/ 4250 w 9751"/>
              <a:gd name="connsiteY11" fmla="*/ 4063 h 10000"/>
              <a:gd name="connsiteX12" fmla="*/ 2750 w 9751"/>
              <a:gd name="connsiteY12" fmla="*/ 3122 h 10000"/>
              <a:gd name="connsiteX13" fmla="*/ 1500 w 9751"/>
              <a:gd name="connsiteY13" fmla="*/ 3122 h 10000"/>
              <a:gd name="connsiteX14" fmla="*/ 1500 w 9751"/>
              <a:gd name="connsiteY14" fmla="*/ 4377 h 10000"/>
              <a:gd name="connsiteX15" fmla="*/ 0 w 9751"/>
              <a:gd name="connsiteY15" fmla="*/ 4687 h 10000"/>
              <a:gd name="connsiteX16" fmla="*/ 0 w 9751"/>
              <a:gd name="connsiteY16" fmla="*/ 8126 h 10000"/>
              <a:gd name="connsiteX17" fmla="*/ 500 w 9751"/>
              <a:gd name="connsiteY17" fmla="*/ 9375 h 10000"/>
              <a:gd name="connsiteX18" fmla="*/ 1500 w 9751"/>
              <a:gd name="connsiteY18" fmla="*/ 9375 h 10000"/>
              <a:gd name="connsiteX19" fmla="*/ 2000 w 9751"/>
              <a:gd name="connsiteY19" fmla="*/ 9689 h 10000"/>
              <a:gd name="connsiteX20" fmla="*/ 1750 w 9751"/>
              <a:gd name="connsiteY20" fmla="*/ 9689 h 10000"/>
              <a:gd name="connsiteX21" fmla="*/ 2250 w 9751"/>
              <a:gd name="connsiteY21" fmla="*/ 10000 h 10000"/>
              <a:gd name="connsiteX22" fmla="*/ 2750 w 9751"/>
              <a:gd name="connsiteY22" fmla="*/ 9689 h 10000"/>
              <a:gd name="connsiteX23" fmla="*/ 3750 w 9751"/>
              <a:gd name="connsiteY23" fmla="*/ 10000 h 10000"/>
              <a:gd name="connsiteX24" fmla="*/ 4500 w 9751"/>
              <a:gd name="connsiteY24" fmla="*/ 9061 h 10000"/>
              <a:gd name="connsiteX25" fmla="*/ 5500 w 9751"/>
              <a:gd name="connsiteY25" fmla="*/ 7816 h 10000"/>
              <a:gd name="connsiteX26" fmla="*/ 6250 w 9751"/>
              <a:gd name="connsiteY26" fmla="*/ 7497 h 10000"/>
              <a:gd name="connsiteX27" fmla="*/ 6000 w 9751"/>
              <a:gd name="connsiteY27" fmla="*/ 7497 h 10000"/>
              <a:gd name="connsiteX28" fmla="*/ 6000 w 9751"/>
              <a:gd name="connsiteY28" fmla="*/ 7185 h 10000"/>
              <a:gd name="connsiteX29" fmla="*/ 8250 w 9751"/>
              <a:gd name="connsiteY29" fmla="*/ 5937 h 10000"/>
              <a:gd name="connsiteX30" fmla="*/ 9251 w 9751"/>
              <a:gd name="connsiteY30" fmla="*/ 6563 h 10000"/>
              <a:gd name="connsiteX31" fmla="*/ 9751 w 9751"/>
              <a:gd name="connsiteY31" fmla="*/ 7497 h 10000"/>
              <a:gd name="connsiteX0" fmla="*/ 10000 w 10000"/>
              <a:gd name="connsiteY0" fmla="*/ 7497 h 10000"/>
              <a:gd name="connsiteX1" fmla="*/ 8826 w 10000"/>
              <a:gd name="connsiteY1" fmla="*/ 4270 h 10000"/>
              <a:gd name="connsiteX2" fmla="*/ 8882 w 10000"/>
              <a:gd name="connsiteY2" fmla="*/ 2110 h 10000"/>
              <a:gd name="connsiteX3" fmla="*/ 8461 w 10000"/>
              <a:gd name="connsiteY3" fmla="*/ 936 h 10000"/>
              <a:gd name="connsiteX4" fmla="*/ 7180 w 10000"/>
              <a:gd name="connsiteY4" fmla="*/ 313 h 10000"/>
              <a:gd name="connsiteX5" fmla="*/ 6410 w 10000"/>
              <a:gd name="connsiteY5" fmla="*/ 0 h 10000"/>
              <a:gd name="connsiteX6" fmla="*/ 5640 w 10000"/>
              <a:gd name="connsiteY6" fmla="*/ 313 h 10000"/>
              <a:gd name="connsiteX7" fmla="*/ 5384 w 10000"/>
              <a:gd name="connsiteY7" fmla="*/ 2187 h 10000"/>
              <a:gd name="connsiteX8" fmla="*/ 5128 w 10000"/>
              <a:gd name="connsiteY8" fmla="*/ 3122 h 10000"/>
              <a:gd name="connsiteX9" fmla="*/ 5897 w 10000"/>
              <a:gd name="connsiteY9" fmla="*/ 4377 h 10000"/>
              <a:gd name="connsiteX10" fmla="*/ 5897 w 10000"/>
              <a:gd name="connsiteY10" fmla="*/ 5000 h 10000"/>
              <a:gd name="connsiteX11" fmla="*/ 4359 w 10000"/>
              <a:gd name="connsiteY11" fmla="*/ 4063 h 10000"/>
              <a:gd name="connsiteX12" fmla="*/ 2820 w 10000"/>
              <a:gd name="connsiteY12" fmla="*/ 3122 h 10000"/>
              <a:gd name="connsiteX13" fmla="*/ 1538 w 10000"/>
              <a:gd name="connsiteY13" fmla="*/ 3122 h 10000"/>
              <a:gd name="connsiteX14" fmla="*/ 1538 w 10000"/>
              <a:gd name="connsiteY14" fmla="*/ 4377 h 10000"/>
              <a:gd name="connsiteX15" fmla="*/ 0 w 10000"/>
              <a:gd name="connsiteY15" fmla="*/ 4687 h 10000"/>
              <a:gd name="connsiteX16" fmla="*/ 0 w 10000"/>
              <a:gd name="connsiteY16" fmla="*/ 8126 h 10000"/>
              <a:gd name="connsiteX17" fmla="*/ 513 w 10000"/>
              <a:gd name="connsiteY17" fmla="*/ 9375 h 10000"/>
              <a:gd name="connsiteX18" fmla="*/ 1538 w 10000"/>
              <a:gd name="connsiteY18" fmla="*/ 9375 h 10000"/>
              <a:gd name="connsiteX19" fmla="*/ 2051 w 10000"/>
              <a:gd name="connsiteY19" fmla="*/ 9689 h 10000"/>
              <a:gd name="connsiteX20" fmla="*/ 1795 w 10000"/>
              <a:gd name="connsiteY20" fmla="*/ 9689 h 10000"/>
              <a:gd name="connsiteX21" fmla="*/ 2307 w 10000"/>
              <a:gd name="connsiteY21" fmla="*/ 10000 h 10000"/>
              <a:gd name="connsiteX22" fmla="*/ 2820 w 10000"/>
              <a:gd name="connsiteY22" fmla="*/ 9689 h 10000"/>
              <a:gd name="connsiteX23" fmla="*/ 3846 w 10000"/>
              <a:gd name="connsiteY23" fmla="*/ 10000 h 10000"/>
              <a:gd name="connsiteX24" fmla="*/ 4615 w 10000"/>
              <a:gd name="connsiteY24" fmla="*/ 9061 h 10000"/>
              <a:gd name="connsiteX25" fmla="*/ 5640 w 10000"/>
              <a:gd name="connsiteY25" fmla="*/ 7816 h 10000"/>
              <a:gd name="connsiteX26" fmla="*/ 6410 w 10000"/>
              <a:gd name="connsiteY26" fmla="*/ 7497 h 10000"/>
              <a:gd name="connsiteX27" fmla="*/ 6153 w 10000"/>
              <a:gd name="connsiteY27" fmla="*/ 7497 h 10000"/>
              <a:gd name="connsiteX28" fmla="*/ 6153 w 10000"/>
              <a:gd name="connsiteY28" fmla="*/ 7185 h 10000"/>
              <a:gd name="connsiteX29" fmla="*/ 8461 w 10000"/>
              <a:gd name="connsiteY29" fmla="*/ 5937 h 10000"/>
              <a:gd name="connsiteX30" fmla="*/ 10000 w 10000"/>
              <a:gd name="connsiteY30" fmla="*/ 7497 h 10000"/>
              <a:gd name="connsiteX0" fmla="*/ 8461 w 8887"/>
              <a:gd name="connsiteY0" fmla="*/ 5937 h 10000"/>
              <a:gd name="connsiteX1" fmla="*/ 8826 w 8887"/>
              <a:gd name="connsiteY1" fmla="*/ 4270 h 10000"/>
              <a:gd name="connsiteX2" fmla="*/ 8882 w 8887"/>
              <a:gd name="connsiteY2" fmla="*/ 2110 h 10000"/>
              <a:gd name="connsiteX3" fmla="*/ 8461 w 8887"/>
              <a:gd name="connsiteY3" fmla="*/ 936 h 10000"/>
              <a:gd name="connsiteX4" fmla="*/ 7180 w 8887"/>
              <a:gd name="connsiteY4" fmla="*/ 313 h 10000"/>
              <a:gd name="connsiteX5" fmla="*/ 6410 w 8887"/>
              <a:gd name="connsiteY5" fmla="*/ 0 h 10000"/>
              <a:gd name="connsiteX6" fmla="*/ 5640 w 8887"/>
              <a:gd name="connsiteY6" fmla="*/ 313 h 10000"/>
              <a:gd name="connsiteX7" fmla="*/ 5384 w 8887"/>
              <a:gd name="connsiteY7" fmla="*/ 2187 h 10000"/>
              <a:gd name="connsiteX8" fmla="*/ 5128 w 8887"/>
              <a:gd name="connsiteY8" fmla="*/ 3122 h 10000"/>
              <a:gd name="connsiteX9" fmla="*/ 5897 w 8887"/>
              <a:gd name="connsiteY9" fmla="*/ 4377 h 10000"/>
              <a:gd name="connsiteX10" fmla="*/ 5897 w 8887"/>
              <a:gd name="connsiteY10" fmla="*/ 5000 h 10000"/>
              <a:gd name="connsiteX11" fmla="*/ 4359 w 8887"/>
              <a:gd name="connsiteY11" fmla="*/ 4063 h 10000"/>
              <a:gd name="connsiteX12" fmla="*/ 2820 w 8887"/>
              <a:gd name="connsiteY12" fmla="*/ 3122 h 10000"/>
              <a:gd name="connsiteX13" fmla="*/ 1538 w 8887"/>
              <a:gd name="connsiteY13" fmla="*/ 3122 h 10000"/>
              <a:gd name="connsiteX14" fmla="*/ 1538 w 8887"/>
              <a:gd name="connsiteY14" fmla="*/ 4377 h 10000"/>
              <a:gd name="connsiteX15" fmla="*/ 0 w 8887"/>
              <a:gd name="connsiteY15" fmla="*/ 4687 h 10000"/>
              <a:gd name="connsiteX16" fmla="*/ 0 w 8887"/>
              <a:gd name="connsiteY16" fmla="*/ 8126 h 10000"/>
              <a:gd name="connsiteX17" fmla="*/ 513 w 8887"/>
              <a:gd name="connsiteY17" fmla="*/ 9375 h 10000"/>
              <a:gd name="connsiteX18" fmla="*/ 1538 w 8887"/>
              <a:gd name="connsiteY18" fmla="*/ 9375 h 10000"/>
              <a:gd name="connsiteX19" fmla="*/ 2051 w 8887"/>
              <a:gd name="connsiteY19" fmla="*/ 9689 h 10000"/>
              <a:gd name="connsiteX20" fmla="*/ 1795 w 8887"/>
              <a:gd name="connsiteY20" fmla="*/ 9689 h 10000"/>
              <a:gd name="connsiteX21" fmla="*/ 2307 w 8887"/>
              <a:gd name="connsiteY21" fmla="*/ 10000 h 10000"/>
              <a:gd name="connsiteX22" fmla="*/ 2820 w 8887"/>
              <a:gd name="connsiteY22" fmla="*/ 9689 h 10000"/>
              <a:gd name="connsiteX23" fmla="*/ 3846 w 8887"/>
              <a:gd name="connsiteY23" fmla="*/ 10000 h 10000"/>
              <a:gd name="connsiteX24" fmla="*/ 4615 w 8887"/>
              <a:gd name="connsiteY24" fmla="*/ 9061 h 10000"/>
              <a:gd name="connsiteX25" fmla="*/ 5640 w 8887"/>
              <a:gd name="connsiteY25" fmla="*/ 7816 h 10000"/>
              <a:gd name="connsiteX26" fmla="*/ 6410 w 8887"/>
              <a:gd name="connsiteY26" fmla="*/ 7497 h 10000"/>
              <a:gd name="connsiteX27" fmla="*/ 6153 w 8887"/>
              <a:gd name="connsiteY27" fmla="*/ 7497 h 10000"/>
              <a:gd name="connsiteX28" fmla="*/ 6153 w 8887"/>
              <a:gd name="connsiteY28" fmla="*/ 7185 h 10000"/>
              <a:gd name="connsiteX29" fmla="*/ 8461 w 8887"/>
              <a:gd name="connsiteY29" fmla="*/ 5937 h 10000"/>
              <a:gd name="connsiteX0" fmla="*/ 9521 w 9994"/>
              <a:gd name="connsiteY0" fmla="*/ 5937 h 10000"/>
              <a:gd name="connsiteX1" fmla="*/ 9931 w 9994"/>
              <a:gd name="connsiteY1" fmla="*/ 4270 h 10000"/>
              <a:gd name="connsiteX2" fmla="*/ 9994 w 9994"/>
              <a:gd name="connsiteY2" fmla="*/ 2110 h 10000"/>
              <a:gd name="connsiteX3" fmla="*/ 9521 w 9994"/>
              <a:gd name="connsiteY3" fmla="*/ 936 h 10000"/>
              <a:gd name="connsiteX4" fmla="*/ 8079 w 9994"/>
              <a:gd name="connsiteY4" fmla="*/ 313 h 10000"/>
              <a:gd name="connsiteX5" fmla="*/ 7213 w 9994"/>
              <a:gd name="connsiteY5" fmla="*/ 0 h 10000"/>
              <a:gd name="connsiteX6" fmla="*/ 6346 w 9994"/>
              <a:gd name="connsiteY6" fmla="*/ 313 h 10000"/>
              <a:gd name="connsiteX7" fmla="*/ 6058 w 9994"/>
              <a:gd name="connsiteY7" fmla="*/ 2187 h 10000"/>
              <a:gd name="connsiteX8" fmla="*/ 5770 w 9994"/>
              <a:gd name="connsiteY8" fmla="*/ 3122 h 10000"/>
              <a:gd name="connsiteX9" fmla="*/ 6636 w 9994"/>
              <a:gd name="connsiteY9" fmla="*/ 4377 h 10000"/>
              <a:gd name="connsiteX10" fmla="*/ 6636 w 9994"/>
              <a:gd name="connsiteY10" fmla="*/ 5000 h 10000"/>
              <a:gd name="connsiteX11" fmla="*/ 4905 w 9994"/>
              <a:gd name="connsiteY11" fmla="*/ 4063 h 10000"/>
              <a:gd name="connsiteX12" fmla="*/ 3173 w 9994"/>
              <a:gd name="connsiteY12" fmla="*/ 3122 h 10000"/>
              <a:gd name="connsiteX13" fmla="*/ 1731 w 9994"/>
              <a:gd name="connsiteY13" fmla="*/ 3122 h 10000"/>
              <a:gd name="connsiteX14" fmla="*/ 1731 w 9994"/>
              <a:gd name="connsiteY14" fmla="*/ 4377 h 10000"/>
              <a:gd name="connsiteX15" fmla="*/ 0 w 9994"/>
              <a:gd name="connsiteY15" fmla="*/ 4687 h 10000"/>
              <a:gd name="connsiteX16" fmla="*/ 0 w 9994"/>
              <a:gd name="connsiteY16" fmla="*/ 8126 h 10000"/>
              <a:gd name="connsiteX17" fmla="*/ 577 w 9994"/>
              <a:gd name="connsiteY17" fmla="*/ 9375 h 10000"/>
              <a:gd name="connsiteX18" fmla="*/ 1731 w 9994"/>
              <a:gd name="connsiteY18" fmla="*/ 9375 h 10000"/>
              <a:gd name="connsiteX19" fmla="*/ 2308 w 9994"/>
              <a:gd name="connsiteY19" fmla="*/ 9689 h 10000"/>
              <a:gd name="connsiteX20" fmla="*/ 2020 w 9994"/>
              <a:gd name="connsiteY20" fmla="*/ 9689 h 10000"/>
              <a:gd name="connsiteX21" fmla="*/ 2596 w 9994"/>
              <a:gd name="connsiteY21" fmla="*/ 10000 h 10000"/>
              <a:gd name="connsiteX22" fmla="*/ 3173 w 9994"/>
              <a:gd name="connsiteY22" fmla="*/ 9689 h 10000"/>
              <a:gd name="connsiteX23" fmla="*/ 4328 w 9994"/>
              <a:gd name="connsiteY23" fmla="*/ 10000 h 10000"/>
              <a:gd name="connsiteX24" fmla="*/ 5193 w 9994"/>
              <a:gd name="connsiteY24" fmla="*/ 9061 h 10000"/>
              <a:gd name="connsiteX25" fmla="*/ 6346 w 9994"/>
              <a:gd name="connsiteY25" fmla="*/ 7816 h 10000"/>
              <a:gd name="connsiteX26" fmla="*/ 7213 w 9994"/>
              <a:gd name="connsiteY26" fmla="*/ 7497 h 10000"/>
              <a:gd name="connsiteX27" fmla="*/ 6924 w 9994"/>
              <a:gd name="connsiteY27" fmla="*/ 7497 h 10000"/>
              <a:gd name="connsiteX28" fmla="*/ 6924 w 9994"/>
              <a:gd name="connsiteY28" fmla="*/ 7185 h 10000"/>
              <a:gd name="connsiteX29" fmla="*/ 9521 w 9994"/>
              <a:gd name="connsiteY29" fmla="*/ 5937 h 10000"/>
              <a:gd name="connsiteX0" fmla="*/ 9527 w 10264"/>
              <a:gd name="connsiteY0" fmla="*/ 5937 h 10000"/>
              <a:gd name="connsiteX1" fmla="*/ 9937 w 10264"/>
              <a:gd name="connsiteY1" fmla="*/ 4270 h 10000"/>
              <a:gd name="connsiteX2" fmla="*/ 10264 w 10264"/>
              <a:gd name="connsiteY2" fmla="*/ 2206 h 10000"/>
              <a:gd name="connsiteX3" fmla="*/ 9527 w 10264"/>
              <a:gd name="connsiteY3" fmla="*/ 936 h 10000"/>
              <a:gd name="connsiteX4" fmla="*/ 8084 w 10264"/>
              <a:gd name="connsiteY4" fmla="*/ 313 h 10000"/>
              <a:gd name="connsiteX5" fmla="*/ 7217 w 10264"/>
              <a:gd name="connsiteY5" fmla="*/ 0 h 10000"/>
              <a:gd name="connsiteX6" fmla="*/ 6350 w 10264"/>
              <a:gd name="connsiteY6" fmla="*/ 313 h 10000"/>
              <a:gd name="connsiteX7" fmla="*/ 6062 w 10264"/>
              <a:gd name="connsiteY7" fmla="*/ 2187 h 10000"/>
              <a:gd name="connsiteX8" fmla="*/ 5773 w 10264"/>
              <a:gd name="connsiteY8" fmla="*/ 3122 h 10000"/>
              <a:gd name="connsiteX9" fmla="*/ 6640 w 10264"/>
              <a:gd name="connsiteY9" fmla="*/ 4377 h 10000"/>
              <a:gd name="connsiteX10" fmla="*/ 6640 w 10264"/>
              <a:gd name="connsiteY10" fmla="*/ 5000 h 10000"/>
              <a:gd name="connsiteX11" fmla="*/ 4908 w 10264"/>
              <a:gd name="connsiteY11" fmla="*/ 4063 h 10000"/>
              <a:gd name="connsiteX12" fmla="*/ 3175 w 10264"/>
              <a:gd name="connsiteY12" fmla="*/ 3122 h 10000"/>
              <a:gd name="connsiteX13" fmla="*/ 1732 w 10264"/>
              <a:gd name="connsiteY13" fmla="*/ 3122 h 10000"/>
              <a:gd name="connsiteX14" fmla="*/ 1732 w 10264"/>
              <a:gd name="connsiteY14" fmla="*/ 4377 h 10000"/>
              <a:gd name="connsiteX15" fmla="*/ 0 w 10264"/>
              <a:gd name="connsiteY15" fmla="*/ 4687 h 10000"/>
              <a:gd name="connsiteX16" fmla="*/ 0 w 10264"/>
              <a:gd name="connsiteY16" fmla="*/ 8126 h 10000"/>
              <a:gd name="connsiteX17" fmla="*/ 577 w 10264"/>
              <a:gd name="connsiteY17" fmla="*/ 9375 h 10000"/>
              <a:gd name="connsiteX18" fmla="*/ 1732 w 10264"/>
              <a:gd name="connsiteY18" fmla="*/ 9375 h 10000"/>
              <a:gd name="connsiteX19" fmla="*/ 2309 w 10264"/>
              <a:gd name="connsiteY19" fmla="*/ 9689 h 10000"/>
              <a:gd name="connsiteX20" fmla="*/ 2021 w 10264"/>
              <a:gd name="connsiteY20" fmla="*/ 9689 h 10000"/>
              <a:gd name="connsiteX21" fmla="*/ 2598 w 10264"/>
              <a:gd name="connsiteY21" fmla="*/ 10000 h 10000"/>
              <a:gd name="connsiteX22" fmla="*/ 3175 w 10264"/>
              <a:gd name="connsiteY22" fmla="*/ 9689 h 10000"/>
              <a:gd name="connsiteX23" fmla="*/ 4331 w 10264"/>
              <a:gd name="connsiteY23" fmla="*/ 10000 h 10000"/>
              <a:gd name="connsiteX24" fmla="*/ 5196 w 10264"/>
              <a:gd name="connsiteY24" fmla="*/ 9061 h 10000"/>
              <a:gd name="connsiteX25" fmla="*/ 6350 w 10264"/>
              <a:gd name="connsiteY25" fmla="*/ 7816 h 10000"/>
              <a:gd name="connsiteX26" fmla="*/ 7217 w 10264"/>
              <a:gd name="connsiteY26" fmla="*/ 7497 h 10000"/>
              <a:gd name="connsiteX27" fmla="*/ 6928 w 10264"/>
              <a:gd name="connsiteY27" fmla="*/ 7497 h 10000"/>
              <a:gd name="connsiteX28" fmla="*/ 6928 w 10264"/>
              <a:gd name="connsiteY28" fmla="*/ 7185 h 10000"/>
              <a:gd name="connsiteX29" fmla="*/ 9527 w 10264"/>
              <a:gd name="connsiteY29" fmla="*/ 593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264" h="10000">
                <a:moveTo>
                  <a:pt x="9527" y="5937"/>
                </a:moveTo>
                <a:cubicBezTo>
                  <a:pt x="9664" y="5381"/>
                  <a:pt x="9814" y="4892"/>
                  <a:pt x="9937" y="4270"/>
                </a:cubicBezTo>
                <a:cubicBezTo>
                  <a:pt x="10060" y="3648"/>
                  <a:pt x="10155" y="2894"/>
                  <a:pt x="10264" y="2206"/>
                </a:cubicBezTo>
                <a:cubicBezTo>
                  <a:pt x="10196" y="1650"/>
                  <a:pt x="9890" y="1252"/>
                  <a:pt x="9527" y="936"/>
                </a:cubicBezTo>
                <a:cubicBezTo>
                  <a:pt x="9164" y="621"/>
                  <a:pt x="8468" y="469"/>
                  <a:pt x="8084" y="313"/>
                </a:cubicBezTo>
                <a:cubicBezTo>
                  <a:pt x="7698" y="156"/>
                  <a:pt x="7507" y="0"/>
                  <a:pt x="7217" y="0"/>
                </a:cubicBezTo>
                <a:lnTo>
                  <a:pt x="6350" y="313"/>
                </a:lnTo>
                <a:cubicBezTo>
                  <a:pt x="6255" y="936"/>
                  <a:pt x="6158" y="1561"/>
                  <a:pt x="6062" y="2187"/>
                </a:cubicBezTo>
                <a:cubicBezTo>
                  <a:pt x="5967" y="2498"/>
                  <a:pt x="5871" y="2810"/>
                  <a:pt x="5773" y="3122"/>
                </a:cubicBezTo>
                <a:lnTo>
                  <a:pt x="6640" y="4377"/>
                </a:lnTo>
                <a:lnTo>
                  <a:pt x="6640" y="5000"/>
                </a:lnTo>
                <a:lnTo>
                  <a:pt x="4908" y="4063"/>
                </a:lnTo>
                <a:lnTo>
                  <a:pt x="3175" y="3122"/>
                </a:lnTo>
                <a:lnTo>
                  <a:pt x="1732" y="3122"/>
                </a:lnTo>
                <a:lnTo>
                  <a:pt x="1732" y="4377"/>
                </a:lnTo>
                <a:lnTo>
                  <a:pt x="0" y="4687"/>
                </a:lnTo>
                <a:lnTo>
                  <a:pt x="0" y="8126"/>
                </a:lnTo>
                <a:lnTo>
                  <a:pt x="577" y="9375"/>
                </a:lnTo>
                <a:lnTo>
                  <a:pt x="1732" y="9375"/>
                </a:lnTo>
                <a:lnTo>
                  <a:pt x="2309" y="9689"/>
                </a:lnTo>
                <a:lnTo>
                  <a:pt x="2021" y="9689"/>
                </a:lnTo>
                <a:lnTo>
                  <a:pt x="2598" y="10000"/>
                </a:lnTo>
                <a:lnTo>
                  <a:pt x="3175" y="9689"/>
                </a:lnTo>
                <a:cubicBezTo>
                  <a:pt x="3175" y="9689"/>
                  <a:pt x="4040" y="10000"/>
                  <a:pt x="4331" y="10000"/>
                </a:cubicBezTo>
                <a:lnTo>
                  <a:pt x="5196" y="9061"/>
                </a:lnTo>
                <a:lnTo>
                  <a:pt x="6350" y="7816"/>
                </a:lnTo>
                <a:lnTo>
                  <a:pt x="7217" y="7497"/>
                </a:lnTo>
                <a:lnTo>
                  <a:pt x="6928" y="7497"/>
                </a:lnTo>
                <a:lnTo>
                  <a:pt x="6928" y="7185"/>
                </a:lnTo>
                <a:lnTo>
                  <a:pt x="9527" y="5937"/>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65" name="RW"/>
          <p:cNvSpPr>
            <a:spLocks/>
          </p:cNvSpPr>
          <p:nvPr/>
        </p:nvSpPr>
        <p:spPr bwMode="auto">
          <a:xfrm>
            <a:off x="5084002" y="4105932"/>
            <a:ext cx="28023" cy="48279"/>
          </a:xfrm>
          <a:custGeom>
            <a:avLst/>
            <a:gdLst>
              <a:gd name="T0" fmla="*/ 2147483647 w 43"/>
              <a:gd name="T1" fmla="*/ 2147483647 h 70"/>
              <a:gd name="T2" fmla="*/ 2147483647 w 43"/>
              <a:gd name="T3" fmla="*/ 2147483647 h 70"/>
              <a:gd name="T4" fmla="*/ 2147483647 w 43"/>
              <a:gd name="T5" fmla="*/ 2147483647 h 70"/>
              <a:gd name="T6" fmla="*/ 2147483647 w 43"/>
              <a:gd name="T7" fmla="*/ 2147483647 h 70"/>
              <a:gd name="T8" fmla="*/ 2147483647 w 43"/>
              <a:gd name="T9" fmla="*/ 2147483647 h 70"/>
              <a:gd name="T10" fmla="*/ 2147483647 w 43"/>
              <a:gd name="T11" fmla="*/ 2147483647 h 70"/>
              <a:gd name="T12" fmla="*/ 2147483647 w 43"/>
              <a:gd name="T13" fmla="*/ 2147483647 h 70"/>
              <a:gd name="T14" fmla="*/ 2147483647 w 43"/>
              <a:gd name="T15" fmla="*/ 2147483647 h 70"/>
              <a:gd name="T16" fmla="*/ 2147483647 w 43"/>
              <a:gd name="T17" fmla="*/ 2147483647 h 70"/>
              <a:gd name="T18" fmla="*/ 2147483647 w 43"/>
              <a:gd name="T19" fmla="*/ 2147483647 h 70"/>
              <a:gd name="T20" fmla="*/ 2147483647 w 43"/>
              <a:gd name="T21" fmla="*/ 2147483647 h 70"/>
              <a:gd name="T22" fmla="*/ 2147483647 w 43"/>
              <a:gd name="T23" fmla="*/ 2147483647 h 70"/>
              <a:gd name="T24" fmla="*/ 2147483647 w 43"/>
              <a:gd name="T25" fmla="*/ 2147483647 h 70"/>
              <a:gd name="T26" fmla="*/ 2147483647 w 43"/>
              <a:gd name="T27" fmla="*/ 2147483647 h 70"/>
              <a:gd name="T28" fmla="*/ 2147483647 w 43"/>
              <a:gd name="T29" fmla="*/ 2147483647 h 70"/>
              <a:gd name="T30" fmla="*/ 0 w 43"/>
              <a:gd name="T31" fmla="*/ 2147483647 h 70"/>
              <a:gd name="T32" fmla="*/ 0 w 43"/>
              <a:gd name="T33" fmla="*/ 2147483647 h 70"/>
              <a:gd name="T34" fmla="*/ 2147483647 w 43"/>
              <a:gd name="T35" fmla="*/ 2147483647 h 70"/>
              <a:gd name="T36" fmla="*/ 2147483647 w 43"/>
              <a:gd name="T37" fmla="*/ 2147483647 h 70"/>
              <a:gd name="T38" fmla="*/ 2147483647 w 43"/>
              <a:gd name="T39" fmla="*/ 2147483647 h 70"/>
              <a:gd name="T40" fmla="*/ 2147483647 w 43"/>
              <a:gd name="T41" fmla="*/ 2147483647 h 70"/>
              <a:gd name="T42" fmla="*/ 2147483647 w 43"/>
              <a:gd name="T43" fmla="*/ 2147483647 h 70"/>
              <a:gd name="T44" fmla="*/ 2147483647 w 43"/>
              <a:gd name="T45" fmla="*/ 2147483647 h 70"/>
              <a:gd name="T46" fmla="*/ 2147483647 w 43"/>
              <a:gd name="T47" fmla="*/ 2147483647 h 70"/>
              <a:gd name="T48" fmla="*/ 2147483647 w 43"/>
              <a:gd name="T49" fmla="*/ 2147483647 h 70"/>
              <a:gd name="T50" fmla="*/ 2147483647 w 43"/>
              <a:gd name="T51" fmla="*/ 2147483647 h 70"/>
              <a:gd name="T52" fmla="*/ 2147483647 w 43"/>
              <a:gd name="T53" fmla="*/ 2147483647 h 70"/>
              <a:gd name="T54" fmla="*/ 2147483647 w 43"/>
              <a:gd name="T55" fmla="*/ 2147483647 h 70"/>
              <a:gd name="T56" fmla="*/ 2147483647 w 43"/>
              <a:gd name="T57" fmla="*/ 2147483647 h 70"/>
              <a:gd name="T58" fmla="*/ 2147483647 w 43"/>
              <a:gd name="T59" fmla="*/ 2147483647 h 70"/>
              <a:gd name="T60" fmla="*/ 2147483647 w 43"/>
              <a:gd name="T61" fmla="*/ 2147483647 h 70"/>
              <a:gd name="T62" fmla="*/ 2147483647 w 43"/>
              <a:gd name="T63" fmla="*/ 2147483647 h 70"/>
              <a:gd name="T64" fmla="*/ 2147483647 w 43"/>
              <a:gd name="T65" fmla="*/ 2147483647 h 70"/>
              <a:gd name="T66" fmla="*/ 2147483647 w 43"/>
              <a:gd name="T67" fmla="*/ 2147483647 h 70"/>
              <a:gd name="T68" fmla="*/ 2147483647 w 43"/>
              <a:gd name="T69" fmla="*/ 2147483647 h 70"/>
              <a:gd name="T70" fmla="*/ 2147483647 w 43"/>
              <a:gd name="T71" fmla="*/ 2147483647 h 70"/>
              <a:gd name="T72" fmla="*/ 2147483647 w 43"/>
              <a:gd name="T73" fmla="*/ 2147483647 h 70"/>
              <a:gd name="T74" fmla="*/ 2147483647 w 43"/>
              <a:gd name="T75" fmla="*/ 2147483647 h 70"/>
              <a:gd name="T76" fmla="*/ 2147483647 w 43"/>
              <a:gd name="T77" fmla="*/ 2147483647 h 70"/>
              <a:gd name="T78" fmla="*/ 2147483647 w 43"/>
              <a:gd name="T79" fmla="*/ 2147483647 h 70"/>
              <a:gd name="T80" fmla="*/ 2147483647 w 43"/>
              <a:gd name="T81" fmla="*/ 2147483647 h 70"/>
              <a:gd name="T82" fmla="*/ 2147483647 w 43"/>
              <a:gd name="T83" fmla="*/ 2147483647 h 70"/>
              <a:gd name="T84" fmla="*/ 2147483647 w 43"/>
              <a:gd name="T85" fmla="*/ 2147483647 h 70"/>
              <a:gd name="T86" fmla="*/ 2147483647 w 43"/>
              <a:gd name="T87" fmla="*/ 2147483647 h 70"/>
              <a:gd name="T88" fmla="*/ 2147483647 w 43"/>
              <a:gd name="T89" fmla="*/ 2147483647 h 70"/>
              <a:gd name="T90" fmla="*/ 2147483647 w 43"/>
              <a:gd name="T91" fmla="*/ 2147483647 h 70"/>
              <a:gd name="T92" fmla="*/ 2147483647 w 43"/>
              <a:gd name="T93" fmla="*/ 2147483647 h 70"/>
              <a:gd name="T94" fmla="*/ 2147483647 w 43"/>
              <a:gd name="T95" fmla="*/ 2147483647 h 70"/>
              <a:gd name="T96" fmla="*/ 2147483647 w 43"/>
              <a:gd name="T97" fmla="*/ 2147483647 h 70"/>
              <a:gd name="T98" fmla="*/ 2147483647 w 43"/>
              <a:gd name="T99" fmla="*/ 2147483647 h 70"/>
              <a:gd name="T100" fmla="*/ 2147483647 w 43"/>
              <a:gd name="T101" fmla="*/ 2147483647 h 70"/>
              <a:gd name="T102" fmla="*/ 2147483647 w 43"/>
              <a:gd name="T103" fmla="*/ 2147483647 h 70"/>
              <a:gd name="T104" fmla="*/ 2147483647 w 43"/>
              <a:gd name="T105" fmla="*/ 2147483647 h 70"/>
              <a:gd name="T106" fmla="*/ 2147483647 w 43"/>
              <a:gd name="T107" fmla="*/ 2147483647 h 70"/>
              <a:gd name="T108" fmla="*/ 2147483647 w 43"/>
              <a:gd name="T109" fmla="*/ 2147483647 h 70"/>
              <a:gd name="T110" fmla="*/ 2147483647 w 43"/>
              <a:gd name="T111" fmla="*/ 0 h 70"/>
              <a:gd name="T112" fmla="*/ 2147483647 w 43"/>
              <a:gd name="T113" fmla="*/ 0 h 70"/>
              <a:gd name="T114" fmla="*/ 2147483647 w 43"/>
              <a:gd name="T115" fmla="*/ 2147483647 h 70"/>
              <a:gd name="T116" fmla="*/ 2147483647 w 43"/>
              <a:gd name="T117" fmla="*/ 0 h 70"/>
              <a:gd name="T118" fmla="*/ 2147483647 w 43"/>
              <a:gd name="T119" fmla="*/ 2147483647 h 70"/>
              <a:gd name="T120" fmla="*/ 2147483647 w 43"/>
              <a:gd name="T121" fmla="*/ 2147483647 h 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5814 w 10000"/>
              <a:gd name="connsiteY4" fmla="*/ 5429 h 10000"/>
              <a:gd name="connsiteX5" fmla="*/ 5116 w 10000"/>
              <a:gd name="connsiteY5" fmla="*/ 5571 h 10000"/>
              <a:gd name="connsiteX6" fmla="*/ 4884 w 10000"/>
              <a:gd name="connsiteY6" fmla="*/ 6429 h 10000"/>
              <a:gd name="connsiteX7" fmla="*/ 4651 w 10000"/>
              <a:gd name="connsiteY7" fmla="*/ 6857 h 10000"/>
              <a:gd name="connsiteX8" fmla="*/ 5349 w 10000"/>
              <a:gd name="connsiteY8" fmla="*/ 7429 h 10000"/>
              <a:gd name="connsiteX9" fmla="*/ 5349 w 10000"/>
              <a:gd name="connsiteY9" fmla="*/ 7714 h 10000"/>
              <a:gd name="connsiteX10" fmla="*/ 3953 w 10000"/>
              <a:gd name="connsiteY10" fmla="*/ 7286 h 10000"/>
              <a:gd name="connsiteX11" fmla="*/ 2558 w 10000"/>
              <a:gd name="connsiteY11" fmla="*/ 6857 h 10000"/>
              <a:gd name="connsiteX12" fmla="*/ 1395 w 10000"/>
              <a:gd name="connsiteY12" fmla="*/ 6857 h 10000"/>
              <a:gd name="connsiteX13" fmla="*/ 1395 w 10000"/>
              <a:gd name="connsiteY13" fmla="*/ 7429 h 10000"/>
              <a:gd name="connsiteX14" fmla="*/ 0 w 10000"/>
              <a:gd name="connsiteY14" fmla="*/ 7571 h 10000"/>
              <a:gd name="connsiteX15" fmla="*/ 0 w 10000"/>
              <a:gd name="connsiteY15" fmla="*/ 9143 h 10000"/>
              <a:gd name="connsiteX16" fmla="*/ 465 w 10000"/>
              <a:gd name="connsiteY16" fmla="*/ 9714 h 10000"/>
              <a:gd name="connsiteX17" fmla="*/ 1395 w 10000"/>
              <a:gd name="connsiteY17" fmla="*/ 9714 h 10000"/>
              <a:gd name="connsiteX18" fmla="*/ 1860 w 10000"/>
              <a:gd name="connsiteY18" fmla="*/ 9857 h 10000"/>
              <a:gd name="connsiteX19" fmla="*/ 1628 w 10000"/>
              <a:gd name="connsiteY19" fmla="*/ 9857 h 10000"/>
              <a:gd name="connsiteX20" fmla="*/ 2093 w 10000"/>
              <a:gd name="connsiteY20" fmla="*/ 10000 h 10000"/>
              <a:gd name="connsiteX21" fmla="*/ 2558 w 10000"/>
              <a:gd name="connsiteY21" fmla="*/ 9857 h 10000"/>
              <a:gd name="connsiteX22" fmla="*/ 3488 w 10000"/>
              <a:gd name="connsiteY22" fmla="*/ 10000 h 10000"/>
              <a:gd name="connsiteX23" fmla="*/ 4186 w 10000"/>
              <a:gd name="connsiteY23" fmla="*/ 9571 h 10000"/>
              <a:gd name="connsiteX24" fmla="*/ 5116 w 10000"/>
              <a:gd name="connsiteY24" fmla="*/ 9000 h 10000"/>
              <a:gd name="connsiteX25" fmla="*/ 5814 w 10000"/>
              <a:gd name="connsiteY25" fmla="*/ 8857 h 10000"/>
              <a:gd name="connsiteX26" fmla="*/ 5581 w 10000"/>
              <a:gd name="connsiteY26" fmla="*/ 8857 h 10000"/>
              <a:gd name="connsiteX27" fmla="*/ 5581 w 10000"/>
              <a:gd name="connsiteY27" fmla="*/ 8714 h 10000"/>
              <a:gd name="connsiteX28" fmla="*/ 7674 w 10000"/>
              <a:gd name="connsiteY28" fmla="*/ 8143 h 10000"/>
              <a:gd name="connsiteX29" fmla="*/ 8605 w 10000"/>
              <a:gd name="connsiteY29" fmla="*/ 8429 h 10000"/>
              <a:gd name="connsiteX30" fmla="*/ 9070 w 10000"/>
              <a:gd name="connsiteY30" fmla="*/ 8857 h 10000"/>
              <a:gd name="connsiteX31" fmla="*/ 9302 w 10000"/>
              <a:gd name="connsiteY31" fmla="*/ 9143 h 10000"/>
              <a:gd name="connsiteX32" fmla="*/ 10000 w 10000"/>
              <a:gd name="connsiteY32" fmla="*/ 8857 h 10000"/>
              <a:gd name="connsiteX33" fmla="*/ 10000 w 10000"/>
              <a:gd name="connsiteY33" fmla="*/ 8429 h 10000"/>
              <a:gd name="connsiteX34" fmla="*/ 9302 w 10000"/>
              <a:gd name="connsiteY34" fmla="*/ 7714 h 10000"/>
              <a:gd name="connsiteX35" fmla="*/ 9302 w 10000"/>
              <a:gd name="connsiteY35" fmla="*/ 7000 h 10000"/>
              <a:gd name="connsiteX36" fmla="*/ 9535 w 10000"/>
              <a:gd name="connsiteY36" fmla="*/ 7000 h 10000"/>
              <a:gd name="connsiteX37" fmla="*/ 9070 w 10000"/>
              <a:gd name="connsiteY37" fmla="*/ 6286 h 10000"/>
              <a:gd name="connsiteX38" fmla="*/ 8837 w 10000"/>
              <a:gd name="connsiteY38" fmla="*/ 6000 h 10000"/>
              <a:gd name="connsiteX39" fmla="*/ 7674 w 10000"/>
              <a:gd name="connsiteY39" fmla="*/ 5857 h 10000"/>
              <a:gd name="connsiteX40" fmla="*/ 6512 w 10000"/>
              <a:gd name="connsiteY40" fmla="*/ 5571 h 10000"/>
              <a:gd name="connsiteX41" fmla="*/ 6047 w 10000"/>
              <a:gd name="connsiteY41" fmla="*/ 4857 h 10000"/>
              <a:gd name="connsiteX42" fmla="*/ 5581 w 10000"/>
              <a:gd name="connsiteY42" fmla="*/ 3714 h 10000"/>
              <a:gd name="connsiteX43" fmla="*/ 6047 w 10000"/>
              <a:gd name="connsiteY43" fmla="*/ 3286 h 10000"/>
              <a:gd name="connsiteX44" fmla="*/ 5814 w 10000"/>
              <a:gd name="connsiteY44" fmla="*/ 2286 h 10000"/>
              <a:gd name="connsiteX45" fmla="*/ 6977 w 10000"/>
              <a:gd name="connsiteY45" fmla="*/ 2286 h 10000"/>
              <a:gd name="connsiteX46" fmla="*/ 7442 w 10000"/>
              <a:gd name="connsiteY46" fmla="*/ 2857 h 10000"/>
              <a:gd name="connsiteX47" fmla="*/ 8372 w 10000"/>
              <a:gd name="connsiteY47" fmla="*/ 2857 h 10000"/>
              <a:gd name="connsiteX48" fmla="*/ 8372 w 10000"/>
              <a:gd name="connsiteY48" fmla="*/ 2429 h 10000"/>
              <a:gd name="connsiteX49" fmla="*/ 8605 w 10000"/>
              <a:gd name="connsiteY49" fmla="*/ 2143 h 10000"/>
              <a:gd name="connsiteX50" fmla="*/ 8837 w 10000"/>
              <a:gd name="connsiteY50" fmla="*/ 2286 h 10000"/>
              <a:gd name="connsiteX51" fmla="*/ 8605 w 10000"/>
              <a:gd name="connsiteY51" fmla="*/ 1429 h 10000"/>
              <a:gd name="connsiteX52" fmla="*/ 9070 w 10000"/>
              <a:gd name="connsiteY52" fmla="*/ 857 h 10000"/>
              <a:gd name="connsiteX53" fmla="*/ 9070 w 10000"/>
              <a:gd name="connsiteY53" fmla="*/ 286 h 10000"/>
              <a:gd name="connsiteX54" fmla="*/ 8605 w 10000"/>
              <a:gd name="connsiteY54" fmla="*/ 0 h 10000"/>
              <a:gd name="connsiteX55" fmla="*/ 8140 w 10000"/>
              <a:gd name="connsiteY55" fmla="*/ 0 h 10000"/>
              <a:gd name="connsiteX56" fmla="*/ 6512 w 10000"/>
              <a:gd name="connsiteY56" fmla="*/ 143 h 10000"/>
              <a:gd name="connsiteX57" fmla="*/ 6279 w 10000"/>
              <a:gd name="connsiteY57" fmla="*/ 0 h 10000"/>
              <a:gd name="connsiteX58" fmla="*/ 6279 w 10000"/>
              <a:gd name="connsiteY58" fmla="*/ 714 h 10000"/>
              <a:gd name="connsiteX59" fmla="*/ 6279 w 10000"/>
              <a:gd name="connsiteY59"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5116 w 10000"/>
              <a:gd name="connsiteY4" fmla="*/ 5571 h 10000"/>
              <a:gd name="connsiteX5" fmla="*/ 4884 w 10000"/>
              <a:gd name="connsiteY5" fmla="*/ 6429 h 10000"/>
              <a:gd name="connsiteX6" fmla="*/ 4651 w 10000"/>
              <a:gd name="connsiteY6" fmla="*/ 6857 h 10000"/>
              <a:gd name="connsiteX7" fmla="*/ 5349 w 10000"/>
              <a:gd name="connsiteY7" fmla="*/ 7429 h 10000"/>
              <a:gd name="connsiteX8" fmla="*/ 5349 w 10000"/>
              <a:gd name="connsiteY8" fmla="*/ 7714 h 10000"/>
              <a:gd name="connsiteX9" fmla="*/ 3953 w 10000"/>
              <a:gd name="connsiteY9" fmla="*/ 7286 h 10000"/>
              <a:gd name="connsiteX10" fmla="*/ 2558 w 10000"/>
              <a:gd name="connsiteY10" fmla="*/ 6857 h 10000"/>
              <a:gd name="connsiteX11" fmla="*/ 1395 w 10000"/>
              <a:gd name="connsiteY11" fmla="*/ 6857 h 10000"/>
              <a:gd name="connsiteX12" fmla="*/ 1395 w 10000"/>
              <a:gd name="connsiteY12" fmla="*/ 7429 h 10000"/>
              <a:gd name="connsiteX13" fmla="*/ 0 w 10000"/>
              <a:gd name="connsiteY13" fmla="*/ 7571 h 10000"/>
              <a:gd name="connsiteX14" fmla="*/ 0 w 10000"/>
              <a:gd name="connsiteY14" fmla="*/ 9143 h 10000"/>
              <a:gd name="connsiteX15" fmla="*/ 465 w 10000"/>
              <a:gd name="connsiteY15" fmla="*/ 9714 h 10000"/>
              <a:gd name="connsiteX16" fmla="*/ 1395 w 10000"/>
              <a:gd name="connsiteY16" fmla="*/ 9714 h 10000"/>
              <a:gd name="connsiteX17" fmla="*/ 1860 w 10000"/>
              <a:gd name="connsiteY17" fmla="*/ 9857 h 10000"/>
              <a:gd name="connsiteX18" fmla="*/ 1628 w 10000"/>
              <a:gd name="connsiteY18" fmla="*/ 9857 h 10000"/>
              <a:gd name="connsiteX19" fmla="*/ 2093 w 10000"/>
              <a:gd name="connsiteY19" fmla="*/ 10000 h 10000"/>
              <a:gd name="connsiteX20" fmla="*/ 2558 w 10000"/>
              <a:gd name="connsiteY20" fmla="*/ 9857 h 10000"/>
              <a:gd name="connsiteX21" fmla="*/ 3488 w 10000"/>
              <a:gd name="connsiteY21" fmla="*/ 10000 h 10000"/>
              <a:gd name="connsiteX22" fmla="*/ 4186 w 10000"/>
              <a:gd name="connsiteY22" fmla="*/ 9571 h 10000"/>
              <a:gd name="connsiteX23" fmla="*/ 5116 w 10000"/>
              <a:gd name="connsiteY23" fmla="*/ 9000 h 10000"/>
              <a:gd name="connsiteX24" fmla="*/ 5814 w 10000"/>
              <a:gd name="connsiteY24" fmla="*/ 8857 h 10000"/>
              <a:gd name="connsiteX25" fmla="*/ 5581 w 10000"/>
              <a:gd name="connsiteY25" fmla="*/ 8857 h 10000"/>
              <a:gd name="connsiteX26" fmla="*/ 5581 w 10000"/>
              <a:gd name="connsiteY26" fmla="*/ 8714 h 10000"/>
              <a:gd name="connsiteX27" fmla="*/ 7674 w 10000"/>
              <a:gd name="connsiteY27" fmla="*/ 8143 h 10000"/>
              <a:gd name="connsiteX28" fmla="*/ 8605 w 10000"/>
              <a:gd name="connsiteY28" fmla="*/ 8429 h 10000"/>
              <a:gd name="connsiteX29" fmla="*/ 9070 w 10000"/>
              <a:gd name="connsiteY29" fmla="*/ 8857 h 10000"/>
              <a:gd name="connsiteX30" fmla="*/ 9302 w 10000"/>
              <a:gd name="connsiteY30" fmla="*/ 9143 h 10000"/>
              <a:gd name="connsiteX31" fmla="*/ 10000 w 10000"/>
              <a:gd name="connsiteY31" fmla="*/ 8857 h 10000"/>
              <a:gd name="connsiteX32" fmla="*/ 10000 w 10000"/>
              <a:gd name="connsiteY32" fmla="*/ 8429 h 10000"/>
              <a:gd name="connsiteX33" fmla="*/ 9302 w 10000"/>
              <a:gd name="connsiteY33" fmla="*/ 7714 h 10000"/>
              <a:gd name="connsiteX34" fmla="*/ 9302 w 10000"/>
              <a:gd name="connsiteY34" fmla="*/ 7000 h 10000"/>
              <a:gd name="connsiteX35" fmla="*/ 9535 w 10000"/>
              <a:gd name="connsiteY35" fmla="*/ 7000 h 10000"/>
              <a:gd name="connsiteX36" fmla="*/ 9070 w 10000"/>
              <a:gd name="connsiteY36" fmla="*/ 6286 h 10000"/>
              <a:gd name="connsiteX37" fmla="*/ 8837 w 10000"/>
              <a:gd name="connsiteY37" fmla="*/ 6000 h 10000"/>
              <a:gd name="connsiteX38" fmla="*/ 7674 w 10000"/>
              <a:gd name="connsiteY38" fmla="*/ 5857 h 10000"/>
              <a:gd name="connsiteX39" fmla="*/ 6512 w 10000"/>
              <a:gd name="connsiteY39" fmla="*/ 5571 h 10000"/>
              <a:gd name="connsiteX40" fmla="*/ 6047 w 10000"/>
              <a:gd name="connsiteY40" fmla="*/ 4857 h 10000"/>
              <a:gd name="connsiteX41" fmla="*/ 5581 w 10000"/>
              <a:gd name="connsiteY41" fmla="*/ 3714 h 10000"/>
              <a:gd name="connsiteX42" fmla="*/ 6047 w 10000"/>
              <a:gd name="connsiteY42" fmla="*/ 3286 h 10000"/>
              <a:gd name="connsiteX43" fmla="*/ 5814 w 10000"/>
              <a:gd name="connsiteY43" fmla="*/ 2286 h 10000"/>
              <a:gd name="connsiteX44" fmla="*/ 6977 w 10000"/>
              <a:gd name="connsiteY44" fmla="*/ 2286 h 10000"/>
              <a:gd name="connsiteX45" fmla="*/ 7442 w 10000"/>
              <a:gd name="connsiteY45" fmla="*/ 2857 h 10000"/>
              <a:gd name="connsiteX46" fmla="*/ 8372 w 10000"/>
              <a:gd name="connsiteY46" fmla="*/ 2857 h 10000"/>
              <a:gd name="connsiteX47" fmla="*/ 8372 w 10000"/>
              <a:gd name="connsiteY47" fmla="*/ 2429 h 10000"/>
              <a:gd name="connsiteX48" fmla="*/ 8605 w 10000"/>
              <a:gd name="connsiteY48" fmla="*/ 2143 h 10000"/>
              <a:gd name="connsiteX49" fmla="*/ 8837 w 10000"/>
              <a:gd name="connsiteY49" fmla="*/ 2286 h 10000"/>
              <a:gd name="connsiteX50" fmla="*/ 8605 w 10000"/>
              <a:gd name="connsiteY50" fmla="*/ 1429 h 10000"/>
              <a:gd name="connsiteX51" fmla="*/ 9070 w 10000"/>
              <a:gd name="connsiteY51" fmla="*/ 857 h 10000"/>
              <a:gd name="connsiteX52" fmla="*/ 9070 w 10000"/>
              <a:gd name="connsiteY52" fmla="*/ 286 h 10000"/>
              <a:gd name="connsiteX53" fmla="*/ 8605 w 10000"/>
              <a:gd name="connsiteY53" fmla="*/ 0 h 10000"/>
              <a:gd name="connsiteX54" fmla="*/ 8140 w 10000"/>
              <a:gd name="connsiteY54" fmla="*/ 0 h 10000"/>
              <a:gd name="connsiteX55" fmla="*/ 6512 w 10000"/>
              <a:gd name="connsiteY55" fmla="*/ 143 h 10000"/>
              <a:gd name="connsiteX56" fmla="*/ 6279 w 10000"/>
              <a:gd name="connsiteY56" fmla="*/ 0 h 10000"/>
              <a:gd name="connsiteX57" fmla="*/ 6279 w 10000"/>
              <a:gd name="connsiteY57" fmla="*/ 714 h 10000"/>
              <a:gd name="connsiteX58" fmla="*/ 6279 w 10000"/>
              <a:gd name="connsiteY58"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4884 w 10000"/>
              <a:gd name="connsiteY4" fmla="*/ 6429 h 10000"/>
              <a:gd name="connsiteX5" fmla="*/ 4651 w 10000"/>
              <a:gd name="connsiteY5" fmla="*/ 6857 h 10000"/>
              <a:gd name="connsiteX6" fmla="*/ 5349 w 10000"/>
              <a:gd name="connsiteY6" fmla="*/ 7429 h 10000"/>
              <a:gd name="connsiteX7" fmla="*/ 5349 w 10000"/>
              <a:gd name="connsiteY7" fmla="*/ 7714 h 10000"/>
              <a:gd name="connsiteX8" fmla="*/ 3953 w 10000"/>
              <a:gd name="connsiteY8" fmla="*/ 7286 h 10000"/>
              <a:gd name="connsiteX9" fmla="*/ 2558 w 10000"/>
              <a:gd name="connsiteY9" fmla="*/ 6857 h 10000"/>
              <a:gd name="connsiteX10" fmla="*/ 1395 w 10000"/>
              <a:gd name="connsiteY10" fmla="*/ 6857 h 10000"/>
              <a:gd name="connsiteX11" fmla="*/ 1395 w 10000"/>
              <a:gd name="connsiteY11" fmla="*/ 7429 h 10000"/>
              <a:gd name="connsiteX12" fmla="*/ 0 w 10000"/>
              <a:gd name="connsiteY12" fmla="*/ 7571 h 10000"/>
              <a:gd name="connsiteX13" fmla="*/ 0 w 10000"/>
              <a:gd name="connsiteY13" fmla="*/ 9143 h 10000"/>
              <a:gd name="connsiteX14" fmla="*/ 465 w 10000"/>
              <a:gd name="connsiteY14" fmla="*/ 9714 h 10000"/>
              <a:gd name="connsiteX15" fmla="*/ 1395 w 10000"/>
              <a:gd name="connsiteY15" fmla="*/ 9714 h 10000"/>
              <a:gd name="connsiteX16" fmla="*/ 1860 w 10000"/>
              <a:gd name="connsiteY16" fmla="*/ 9857 h 10000"/>
              <a:gd name="connsiteX17" fmla="*/ 1628 w 10000"/>
              <a:gd name="connsiteY17" fmla="*/ 9857 h 10000"/>
              <a:gd name="connsiteX18" fmla="*/ 2093 w 10000"/>
              <a:gd name="connsiteY18" fmla="*/ 10000 h 10000"/>
              <a:gd name="connsiteX19" fmla="*/ 2558 w 10000"/>
              <a:gd name="connsiteY19" fmla="*/ 9857 h 10000"/>
              <a:gd name="connsiteX20" fmla="*/ 3488 w 10000"/>
              <a:gd name="connsiteY20" fmla="*/ 10000 h 10000"/>
              <a:gd name="connsiteX21" fmla="*/ 4186 w 10000"/>
              <a:gd name="connsiteY21" fmla="*/ 9571 h 10000"/>
              <a:gd name="connsiteX22" fmla="*/ 5116 w 10000"/>
              <a:gd name="connsiteY22" fmla="*/ 9000 h 10000"/>
              <a:gd name="connsiteX23" fmla="*/ 5814 w 10000"/>
              <a:gd name="connsiteY23" fmla="*/ 8857 h 10000"/>
              <a:gd name="connsiteX24" fmla="*/ 5581 w 10000"/>
              <a:gd name="connsiteY24" fmla="*/ 8857 h 10000"/>
              <a:gd name="connsiteX25" fmla="*/ 5581 w 10000"/>
              <a:gd name="connsiteY25" fmla="*/ 8714 h 10000"/>
              <a:gd name="connsiteX26" fmla="*/ 7674 w 10000"/>
              <a:gd name="connsiteY26" fmla="*/ 8143 h 10000"/>
              <a:gd name="connsiteX27" fmla="*/ 8605 w 10000"/>
              <a:gd name="connsiteY27" fmla="*/ 8429 h 10000"/>
              <a:gd name="connsiteX28" fmla="*/ 9070 w 10000"/>
              <a:gd name="connsiteY28" fmla="*/ 8857 h 10000"/>
              <a:gd name="connsiteX29" fmla="*/ 9302 w 10000"/>
              <a:gd name="connsiteY29" fmla="*/ 9143 h 10000"/>
              <a:gd name="connsiteX30" fmla="*/ 10000 w 10000"/>
              <a:gd name="connsiteY30" fmla="*/ 8857 h 10000"/>
              <a:gd name="connsiteX31" fmla="*/ 10000 w 10000"/>
              <a:gd name="connsiteY31" fmla="*/ 8429 h 10000"/>
              <a:gd name="connsiteX32" fmla="*/ 9302 w 10000"/>
              <a:gd name="connsiteY32" fmla="*/ 7714 h 10000"/>
              <a:gd name="connsiteX33" fmla="*/ 9302 w 10000"/>
              <a:gd name="connsiteY33" fmla="*/ 7000 h 10000"/>
              <a:gd name="connsiteX34" fmla="*/ 9535 w 10000"/>
              <a:gd name="connsiteY34" fmla="*/ 7000 h 10000"/>
              <a:gd name="connsiteX35" fmla="*/ 9070 w 10000"/>
              <a:gd name="connsiteY35" fmla="*/ 6286 h 10000"/>
              <a:gd name="connsiteX36" fmla="*/ 8837 w 10000"/>
              <a:gd name="connsiteY36" fmla="*/ 6000 h 10000"/>
              <a:gd name="connsiteX37" fmla="*/ 7674 w 10000"/>
              <a:gd name="connsiteY37" fmla="*/ 5857 h 10000"/>
              <a:gd name="connsiteX38" fmla="*/ 6512 w 10000"/>
              <a:gd name="connsiteY38" fmla="*/ 5571 h 10000"/>
              <a:gd name="connsiteX39" fmla="*/ 6047 w 10000"/>
              <a:gd name="connsiteY39" fmla="*/ 4857 h 10000"/>
              <a:gd name="connsiteX40" fmla="*/ 5581 w 10000"/>
              <a:gd name="connsiteY40" fmla="*/ 3714 h 10000"/>
              <a:gd name="connsiteX41" fmla="*/ 6047 w 10000"/>
              <a:gd name="connsiteY41" fmla="*/ 3286 h 10000"/>
              <a:gd name="connsiteX42" fmla="*/ 5814 w 10000"/>
              <a:gd name="connsiteY42" fmla="*/ 2286 h 10000"/>
              <a:gd name="connsiteX43" fmla="*/ 6977 w 10000"/>
              <a:gd name="connsiteY43" fmla="*/ 2286 h 10000"/>
              <a:gd name="connsiteX44" fmla="*/ 7442 w 10000"/>
              <a:gd name="connsiteY44" fmla="*/ 2857 h 10000"/>
              <a:gd name="connsiteX45" fmla="*/ 8372 w 10000"/>
              <a:gd name="connsiteY45" fmla="*/ 2857 h 10000"/>
              <a:gd name="connsiteX46" fmla="*/ 8372 w 10000"/>
              <a:gd name="connsiteY46" fmla="*/ 2429 h 10000"/>
              <a:gd name="connsiteX47" fmla="*/ 8605 w 10000"/>
              <a:gd name="connsiteY47" fmla="*/ 2143 h 10000"/>
              <a:gd name="connsiteX48" fmla="*/ 8837 w 10000"/>
              <a:gd name="connsiteY48" fmla="*/ 2286 h 10000"/>
              <a:gd name="connsiteX49" fmla="*/ 8605 w 10000"/>
              <a:gd name="connsiteY49" fmla="*/ 1429 h 10000"/>
              <a:gd name="connsiteX50" fmla="*/ 9070 w 10000"/>
              <a:gd name="connsiteY50" fmla="*/ 857 h 10000"/>
              <a:gd name="connsiteX51" fmla="*/ 9070 w 10000"/>
              <a:gd name="connsiteY51" fmla="*/ 286 h 10000"/>
              <a:gd name="connsiteX52" fmla="*/ 8605 w 10000"/>
              <a:gd name="connsiteY52" fmla="*/ 0 h 10000"/>
              <a:gd name="connsiteX53" fmla="*/ 8140 w 10000"/>
              <a:gd name="connsiteY53" fmla="*/ 0 h 10000"/>
              <a:gd name="connsiteX54" fmla="*/ 6512 w 10000"/>
              <a:gd name="connsiteY54" fmla="*/ 143 h 10000"/>
              <a:gd name="connsiteX55" fmla="*/ 6279 w 10000"/>
              <a:gd name="connsiteY55" fmla="*/ 0 h 10000"/>
              <a:gd name="connsiteX56" fmla="*/ 6279 w 10000"/>
              <a:gd name="connsiteY56" fmla="*/ 714 h 10000"/>
              <a:gd name="connsiteX57" fmla="*/ 6279 w 10000"/>
              <a:gd name="connsiteY57"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4651 w 10000"/>
              <a:gd name="connsiteY4" fmla="*/ 6857 h 10000"/>
              <a:gd name="connsiteX5" fmla="*/ 5349 w 10000"/>
              <a:gd name="connsiteY5" fmla="*/ 7429 h 10000"/>
              <a:gd name="connsiteX6" fmla="*/ 5349 w 10000"/>
              <a:gd name="connsiteY6" fmla="*/ 7714 h 10000"/>
              <a:gd name="connsiteX7" fmla="*/ 3953 w 10000"/>
              <a:gd name="connsiteY7" fmla="*/ 7286 h 10000"/>
              <a:gd name="connsiteX8" fmla="*/ 2558 w 10000"/>
              <a:gd name="connsiteY8" fmla="*/ 6857 h 10000"/>
              <a:gd name="connsiteX9" fmla="*/ 1395 w 10000"/>
              <a:gd name="connsiteY9" fmla="*/ 6857 h 10000"/>
              <a:gd name="connsiteX10" fmla="*/ 1395 w 10000"/>
              <a:gd name="connsiteY10" fmla="*/ 7429 h 10000"/>
              <a:gd name="connsiteX11" fmla="*/ 0 w 10000"/>
              <a:gd name="connsiteY11" fmla="*/ 7571 h 10000"/>
              <a:gd name="connsiteX12" fmla="*/ 0 w 10000"/>
              <a:gd name="connsiteY12" fmla="*/ 9143 h 10000"/>
              <a:gd name="connsiteX13" fmla="*/ 465 w 10000"/>
              <a:gd name="connsiteY13" fmla="*/ 9714 h 10000"/>
              <a:gd name="connsiteX14" fmla="*/ 1395 w 10000"/>
              <a:gd name="connsiteY14" fmla="*/ 9714 h 10000"/>
              <a:gd name="connsiteX15" fmla="*/ 1860 w 10000"/>
              <a:gd name="connsiteY15" fmla="*/ 9857 h 10000"/>
              <a:gd name="connsiteX16" fmla="*/ 1628 w 10000"/>
              <a:gd name="connsiteY16" fmla="*/ 9857 h 10000"/>
              <a:gd name="connsiteX17" fmla="*/ 2093 w 10000"/>
              <a:gd name="connsiteY17" fmla="*/ 10000 h 10000"/>
              <a:gd name="connsiteX18" fmla="*/ 2558 w 10000"/>
              <a:gd name="connsiteY18" fmla="*/ 9857 h 10000"/>
              <a:gd name="connsiteX19" fmla="*/ 3488 w 10000"/>
              <a:gd name="connsiteY19" fmla="*/ 10000 h 10000"/>
              <a:gd name="connsiteX20" fmla="*/ 4186 w 10000"/>
              <a:gd name="connsiteY20" fmla="*/ 9571 h 10000"/>
              <a:gd name="connsiteX21" fmla="*/ 5116 w 10000"/>
              <a:gd name="connsiteY21" fmla="*/ 9000 h 10000"/>
              <a:gd name="connsiteX22" fmla="*/ 5814 w 10000"/>
              <a:gd name="connsiteY22" fmla="*/ 8857 h 10000"/>
              <a:gd name="connsiteX23" fmla="*/ 5581 w 10000"/>
              <a:gd name="connsiteY23" fmla="*/ 8857 h 10000"/>
              <a:gd name="connsiteX24" fmla="*/ 5581 w 10000"/>
              <a:gd name="connsiteY24" fmla="*/ 8714 h 10000"/>
              <a:gd name="connsiteX25" fmla="*/ 7674 w 10000"/>
              <a:gd name="connsiteY25" fmla="*/ 8143 h 10000"/>
              <a:gd name="connsiteX26" fmla="*/ 8605 w 10000"/>
              <a:gd name="connsiteY26" fmla="*/ 8429 h 10000"/>
              <a:gd name="connsiteX27" fmla="*/ 9070 w 10000"/>
              <a:gd name="connsiteY27" fmla="*/ 8857 h 10000"/>
              <a:gd name="connsiteX28" fmla="*/ 9302 w 10000"/>
              <a:gd name="connsiteY28" fmla="*/ 9143 h 10000"/>
              <a:gd name="connsiteX29" fmla="*/ 10000 w 10000"/>
              <a:gd name="connsiteY29" fmla="*/ 8857 h 10000"/>
              <a:gd name="connsiteX30" fmla="*/ 10000 w 10000"/>
              <a:gd name="connsiteY30" fmla="*/ 8429 h 10000"/>
              <a:gd name="connsiteX31" fmla="*/ 9302 w 10000"/>
              <a:gd name="connsiteY31" fmla="*/ 7714 h 10000"/>
              <a:gd name="connsiteX32" fmla="*/ 9302 w 10000"/>
              <a:gd name="connsiteY32" fmla="*/ 7000 h 10000"/>
              <a:gd name="connsiteX33" fmla="*/ 9535 w 10000"/>
              <a:gd name="connsiteY33" fmla="*/ 7000 h 10000"/>
              <a:gd name="connsiteX34" fmla="*/ 9070 w 10000"/>
              <a:gd name="connsiteY34" fmla="*/ 6286 h 10000"/>
              <a:gd name="connsiteX35" fmla="*/ 8837 w 10000"/>
              <a:gd name="connsiteY35" fmla="*/ 6000 h 10000"/>
              <a:gd name="connsiteX36" fmla="*/ 7674 w 10000"/>
              <a:gd name="connsiteY36" fmla="*/ 5857 h 10000"/>
              <a:gd name="connsiteX37" fmla="*/ 6512 w 10000"/>
              <a:gd name="connsiteY37" fmla="*/ 5571 h 10000"/>
              <a:gd name="connsiteX38" fmla="*/ 6047 w 10000"/>
              <a:gd name="connsiteY38" fmla="*/ 4857 h 10000"/>
              <a:gd name="connsiteX39" fmla="*/ 5581 w 10000"/>
              <a:gd name="connsiteY39" fmla="*/ 3714 h 10000"/>
              <a:gd name="connsiteX40" fmla="*/ 6047 w 10000"/>
              <a:gd name="connsiteY40" fmla="*/ 3286 h 10000"/>
              <a:gd name="connsiteX41" fmla="*/ 5814 w 10000"/>
              <a:gd name="connsiteY41" fmla="*/ 2286 h 10000"/>
              <a:gd name="connsiteX42" fmla="*/ 6977 w 10000"/>
              <a:gd name="connsiteY42" fmla="*/ 2286 h 10000"/>
              <a:gd name="connsiteX43" fmla="*/ 7442 w 10000"/>
              <a:gd name="connsiteY43" fmla="*/ 2857 h 10000"/>
              <a:gd name="connsiteX44" fmla="*/ 8372 w 10000"/>
              <a:gd name="connsiteY44" fmla="*/ 2857 h 10000"/>
              <a:gd name="connsiteX45" fmla="*/ 8372 w 10000"/>
              <a:gd name="connsiteY45" fmla="*/ 2429 h 10000"/>
              <a:gd name="connsiteX46" fmla="*/ 8605 w 10000"/>
              <a:gd name="connsiteY46" fmla="*/ 2143 h 10000"/>
              <a:gd name="connsiteX47" fmla="*/ 8837 w 10000"/>
              <a:gd name="connsiteY47" fmla="*/ 2286 h 10000"/>
              <a:gd name="connsiteX48" fmla="*/ 8605 w 10000"/>
              <a:gd name="connsiteY48" fmla="*/ 1429 h 10000"/>
              <a:gd name="connsiteX49" fmla="*/ 9070 w 10000"/>
              <a:gd name="connsiteY49" fmla="*/ 857 h 10000"/>
              <a:gd name="connsiteX50" fmla="*/ 9070 w 10000"/>
              <a:gd name="connsiteY50" fmla="*/ 286 h 10000"/>
              <a:gd name="connsiteX51" fmla="*/ 8605 w 10000"/>
              <a:gd name="connsiteY51" fmla="*/ 0 h 10000"/>
              <a:gd name="connsiteX52" fmla="*/ 8140 w 10000"/>
              <a:gd name="connsiteY52" fmla="*/ 0 h 10000"/>
              <a:gd name="connsiteX53" fmla="*/ 6512 w 10000"/>
              <a:gd name="connsiteY53" fmla="*/ 143 h 10000"/>
              <a:gd name="connsiteX54" fmla="*/ 6279 w 10000"/>
              <a:gd name="connsiteY54" fmla="*/ 0 h 10000"/>
              <a:gd name="connsiteX55" fmla="*/ 6279 w 10000"/>
              <a:gd name="connsiteY55" fmla="*/ 714 h 10000"/>
              <a:gd name="connsiteX56" fmla="*/ 6279 w 10000"/>
              <a:gd name="connsiteY56"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5349 w 10000"/>
              <a:gd name="connsiteY4" fmla="*/ 7429 h 10000"/>
              <a:gd name="connsiteX5" fmla="*/ 5349 w 10000"/>
              <a:gd name="connsiteY5" fmla="*/ 7714 h 10000"/>
              <a:gd name="connsiteX6" fmla="*/ 3953 w 10000"/>
              <a:gd name="connsiteY6" fmla="*/ 7286 h 10000"/>
              <a:gd name="connsiteX7" fmla="*/ 2558 w 10000"/>
              <a:gd name="connsiteY7" fmla="*/ 6857 h 10000"/>
              <a:gd name="connsiteX8" fmla="*/ 1395 w 10000"/>
              <a:gd name="connsiteY8" fmla="*/ 6857 h 10000"/>
              <a:gd name="connsiteX9" fmla="*/ 1395 w 10000"/>
              <a:gd name="connsiteY9" fmla="*/ 7429 h 10000"/>
              <a:gd name="connsiteX10" fmla="*/ 0 w 10000"/>
              <a:gd name="connsiteY10" fmla="*/ 7571 h 10000"/>
              <a:gd name="connsiteX11" fmla="*/ 0 w 10000"/>
              <a:gd name="connsiteY11" fmla="*/ 9143 h 10000"/>
              <a:gd name="connsiteX12" fmla="*/ 465 w 10000"/>
              <a:gd name="connsiteY12" fmla="*/ 9714 h 10000"/>
              <a:gd name="connsiteX13" fmla="*/ 1395 w 10000"/>
              <a:gd name="connsiteY13" fmla="*/ 9714 h 10000"/>
              <a:gd name="connsiteX14" fmla="*/ 1860 w 10000"/>
              <a:gd name="connsiteY14" fmla="*/ 9857 h 10000"/>
              <a:gd name="connsiteX15" fmla="*/ 1628 w 10000"/>
              <a:gd name="connsiteY15" fmla="*/ 9857 h 10000"/>
              <a:gd name="connsiteX16" fmla="*/ 2093 w 10000"/>
              <a:gd name="connsiteY16" fmla="*/ 10000 h 10000"/>
              <a:gd name="connsiteX17" fmla="*/ 2558 w 10000"/>
              <a:gd name="connsiteY17" fmla="*/ 9857 h 10000"/>
              <a:gd name="connsiteX18" fmla="*/ 3488 w 10000"/>
              <a:gd name="connsiteY18" fmla="*/ 10000 h 10000"/>
              <a:gd name="connsiteX19" fmla="*/ 4186 w 10000"/>
              <a:gd name="connsiteY19" fmla="*/ 9571 h 10000"/>
              <a:gd name="connsiteX20" fmla="*/ 5116 w 10000"/>
              <a:gd name="connsiteY20" fmla="*/ 9000 h 10000"/>
              <a:gd name="connsiteX21" fmla="*/ 5814 w 10000"/>
              <a:gd name="connsiteY21" fmla="*/ 8857 h 10000"/>
              <a:gd name="connsiteX22" fmla="*/ 5581 w 10000"/>
              <a:gd name="connsiteY22" fmla="*/ 8857 h 10000"/>
              <a:gd name="connsiteX23" fmla="*/ 5581 w 10000"/>
              <a:gd name="connsiteY23" fmla="*/ 8714 h 10000"/>
              <a:gd name="connsiteX24" fmla="*/ 7674 w 10000"/>
              <a:gd name="connsiteY24" fmla="*/ 8143 h 10000"/>
              <a:gd name="connsiteX25" fmla="*/ 8605 w 10000"/>
              <a:gd name="connsiteY25" fmla="*/ 8429 h 10000"/>
              <a:gd name="connsiteX26" fmla="*/ 9070 w 10000"/>
              <a:gd name="connsiteY26" fmla="*/ 8857 h 10000"/>
              <a:gd name="connsiteX27" fmla="*/ 9302 w 10000"/>
              <a:gd name="connsiteY27" fmla="*/ 9143 h 10000"/>
              <a:gd name="connsiteX28" fmla="*/ 10000 w 10000"/>
              <a:gd name="connsiteY28" fmla="*/ 8857 h 10000"/>
              <a:gd name="connsiteX29" fmla="*/ 10000 w 10000"/>
              <a:gd name="connsiteY29" fmla="*/ 8429 h 10000"/>
              <a:gd name="connsiteX30" fmla="*/ 9302 w 10000"/>
              <a:gd name="connsiteY30" fmla="*/ 7714 h 10000"/>
              <a:gd name="connsiteX31" fmla="*/ 9302 w 10000"/>
              <a:gd name="connsiteY31" fmla="*/ 7000 h 10000"/>
              <a:gd name="connsiteX32" fmla="*/ 9535 w 10000"/>
              <a:gd name="connsiteY32" fmla="*/ 7000 h 10000"/>
              <a:gd name="connsiteX33" fmla="*/ 9070 w 10000"/>
              <a:gd name="connsiteY33" fmla="*/ 6286 h 10000"/>
              <a:gd name="connsiteX34" fmla="*/ 8837 w 10000"/>
              <a:gd name="connsiteY34" fmla="*/ 6000 h 10000"/>
              <a:gd name="connsiteX35" fmla="*/ 7674 w 10000"/>
              <a:gd name="connsiteY35" fmla="*/ 5857 h 10000"/>
              <a:gd name="connsiteX36" fmla="*/ 6512 w 10000"/>
              <a:gd name="connsiteY36" fmla="*/ 5571 h 10000"/>
              <a:gd name="connsiteX37" fmla="*/ 6047 w 10000"/>
              <a:gd name="connsiteY37" fmla="*/ 4857 h 10000"/>
              <a:gd name="connsiteX38" fmla="*/ 5581 w 10000"/>
              <a:gd name="connsiteY38" fmla="*/ 3714 h 10000"/>
              <a:gd name="connsiteX39" fmla="*/ 6047 w 10000"/>
              <a:gd name="connsiteY39" fmla="*/ 3286 h 10000"/>
              <a:gd name="connsiteX40" fmla="*/ 5814 w 10000"/>
              <a:gd name="connsiteY40" fmla="*/ 2286 h 10000"/>
              <a:gd name="connsiteX41" fmla="*/ 6977 w 10000"/>
              <a:gd name="connsiteY41" fmla="*/ 2286 h 10000"/>
              <a:gd name="connsiteX42" fmla="*/ 7442 w 10000"/>
              <a:gd name="connsiteY42" fmla="*/ 2857 h 10000"/>
              <a:gd name="connsiteX43" fmla="*/ 8372 w 10000"/>
              <a:gd name="connsiteY43" fmla="*/ 2857 h 10000"/>
              <a:gd name="connsiteX44" fmla="*/ 8372 w 10000"/>
              <a:gd name="connsiteY44" fmla="*/ 2429 h 10000"/>
              <a:gd name="connsiteX45" fmla="*/ 8605 w 10000"/>
              <a:gd name="connsiteY45" fmla="*/ 2143 h 10000"/>
              <a:gd name="connsiteX46" fmla="*/ 8837 w 10000"/>
              <a:gd name="connsiteY46" fmla="*/ 2286 h 10000"/>
              <a:gd name="connsiteX47" fmla="*/ 8605 w 10000"/>
              <a:gd name="connsiteY47" fmla="*/ 1429 h 10000"/>
              <a:gd name="connsiteX48" fmla="*/ 9070 w 10000"/>
              <a:gd name="connsiteY48" fmla="*/ 857 h 10000"/>
              <a:gd name="connsiteX49" fmla="*/ 9070 w 10000"/>
              <a:gd name="connsiteY49" fmla="*/ 286 h 10000"/>
              <a:gd name="connsiteX50" fmla="*/ 8605 w 10000"/>
              <a:gd name="connsiteY50" fmla="*/ 0 h 10000"/>
              <a:gd name="connsiteX51" fmla="*/ 8140 w 10000"/>
              <a:gd name="connsiteY51" fmla="*/ 0 h 10000"/>
              <a:gd name="connsiteX52" fmla="*/ 6512 w 10000"/>
              <a:gd name="connsiteY52" fmla="*/ 143 h 10000"/>
              <a:gd name="connsiteX53" fmla="*/ 6279 w 10000"/>
              <a:gd name="connsiteY53" fmla="*/ 0 h 10000"/>
              <a:gd name="connsiteX54" fmla="*/ 6279 w 10000"/>
              <a:gd name="connsiteY54" fmla="*/ 714 h 10000"/>
              <a:gd name="connsiteX55" fmla="*/ 6279 w 10000"/>
              <a:gd name="connsiteY55"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5349 w 10000"/>
              <a:gd name="connsiteY4" fmla="*/ 7714 h 10000"/>
              <a:gd name="connsiteX5" fmla="*/ 3953 w 10000"/>
              <a:gd name="connsiteY5" fmla="*/ 7286 h 10000"/>
              <a:gd name="connsiteX6" fmla="*/ 2558 w 10000"/>
              <a:gd name="connsiteY6" fmla="*/ 6857 h 10000"/>
              <a:gd name="connsiteX7" fmla="*/ 1395 w 10000"/>
              <a:gd name="connsiteY7" fmla="*/ 6857 h 10000"/>
              <a:gd name="connsiteX8" fmla="*/ 1395 w 10000"/>
              <a:gd name="connsiteY8" fmla="*/ 7429 h 10000"/>
              <a:gd name="connsiteX9" fmla="*/ 0 w 10000"/>
              <a:gd name="connsiteY9" fmla="*/ 7571 h 10000"/>
              <a:gd name="connsiteX10" fmla="*/ 0 w 10000"/>
              <a:gd name="connsiteY10" fmla="*/ 9143 h 10000"/>
              <a:gd name="connsiteX11" fmla="*/ 465 w 10000"/>
              <a:gd name="connsiteY11" fmla="*/ 9714 h 10000"/>
              <a:gd name="connsiteX12" fmla="*/ 1395 w 10000"/>
              <a:gd name="connsiteY12" fmla="*/ 9714 h 10000"/>
              <a:gd name="connsiteX13" fmla="*/ 1860 w 10000"/>
              <a:gd name="connsiteY13" fmla="*/ 9857 h 10000"/>
              <a:gd name="connsiteX14" fmla="*/ 1628 w 10000"/>
              <a:gd name="connsiteY14" fmla="*/ 9857 h 10000"/>
              <a:gd name="connsiteX15" fmla="*/ 2093 w 10000"/>
              <a:gd name="connsiteY15" fmla="*/ 10000 h 10000"/>
              <a:gd name="connsiteX16" fmla="*/ 2558 w 10000"/>
              <a:gd name="connsiteY16" fmla="*/ 9857 h 10000"/>
              <a:gd name="connsiteX17" fmla="*/ 3488 w 10000"/>
              <a:gd name="connsiteY17" fmla="*/ 10000 h 10000"/>
              <a:gd name="connsiteX18" fmla="*/ 4186 w 10000"/>
              <a:gd name="connsiteY18" fmla="*/ 9571 h 10000"/>
              <a:gd name="connsiteX19" fmla="*/ 5116 w 10000"/>
              <a:gd name="connsiteY19" fmla="*/ 9000 h 10000"/>
              <a:gd name="connsiteX20" fmla="*/ 5814 w 10000"/>
              <a:gd name="connsiteY20" fmla="*/ 8857 h 10000"/>
              <a:gd name="connsiteX21" fmla="*/ 5581 w 10000"/>
              <a:gd name="connsiteY21" fmla="*/ 8857 h 10000"/>
              <a:gd name="connsiteX22" fmla="*/ 5581 w 10000"/>
              <a:gd name="connsiteY22" fmla="*/ 8714 h 10000"/>
              <a:gd name="connsiteX23" fmla="*/ 7674 w 10000"/>
              <a:gd name="connsiteY23" fmla="*/ 8143 h 10000"/>
              <a:gd name="connsiteX24" fmla="*/ 8605 w 10000"/>
              <a:gd name="connsiteY24" fmla="*/ 8429 h 10000"/>
              <a:gd name="connsiteX25" fmla="*/ 9070 w 10000"/>
              <a:gd name="connsiteY25" fmla="*/ 8857 h 10000"/>
              <a:gd name="connsiteX26" fmla="*/ 9302 w 10000"/>
              <a:gd name="connsiteY26" fmla="*/ 9143 h 10000"/>
              <a:gd name="connsiteX27" fmla="*/ 10000 w 10000"/>
              <a:gd name="connsiteY27" fmla="*/ 8857 h 10000"/>
              <a:gd name="connsiteX28" fmla="*/ 10000 w 10000"/>
              <a:gd name="connsiteY28" fmla="*/ 8429 h 10000"/>
              <a:gd name="connsiteX29" fmla="*/ 9302 w 10000"/>
              <a:gd name="connsiteY29" fmla="*/ 7714 h 10000"/>
              <a:gd name="connsiteX30" fmla="*/ 9302 w 10000"/>
              <a:gd name="connsiteY30" fmla="*/ 7000 h 10000"/>
              <a:gd name="connsiteX31" fmla="*/ 9535 w 10000"/>
              <a:gd name="connsiteY31" fmla="*/ 7000 h 10000"/>
              <a:gd name="connsiteX32" fmla="*/ 9070 w 10000"/>
              <a:gd name="connsiteY32" fmla="*/ 6286 h 10000"/>
              <a:gd name="connsiteX33" fmla="*/ 8837 w 10000"/>
              <a:gd name="connsiteY33" fmla="*/ 6000 h 10000"/>
              <a:gd name="connsiteX34" fmla="*/ 7674 w 10000"/>
              <a:gd name="connsiteY34" fmla="*/ 5857 h 10000"/>
              <a:gd name="connsiteX35" fmla="*/ 6512 w 10000"/>
              <a:gd name="connsiteY35" fmla="*/ 5571 h 10000"/>
              <a:gd name="connsiteX36" fmla="*/ 6047 w 10000"/>
              <a:gd name="connsiteY36" fmla="*/ 4857 h 10000"/>
              <a:gd name="connsiteX37" fmla="*/ 5581 w 10000"/>
              <a:gd name="connsiteY37" fmla="*/ 3714 h 10000"/>
              <a:gd name="connsiteX38" fmla="*/ 6047 w 10000"/>
              <a:gd name="connsiteY38" fmla="*/ 3286 h 10000"/>
              <a:gd name="connsiteX39" fmla="*/ 5814 w 10000"/>
              <a:gd name="connsiteY39" fmla="*/ 2286 h 10000"/>
              <a:gd name="connsiteX40" fmla="*/ 6977 w 10000"/>
              <a:gd name="connsiteY40" fmla="*/ 2286 h 10000"/>
              <a:gd name="connsiteX41" fmla="*/ 7442 w 10000"/>
              <a:gd name="connsiteY41" fmla="*/ 2857 h 10000"/>
              <a:gd name="connsiteX42" fmla="*/ 8372 w 10000"/>
              <a:gd name="connsiteY42" fmla="*/ 2857 h 10000"/>
              <a:gd name="connsiteX43" fmla="*/ 8372 w 10000"/>
              <a:gd name="connsiteY43" fmla="*/ 2429 h 10000"/>
              <a:gd name="connsiteX44" fmla="*/ 8605 w 10000"/>
              <a:gd name="connsiteY44" fmla="*/ 2143 h 10000"/>
              <a:gd name="connsiteX45" fmla="*/ 8837 w 10000"/>
              <a:gd name="connsiteY45" fmla="*/ 2286 h 10000"/>
              <a:gd name="connsiteX46" fmla="*/ 8605 w 10000"/>
              <a:gd name="connsiteY46" fmla="*/ 1429 h 10000"/>
              <a:gd name="connsiteX47" fmla="*/ 9070 w 10000"/>
              <a:gd name="connsiteY47" fmla="*/ 857 h 10000"/>
              <a:gd name="connsiteX48" fmla="*/ 9070 w 10000"/>
              <a:gd name="connsiteY48" fmla="*/ 286 h 10000"/>
              <a:gd name="connsiteX49" fmla="*/ 8605 w 10000"/>
              <a:gd name="connsiteY49" fmla="*/ 0 h 10000"/>
              <a:gd name="connsiteX50" fmla="*/ 8140 w 10000"/>
              <a:gd name="connsiteY50" fmla="*/ 0 h 10000"/>
              <a:gd name="connsiteX51" fmla="*/ 6512 w 10000"/>
              <a:gd name="connsiteY51" fmla="*/ 143 h 10000"/>
              <a:gd name="connsiteX52" fmla="*/ 6279 w 10000"/>
              <a:gd name="connsiteY52" fmla="*/ 0 h 10000"/>
              <a:gd name="connsiteX53" fmla="*/ 6279 w 10000"/>
              <a:gd name="connsiteY53" fmla="*/ 714 h 10000"/>
              <a:gd name="connsiteX54" fmla="*/ 6279 w 10000"/>
              <a:gd name="connsiteY54"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3953 w 10000"/>
              <a:gd name="connsiteY4" fmla="*/ 7286 h 10000"/>
              <a:gd name="connsiteX5" fmla="*/ 2558 w 10000"/>
              <a:gd name="connsiteY5" fmla="*/ 6857 h 10000"/>
              <a:gd name="connsiteX6" fmla="*/ 1395 w 10000"/>
              <a:gd name="connsiteY6" fmla="*/ 6857 h 10000"/>
              <a:gd name="connsiteX7" fmla="*/ 1395 w 10000"/>
              <a:gd name="connsiteY7" fmla="*/ 7429 h 10000"/>
              <a:gd name="connsiteX8" fmla="*/ 0 w 10000"/>
              <a:gd name="connsiteY8" fmla="*/ 7571 h 10000"/>
              <a:gd name="connsiteX9" fmla="*/ 0 w 10000"/>
              <a:gd name="connsiteY9" fmla="*/ 9143 h 10000"/>
              <a:gd name="connsiteX10" fmla="*/ 465 w 10000"/>
              <a:gd name="connsiteY10" fmla="*/ 9714 h 10000"/>
              <a:gd name="connsiteX11" fmla="*/ 1395 w 10000"/>
              <a:gd name="connsiteY11" fmla="*/ 9714 h 10000"/>
              <a:gd name="connsiteX12" fmla="*/ 1860 w 10000"/>
              <a:gd name="connsiteY12" fmla="*/ 9857 h 10000"/>
              <a:gd name="connsiteX13" fmla="*/ 1628 w 10000"/>
              <a:gd name="connsiteY13" fmla="*/ 9857 h 10000"/>
              <a:gd name="connsiteX14" fmla="*/ 2093 w 10000"/>
              <a:gd name="connsiteY14" fmla="*/ 10000 h 10000"/>
              <a:gd name="connsiteX15" fmla="*/ 2558 w 10000"/>
              <a:gd name="connsiteY15" fmla="*/ 9857 h 10000"/>
              <a:gd name="connsiteX16" fmla="*/ 3488 w 10000"/>
              <a:gd name="connsiteY16" fmla="*/ 10000 h 10000"/>
              <a:gd name="connsiteX17" fmla="*/ 4186 w 10000"/>
              <a:gd name="connsiteY17" fmla="*/ 9571 h 10000"/>
              <a:gd name="connsiteX18" fmla="*/ 5116 w 10000"/>
              <a:gd name="connsiteY18" fmla="*/ 9000 h 10000"/>
              <a:gd name="connsiteX19" fmla="*/ 5814 w 10000"/>
              <a:gd name="connsiteY19" fmla="*/ 8857 h 10000"/>
              <a:gd name="connsiteX20" fmla="*/ 5581 w 10000"/>
              <a:gd name="connsiteY20" fmla="*/ 8857 h 10000"/>
              <a:gd name="connsiteX21" fmla="*/ 5581 w 10000"/>
              <a:gd name="connsiteY21" fmla="*/ 8714 h 10000"/>
              <a:gd name="connsiteX22" fmla="*/ 7674 w 10000"/>
              <a:gd name="connsiteY22" fmla="*/ 8143 h 10000"/>
              <a:gd name="connsiteX23" fmla="*/ 8605 w 10000"/>
              <a:gd name="connsiteY23" fmla="*/ 8429 h 10000"/>
              <a:gd name="connsiteX24" fmla="*/ 9070 w 10000"/>
              <a:gd name="connsiteY24" fmla="*/ 8857 h 10000"/>
              <a:gd name="connsiteX25" fmla="*/ 9302 w 10000"/>
              <a:gd name="connsiteY25" fmla="*/ 9143 h 10000"/>
              <a:gd name="connsiteX26" fmla="*/ 10000 w 10000"/>
              <a:gd name="connsiteY26" fmla="*/ 8857 h 10000"/>
              <a:gd name="connsiteX27" fmla="*/ 10000 w 10000"/>
              <a:gd name="connsiteY27" fmla="*/ 8429 h 10000"/>
              <a:gd name="connsiteX28" fmla="*/ 9302 w 10000"/>
              <a:gd name="connsiteY28" fmla="*/ 7714 h 10000"/>
              <a:gd name="connsiteX29" fmla="*/ 9302 w 10000"/>
              <a:gd name="connsiteY29" fmla="*/ 7000 h 10000"/>
              <a:gd name="connsiteX30" fmla="*/ 9535 w 10000"/>
              <a:gd name="connsiteY30" fmla="*/ 7000 h 10000"/>
              <a:gd name="connsiteX31" fmla="*/ 9070 w 10000"/>
              <a:gd name="connsiteY31" fmla="*/ 6286 h 10000"/>
              <a:gd name="connsiteX32" fmla="*/ 8837 w 10000"/>
              <a:gd name="connsiteY32" fmla="*/ 6000 h 10000"/>
              <a:gd name="connsiteX33" fmla="*/ 7674 w 10000"/>
              <a:gd name="connsiteY33" fmla="*/ 5857 h 10000"/>
              <a:gd name="connsiteX34" fmla="*/ 6512 w 10000"/>
              <a:gd name="connsiteY34" fmla="*/ 5571 h 10000"/>
              <a:gd name="connsiteX35" fmla="*/ 6047 w 10000"/>
              <a:gd name="connsiteY35" fmla="*/ 4857 h 10000"/>
              <a:gd name="connsiteX36" fmla="*/ 5581 w 10000"/>
              <a:gd name="connsiteY36" fmla="*/ 3714 h 10000"/>
              <a:gd name="connsiteX37" fmla="*/ 6047 w 10000"/>
              <a:gd name="connsiteY37" fmla="*/ 3286 h 10000"/>
              <a:gd name="connsiteX38" fmla="*/ 5814 w 10000"/>
              <a:gd name="connsiteY38" fmla="*/ 2286 h 10000"/>
              <a:gd name="connsiteX39" fmla="*/ 6977 w 10000"/>
              <a:gd name="connsiteY39" fmla="*/ 2286 h 10000"/>
              <a:gd name="connsiteX40" fmla="*/ 7442 w 10000"/>
              <a:gd name="connsiteY40" fmla="*/ 2857 h 10000"/>
              <a:gd name="connsiteX41" fmla="*/ 8372 w 10000"/>
              <a:gd name="connsiteY41" fmla="*/ 2857 h 10000"/>
              <a:gd name="connsiteX42" fmla="*/ 8372 w 10000"/>
              <a:gd name="connsiteY42" fmla="*/ 2429 h 10000"/>
              <a:gd name="connsiteX43" fmla="*/ 8605 w 10000"/>
              <a:gd name="connsiteY43" fmla="*/ 2143 h 10000"/>
              <a:gd name="connsiteX44" fmla="*/ 8837 w 10000"/>
              <a:gd name="connsiteY44" fmla="*/ 2286 h 10000"/>
              <a:gd name="connsiteX45" fmla="*/ 8605 w 10000"/>
              <a:gd name="connsiteY45" fmla="*/ 1429 h 10000"/>
              <a:gd name="connsiteX46" fmla="*/ 9070 w 10000"/>
              <a:gd name="connsiteY46" fmla="*/ 857 h 10000"/>
              <a:gd name="connsiteX47" fmla="*/ 9070 w 10000"/>
              <a:gd name="connsiteY47" fmla="*/ 286 h 10000"/>
              <a:gd name="connsiteX48" fmla="*/ 8605 w 10000"/>
              <a:gd name="connsiteY48" fmla="*/ 0 h 10000"/>
              <a:gd name="connsiteX49" fmla="*/ 8140 w 10000"/>
              <a:gd name="connsiteY49" fmla="*/ 0 h 10000"/>
              <a:gd name="connsiteX50" fmla="*/ 6512 w 10000"/>
              <a:gd name="connsiteY50" fmla="*/ 143 h 10000"/>
              <a:gd name="connsiteX51" fmla="*/ 6279 w 10000"/>
              <a:gd name="connsiteY51" fmla="*/ 0 h 10000"/>
              <a:gd name="connsiteX52" fmla="*/ 6279 w 10000"/>
              <a:gd name="connsiteY52" fmla="*/ 714 h 10000"/>
              <a:gd name="connsiteX53" fmla="*/ 6279 w 10000"/>
              <a:gd name="connsiteY53"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2558 w 10000"/>
              <a:gd name="connsiteY4" fmla="*/ 6857 h 10000"/>
              <a:gd name="connsiteX5" fmla="*/ 1395 w 10000"/>
              <a:gd name="connsiteY5" fmla="*/ 6857 h 10000"/>
              <a:gd name="connsiteX6" fmla="*/ 1395 w 10000"/>
              <a:gd name="connsiteY6" fmla="*/ 7429 h 10000"/>
              <a:gd name="connsiteX7" fmla="*/ 0 w 10000"/>
              <a:gd name="connsiteY7" fmla="*/ 7571 h 10000"/>
              <a:gd name="connsiteX8" fmla="*/ 0 w 10000"/>
              <a:gd name="connsiteY8" fmla="*/ 9143 h 10000"/>
              <a:gd name="connsiteX9" fmla="*/ 465 w 10000"/>
              <a:gd name="connsiteY9" fmla="*/ 9714 h 10000"/>
              <a:gd name="connsiteX10" fmla="*/ 1395 w 10000"/>
              <a:gd name="connsiteY10" fmla="*/ 9714 h 10000"/>
              <a:gd name="connsiteX11" fmla="*/ 1860 w 10000"/>
              <a:gd name="connsiteY11" fmla="*/ 9857 h 10000"/>
              <a:gd name="connsiteX12" fmla="*/ 1628 w 10000"/>
              <a:gd name="connsiteY12" fmla="*/ 9857 h 10000"/>
              <a:gd name="connsiteX13" fmla="*/ 2093 w 10000"/>
              <a:gd name="connsiteY13" fmla="*/ 10000 h 10000"/>
              <a:gd name="connsiteX14" fmla="*/ 2558 w 10000"/>
              <a:gd name="connsiteY14" fmla="*/ 9857 h 10000"/>
              <a:gd name="connsiteX15" fmla="*/ 3488 w 10000"/>
              <a:gd name="connsiteY15" fmla="*/ 10000 h 10000"/>
              <a:gd name="connsiteX16" fmla="*/ 4186 w 10000"/>
              <a:gd name="connsiteY16" fmla="*/ 9571 h 10000"/>
              <a:gd name="connsiteX17" fmla="*/ 5116 w 10000"/>
              <a:gd name="connsiteY17" fmla="*/ 9000 h 10000"/>
              <a:gd name="connsiteX18" fmla="*/ 5814 w 10000"/>
              <a:gd name="connsiteY18" fmla="*/ 8857 h 10000"/>
              <a:gd name="connsiteX19" fmla="*/ 5581 w 10000"/>
              <a:gd name="connsiteY19" fmla="*/ 8857 h 10000"/>
              <a:gd name="connsiteX20" fmla="*/ 5581 w 10000"/>
              <a:gd name="connsiteY20" fmla="*/ 8714 h 10000"/>
              <a:gd name="connsiteX21" fmla="*/ 7674 w 10000"/>
              <a:gd name="connsiteY21" fmla="*/ 8143 h 10000"/>
              <a:gd name="connsiteX22" fmla="*/ 8605 w 10000"/>
              <a:gd name="connsiteY22" fmla="*/ 8429 h 10000"/>
              <a:gd name="connsiteX23" fmla="*/ 9070 w 10000"/>
              <a:gd name="connsiteY23" fmla="*/ 8857 h 10000"/>
              <a:gd name="connsiteX24" fmla="*/ 9302 w 10000"/>
              <a:gd name="connsiteY24" fmla="*/ 9143 h 10000"/>
              <a:gd name="connsiteX25" fmla="*/ 10000 w 10000"/>
              <a:gd name="connsiteY25" fmla="*/ 8857 h 10000"/>
              <a:gd name="connsiteX26" fmla="*/ 10000 w 10000"/>
              <a:gd name="connsiteY26" fmla="*/ 8429 h 10000"/>
              <a:gd name="connsiteX27" fmla="*/ 9302 w 10000"/>
              <a:gd name="connsiteY27" fmla="*/ 7714 h 10000"/>
              <a:gd name="connsiteX28" fmla="*/ 9302 w 10000"/>
              <a:gd name="connsiteY28" fmla="*/ 7000 h 10000"/>
              <a:gd name="connsiteX29" fmla="*/ 9535 w 10000"/>
              <a:gd name="connsiteY29" fmla="*/ 7000 h 10000"/>
              <a:gd name="connsiteX30" fmla="*/ 9070 w 10000"/>
              <a:gd name="connsiteY30" fmla="*/ 6286 h 10000"/>
              <a:gd name="connsiteX31" fmla="*/ 8837 w 10000"/>
              <a:gd name="connsiteY31" fmla="*/ 6000 h 10000"/>
              <a:gd name="connsiteX32" fmla="*/ 7674 w 10000"/>
              <a:gd name="connsiteY32" fmla="*/ 5857 h 10000"/>
              <a:gd name="connsiteX33" fmla="*/ 6512 w 10000"/>
              <a:gd name="connsiteY33" fmla="*/ 5571 h 10000"/>
              <a:gd name="connsiteX34" fmla="*/ 6047 w 10000"/>
              <a:gd name="connsiteY34" fmla="*/ 4857 h 10000"/>
              <a:gd name="connsiteX35" fmla="*/ 5581 w 10000"/>
              <a:gd name="connsiteY35" fmla="*/ 3714 h 10000"/>
              <a:gd name="connsiteX36" fmla="*/ 6047 w 10000"/>
              <a:gd name="connsiteY36" fmla="*/ 3286 h 10000"/>
              <a:gd name="connsiteX37" fmla="*/ 5814 w 10000"/>
              <a:gd name="connsiteY37" fmla="*/ 2286 h 10000"/>
              <a:gd name="connsiteX38" fmla="*/ 6977 w 10000"/>
              <a:gd name="connsiteY38" fmla="*/ 2286 h 10000"/>
              <a:gd name="connsiteX39" fmla="*/ 7442 w 10000"/>
              <a:gd name="connsiteY39" fmla="*/ 2857 h 10000"/>
              <a:gd name="connsiteX40" fmla="*/ 8372 w 10000"/>
              <a:gd name="connsiteY40" fmla="*/ 2857 h 10000"/>
              <a:gd name="connsiteX41" fmla="*/ 8372 w 10000"/>
              <a:gd name="connsiteY41" fmla="*/ 2429 h 10000"/>
              <a:gd name="connsiteX42" fmla="*/ 8605 w 10000"/>
              <a:gd name="connsiteY42" fmla="*/ 2143 h 10000"/>
              <a:gd name="connsiteX43" fmla="*/ 8837 w 10000"/>
              <a:gd name="connsiteY43" fmla="*/ 2286 h 10000"/>
              <a:gd name="connsiteX44" fmla="*/ 8605 w 10000"/>
              <a:gd name="connsiteY44" fmla="*/ 1429 h 10000"/>
              <a:gd name="connsiteX45" fmla="*/ 9070 w 10000"/>
              <a:gd name="connsiteY45" fmla="*/ 857 h 10000"/>
              <a:gd name="connsiteX46" fmla="*/ 9070 w 10000"/>
              <a:gd name="connsiteY46" fmla="*/ 286 h 10000"/>
              <a:gd name="connsiteX47" fmla="*/ 8605 w 10000"/>
              <a:gd name="connsiteY47" fmla="*/ 0 h 10000"/>
              <a:gd name="connsiteX48" fmla="*/ 8140 w 10000"/>
              <a:gd name="connsiteY48" fmla="*/ 0 h 10000"/>
              <a:gd name="connsiteX49" fmla="*/ 6512 w 10000"/>
              <a:gd name="connsiteY49" fmla="*/ 143 h 10000"/>
              <a:gd name="connsiteX50" fmla="*/ 6279 w 10000"/>
              <a:gd name="connsiteY50" fmla="*/ 0 h 10000"/>
              <a:gd name="connsiteX51" fmla="*/ 6279 w 10000"/>
              <a:gd name="connsiteY51" fmla="*/ 714 h 10000"/>
              <a:gd name="connsiteX52" fmla="*/ 6279 w 10000"/>
              <a:gd name="connsiteY52"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1395 w 10000"/>
              <a:gd name="connsiteY4" fmla="*/ 6857 h 10000"/>
              <a:gd name="connsiteX5" fmla="*/ 1395 w 10000"/>
              <a:gd name="connsiteY5" fmla="*/ 7429 h 10000"/>
              <a:gd name="connsiteX6" fmla="*/ 0 w 10000"/>
              <a:gd name="connsiteY6" fmla="*/ 7571 h 10000"/>
              <a:gd name="connsiteX7" fmla="*/ 0 w 10000"/>
              <a:gd name="connsiteY7" fmla="*/ 9143 h 10000"/>
              <a:gd name="connsiteX8" fmla="*/ 465 w 10000"/>
              <a:gd name="connsiteY8" fmla="*/ 9714 h 10000"/>
              <a:gd name="connsiteX9" fmla="*/ 1395 w 10000"/>
              <a:gd name="connsiteY9" fmla="*/ 9714 h 10000"/>
              <a:gd name="connsiteX10" fmla="*/ 1860 w 10000"/>
              <a:gd name="connsiteY10" fmla="*/ 9857 h 10000"/>
              <a:gd name="connsiteX11" fmla="*/ 1628 w 10000"/>
              <a:gd name="connsiteY11" fmla="*/ 9857 h 10000"/>
              <a:gd name="connsiteX12" fmla="*/ 2093 w 10000"/>
              <a:gd name="connsiteY12" fmla="*/ 10000 h 10000"/>
              <a:gd name="connsiteX13" fmla="*/ 2558 w 10000"/>
              <a:gd name="connsiteY13" fmla="*/ 9857 h 10000"/>
              <a:gd name="connsiteX14" fmla="*/ 3488 w 10000"/>
              <a:gd name="connsiteY14" fmla="*/ 10000 h 10000"/>
              <a:gd name="connsiteX15" fmla="*/ 4186 w 10000"/>
              <a:gd name="connsiteY15" fmla="*/ 9571 h 10000"/>
              <a:gd name="connsiteX16" fmla="*/ 5116 w 10000"/>
              <a:gd name="connsiteY16" fmla="*/ 9000 h 10000"/>
              <a:gd name="connsiteX17" fmla="*/ 5814 w 10000"/>
              <a:gd name="connsiteY17" fmla="*/ 8857 h 10000"/>
              <a:gd name="connsiteX18" fmla="*/ 5581 w 10000"/>
              <a:gd name="connsiteY18" fmla="*/ 8857 h 10000"/>
              <a:gd name="connsiteX19" fmla="*/ 5581 w 10000"/>
              <a:gd name="connsiteY19" fmla="*/ 8714 h 10000"/>
              <a:gd name="connsiteX20" fmla="*/ 7674 w 10000"/>
              <a:gd name="connsiteY20" fmla="*/ 8143 h 10000"/>
              <a:gd name="connsiteX21" fmla="*/ 8605 w 10000"/>
              <a:gd name="connsiteY21" fmla="*/ 8429 h 10000"/>
              <a:gd name="connsiteX22" fmla="*/ 9070 w 10000"/>
              <a:gd name="connsiteY22" fmla="*/ 8857 h 10000"/>
              <a:gd name="connsiteX23" fmla="*/ 9302 w 10000"/>
              <a:gd name="connsiteY23" fmla="*/ 9143 h 10000"/>
              <a:gd name="connsiteX24" fmla="*/ 10000 w 10000"/>
              <a:gd name="connsiteY24" fmla="*/ 8857 h 10000"/>
              <a:gd name="connsiteX25" fmla="*/ 10000 w 10000"/>
              <a:gd name="connsiteY25" fmla="*/ 8429 h 10000"/>
              <a:gd name="connsiteX26" fmla="*/ 9302 w 10000"/>
              <a:gd name="connsiteY26" fmla="*/ 7714 h 10000"/>
              <a:gd name="connsiteX27" fmla="*/ 9302 w 10000"/>
              <a:gd name="connsiteY27" fmla="*/ 7000 h 10000"/>
              <a:gd name="connsiteX28" fmla="*/ 9535 w 10000"/>
              <a:gd name="connsiteY28" fmla="*/ 7000 h 10000"/>
              <a:gd name="connsiteX29" fmla="*/ 9070 w 10000"/>
              <a:gd name="connsiteY29" fmla="*/ 6286 h 10000"/>
              <a:gd name="connsiteX30" fmla="*/ 8837 w 10000"/>
              <a:gd name="connsiteY30" fmla="*/ 6000 h 10000"/>
              <a:gd name="connsiteX31" fmla="*/ 7674 w 10000"/>
              <a:gd name="connsiteY31" fmla="*/ 5857 h 10000"/>
              <a:gd name="connsiteX32" fmla="*/ 6512 w 10000"/>
              <a:gd name="connsiteY32" fmla="*/ 5571 h 10000"/>
              <a:gd name="connsiteX33" fmla="*/ 6047 w 10000"/>
              <a:gd name="connsiteY33" fmla="*/ 4857 h 10000"/>
              <a:gd name="connsiteX34" fmla="*/ 5581 w 10000"/>
              <a:gd name="connsiteY34" fmla="*/ 3714 h 10000"/>
              <a:gd name="connsiteX35" fmla="*/ 6047 w 10000"/>
              <a:gd name="connsiteY35" fmla="*/ 3286 h 10000"/>
              <a:gd name="connsiteX36" fmla="*/ 5814 w 10000"/>
              <a:gd name="connsiteY36" fmla="*/ 2286 h 10000"/>
              <a:gd name="connsiteX37" fmla="*/ 6977 w 10000"/>
              <a:gd name="connsiteY37" fmla="*/ 2286 h 10000"/>
              <a:gd name="connsiteX38" fmla="*/ 7442 w 10000"/>
              <a:gd name="connsiteY38" fmla="*/ 2857 h 10000"/>
              <a:gd name="connsiteX39" fmla="*/ 8372 w 10000"/>
              <a:gd name="connsiteY39" fmla="*/ 2857 h 10000"/>
              <a:gd name="connsiteX40" fmla="*/ 8372 w 10000"/>
              <a:gd name="connsiteY40" fmla="*/ 2429 h 10000"/>
              <a:gd name="connsiteX41" fmla="*/ 8605 w 10000"/>
              <a:gd name="connsiteY41" fmla="*/ 2143 h 10000"/>
              <a:gd name="connsiteX42" fmla="*/ 8837 w 10000"/>
              <a:gd name="connsiteY42" fmla="*/ 2286 h 10000"/>
              <a:gd name="connsiteX43" fmla="*/ 8605 w 10000"/>
              <a:gd name="connsiteY43" fmla="*/ 1429 h 10000"/>
              <a:gd name="connsiteX44" fmla="*/ 9070 w 10000"/>
              <a:gd name="connsiteY44" fmla="*/ 857 h 10000"/>
              <a:gd name="connsiteX45" fmla="*/ 9070 w 10000"/>
              <a:gd name="connsiteY45" fmla="*/ 286 h 10000"/>
              <a:gd name="connsiteX46" fmla="*/ 8605 w 10000"/>
              <a:gd name="connsiteY46" fmla="*/ 0 h 10000"/>
              <a:gd name="connsiteX47" fmla="*/ 8140 w 10000"/>
              <a:gd name="connsiteY47" fmla="*/ 0 h 10000"/>
              <a:gd name="connsiteX48" fmla="*/ 6512 w 10000"/>
              <a:gd name="connsiteY48" fmla="*/ 143 h 10000"/>
              <a:gd name="connsiteX49" fmla="*/ 6279 w 10000"/>
              <a:gd name="connsiteY49" fmla="*/ 0 h 10000"/>
              <a:gd name="connsiteX50" fmla="*/ 6279 w 10000"/>
              <a:gd name="connsiteY50" fmla="*/ 714 h 10000"/>
              <a:gd name="connsiteX51" fmla="*/ 6279 w 10000"/>
              <a:gd name="connsiteY51"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1395 w 10000"/>
              <a:gd name="connsiteY4" fmla="*/ 7429 h 10000"/>
              <a:gd name="connsiteX5" fmla="*/ 0 w 10000"/>
              <a:gd name="connsiteY5" fmla="*/ 7571 h 10000"/>
              <a:gd name="connsiteX6" fmla="*/ 0 w 10000"/>
              <a:gd name="connsiteY6" fmla="*/ 9143 h 10000"/>
              <a:gd name="connsiteX7" fmla="*/ 465 w 10000"/>
              <a:gd name="connsiteY7" fmla="*/ 9714 h 10000"/>
              <a:gd name="connsiteX8" fmla="*/ 1395 w 10000"/>
              <a:gd name="connsiteY8" fmla="*/ 9714 h 10000"/>
              <a:gd name="connsiteX9" fmla="*/ 1860 w 10000"/>
              <a:gd name="connsiteY9" fmla="*/ 9857 h 10000"/>
              <a:gd name="connsiteX10" fmla="*/ 1628 w 10000"/>
              <a:gd name="connsiteY10" fmla="*/ 9857 h 10000"/>
              <a:gd name="connsiteX11" fmla="*/ 2093 w 10000"/>
              <a:gd name="connsiteY11" fmla="*/ 10000 h 10000"/>
              <a:gd name="connsiteX12" fmla="*/ 2558 w 10000"/>
              <a:gd name="connsiteY12" fmla="*/ 9857 h 10000"/>
              <a:gd name="connsiteX13" fmla="*/ 3488 w 10000"/>
              <a:gd name="connsiteY13" fmla="*/ 10000 h 10000"/>
              <a:gd name="connsiteX14" fmla="*/ 4186 w 10000"/>
              <a:gd name="connsiteY14" fmla="*/ 9571 h 10000"/>
              <a:gd name="connsiteX15" fmla="*/ 5116 w 10000"/>
              <a:gd name="connsiteY15" fmla="*/ 9000 h 10000"/>
              <a:gd name="connsiteX16" fmla="*/ 5814 w 10000"/>
              <a:gd name="connsiteY16" fmla="*/ 8857 h 10000"/>
              <a:gd name="connsiteX17" fmla="*/ 5581 w 10000"/>
              <a:gd name="connsiteY17" fmla="*/ 8857 h 10000"/>
              <a:gd name="connsiteX18" fmla="*/ 5581 w 10000"/>
              <a:gd name="connsiteY18" fmla="*/ 8714 h 10000"/>
              <a:gd name="connsiteX19" fmla="*/ 7674 w 10000"/>
              <a:gd name="connsiteY19" fmla="*/ 8143 h 10000"/>
              <a:gd name="connsiteX20" fmla="*/ 8605 w 10000"/>
              <a:gd name="connsiteY20" fmla="*/ 8429 h 10000"/>
              <a:gd name="connsiteX21" fmla="*/ 9070 w 10000"/>
              <a:gd name="connsiteY21" fmla="*/ 8857 h 10000"/>
              <a:gd name="connsiteX22" fmla="*/ 9302 w 10000"/>
              <a:gd name="connsiteY22" fmla="*/ 9143 h 10000"/>
              <a:gd name="connsiteX23" fmla="*/ 10000 w 10000"/>
              <a:gd name="connsiteY23" fmla="*/ 8857 h 10000"/>
              <a:gd name="connsiteX24" fmla="*/ 10000 w 10000"/>
              <a:gd name="connsiteY24" fmla="*/ 8429 h 10000"/>
              <a:gd name="connsiteX25" fmla="*/ 9302 w 10000"/>
              <a:gd name="connsiteY25" fmla="*/ 7714 h 10000"/>
              <a:gd name="connsiteX26" fmla="*/ 9302 w 10000"/>
              <a:gd name="connsiteY26" fmla="*/ 7000 h 10000"/>
              <a:gd name="connsiteX27" fmla="*/ 9535 w 10000"/>
              <a:gd name="connsiteY27" fmla="*/ 7000 h 10000"/>
              <a:gd name="connsiteX28" fmla="*/ 9070 w 10000"/>
              <a:gd name="connsiteY28" fmla="*/ 6286 h 10000"/>
              <a:gd name="connsiteX29" fmla="*/ 8837 w 10000"/>
              <a:gd name="connsiteY29" fmla="*/ 6000 h 10000"/>
              <a:gd name="connsiteX30" fmla="*/ 7674 w 10000"/>
              <a:gd name="connsiteY30" fmla="*/ 5857 h 10000"/>
              <a:gd name="connsiteX31" fmla="*/ 6512 w 10000"/>
              <a:gd name="connsiteY31" fmla="*/ 5571 h 10000"/>
              <a:gd name="connsiteX32" fmla="*/ 6047 w 10000"/>
              <a:gd name="connsiteY32" fmla="*/ 4857 h 10000"/>
              <a:gd name="connsiteX33" fmla="*/ 5581 w 10000"/>
              <a:gd name="connsiteY33" fmla="*/ 3714 h 10000"/>
              <a:gd name="connsiteX34" fmla="*/ 6047 w 10000"/>
              <a:gd name="connsiteY34" fmla="*/ 3286 h 10000"/>
              <a:gd name="connsiteX35" fmla="*/ 5814 w 10000"/>
              <a:gd name="connsiteY35" fmla="*/ 2286 h 10000"/>
              <a:gd name="connsiteX36" fmla="*/ 6977 w 10000"/>
              <a:gd name="connsiteY36" fmla="*/ 2286 h 10000"/>
              <a:gd name="connsiteX37" fmla="*/ 7442 w 10000"/>
              <a:gd name="connsiteY37" fmla="*/ 2857 h 10000"/>
              <a:gd name="connsiteX38" fmla="*/ 8372 w 10000"/>
              <a:gd name="connsiteY38" fmla="*/ 2857 h 10000"/>
              <a:gd name="connsiteX39" fmla="*/ 8372 w 10000"/>
              <a:gd name="connsiteY39" fmla="*/ 2429 h 10000"/>
              <a:gd name="connsiteX40" fmla="*/ 8605 w 10000"/>
              <a:gd name="connsiteY40" fmla="*/ 2143 h 10000"/>
              <a:gd name="connsiteX41" fmla="*/ 8837 w 10000"/>
              <a:gd name="connsiteY41" fmla="*/ 2286 h 10000"/>
              <a:gd name="connsiteX42" fmla="*/ 8605 w 10000"/>
              <a:gd name="connsiteY42" fmla="*/ 1429 h 10000"/>
              <a:gd name="connsiteX43" fmla="*/ 9070 w 10000"/>
              <a:gd name="connsiteY43" fmla="*/ 857 h 10000"/>
              <a:gd name="connsiteX44" fmla="*/ 9070 w 10000"/>
              <a:gd name="connsiteY44" fmla="*/ 286 h 10000"/>
              <a:gd name="connsiteX45" fmla="*/ 8605 w 10000"/>
              <a:gd name="connsiteY45" fmla="*/ 0 h 10000"/>
              <a:gd name="connsiteX46" fmla="*/ 8140 w 10000"/>
              <a:gd name="connsiteY46" fmla="*/ 0 h 10000"/>
              <a:gd name="connsiteX47" fmla="*/ 6512 w 10000"/>
              <a:gd name="connsiteY47" fmla="*/ 143 h 10000"/>
              <a:gd name="connsiteX48" fmla="*/ 6279 w 10000"/>
              <a:gd name="connsiteY48" fmla="*/ 0 h 10000"/>
              <a:gd name="connsiteX49" fmla="*/ 6279 w 10000"/>
              <a:gd name="connsiteY49" fmla="*/ 714 h 10000"/>
              <a:gd name="connsiteX50" fmla="*/ 6279 w 10000"/>
              <a:gd name="connsiteY50" fmla="*/ 857 h 10000"/>
              <a:gd name="connsiteX0" fmla="*/ 6658 w 10379"/>
              <a:gd name="connsiteY0" fmla="*/ 857 h 10000"/>
              <a:gd name="connsiteX1" fmla="*/ 5728 w 10379"/>
              <a:gd name="connsiteY1" fmla="*/ 1857 h 10000"/>
              <a:gd name="connsiteX2" fmla="*/ 5263 w 10379"/>
              <a:gd name="connsiteY2" fmla="*/ 2857 h 10000"/>
              <a:gd name="connsiteX3" fmla="*/ 5495 w 10379"/>
              <a:gd name="connsiteY3" fmla="*/ 3714 h 10000"/>
              <a:gd name="connsiteX4" fmla="*/ 379 w 10379"/>
              <a:gd name="connsiteY4" fmla="*/ 7571 h 10000"/>
              <a:gd name="connsiteX5" fmla="*/ 379 w 10379"/>
              <a:gd name="connsiteY5" fmla="*/ 9143 h 10000"/>
              <a:gd name="connsiteX6" fmla="*/ 844 w 10379"/>
              <a:gd name="connsiteY6" fmla="*/ 9714 h 10000"/>
              <a:gd name="connsiteX7" fmla="*/ 1774 w 10379"/>
              <a:gd name="connsiteY7" fmla="*/ 9714 h 10000"/>
              <a:gd name="connsiteX8" fmla="*/ 2239 w 10379"/>
              <a:gd name="connsiteY8" fmla="*/ 9857 h 10000"/>
              <a:gd name="connsiteX9" fmla="*/ 2007 w 10379"/>
              <a:gd name="connsiteY9" fmla="*/ 9857 h 10000"/>
              <a:gd name="connsiteX10" fmla="*/ 2472 w 10379"/>
              <a:gd name="connsiteY10" fmla="*/ 10000 h 10000"/>
              <a:gd name="connsiteX11" fmla="*/ 2937 w 10379"/>
              <a:gd name="connsiteY11" fmla="*/ 9857 h 10000"/>
              <a:gd name="connsiteX12" fmla="*/ 3867 w 10379"/>
              <a:gd name="connsiteY12" fmla="*/ 10000 h 10000"/>
              <a:gd name="connsiteX13" fmla="*/ 4565 w 10379"/>
              <a:gd name="connsiteY13" fmla="*/ 9571 h 10000"/>
              <a:gd name="connsiteX14" fmla="*/ 5495 w 10379"/>
              <a:gd name="connsiteY14" fmla="*/ 9000 h 10000"/>
              <a:gd name="connsiteX15" fmla="*/ 6193 w 10379"/>
              <a:gd name="connsiteY15" fmla="*/ 8857 h 10000"/>
              <a:gd name="connsiteX16" fmla="*/ 5960 w 10379"/>
              <a:gd name="connsiteY16" fmla="*/ 8857 h 10000"/>
              <a:gd name="connsiteX17" fmla="*/ 5960 w 10379"/>
              <a:gd name="connsiteY17" fmla="*/ 8714 h 10000"/>
              <a:gd name="connsiteX18" fmla="*/ 8053 w 10379"/>
              <a:gd name="connsiteY18" fmla="*/ 8143 h 10000"/>
              <a:gd name="connsiteX19" fmla="*/ 8984 w 10379"/>
              <a:gd name="connsiteY19" fmla="*/ 8429 h 10000"/>
              <a:gd name="connsiteX20" fmla="*/ 9449 w 10379"/>
              <a:gd name="connsiteY20" fmla="*/ 8857 h 10000"/>
              <a:gd name="connsiteX21" fmla="*/ 9681 w 10379"/>
              <a:gd name="connsiteY21" fmla="*/ 9143 h 10000"/>
              <a:gd name="connsiteX22" fmla="*/ 10379 w 10379"/>
              <a:gd name="connsiteY22" fmla="*/ 8857 h 10000"/>
              <a:gd name="connsiteX23" fmla="*/ 10379 w 10379"/>
              <a:gd name="connsiteY23" fmla="*/ 8429 h 10000"/>
              <a:gd name="connsiteX24" fmla="*/ 9681 w 10379"/>
              <a:gd name="connsiteY24" fmla="*/ 7714 h 10000"/>
              <a:gd name="connsiteX25" fmla="*/ 9681 w 10379"/>
              <a:gd name="connsiteY25" fmla="*/ 7000 h 10000"/>
              <a:gd name="connsiteX26" fmla="*/ 9914 w 10379"/>
              <a:gd name="connsiteY26" fmla="*/ 7000 h 10000"/>
              <a:gd name="connsiteX27" fmla="*/ 9449 w 10379"/>
              <a:gd name="connsiteY27" fmla="*/ 6286 h 10000"/>
              <a:gd name="connsiteX28" fmla="*/ 9216 w 10379"/>
              <a:gd name="connsiteY28" fmla="*/ 6000 h 10000"/>
              <a:gd name="connsiteX29" fmla="*/ 8053 w 10379"/>
              <a:gd name="connsiteY29" fmla="*/ 5857 h 10000"/>
              <a:gd name="connsiteX30" fmla="*/ 6891 w 10379"/>
              <a:gd name="connsiteY30" fmla="*/ 5571 h 10000"/>
              <a:gd name="connsiteX31" fmla="*/ 6426 w 10379"/>
              <a:gd name="connsiteY31" fmla="*/ 4857 h 10000"/>
              <a:gd name="connsiteX32" fmla="*/ 5960 w 10379"/>
              <a:gd name="connsiteY32" fmla="*/ 3714 h 10000"/>
              <a:gd name="connsiteX33" fmla="*/ 6426 w 10379"/>
              <a:gd name="connsiteY33" fmla="*/ 3286 h 10000"/>
              <a:gd name="connsiteX34" fmla="*/ 6193 w 10379"/>
              <a:gd name="connsiteY34" fmla="*/ 2286 h 10000"/>
              <a:gd name="connsiteX35" fmla="*/ 7356 w 10379"/>
              <a:gd name="connsiteY35" fmla="*/ 2286 h 10000"/>
              <a:gd name="connsiteX36" fmla="*/ 7821 w 10379"/>
              <a:gd name="connsiteY36" fmla="*/ 2857 h 10000"/>
              <a:gd name="connsiteX37" fmla="*/ 8751 w 10379"/>
              <a:gd name="connsiteY37" fmla="*/ 2857 h 10000"/>
              <a:gd name="connsiteX38" fmla="*/ 8751 w 10379"/>
              <a:gd name="connsiteY38" fmla="*/ 2429 h 10000"/>
              <a:gd name="connsiteX39" fmla="*/ 8984 w 10379"/>
              <a:gd name="connsiteY39" fmla="*/ 2143 h 10000"/>
              <a:gd name="connsiteX40" fmla="*/ 9216 w 10379"/>
              <a:gd name="connsiteY40" fmla="*/ 2286 h 10000"/>
              <a:gd name="connsiteX41" fmla="*/ 8984 w 10379"/>
              <a:gd name="connsiteY41" fmla="*/ 1429 h 10000"/>
              <a:gd name="connsiteX42" fmla="*/ 9449 w 10379"/>
              <a:gd name="connsiteY42" fmla="*/ 857 h 10000"/>
              <a:gd name="connsiteX43" fmla="*/ 9449 w 10379"/>
              <a:gd name="connsiteY43" fmla="*/ 286 h 10000"/>
              <a:gd name="connsiteX44" fmla="*/ 8984 w 10379"/>
              <a:gd name="connsiteY44" fmla="*/ 0 h 10000"/>
              <a:gd name="connsiteX45" fmla="*/ 8519 w 10379"/>
              <a:gd name="connsiteY45" fmla="*/ 0 h 10000"/>
              <a:gd name="connsiteX46" fmla="*/ 6891 w 10379"/>
              <a:gd name="connsiteY46" fmla="*/ 143 h 10000"/>
              <a:gd name="connsiteX47" fmla="*/ 6658 w 10379"/>
              <a:gd name="connsiteY47" fmla="*/ 0 h 10000"/>
              <a:gd name="connsiteX48" fmla="*/ 6658 w 10379"/>
              <a:gd name="connsiteY48" fmla="*/ 714 h 10000"/>
              <a:gd name="connsiteX49" fmla="*/ 6658 w 10379"/>
              <a:gd name="connsiteY49" fmla="*/ 857 h 10000"/>
              <a:gd name="connsiteX0" fmla="*/ 6556 w 10277"/>
              <a:gd name="connsiteY0" fmla="*/ 857 h 10000"/>
              <a:gd name="connsiteX1" fmla="*/ 5626 w 10277"/>
              <a:gd name="connsiteY1" fmla="*/ 1857 h 10000"/>
              <a:gd name="connsiteX2" fmla="*/ 5161 w 10277"/>
              <a:gd name="connsiteY2" fmla="*/ 2857 h 10000"/>
              <a:gd name="connsiteX3" fmla="*/ 5393 w 10277"/>
              <a:gd name="connsiteY3" fmla="*/ 3714 h 10000"/>
              <a:gd name="connsiteX4" fmla="*/ 277 w 10277"/>
              <a:gd name="connsiteY4" fmla="*/ 9143 h 10000"/>
              <a:gd name="connsiteX5" fmla="*/ 742 w 10277"/>
              <a:gd name="connsiteY5" fmla="*/ 9714 h 10000"/>
              <a:gd name="connsiteX6" fmla="*/ 1672 w 10277"/>
              <a:gd name="connsiteY6" fmla="*/ 9714 h 10000"/>
              <a:gd name="connsiteX7" fmla="*/ 2137 w 10277"/>
              <a:gd name="connsiteY7" fmla="*/ 9857 h 10000"/>
              <a:gd name="connsiteX8" fmla="*/ 1905 w 10277"/>
              <a:gd name="connsiteY8" fmla="*/ 9857 h 10000"/>
              <a:gd name="connsiteX9" fmla="*/ 2370 w 10277"/>
              <a:gd name="connsiteY9" fmla="*/ 10000 h 10000"/>
              <a:gd name="connsiteX10" fmla="*/ 2835 w 10277"/>
              <a:gd name="connsiteY10" fmla="*/ 9857 h 10000"/>
              <a:gd name="connsiteX11" fmla="*/ 3765 w 10277"/>
              <a:gd name="connsiteY11" fmla="*/ 10000 h 10000"/>
              <a:gd name="connsiteX12" fmla="*/ 4463 w 10277"/>
              <a:gd name="connsiteY12" fmla="*/ 9571 h 10000"/>
              <a:gd name="connsiteX13" fmla="*/ 5393 w 10277"/>
              <a:gd name="connsiteY13" fmla="*/ 9000 h 10000"/>
              <a:gd name="connsiteX14" fmla="*/ 6091 w 10277"/>
              <a:gd name="connsiteY14" fmla="*/ 8857 h 10000"/>
              <a:gd name="connsiteX15" fmla="*/ 5858 w 10277"/>
              <a:gd name="connsiteY15" fmla="*/ 8857 h 10000"/>
              <a:gd name="connsiteX16" fmla="*/ 5858 w 10277"/>
              <a:gd name="connsiteY16" fmla="*/ 8714 h 10000"/>
              <a:gd name="connsiteX17" fmla="*/ 7951 w 10277"/>
              <a:gd name="connsiteY17" fmla="*/ 8143 h 10000"/>
              <a:gd name="connsiteX18" fmla="*/ 8882 w 10277"/>
              <a:gd name="connsiteY18" fmla="*/ 8429 h 10000"/>
              <a:gd name="connsiteX19" fmla="*/ 9347 w 10277"/>
              <a:gd name="connsiteY19" fmla="*/ 8857 h 10000"/>
              <a:gd name="connsiteX20" fmla="*/ 9579 w 10277"/>
              <a:gd name="connsiteY20" fmla="*/ 9143 h 10000"/>
              <a:gd name="connsiteX21" fmla="*/ 10277 w 10277"/>
              <a:gd name="connsiteY21" fmla="*/ 8857 h 10000"/>
              <a:gd name="connsiteX22" fmla="*/ 10277 w 10277"/>
              <a:gd name="connsiteY22" fmla="*/ 8429 h 10000"/>
              <a:gd name="connsiteX23" fmla="*/ 9579 w 10277"/>
              <a:gd name="connsiteY23" fmla="*/ 7714 h 10000"/>
              <a:gd name="connsiteX24" fmla="*/ 9579 w 10277"/>
              <a:gd name="connsiteY24" fmla="*/ 7000 h 10000"/>
              <a:gd name="connsiteX25" fmla="*/ 9812 w 10277"/>
              <a:gd name="connsiteY25" fmla="*/ 7000 h 10000"/>
              <a:gd name="connsiteX26" fmla="*/ 9347 w 10277"/>
              <a:gd name="connsiteY26" fmla="*/ 6286 h 10000"/>
              <a:gd name="connsiteX27" fmla="*/ 9114 w 10277"/>
              <a:gd name="connsiteY27" fmla="*/ 6000 h 10000"/>
              <a:gd name="connsiteX28" fmla="*/ 7951 w 10277"/>
              <a:gd name="connsiteY28" fmla="*/ 5857 h 10000"/>
              <a:gd name="connsiteX29" fmla="*/ 6789 w 10277"/>
              <a:gd name="connsiteY29" fmla="*/ 5571 h 10000"/>
              <a:gd name="connsiteX30" fmla="*/ 6324 w 10277"/>
              <a:gd name="connsiteY30" fmla="*/ 4857 h 10000"/>
              <a:gd name="connsiteX31" fmla="*/ 5858 w 10277"/>
              <a:gd name="connsiteY31" fmla="*/ 3714 h 10000"/>
              <a:gd name="connsiteX32" fmla="*/ 6324 w 10277"/>
              <a:gd name="connsiteY32" fmla="*/ 3286 h 10000"/>
              <a:gd name="connsiteX33" fmla="*/ 6091 w 10277"/>
              <a:gd name="connsiteY33" fmla="*/ 2286 h 10000"/>
              <a:gd name="connsiteX34" fmla="*/ 7254 w 10277"/>
              <a:gd name="connsiteY34" fmla="*/ 2286 h 10000"/>
              <a:gd name="connsiteX35" fmla="*/ 7719 w 10277"/>
              <a:gd name="connsiteY35" fmla="*/ 2857 h 10000"/>
              <a:gd name="connsiteX36" fmla="*/ 8649 w 10277"/>
              <a:gd name="connsiteY36" fmla="*/ 2857 h 10000"/>
              <a:gd name="connsiteX37" fmla="*/ 8649 w 10277"/>
              <a:gd name="connsiteY37" fmla="*/ 2429 h 10000"/>
              <a:gd name="connsiteX38" fmla="*/ 8882 w 10277"/>
              <a:gd name="connsiteY38" fmla="*/ 2143 h 10000"/>
              <a:gd name="connsiteX39" fmla="*/ 9114 w 10277"/>
              <a:gd name="connsiteY39" fmla="*/ 2286 h 10000"/>
              <a:gd name="connsiteX40" fmla="*/ 8882 w 10277"/>
              <a:gd name="connsiteY40" fmla="*/ 1429 h 10000"/>
              <a:gd name="connsiteX41" fmla="*/ 9347 w 10277"/>
              <a:gd name="connsiteY41" fmla="*/ 857 h 10000"/>
              <a:gd name="connsiteX42" fmla="*/ 9347 w 10277"/>
              <a:gd name="connsiteY42" fmla="*/ 286 h 10000"/>
              <a:gd name="connsiteX43" fmla="*/ 8882 w 10277"/>
              <a:gd name="connsiteY43" fmla="*/ 0 h 10000"/>
              <a:gd name="connsiteX44" fmla="*/ 8417 w 10277"/>
              <a:gd name="connsiteY44" fmla="*/ 0 h 10000"/>
              <a:gd name="connsiteX45" fmla="*/ 6789 w 10277"/>
              <a:gd name="connsiteY45" fmla="*/ 143 h 10000"/>
              <a:gd name="connsiteX46" fmla="*/ 6556 w 10277"/>
              <a:gd name="connsiteY46" fmla="*/ 0 h 10000"/>
              <a:gd name="connsiteX47" fmla="*/ 6556 w 10277"/>
              <a:gd name="connsiteY47" fmla="*/ 714 h 10000"/>
              <a:gd name="connsiteX48" fmla="*/ 6556 w 10277"/>
              <a:gd name="connsiteY48" fmla="*/ 857 h 10000"/>
              <a:gd name="connsiteX0" fmla="*/ 5986 w 9707"/>
              <a:gd name="connsiteY0" fmla="*/ 857 h 10158"/>
              <a:gd name="connsiteX1" fmla="*/ 5056 w 9707"/>
              <a:gd name="connsiteY1" fmla="*/ 1857 h 10158"/>
              <a:gd name="connsiteX2" fmla="*/ 4591 w 9707"/>
              <a:gd name="connsiteY2" fmla="*/ 2857 h 10158"/>
              <a:gd name="connsiteX3" fmla="*/ 4823 w 9707"/>
              <a:gd name="connsiteY3" fmla="*/ 3714 h 10158"/>
              <a:gd name="connsiteX4" fmla="*/ 172 w 9707"/>
              <a:gd name="connsiteY4" fmla="*/ 9714 h 10158"/>
              <a:gd name="connsiteX5" fmla="*/ 1102 w 9707"/>
              <a:gd name="connsiteY5" fmla="*/ 9714 h 10158"/>
              <a:gd name="connsiteX6" fmla="*/ 1567 w 9707"/>
              <a:gd name="connsiteY6" fmla="*/ 9857 h 10158"/>
              <a:gd name="connsiteX7" fmla="*/ 1335 w 9707"/>
              <a:gd name="connsiteY7" fmla="*/ 9857 h 10158"/>
              <a:gd name="connsiteX8" fmla="*/ 1800 w 9707"/>
              <a:gd name="connsiteY8" fmla="*/ 10000 h 10158"/>
              <a:gd name="connsiteX9" fmla="*/ 2265 w 9707"/>
              <a:gd name="connsiteY9" fmla="*/ 9857 h 10158"/>
              <a:gd name="connsiteX10" fmla="*/ 3195 w 9707"/>
              <a:gd name="connsiteY10" fmla="*/ 10000 h 10158"/>
              <a:gd name="connsiteX11" fmla="*/ 3893 w 9707"/>
              <a:gd name="connsiteY11" fmla="*/ 9571 h 10158"/>
              <a:gd name="connsiteX12" fmla="*/ 4823 w 9707"/>
              <a:gd name="connsiteY12" fmla="*/ 9000 h 10158"/>
              <a:gd name="connsiteX13" fmla="*/ 5521 w 9707"/>
              <a:gd name="connsiteY13" fmla="*/ 8857 h 10158"/>
              <a:gd name="connsiteX14" fmla="*/ 5288 w 9707"/>
              <a:gd name="connsiteY14" fmla="*/ 8857 h 10158"/>
              <a:gd name="connsiteX15" fmla="*/ 5288 w 9707"/>
              <a:gd name="connsiteY15" fmla="*/ 8714 h 10158"/>
              <a:gd name="connsiteX16" fmla="*/ 7381 w 9707"/>
              <a:gd name="connsiteY16" fmla="*/ 8143 h 10158"/>
              <a:gd name="connsiteX17" fmla="*/ 8312 w 9707"/>
              <a:gd name="connsiteY17" fmla="*/ 8429 h 10158"/>
              <a:gd name="connsiteX18" fmla="*/ 8777 w 9707"/>
              <a:gd name="connsiteY18" fmla="*/ 8857 h 10158"/>
              <a:gd name="connsiteX19" fmla="*/ 9009 w 9707"/>
              <a:gd name="connsiteY19" fmla="*/ 9143 h 10158"/>
              <a:gd name="connsiteX20" fmla="*/ 9707 w 9707"/>
              <a:gd name="connsiteY20" fmla="*/ 8857 h 10158"/>
              <a:gd name="connsiteX21" fmla="*/ 9707 w 9707"/>
              <a:gd name="connsiteY21" fmla="*/ 8429 h 10158"/>
              <a:gd name="connsiteX22" fmla="*/ 9009 w 9707"/>
              <a:gd name="connsiteY22" fmla="*/ 7714 h 10158"/>
              <a:gd name="connsiteX23" fmla="*/ 9009 w 9707"/>
              <a:gd name="connsiteY23" fmla="*/ 7000 h 10158"/>
              <a:gd name="connsiteX24" fmla="*/ 9242 w 9707"/>
              <a:gd name="connsiteY24" fmla="*/ 7000 h 10158"/>
              <a:gd name="connsiteX25" fmla="*/ 8777 w 9707"/>
              <a:gd name="connsiteY25" fmla="*/ 6286 h 10158"/>
              <a:gd name="connsiteX26" fmla="*/ 8544 w 9707"/>
              <a:gd name="connsiteY26" fmla="*/ 6000 h 10158"/>
              <a:gd name="connsiteX27" fmla="*/ 7381 w 9707"/>
              <a:gd name="connsiteY27" fmla="*/ 5857 h 10158"/>
              <a:gd name="connsiteX28" fmla="*/ 6219 w 9707"/>
              <a:gd name="connsiteY28" fmla="*/ 5571 h 10158"/>
              <a:gd name="connsiteX29" fmla="*/ 5754 w 9707"/>
              <a:gd name="connsiteY29" fmla="*/ 4857 h 10158"/>
              <a:gd name="connsiteX30" fmla="*/ 5288 w 9707"/>
              <a:gd name="connsiteY30" fmla="*/ 3714 h 10158"/>
              <a:gd name="connsiteX31" fmla="*/ 5754 w 9707"/>
              <a:gd name="connsiteY31" fmla="*/ 3286 h 10158"/>
              <a:gd name="connsiteX32" fmla="*/ 5521 w 9707"/>
              <a:gd name="connsiteY32" fmla="*/ 2286 h 10158"/>
              <a:gd name="connsiteX33" fmla="*/ 6684 w 9707"/>
              <a:gd name="connsiteY33" fmla="*/ 2286 h 10158"/>
              <a:gd name="connsiteX34" fmla="*/ 7149 w 9707"/>
              <a:gd name="connsiteY34" fmla="*/ 2857 h 10158"/>
              <a:gd name="connsiteX35" fmla="*/ 8079 w 9707"/>
              <a:gd name="connsiteY35" fmla="*/ 2857 h 10158"/>
              <a:gd name="connsiteX36" fmla="*/ 8079 w 9707"/>
              <a:gd name="connsiteY36" fmla="*/ 2429 h 10158"/>
              <a:gd name="connsiteX37" fmla="*/ 8312 w 9707"/>
              <a:gd name="connsiteY37" fmla="*/ 2143 h 10158"/>
              <a:gd name="connsiteX38" fmla="*/ 8544 w 9707"/>
              <a:gd name="connsiteY38" fmla="*/ 2286 h 10158"/>
              <a:gd name="connsiteX39" fmla="*/ 8312 w 9707"/>
              <a:gd name="connsiteY39" fmla="*/ 1429 h 10158"/>
              <a:gd name="connsiteX40" fmla="*/ 8777 w 9707"/>
              <a:gd name="connsiteY40" fmla="*/ 857 h 10158"/>
              <a:gd name="connsiteX41" fmla="*/ 8777 w 9707"/>
              <a:gd name="connsiteY41" fmla="*/ 286 h 10158"/>
              <a:gd name="connsiteX42" fmla="*/ 8312 w 9707"/>
              <a:gd name="connsiteY42" fmla="*/ 0 h 10158"/>
              <a:gd name="connsiteX43" fmla="*/ 7847 w 9707"/>
              <a:gd name="connsiteY43" fmla="*/ 0 h 10158"/>
              <a:gd name="connsiteX44" fmla="*/ 6219 w 9707"/>
              <a:gd name="connsiteY44" fmla="*/ 143 h 10158"/>
              <a:gd name="connsiteX45" fmla="*/ 5986 w 9707"/>
              <a:gd name="connsiteY45" fmla="*/ 0 h 10158"/>
              <a:gd name="connsiteX46" fmla="*/ 5986 w 9707"/>
              <a:gd name="connsiteY46" fmla="*/ 714 h 10158"/>
              <a:gd name="connsiteX47" fmla="*/ 5986 w 9707"/>
              <a:gd name="connsiteY47" fmla="*/ 857 h 10158"/>
              <a:gd name="connsiteX0" fmla="*/ 5032 w 8865"/>
              <a:gd name="connsiteY0" fmla="*/ 844 h 9844"/>
              <a:gd name="connsiteX1" fmla="*/ 4074 w 8865"/>
              <a:gd name="connsiteY1" fmla="*/ 1828 h 9844"/>
              <a:gd name="connsiteX2" fmla="*/ 3595 w 8865"/>
              <a:gd name="connsiteY2" fmla="*/ 2813 h 9844"/>
              <a:gd name="connsiteX3" fmla="*/ 3834 w 8865"/>
              <a:gd name="connsiteY3" fmla="*/ 3656 h 9844"/>
              <a:gd name="connsiteX4" fmla="*/ 0 w 8865"/>
              <a:gd name="connsiteY4" fmla="*/ 9563 h 9844"/>
              <a:gd name="connsiteX5" fmla="*/ 479 w 8865"/>
              <a:gd name="connsiteY5" fmla="*/ 9704 h 9844"/>
              <a:gd name="connsiteX6" fmla="*/ 240 w 8865"/>
              <a:gd name="connsiteY6" fmla="*/ 9704 h 9844"/>
              <a:gd name="connsiteX7" fmla="*/ 719 w 8865"/>
              <a:gd name="connsiteY7" fmla="*/ 9844 h 9844"/>
              <a:gd name="connsiteX8" fmla="*/ 1198 w 8865"/>
              <a:gd name="connsiteY8" fmla="*/ 9704 h 9844"/>
              <a:gd name="connsiteX9" fmla="*/ 2156 w 8865"/>
              <a:gd name="connsiteY9" fmla="*/ 9844 h 9844"/>
              <a:gd name="connsiteX10" fmla="*/ 2876 w 8865"/>
              <a:gd name="connsiteY10" fmla="*/ 9422 h 9844"/>
              <a:gd name="connsiteX11" fmla="*/ 3834 w 8865"/>
              <a:gd name="connsiteY11" fmla="*/ 8860 h 9844"/>
              <a:gd name="connsiteX12" fmla="*/ 4553 w 8865"/>
              <a:gd name="connsiteY12" fmla="*/ 8719 h 9844"/>
              <a:gd name="connsiteX13" fmla="*/ 4313 w 8865"/>
              <a:gd name="connsiteY13" fmla="*/ 8719 h 9844"/>
              <a:gd name="connsiteX14" fmla="*/ 4313 w 8865"/>
              <a:gd name="connsiteY14" fmla="*/ 8578 h 9844"/>
              <a:gd name="connsiteX15" fmla="*/ 6469 w 8865"/>
              <a:gd name="connsiteY15" fmla="*/ 8016 h 9844"/>
              <a:gd name="connsiteX16" fmla="*/ 7428 w 8865"/>
              <a:gd name="connsiteY16" fmla="*/ 8298 h 9844"/>
              <a:gd name="connsiteX17" fmla="*/ 7907 w 8865"/>
              <a:gd name="connsiteY17" fmla="*/ 8719 h 9844"/>
              <a:gd name="connsiteX18" fmla="*/ 8146 w 8865"/>
              <a:gd name="connsiteY18" fmla="*/ 9001 h 9844"/>
              <a:gd name="connsiteX19" fmla="*/ 8865 w 8865"/>
              <a:gd name="connsiteY19" fmla="*/ 8719 h 9844"/>
              <a:gd name="connsiteX20" fmla="*/ 8865 w 8865"/>
              <a:gd name="connsiteY20" fmla="*/ 8298 h 9844"/>
              <a:gd name="connsiteX21" fmla="*/ 8146 w 8865"/>
              <a:gd name="connsiteY21" fmla="*/ 7594 h 9844"/>
              <a:gd name="connsiteX22" fmla="*/ 8146 w 8865"/>
              <a:gd name="connsiteY22" fmla="*/ 6891 h 9844"/>
              <a:gd name="connsiteX23" fmla="*/ 8386 w 8865"/>
              <a:gd name="connsiteY23" fmla="*/ 6891 h 9844"/>
              <a:gd name="connsiteX24" fmla="*/ 7907 w 8865"/>
              <a:gd name="connsiteY24" fmla="*/ 6188 h 9844"/>
              <a:gd name="connsiteX25" fmla="*/ 7667 w 8865"/>
              <a:gd name="connsiteY25" fmla="*/ 5907 h 9844"/>
              <a:gd name="connsiteX26" fmla="*/ 6469 w 8865"/>
              <a:gd name="connsiteY26" fmla="*/ 5766 h 9844"/>
              <a:gd name="connsiteX27" fmla="*/ 5272 w 8865"/>
              <a:gd name="connsiteY27" fmla="*/ 5484 h 9844"/>
              <a:gd name="connsiteX28" fmla="*/ 4793 w 8865"/>
              <a:gd name="connsiteY28" fmla="*/ 4781 h 9844"/>
              <a:gd name="connsiteX29" fmla="*/ 4313 w 8865"/>
              <a:gd name="connsiteY29" fmla="*/ 3656 h 9844"/>
              <a:gd name="connsiteX30" fmla="*/ 4793 w 8865"/>
              <a:gd name="connsiteY30" fmla="*/ 3235 h 9844"/>
              <a:gd name="connsiteX31" fmla="*/ 4553 w 8865"/>
              <a:gd name="connsiteY31" fmla="*/ 2250 h 9844"/>
              <a:gd name="connsiteX32" fmla="*/ 5751 w 8865"/>
              <a:gd name="connsiteY32" fmla="*/ 2250 h 9844"/>
              <a:gd name="connsiteX33" fmla="*/ 6230 w 8865"/>
              <a:gd name="connsiteY33" fmla="*/ 2813 h 9844"/>
              <a:gd name="connsiteX34" fmla="*/ 7188 w 8865"/>
              <a:gd name="connsiteY34" fmla="*/ 2813 h 9844"/>
              <a:gd name="connsiteX35" fmla="*/ 7188 w 8865"/>
              <a:gd name="connsiteY35" fmla="*/ 2391 h 9844"/>
              <a:gd name="connsiteX36" fmla="*/ 7428 w 8865"/>
              <a:gd name="connsiteY36" fmla="*/ 2110 h 9844"/>
              <a:gd name="connsiteX37" fmla="*/ 7667 w 8865"/>
              <a:gd name="connsiteY37" fmla="*/ 2250 h 9844"/>
              <a:gd name="connsiteX38" fmla="*/ 7428 w 8865"/>
              <a:gd name="connsiteY38" fmla="*/ 1407 h 9844"/>
              <a:gd name="connsiteX39" fmla="*/ 7907 w 8865"/>
              <a:gd name="connsiteY39" fmla="*/ 844 h 9844"/>
              <a:gd name="connsiteX40" fmla="*/ 7907 w 8865"/>
              <a:gd name="connsiteY40" fmla="*/ 282 h 9844"/>
              <a:gd name="connsiteX41" fmla="*/ 7428 w 8865"/>
              <a:gd name="connsiteY41" fmla="*/ 0 h 9844"/>
              <a:gd name="connsiteX42" fmla="*/ 6949 w 8865"/>
              <a:gd name="connsiteY42" fmla="*/ 0 h 9844"/>
              <a:gd name="connsiteX43" fmla="*/ 5272 w 8865"/>
              <a:gd name="connsiteY43" fmla="*/ 141 h 9844"/>
              <a:gd name="connsiteX44" fmla="*/ 5032 w 8865"/>
              <a:gd name="connsiteY44" fmla="*/ 0 h 9844"/>
              <a:gd name="connsiteX45" fmla="*/ 5032 w 8865"/>
              <a:gd name="connsiteY45" fmla="*/ 703 h 9844"/>
              <a:gd name="connsiteX46" fmla="*/ 5032 w 8865"/>
              <a:gd name="connsiteY46" fmla="*/ 844 h 9844"/>
              <a:gd name="connsiteX0" fmla="*/ 5405 w 9729"/>
              <a:gd name="connsiteY0" fmla="*/ 857 h 10000"/>
              <a:gd name="connsiteX1" fmla="*/ 4325 w 9729"/>
              <a:gd name="connsiteY1" fmla="*/ 1857 h 10000"/>
              <a:gd name="connsiteX2" fmla="*/ 3784 w 9729"/>
              <a:gd name="connsiteY2" fmla="*/ 2858 h 10000"/>
              <a:gd name="connsiteX3" fmla="*/ 4054 w 9729"/>
              <a:gd name="connsiteY3" fmla="*/ 3714 h 10000"/>
              <a:gd name="connsiteX4" fmla="*/ 269 w 9729"/>
              <a:gd name="connsiteY4" fmla="*/ 9858 h 10000"/>
              <a:gd name="connsiteX5" fmla="*/ 0 w 9729"/>
              <a:gd name="connsiteY5" fmla="*/ 9858 h 10000"/>
              <a:gd name="connsiteX6" fmla="*/ 540 w 9729"/>
              <a:gd name="connsiteY6" fmla="*/ 10000 h 10000"/>
              <a:gd name="connsiteX7" fmla="*/ 1080 w 9729"/>
              <a:gd name="connsiteY7" fmla="*/ 9858 h 10000"/>
              <a:gd name="connsiteX8" fmla="*/ 2161 w 9729"/>
              <a:gd name="connsiteY8" fmla="*/ 10000 h 10000"/>
              <a:gd name="connsiteX9" fmla="*/ 2973 w 9729"/>
              <a:gd name="connsiteY9" fmla="*/ 9571 h 10000"/>
              <a:gd name="connsiteX10" fmla="*/ 4054 w 9729"/>
              <a:gd name="connsiteY10" fmla="*/ 9000 h 10000"/>
              <a:gd name="connsiteX11" fmla="*/ 4865 w 9729"/>
              <a:gd name="connsiteY11" fmla="*/ 8857 h 10000"/>
              <a:gd name="connsiteX12" fmla="*/ 4594 w 9729"/>
              <a:gd name="connsiteY12" fmla="*/ 8857 h 10000"/>
              <a:gd name="connsiteX13" fmla="*/ 4594 w 9729"/>
              <a:gd name="connsiteY13" fmla="*/ 8714 h 10000"/>
              <a:gd name="connsiteX14" fmla="*/ 7026 w 9729"/>
              <a:gd name="connsiteY14" fmla="*/ 8143 h 10000"/>
              <a:gd name="connsiteX15" fmla="*/ 8108 w 9729"/>
              <a:gd name="connsiteY15" fmla="*/ 8430 h 10000"/>
              <a:gd name="connsiteX16" fmla="*/ 8648 w 9729"/>
              <a:gd name="connsiteY16" fmla="*/ 8857 h 10000"/>
              <a:gd name="connsiteX17" fmla="*/ 8918 w 9729"/>
              <a:gd name="connsiteY17" fmla="*/ 9144 h 10000"/>
              <a:gd name="connsiteX18" fmla="*/ 9729 w 9729"/>
              <a:gd name="connsiteY18" fmla="*/ 8857 h 10000"/>
              <a:gd name="connsiteX19" fmla="*/ 9729 w 9729"/>
              <a:gd name="connsiteY19" fmla="*/ 8430 h 10000"/>
              <a:gd name="connsiteX20" fmla="*/ 8918 w 9729"/>
              <a:gd name="connsiteY20" fmla="*/ 7714 h 10000"/>
              <a:gd name="connsiteX21" fmla="*/ 8918 w 9729"/>
              <a:gd name="connsiteY21" fmla="*/ 7000 h 10000"/>
              <a:gd name="connsiteX22" fmla="*/ 9189 w 9729"/>
              <a:gd name="connsiteY22" fmla="*/ 7000 h 10000"/>
              <a:gd name="connsiteX23" fmla="*/ 8648 w 9729"/>
              <a:gd name="connsiteY23" fmla="*/ 6286 h 10000"/>
              <a:gd name="connsiteX24" fmla="*/ 8378 w 9729"/>
              <a:gd name="connsiteY24" fmla="*/ 6001 h 10000"/>
              <a:gd name="connsiteX25" fmla="*/ 7026 w 9729"/>
              <a:gd name="connsiteY25" fmla="*/ 5857 h 10000"/>
              <a:gd name="connsiteX26" fmla="*/ 5676 w 9729"/>
              <a:gd name="connsiteY26" fmla="*/ 5571 h 10000"/>
              <a:gd name="connsiteX27" fmla="*/ 5136 w 9729"/>
              <a:gd name="connsiteY27" fmla="*/ 4857 h 10000"/>
              <a:gd name="connsiteX28" fmla="*/ 4594 w 9729"/>
              <a:gd name="connsiteY28" fmla="*/ 3714 h 10000"/>
              <a:gd name="connsiteX29" fmla="*/ 5136 w 9729"/>
              <a:gd name="connsiteY29" fmla="*/ 3286 h 10000"/>
              <a:gd name="connsiteX30" fmla="*/ 4865 w 9729"/>
              <a:gd name="connsiteY30" fmla="*/ 2286 h 10000"/>
              <a:gd name="connsiteX31" fmla="*/ 6216 w 9729"/>
              <a:gd name="connsiteY31" fmla="*/ 2286 h 10000"/>
              <a:gd name="connsiteX32" fmla="*/ 6757 w 9729"/>
              <a:gd name="connsiteY32" fmla="*/ 2858 h 10000"/>
              <a:gd name="connsiteX33" fmla="*/ 7837 w 9729"/>
              <a:gd name="connsiteY33" fmla="*/ 2858 h 10000"/>
              <a:gd name="connsiteX34" fmla="*/ 7837 w 9729"/>
              <a:gd name="connsiteY34" fmla="*/ 2429 h 10000"/>
              <a:gd name="connsiteX35" fmla="*/ 8108 w 9729"/>
              <a:gd name="connsiteY35" fmla="*/ 2143 h 10000"/>
              <a:gd name="connsiteX36" fmla="*/ 8378 w 9729"/>
              <a:gd name="connsiteY36" fmla="*/ 2286 h 10000"/>
              <a:gd name="connsiteX37" fmla="*/ 8108 w 9729"/>
              <a:gd name="connsiteY37" fmla="*/ 1429 h 10000"/>
              <a:gd name="connsiteX38" fmla="*/ 8648 w 9729"/>
              <a:gd name="connsiteY38" fmla="*/ 857 h 10000"/>
              <a:gd name="connsiteX39" fmla="*/ 8648 w 9729"/>
              <a:gd name="connsiteY39" fmla="*/ 286 h 10000"/>
              <a:gd name="connsiteX40" fmla="*/ 8108 w 9729"/>
              <a:gd name="connsiteY40" fmla="*/ 0 h 10000"/>
              <a:gd name="connsiteX41" fmla="*/ 7568 w 9729"/>
              <a:gd name="connsiteY41" fmla="*/ 0 h 10000"/>
              <a:gd name="connsiteX42" fmla="*/ 5676 w 9729"/>
              <a:gd name="connsiteY42" fmla="*/ 143 h 10000"/>
              <a:gd name="connsiteX43" fmla="*/ 5405 w 9729"/>
              <a:gd name="connsiteY43" fmla="*/ 0 h 10000"/>
              <a:gd name="connsiteX44" fmla="*/ 5405 w 9729"/>
              <a:gd name="connsiteY44" fmla="*/ 714 h 10000"/>
              <a:gd name="connsiteX45" fmla="*/ 5405 w 9729"/>
              <a:gd name="connsiteY45" fmla="*/ 857 h 10000"/>
              <a:gd name="connsiteX0" fmla="*/ 5280 w 9724"/>
              <a:gd name="connsiteY0" fmla="*/ 857 h 10000"/>
              <a:gd name="connsiteX1" fmla="*/ 4169 w 9724"/>
              <a:gd name="connsiteY1" fmla="*/ 1857 h 10000"/>
              <a:gd name="connsiteX2" fmla="*/ 3613 w 9724"/>
              <a:gd name="connsiteY2" fmla="*/ 2858 h 10000"/>
              <a:gd name="connsiteX3" fmla="*/ 3891 w 9724"/>
              <a:gd name="connsiteY3" fmla="*/ 3714 h 10000"/>
              <a:gd name="connsiteX4" fmla="*/ 0 w 9724"/>
              <a:gd name="connsiteY4" fmla="*/ 9858 h 10000"/>
              <a:gd name="connsiteX5" fmla="*/ 279 w 9724"/>
              <a:gd name="connsiteY5" fmla="*/ 10000 h 10000"/>
              <a:gd name="connsiteX6" fmla="*/ 834 w 9724"/>
              <a:gd name="connsiteY6" fmla="*/ 9858 h 10000"/>
              <a:gd name="connsiteX7" fmla="*/ 1945 w 9724"/>
              <a:gd name="connsiteY7" fmla="*/ 10000 h 10000"/>
              <a:gd name="connsiteX8" fmla="*/ 2780 w 9724"/>
              <a:gd name="connsiteY8" fmla="*/ 9571 h 10000"/>
              <a:gd name="connsiteX9" fmla="*/ 3891 w 9724"/>
              <a:gd name="connsiteY9" fmla="*/ 9000 h 10000"/>
              <a:gd name="connsiteX10" fmla="*/ 4725 w 9724"/>
              <a:gd name="connsiteY10" fmla="*/ 8857 h 10000"/>
              <a:gd name="connsiteX11" fmla="*/ 4446 w 9724"/>
              <a:gd name="connsiteY11" fmla="*/ 8857 h 10000"/>
              <a:gd name="connsiteX12" fmla="*/ 4446 w 9724"/>
              <a:gd name="connsiteY12" fmla="*/ 8714 h 10000"/>
              <a:gd name="connsiteX13" fmla="*/ 6946 w 9724"/>
              <a:gd name="connsiteY13" fmla="*/ 8143 h 10000"/>
              <a:gd name="connsiteX14" fmla="*/ 8058 w 9724"/>
              <a:gd name="connsiteY14" fmla="*/ 8430 h 10000"/>
              <a:gd name="connsiteX15" fmla="*/ 8613 w 9724"/>
              <a:gd name="connsiteY15" fmla="*/ 8857 h 10000"/>
              <a:gd name="connsiteX16" fmla="*/ 8890 w 9724"/>
              <a:gd name="connsiteY16" fmla="*/ 9144 h 10000"/>
              <a:gd name="connsiteX17" fmla="*/ 9724 w 9724"/>
              <a:gd name="connsiteY17" fmla="*/ 8857 h 10000"/>
              <a:gd name="connsiteX18" fmla="*/ 9724 w 9724"/>
              <a:gd name="connsiteY18" fmla="*/ 8430 h 10000"/>
              <a:gd name="connsiteX19" fmla="*/ 8890 w 9724"/>
              <a:gd name="connsiteY19" fmla="*/ 7714 h 10000"/>
              <a:gd name="connsiteX20" fmla="*/ 8890 w 9724"/>
              <a:gd name="connsiteY20" fmla="*/ 7000 h 10000"/>
              <a:gd name="connsiteX21" fmla="*/ 9169 w 9724"/>
              <a:gd name="connsiteY21" fmla="*/ 7000 h 10000"/>
              <a:gd name="connsiteX22" fmla="*/ 8613 w 9724"/>
              <a:gd name="connsiteY22" fmla="*/ 6286 h 10000"/>
              <a:gd name="connsiteX23" fmla="*/ 8335 w 9724"/>
              <a:gd name="connsiteY23" fmla="*/ 6001 h 10000"/>
              <a:gd name="connsiteX24" fmla="*/ 6946 w 9724"/>
              <a:gd name="connsiteY24" fmla="*/ 5857 h 10000"/>
              <a:gd name="connsiteX25" fmla="*/ 5558 w 9724"/>
              <a:gd name="connsiteY25" fmla="*/ 5571 h 10000"/>
              <a:gd name="connsiteX26" fmla="*/ 5003 w 9724"/>
              <a:gd name="connsiteY26" fmla="*/ 4857 h 10000"/>
              <a:gd name="connsiteX27" fmla="*/ 4446 w 9724"/>
              <a:gd name="connsiteY27" fmla="*/ 3714 h 10000"/>
              <a:gd name="connsiteX28" fmla="*/ 5003 w 9724"/>
              <a:gd name="connsiteY28" fmla="*/ 3286 h 10000"/>
              <a:gd name="connsiteX29" fmla="*/ 4725 w 9724"/>
              <a:gd name="connsiteY29" fmla="*/ 2286 h 10000"/>
              <a:gd name="connsiteX30" fmla="*/ 6113 w 9724"/>
              <a:gd name="connsiteY30" fmla="*/ 2286 h 10000"/>
              <a:gd name="connsiteX31" fmla="*/ 6669 w 9724"/>
              <a:gd name="connsiteY31" fmla="*/ 2858 h 10000"/>
              <a:gd name="connsiteX32" fmla="*/ 7779 w 9724"/>
              <a:gd name="connsiteY32" fmla="*/ 2858 h 10000"/>
              <a:gd name="connsiteX33" fmla="*/ 7779 w 9724"/>
              <a:gd name="connsiteY33" fmla="*/ 2429 h 10000"/>
              <a:gd name="connsiteX34" fmla="*/ 8058 w 9724"/>
              <a:gd name="connsiteY34" fmla="*/ 2143 h 10000"/>
              <a:gd name="connsiteX35" fmla="*/ 8335 w 9724"/>
              <a:gd name="connsiteY35" fmla="*/ 2286 h 10000"/>
              <a:gd name="connsiteX36" fmla="*/ 8058 w 9724"/>
              <a:gd name="connsiteY36" fmla="*/ 1429 h 10000"/>
              <a:gd name="connsiteX37" fmla="*/ 8613 w 9724"/>
              <a:gd name="connsiteY37" fmla="*/ 857 h 10000"/>
              <a:gd name="connsiteX38" fmla="*/ 8613 w 9724"/>
              <a:gd name="connsiteY38" fmla="*/ 286 h 10000"/>
              <a:gd name="connsiteX39" fmla="*/ 8058 w 9724"/>
              <a:gd name="connsiteY39" fmla="*/ 0 h 10000"/>
              <a:gd name="connsiteX40" fmla="*/ 7503 w 9724"/>
              <a:gd name="connsiteY40" fmla="*/ 0 h 10000"/>
              <a:gd name="connsiteX41" fmla="*/ 5558 w 9724"/>
              <a:gd name="connsiteY41" fmla="*/ 143 h 10000"/>
              <a:gd name="connsiteX42" fmla="*/ 5280 w 9724"/>
              <a:gd name="connsiteY42" fmla="*/ 0 h 10000"/>
              <a:gd name="connsiteX43" fmla="*/ 5280 w 9724"/>
              <a:gd name="connsiteY43" fmla="*/ 714 h 10000"/>
              <a:gd name="connsiteX44" fmla="*/ 5280 w 9724"/>
              <a:gd name="connsiteY44" fmla="*/ 857 h 10000"/>
              <a:gd name="connsiteX0" fmla="*/ 5430 w 10000"/>
              <a:gd name="connsiteY0" fmla="*/ 857 h 10000"/>
              <a:gd name="connsiteX1" fmla="*/ 4287 w 10000"/>
              <a:gd name="connsiteY1" fmla="*/ 1857 h 10000"/>
              <a:gd name="connsiteX2" fmla="*/ 3716 w 10000"/>
              <a:gd name="connsiteY2" fmla="*/ 2858 h 10000"/>
              <a:gd name="connsiteX3" fmla="*/ 4001 w 10000"/>
              <a:gd name="connsiteY3" fmla="*/ 3714 h 10000"/>
              <a:gd name="connsiteX4" fmla="*/ 0 w 10000"/>
              <a:gd name="connsiteY4" fmla="*/ 9858 h 10000"/>
              <a:gd name="connsiteX5" fmla="*/ 858 w 10000"/>
              <a:gd name="connsiteY5" fmla="*/ 9858 h 10000"/>
              <a:gd name="connsiteX6" fmla="*/ 2000 w 10000"/>
              <a:gd name="connsiteY6" fmla="*/ 10000 h 10000"/>
              <a:gd name="connsiteX7" fmla="*/ 2859 w 10000"/>
              <a:gd name="connsiteY7" fmla="*/ 9571 h 10000"/>
              <a:gd name="connsiteX8" fmla="*/ 4001 w 10000"/>
              <a:gd name="connsiteY8" fmla="*/ 9000 h 10000"/>
              <a:gd name="connsiteX9" fmla="*/ 4859 w 10000"/>
              <a:gd name="connsiteY9" fmla="*/ 8857 h 10000"/>
              <a:gd name="connsiteX10" fmla="*/ 4572 w 10000"/>
              <a:gd name="connsiteY10" fmla="*/ 8857 h 10000"/>
              <a:gd name="connsiteX11" fmla="*/ 4572 w 10000"/>
              <a:gd name="connsiteY11" fmla="*/ 8714 h 10000"/>
              <a:gd name="connsiteX12" fmla="*/ 7143 w 10000"/>
              <a:gd name="connsiteY12" fmla="*/ 8143 h 10000"/>
              <a:gd name="connsiteX13" fmla="*/ 8287 w 10000"/>
              <a:gd name="connsiteY13" fmla="*/ 8430 h 10000"/>
              <a:gd name="connsiteX14" fmla="*/ 8857 w 10000"/>
              <a:gd name="connsiteY14" fmla="*/ 8857 h 10000"/>
              <a:gd name="connsiteX15" fmla="*/ 9142 w 10000"/>
              <a:gd name="connsiteY15" fmla="*/ 9144 h 10000"/>
              <a:gd name="connsiteX16" fmla="*/ 10000 w 10000"/>
              <a:gd name="connsiteY16" fmla="*/ 8857 h 10000"/>
              <a:gd name="connsiteX17" fmla="*/ 10000 w 10000"/>
              <a:gd name="connsiteY17" fmla="*/ 8430 h 10000"/>
              <a:gd name="connsiteX18" fmla="*/ 9142 w 10000"/>
              <a:gd name="connsiteY18" fmla="*/ 7714 h 10000"/>
              <a:gd name="connsiteX19" fmla="*/ 9142 w 10000"/>
              <a:gd name="connsiteY19" fmla="*/ 7000 h 10000"/>
              <a:gd name="connsiteX20" fmla="*/ 9429 w 10000"/>
              <a:gd name="connsiteY20" fmla="*/ 7000 h 10000"/>
              <a:gd name="connsiteX21" fmla="*/ 8857 w 10000"/>
              <a:gd name="connsiteY21" fmla="*/ 6286 h 10000"/>
              <a:gd name="connsiteX22" fmla="*/ 8572 w 10000"/>
              <a:gd name="connsiteY22" fmla="*/ 6001 h 10000"/>
              <a:gd name="connsiteX23" fmla="*/ 7143 w 10000"/>
              <a:gd name="connsiteY23" fmla="*/ 5857 h 10000"/>
              <a:gd name="connsiteX24" fmla="*/ 5716 w 10000"/>
              <a:gd name="connsiteY24" fmla="*/ 5571 h 10000"/>
              <a:gd name="connsiteX25" fmla="*/ 5145 w 10000"/>
              <a:gd name="connsiteY25" fmla="*/ 4857 h 10000"/>
              <a:gd name="connsiteX26" fmla="*/ 4572 w 10000"/>
              <a:gd name="connsiteY26" fmla="*/ 3714 h 10000"/>
              <a:gd name="connsiteX27" fmla="*/ 5145 w 10000"/>
              <a:gd name="connsiteY27" fmla="*/ 3286 h 10000"/>
              <a:gd name="connsiteX28" fmla="*/ 4859 w 10000"/>
              <a:gd name="connsiteY28" fmla="*/ 2286 h 10000"/>
              <a:gd name="connsiteX29" fmla="*/ 6287 w 10000"/>
              <a:gd name="connsiteY29" fmla="*/ 2286 h 10000"/>
              <a:gd name="connsiteX30" fmla="*/ 6858 w 10000"/>
              <a:gd name="connsiteY30" fmla="*/ 2858 h 10000"/>
              <a:gd name="connsiteX31" fmla="*/ 8000 w 10000"/>
              <a:gd name="connsiteY31" fmla="*/ 2858 h 10000"/>
              <a:gd name="connsiteX32" fmla="*/ 8000 w 10000"/>
              <a:gd name="connsiteY32" fmla="*/ 2429 h 10000"/>
              <a:gd name="connsiteX33" fmla="*/ 8287 w 10000"/>
              <a:gd name="connsiteY33" fmla="*/ 2143 h 10000"/>
              <a:gd name="connsiteX34" fmla="*/ 8572 w 10000"/>
              <a:gd name="connsiteY34" fmla="*/ 2286 h 10000"/>
              <a:gd name="connsiteX35" fmla="*/ 8287 w 10000"/>
              <a:gd name="connsiteY35" fmla="*/ 1429 h 10000"/>
              <a:gd name="connsiteX36" fmla="*/ 8857 w 10000"/>
              <a:gd name="connsiteY36" fmla="*/ 857 h 10000"/>
              <a:gd name="connsiteX37" fmla="*/ 8857 w 10000"/>
              <a:gd name="connsiteY37" fmla="*/ 286 h 10000"/>
              <a:gd name="connsiteX38" fmla="*/ 8287 w 10000"/>
              <a:gd name="connsiteY38" fmla="*/ 0 h 10000"/>
              <a:gd name="connsiteX39" fmla="*/ 7716 w 10000"/>
              <a:gd name="connsiteY39" fmla="*/ 0 h 10000"/>
              <a:gd name="connsiteX40" fmla="*/ 5716 w 10000"/>
              <a:gd name="connsiteY40" fmla="*/ 143 h 10000"/>
              <a:gd name="connsiteX41" fmla="*/ 5430 w 10000"/>
              <a:gd name="connsiteY41" fmla="*/ 0 h 10000"/>
              <a:gd name="connsiteX42" fmla="*/ 5430 w 10000"/>
              <a:gd name="connsiteY42" fmla="*/ 714 h 10000"/>
              <a:gd name="connsiteX43" fmla="*/ 5430 w 10000"/>
              <a:gd name="connsiteY43" fmla="*/ 857 h 10000"/>
              <a:gd name="connsiteX0" fmla="*/ 5430 w 10000"/>
              <a:gd name="connsiteY0" fmla="*/ 857 h 10000"/>
              <a:gd name="connsiteX1" fmla="*/ 4287 w 10000"/>
              <a:gd name="connsiteY1" fmla="*/ 1857 h 10000"/>
              <a:gd name="connsiteX2" fmla="*/ 3716 w 10000"/>
              <a:gd name="connsiteY2" fmla="*/ 2858 h 10000"/>
              <a:gd name="connsiteX3" fmla="*/ 4001 w 10000"/>
              <a:gd name="connsiteY3" fmla="*/ 3714 h 10000"/>
              <a:gd name="connsiteX4" fmla="*/ 0 w 10000"/>
              <a:gd name="connsiteY4" fmla="*/ 9858 h 10000"/>
              <a:gd name="connsiteX5" fmla="*/ 2000 w 10000"/>
              <a:gd name="connsiteY5" fmla="*/ 10000 h 10000"/>
              <a:gd name="connsiteX6" fmla="*/ 2859 w 10000"/>
              <a:gd name="connsiteY6" fmla="*/ 9571 h 10000"/>
              <a:gd name="connsiteX7" fmla="*/ 4001 w 10000"/>
              <a:gd name="connsiteY7" fmla="*/ 9000 h 10000"/>
              <a:gd name="connsiteX8" fmla="*/ 4859 w 10000"/>
              <a:gd name="connsiteY8" fmla="*/ 8857 h 10000"/>
              <a:gd name="connsiteX9" fmla="*/ 4572 w 10000"/>
              <a:gd name="connsiteY9" fmla="*/ 8857 h 10000"/>
              <a:gd name="connsiteX10" fmla="*/ 4572 w 10000"/>
              <a:gd name="connsiteY10" fmla="*/ 8714 h 10000"/>
              <a:gd name="connsiteX11" fmla="*/ 7143 w 10000"/>
              <a:gd name="connsiteY11" fmla="*/ 8143 h 10000"/>
              <a:gd name="connsiteX12" fmla="*/ 8287 w 10000"/>
              <a:gd name="connsiteY12" fmla="*/ 8430 h 10000"/>
              <a:gd name="connsiteX13" fmla="*/ 8857 w 10000"/>
              <a:gd name="connsiteY13" fmla="*/ 8857 h 10000"/>
              <a:gd name="connsiteX14" fmla="*/ 9142 w 10000"/>
              <a:gd name="connsiteY14" fmla="*/ 9144 h 10000"/>
              <a:gd name="connsiteX15" fmla="*/ 10000 w 10000"/>
              <a:gd name="connsiteY15" fmla="*/ 8857 h 10000"/>
              <a:gd name="connsiteX16" fmla="*/ 10000 w 10000"/>
              <a:gd name="connsiteY16" fmla="*/ 8430 h 10000"/>
              <a:gd name="connsiteX17" fmla="*/ 9142 w 10000"/>
              <a:gd name="connsiteY17" fmla="*/ 7714 h 10000"/>
              <a:gd name="connsiteX18" fmla="*/ 9142 w 10000"/>
              <a:gd name="connsiteY18" fmla="*/ 7000 h 10000"/>
              <a:gd name="connsiteX19" fmla="*/ 9429 w 10000"/>
              <a:gd name="connsiteY19" fmla="*/ 7000 h 10000"/>
              <a:gd name="connsiteX20" fmla="*/ 8857 w 10000"/>
              <a:gd name="connsiteY20" fmla="*/ 6286 h 10000"/>
              <a:gd name="connsiteX21" fmla="*/ 8572 w 10000"/>
              <a:gd name="connsiteY21" fmla="*/ 6001 h 10000"/>
              <a:gd name="connsiteX22" fmla="*/ 7143 w 10000"/>
              <a:gd name="connsiteY22" fmla="*/ 5857 h 10000"/>
              <a:gd name="connsiteX23" fmla="*/ 5716 w 10000"/>
              <a:gd name="connsiteY23" fmla="*/ 5571 h 10000"/>
              <a:gd name="connsiteX24" fmla="*/ 5145 w 10000"/>
              <a:gd name="connsiteY24" fmla="*/ 4857 h 10000"/>
              <a:gd name="connsiteX25" fmla="*/ 4572 w 10000"/>
              <a:gd name="connsiteY25" fmla="*/ 3714 h 10000"/>
              <a:gd name="connsiteX26" fmla="*/ 5145 w 10000"/>
              <a:gd name="connsiteY26" fmla="*/ 3286 h 10000"/>
              <a:gd name="connsiteX27" fmla="*/ 4859 w 10000"/>
              <a:gd name="connsiteY27" fmla="*/ 2286 h 10000"/>
              <a:gd name="connsiteX28" fmla="*/ 6287 w 10000"/>
              <a:gd name="connsiteY28" fmla="*/ 2286 h 10000"/>
              <a:gd name="connsiteX29" fmla="*/ 6858 w 10000"/>
              <a:gd name="connsiteY29" fmla="*/ 2858 h 10000"/>
              <a:gd name="connsiteX30" fmla="*/ 8000 w 10000"/>
              <a:gd name="connsiteY30" fmla="*/ 2858 h 10000"/>
              <a:gd name="connsiteX31" fmla="*/ 8000 w 10000"/>
              <a:gd name="connsiteY31" fmla="*/ 2429 h 10000"/>
              <a:gd name="connsiteX32" fmla="*/ 8287 w 10000"/>
              <a:gd name="connsiteY32" fmla="*/ 2143 h 10000"/>
              <a:gd name="connsiteX33" fmla="*/ 8572 w 10000"/>
              <a:gd name="connsiteY33" fmla="*/ 2286 h 10000"/>
              <a:gd name="connsiteX34" fmla="*/ 8287 w 10000"/>
              <a:gd name="connsiteY34" fmla="*/ 1429 h 10000"/>
              <a:gd name="connsiteX35" fmla="*/ 8857 w 10000"/>
              <a:gd name="connsiteY35" fmla="*/ 857 h 10000"/>
              <a:gd name="connsiteX36" fmla="*/ 8857 w 10000"/>
              <a:gd name="connsiteY36" fmla="*/ 286 h 10000"/>
              <a:gd name="connsiteX37" fmla="*/ 8287 w 10000"/>
              <a:gd name="connsiteY37" fmla="*/ 0 h 10000"/>
              <a:gd name="connsiteX38" fmla="*/ 7716 w 10000"/>
              <a:gd name="connsiteY38" fmla="*/ 0 h 10000"/>
              <a:gd name="connsiteX39" fmla="*/ 5716 w 10000"/>
              <a:gd name="connsiteY39" fmla="*/ 143 h 10000"/>
              <a:gd name="connsiteX40" fmla="*/ 5430 w 10000"/>
              <a:gd name="connsiteY40" fmla="*/ 0 h 10000"/>
              <a:gd name="connsiteX41" fmla="*/ 5430 w 10000"/>
              <a:gd name="connsiteY41" fmla="*/ 714 h 10000"/>
              <a:gd name="connsiteX42" fmla="*/ 5430 w 10000"/>
              <a:gd name="connsiteY42" fmla="*/ 857 h 10000"/>
              <a:gd name="connsiteX0" fmla="*/ 3430 w 8000"/>
              <a:gd name="connsiteY0" fmla="*/ 857 h 10000"/>
              <a:gd name="connsiteX1" fmla="*/ 2287 w 8000"/>
              <a:gd name="connsiteY1" fmla="*/ 1857 h 10000"/>
              <a:gd name="connsiteX2" fmla="*/ 1716 w 8000"/>
              <a:gd name="connsiteY2" fmla="*/ 2858 h 10000"/>
              <a:gd name="connsiteX3" fmla="*/ 2001 w 8000"/>
              <a:gd name="connsiteY3" fmla="*/ 3714 h 10000"/>
              <a:gd name="connsiteX4" fmla="*/ 0 w 8000"/>
              <a:gd name="connsiteY4" fmla="*/ 10000 h 10000"/>
              <a:gd name="connsiteX5" fmla="*/ 859 w 8000"/>
              <a:gd name="connsiteY5" fmla="*/ 9571 h 10000"/>
              <a:gd name="connsiteX6" fmla="*/ 2001 w 8000"/>
              <a:gd name="connsiteY6" fmla="*/ 9000 h 10000"/>
              <a:gd name="connsiteX7" fmla="*/ 2859 w 8000"/>
              <a:gd name="connsiteY7" fmla="*/ 8857 h 10000"/>
              <a:gd name="connsiteX8" fmla="*/ 2572 w 8000"/>
              <a:gd name="connsiteY8" fmla="*/ 8857 h 10000"/>
              <a:gd name="connsiteX9" fmla="*/ 2572 w 8000"/>
              <a:gd name="connsiteY9" fmla="*/ 8714 h 10000"/>
              <a:gd name="connsiteX10" fmla="*/ 5143 w 8000"/>
              <a:gd name="connsiteY10" fmla="*/ 8143 h 10000"/>
              <a:gd name="connsiteX11" fmla="*/ 6287 w 8000"/>
              <a:gd name="connsiteY11" fmla="*/ 8430 h 10000"/>
              <a:gd name="connsiteX12" fmla="*/ 6857 w 8000"/>
              <a:gd name="connsiteY12" fmla="*/ 8857 h 10000"/>
              <a:gd name="connsiteX13" fmla="*/ 7142 w 8000"/>
              <a:gd name="connsiteY13" fmla="*/ 9144 h 10000"/>
              <a:gd name="connsiteX14" fmla="*/ 8000 w 8000"/>
              <a:gd name="connsiteY14" fmla="*/ 8857 h 10000"/>
              <a:gd name="connsiteX15" fmla="*/ 8000 w 8000"/>
              <a:gd name="connsiteY15" fmla="*/ 8430 h 10000"/>
              <a:gd name="connsiteX16" fmla="*/ 7142 w 8000"/>
              <a:gd name="connsiteY16" fmla="*/ 7714 h 10000"/>
              <a:gd name="connsiteX17" fmla="*/ 7142 w 8000"/>
              <a:gd name="connsiteY17" fmla="*/ 7000 h 10000"/>
              <a:gd name="connsiteX18" fmla="*/ 7429 w 8000"/>
              <a:gd name="connsiteY18" fmla="*/ 7000 h 10000"/>
              <a:gd name="connsiteX19" fmla="*/ 6857 w 8000"/>
              <a:gd name="connsiteY19" fmla="*/ 6286 h 10000"/>
              <a:gd name="connsiteX20" fmla="*/ 6572 w 8000"/>
              <a:gd name="connsiteY20" fmla="*/ 6001 h 10000"/>
              <a:gd name="connsiteX21" fmla="*/ 5143 w 8000"/>
              <a:gd name="connsiteY21" fmla="*/ 5857 h 10000"/>
              <a:gd name="connsiteX22" fmla="*/ 3716 w 8000"/>
              <a:gd name="connsiteY22" fmla="*/ 5571 h 10000"/>
              <a:gd name="connsiteX23" fmla="*/ 3145 w 8000"/>
              <a:gd name="connsiteY23" fmla="*/ 4857 h 10000"/>
              <a:gd name="connsiteX24" fmla="*/ 2572 w 8000"/>
              <a:gd name="connsiteY24" fmla="*/ 3714 h 10000"/>
              <a:gd name="connsiteX25" fmla="*/ 3145 w 8000"/>
              <a:gd name="connsiteY25" fmla="*/ 3286 h 10000"/>
              <a:gd name="connsiteX26" fmla="*/ 2859 w 8000"/>
              <a:gd name="connsiteY26" fmla="*/ 2286 h 10000"/>
              <a:gd name="connsiteX27" fmla="*/ 4287 w 8000"/>
              <a:gd name="connsiteY27" fmla="*/ 2286 h 10000"/>
              <a:gd name="connsiteX28" fmla="*/ 4858 w 8000"/>
              <a:gd name="connsiteY28" fmla="*/ 2858 h 10000"/>
              <a:gd name="connsiteX29" fmla="*/ 6000 w 8000"/>
              <a:gd name="connsiteY29" fmla="*/ 2858 h 10000"/>
              <a:gd name="connsiteX30" fmla="*/ 6000 w 8000"/>
              <a:gd name="connsiteY30" fmla="*/ 2429 h 10000"/>
              <a:gd name="connsiteX31" fmla="*/ 6287 w 8000"/>
              <a:gd name="connsiteY31" fmla="*/ 2143 h 10000"/>
              <a:gd name="connsiteX32" fmla="*/ 6572 w 8000"/>
              <a:gd name="connsiteY32" fmla="*/ 2286 h 10000"/>
              <a:gd name="connsiteX33" fmla="*/ 6287 w 8000"/>
              <a:gd name="connsiteY33" fmla="*/ 1429 h 10000"/>
              <a:gd name="connsiteX34" fmla="*/ 6857 w 8000"/>
              <a:gd name="connsiteY34" fmla="*/ 857 h 10000"/>
              <a:gd name="connsiteX35" fmla="*/ 6857 w 8000"/>
              <a:gd name="connsiteY35" fmla="*/ 286 h 10000"/>
              <a:gd name="connsiteX36" fmla="*/ 6287 w 8000"/>
              <a:gd name="connsiteY36" fmla="*/ 0 h 10000"/>
              <a:gd name="connsiteX37" fmla="*/ 5716 w 8000"/>
              <a:gd name="connsiteY37" fmla="*/ 0 h 10000"/>
              <a:gd name="connsiteX38" fmla="*/ 3716 w 8000"/>
              <a:gd name="connsiteY38" fmla="*/ 143 h 10000"/>
              <a:gd name="connsiteX39" fmla="*/ 3430 w 8000"/>
              <a:gd name="connsiteY39" fmla="*/ 0 h 10000"/>
              <a:gd name="connsiteX40" fmla="*/ 3430 w 8000"/>
              <a:gd name="connsiteY40" fmla="*/ 714 h 10000"/>
              <a:gd name="connsiteX41" fmla="*/ 3430 w 8000"/>
              <a:gd name="connsiteY41" fmla="*/ 857 h 10000"/>
              <a:gd name="connsiteX0" fmla="*/ 3214 w 8926"/>
              <a:gd name="connsiteY0" fmla="*/ 857 h 9880"/>
              <a:gd name="connsiteX1" fmla="*/ 1785 w 8926"/>
              <a:gd name="connsiteY1" fmla="*/ 1857 h 9880"/>
              <a:gd name="connsiteX2" fmla="*/ 1071 w 8926"/>
              <a:gd name="connsiteY2" fmla="*/ 2858 h 9880"/>
              <a:gd name="connsiteX3" fmla="*/ 1427 w 8926"/>
              <a:gd name="connsiteY3" fmla="*/ 3714 h 9880"/>
              <a:gd name="connsiteX4" fmla="*/ 0 w 8926"/>
              <a:gd name="connsiteY4" fmla="*/ 9571 h 9880"/>
              <a:gd name="connsiteX5" fmla="*/ 1427 w 8926"/>
              <a:gd name="connsiteY5" fmla="*/ 9000 h 9880"/>
              <a:gd name="connsiteX6" fmla="*/ 2500 w 8926"/>
              <a:gd name="connsiteY6" fmla="*/ 8857 h 9880"/>
              <a:gd name="connsiteX7" fmla="*/ 2141 w 8926"/>
              <a:gd name="connsiteY7" fmla="*/ 8857 h 9880"/>
              <a:gd name="connsiteX8" fmla="*/ 2141 w 8926"/>
              <a:gd name="connsiteY8" fmla="*/ 8714 h 9880"/>
              <a:gd name="connsiteX9" fmla="*/ 5355 w 8926"/>
              <a:gd name="connsiteY9" fmla="*/ 8143 h 9880"/>
              <a:gd name="connsiteX10" fmla="*/ 6785 w 8926"/>
              <a:gd name="connsiteY10" fmla="*/ 8430 h 9880"/>
              <a:gd name="connsiteX11" fmla="*/ 7497 w 8926"/>
              <a:gd name="connsiteY11" fmla="*/ 8857 h 9880"/>
              <a:gd name="connsiteX12" fmla="*/ 7854 w 8926"/>
              <a:gd name="connsiteY12" fmla="*/ 9144 h 9880"/>
              <a:gd name="connsiteX13" fmla="*/ 8926 w 8926"/>
              <a:gd name="connsiteY13" fmla="*/ 8857 h 9880"/>
              <a:gd name="connsiteX14" fmla="*/ 8926 w 8926"/>
              <a:gd name="connsiteY14" fmla="*/ 8430 h 9880"/>
              <a:gd name="connsiteX15" fmla="*/ 7854 w 8926"/>
              <a:gd name="connsiteY15" fmla="*/ 7714 h 9880"/>
              <a:gd name="connsiteX16" fmla="*/ 7854 w 8926"/>
              <a:gd name="connsiteY16" fmla="*/ 7000 h 9880"/>
              <a:gd name="connsiteX17" fmla="*/ 8212 w 8926"/>
              <a:gd name="connsiteY17" fmla="*/ 7000 h 9880"/>
              <a:gd name="connsiteX18" fmla="*/ 7497 w 8926"/>
              <a:gd name="connsiteY18" fmla="*/ 6286 h 9880"/>
              <a:gd name="connsiteX19" fmla="*/ 7141 w 8926"/>
              <a:gd name="connsiteY19" fmla="*/ 6001 h 9880"/>
              <a:gd name="connsiteX20" fmla="*/ 5355 w 8926"/>
              <a:gd name="connsiteY20" fmla="*/ 5857 h 9880"/>
              <a:gd name="connsiteX21" fmla="*/ 3571 w 8926"/>
              <a:gd name="connsiteY21" fmla="*/ 5571 h 9880"/>
              <a:gd name="connsiteX22" fmla="*/ 2857 w 8926"/>
              <a:gd name="connsiteY22" fmla="*/ 4857 h 9880"/>
              <a:gd name="connsiteX23" fmla="*/ 2141 w 8926"/>
              <a:gd name="connsiteY23" fmla="*/ 3714 h 9880"/>
              <a:gd name="connsiteX24" fmla="*/ 2857 w 8926"/>
              <a:gd name="connsiteY24" fmla="*/ 3286 h 9880"/>
              <a:gd name="connsiteX25" fmla="*/ 2500 w 8926"/>
              <a:gd name="connsiteY25" fmla="*/ 2286 h 9880"/>
              <a:gd name="connsiteX26" fmla="*/ 4285 w 8926"/>
              <a:gd name="connsiteY26" fmla="*/ 2286 h 9880"/>
              <a:gd name="connsiteX27" fmla="*/ 4999 w 8926"/>
              <a:gd name="connsiteY27" fmla="*/ 2858 h 9880"/>
              <a:gd name="connsiteX28" fmla="*/ 6426 w 8926"/>
              <a:gd name="connsiteY28" fmla="*/ 2858 h 9880"/>
              <a:gd name="connsiteX29" fmla="*/ 6426 w 8926"/>
              <a:gd name="connsiteY29" fmla="*/ 2429 h 9880"/>
              <a:gd name="connsiteX30" fmla="*/ 6785 w 8926"/>
              <a:gd name="connsiteY30" fmla="*/ 2143 h 9880"/>
              <a:gd name="connsiteX31" fmla="*/ 7141 w 8926"/>
              <a:gd name="connsiteY31" fmla="*/ 2286 h 9880"/>
              <a:gd name="connsiteX32" fmla="*/ 6785 w 8926"/>
              <a:gd name="connsiteY32" fmla="*/ 1429 h 9880"/>
              <a:gd name="connsiteX33" fmla="*/ 7497 w 8926"/>
              <a:gd name="connsiteY33" fmla="*/ 857 h 9880"/>
              <a:gd name="connsiteX34" fmla="*/ 7497 w 8926"/>
              <a:gd name="connsiteY34" fmla="*/ 286 h 9880"/>
              <a:gd name="connsiteX35" fmla="*/ 6785 w 8926"/>
              <a:gd name="connsiteY35" fmla="*/ 0 h 9880"/>
              <a:gd name="connsiteX36" fmla="*/ 6071 w 8926"/>
              <a:gd name="connsiteY36" fmla="*/ 0 h 9880"/>
              <a:gd name="connsiteX37" fmla="*/ 3571 w 8926"/>
              <a:gd name="connsiteY37" fmla="*/ 143 h 9880"/>
              <a:gd name="connsiteX38" fmla="*/ 3214 w 8926"/>
              <a:gd name="connsiteY38" fmla="*/ 0 h 9880"/>
              <a:gd name="connsiteX39" fmla="*/ 3214 w 8926"/>
              <a:gd name="connsiteY39" fmla="*/ 714 h 9880"/>
              <a:gd name="connsiteX40" fmla="*/ 3214 w 8926"/>
              <a:gd name="connsiteY40" fmla="*/ 857 h 9880"/>
              <a:gd name="connsiteX0" fmla="*/ 2401 w 8800"/>
              <a:gd name="connsiteY0" fmla="*/ 867 h 9255"/>
              <a:gd name="connsiteX1" fmla="*/ 800 w 8800"/>
              <a:gd name="connsiteY1" fmla="*/ 1880 h 9255"/>
              <a:gd name="connsiteX2" fmla="*/ 0 w 8800"/>
              <a:gd name="connsiteY2" fmla="*/ 2893 h 9255"/>
              <a:gd name="connsiteX3" fmla="*/ 399 w 8800"/>
              <a:gd name="connsiteY3" fmla="*/ 3759 h 9255"/>
              <a:gd name="connsiteX4" fmla="*/ 399 w 8800"/>
              <a:gd name="connsiteY4" fmla="*/ 9109 h 9255"/>
              <a:gd name="connsiteX5" fmla="*/ 1601 w 8800"/>
              <a:gd name="connsiteY5" fmla="*/ 8965 h 9255"/>
              <a:gd name="connsiteX6" fmla="*/ 1199 w 8800"/>
              <a:gd name="connsiteY6" fmla="*/ 8965 h 9255"/>
              <a:gd name="connsiteX7" fmla="*/ 1199 w 8800"/>
              <a:gd name="connsiteY7" fmla="*/ 8820 h 9255"/>
              <a:gd name="connsiteX8" fmla="*/ 4799 w 8800"/>
              <a:gd name="connsiteY8" fmla="*/ 8242 h 9255"/>
              <a:gd name="connsiteX9" fmla="*/ 6401 w 8800"/>
              <a:gd name="connsiteY9" fmla="*/ 8532 h 9255"/>
              <a:gd name="connsiteX10" fmla="*/ 7199 w 8800"/>
              <a:gd name="connsiteY10" fmla="*/ 8965 h 9255"/>
              <a:gd name="connsiteX11" fmla="*/ 7599 w 8800"/>
              <a:gd name="connsiteY11" fmla="*/ 9255 h 9255"/>
              <a:gd name="connsiteX12" fmla="*/ 8800 w 8800"/>
              <a:gd name="connsiteY12" fmla="*/ 8965 h 9255"/>
              <a:gd name="connsiteX13" fmla="*/ 8800 w 8800"/>
              <a:gd name="connsiteY13" fmla="*/ 8532 h 9255"/>
              <a:gd name="connsiteX14" fmla="*/ 7599 w 8800"/>
              <a:gd name="connsiteY14" fmla="*/ 7808 h 9255"/>
              <a:gd name="connsiteX15" fmla="*/ 7599 w 8800"/>
              <a:gd name="connsiteY15" fmla="*/ 7085 h 9255"/>
              <a:gd name="connsiteX16" fmla="*/ 8000 w 8800"/>
              <a:gd name="connsiteY16" fmla="*/ 7085 h 9255"/>
              <a:gd name="connsiteX17" fmla="*/ 7199 w 8800"/>
              <a:gd name="connsiteY17" fmla="*/ 6362 h 9255"/>
              <a:gd name="connsiteX18" fmla="*/ 6800 w 8800"/>
              <a:gd name="connsiteY18" fmla="*/ 6074 h 9255"/>
              <a:gd name="connsiteX19" fmla="*/ 4799 w 8800"/>
              <a:gd name="connsiteY19" fmla="*/ 5928 h 9255"/>
              <a:gd name="connsiteX20" fmla="*/ 2801 w 8800"/>
              <a:gd name="connsiteY20" fmla="*/ 5639 h 9255"/>
              <a:gd name="connsiteX21" fmla="*/ 2001 w 8800"/>
              <a:gd name="connsiteY21" fmla="*/ 4916 h 9255"/>
              <a:gd name="connsiteX22" fmla="*/ 1199 w 8800"/>
              <a:gd name="connsiteY22" fmla="*/ 3759 h 9255"/>
              <a:gd name="connsiteX23" fmla="*/ 2001 w 8800"/>
              <a:gd name="connsiteY23" fmla="*/ 3326 h 9255"/>
              <a:gd name="connsiteX24" fmla="*/ 1601 w 8800"/>
              <a:gd name="connsiteY24" fmla="*/ 2314 h 9255"/>
              <a:gd name="connsiteX25" fmla="*/ 3601 w 8800"/>
              <a:gd name="connsiteY25" fmla="*/ 2314 h 9255"/>
              <a:gd name="connsiteX26" fmla="*/ 4400 w 8800"/>
              <a:gd name="connsiteY26" fmla="*/ 2893 h 9255"/>
              <a:gd name="connsiteX27" fmla="*/ 5999 w 8800"/>
              <a:gd name="connsiteY27" fmla="*/ 2893 h 9255"/>
              <a:gd name="connsiteX28" fmla="*/ 5999 w 8800"/>
              <a:gd name="connsiteY28" fmla="*/ 2459 h 9255"/>
              <a:gd name="connsiteX29" fmla="*/ 6401 w 8800"/>
              <a:gd name="connsiteY29" fmla="*/ 2169 h 9255"/>
              <a:gd name="connsiteX30" fmla="*/ 6800 w 8800"/>
              <a:gd name="connsiteY30" fmla="*/ 2314 h 9255"/>
              <a:gd name="connsiteX31" fmla="*/ 6401 w 8800"/>
              <a:gd name="connsiteY31" fmla="*/ 1446 h 9255"/>
              <a:gd name="connsiteX32" fmla="*/ 7199 w 8800"/>
              <a:gd name="connsiteY32" fmla="*/ 867 h 9255"/>
              <a:gd name="connsiteX33" fmla="*/ 7199 w 8800"/>
              <a:gd name="connsiteY33" fmla="*/ 289 h 9255"/>
              <a:gd name="connsiteX34" fmla="*/ 6401 w 8800"/>
              <a:gd name="connsiteY34" fmla="*/ 0 h 9255"/>
              <a:gd name="connsiteX35" fmla="*/ 5601 w 8800"/>
              <a:gd name="connsiteY35" fmla="*/ 0 h 9255"/>
              <a:gd name="connsiteX36" fmla="*/ 2801 w 8800"/>
              <a:gd name="connsiteY36" fmla="*/ 145 h 9255"/>
              <a:gd name="connsiteX37" fmla="*/ 2401 w 8800"/>
              <a:gd name="connsiteY37" fmla="*/ 0 h 9255"/>
              <a:gd name="connsiteX38" fmla="*/ 2401 w 8800"/>
              <a:gd name="connsiteY38" fmla="*/ 723 h 9255"/>
              <a:gd name="connsiteX39" fmla="*/ 2401 w 8800"/>
              <a:gd name="connsiteY39" fmla="*/ 867 h 9255"/>
              <a:gd name="connsiteX0" fmla="*/ 2728 w 10000"/>
              <a:gd name="connsiteY0" fmla="*/ 937 h 10000"/>
              <a:gd name="connsiteX1" fmla="*/ 909 w 10000"/>
              <a:gd name="connsiteY1" fmla="*/ 2031 h 10000"/>
              <a:gd name="connsiteX2" fmla="*/ 0 w 10000"/>
              <a:gd name="connsiteY2" fmla="*/ 3126 h 10000"/>
              <a:gd name="connsiteX3" fmla="*/ 453 w 10000"/>
              <a:gd name="connsiteY3" fmla="*/ 4062 h 10000"/>
              <a:gd name="connsiteX4" fmla="*/ 1819 w 10000"/>
              <a:gd name="connsiteY4" fmla="*/ 9687 h 10000"/>
              <a:gd name="connsiteX5" fmla="*/ 1363 w 10000"/>
              <a:gd name="connsiteY5" fmla="*/ 9687 h 10000"/>
              <a:gd name="connsiteX6" fmla="*/ 1363 w 10000"/>
              <a:gd name="connsiteY6" fmla="*/ 9530 h 10000"/>
              <a:gd name="connsiteX7" fmla="*/ 5453 w 10000"/>
              <a:gd name="connsiteY7" fmla="*/ 8905 h 10000"/>
              <a:gd name="connsiteX8" fmla="*/ 7274 w 10000"/>
              <a:gd name="connsiteY8" fmla="*/ 9219 h 10000"/>
              <a:gd name="connsiteX9" fmla="*/ 8181 w 10000"/>
              <a:gd name="connsiteY9" fmla="*/ 9687 h 10000"/>
              <a:gd name="connsiteX10" fmla="*/ 8635 w 10000"/>
              <a:gd name="connsiteY10" fmla="*/ 10000 h 10000"/>
              <a:gd name="connsiteX11" fmla="*/ 10000 w 10000"/>
              <a:gd name="connsiteY11" fmla="*/ 9687 h 10000"/>
              <a:gd name="connsiteX12" fmla="*/ 10000 w 10000"/>
              <a:gd name="connsiteY12" fmla="*/ 9219 h 10000"/>
              <a:gd name="connsiteX13" fmla="*/ 8635 w 10000"/>
              <a:gd name="connsiteY13" fmla="*/ 8437 h 10000"/>
              <a:gd name="connsiteX14" fmla="*/ 8635 w 10000"/>
              <a:gd name="connsiteY14" fmla="*/ 7655 h 10000"/>
              <a:gd name="connsiteX15" fmla="*/ 9091 w 10000"/>
              <a:gd name="connsiteY15" fmla="*/ 7655 h 10000"/>
              <a:gd name="connsiteX16" fmla="*/ 8181 w 10000"/>
              <a:gd name="connsiteY16" fmla="*/ 6874 h 10000"/>
              <a:gd name="connsiteX17" fmla="*/ 7727 w 10000"/>
              <a:gd name="connsiteY17" fmla="*/ 6563 h 10000"/>
              <a:gd name="connsiteX18" fmla="*/ 5453 w 10000"/>
              <a:gd name="connsiteY18" fmla="*/ 6405 h 10000"/>
              <a:gd name="connsiteX19" fmla="*/ 3183 w 10000"/>
              <a:gd name="connsiteY19" fmla="*/ 6093 h 10000"/>
              <a:gd name="connsiteX20" fmla="*/ 2274 w 10000"/>
              <a:gd name="connsiteY20" fmla="*/ 5312 h 10000"/>
              <a:gd name="connsiteX21" fmla="*/ 1363 w 10000"/>
              <a:gd name="connsiteY21" fmla="*/ 4062 h 10000"/>
              <a:gd name="connsiteX22" fmla="*/ 2274 w 10000"/>
              <a:gd name="connsiteY22" fmla="*/ 3594 h 10000"/>
              <a:gd name="connsiteX23" fmla="*/ 1819 w 10000"/>
              <a:gd name="connsiteY23" fmla="*/ 2500 h 10000"/>
              <a:gd name="connsiteX24" fmla="*/ 4092 w 10000"/>
              <a:gd name="connsiteY24" fmla="*/ 2500 h 10000"/>
              <a:gd name="connsiteX25" fmla="*/ 5000 w 10000"/>
              <a:gd name="connsiteY25" fmla="*/ 3126 h 10000"/>
              <a:gd name="connsiteX26" fmla="*/ 6817 w 10000"/>
              <a:gd name="connsiteY26" fmla="*/ 3126 h 10000"/>
              <a:gd name="connsiteX27" fmla="*/ 6817 w 10000"/>
              <a:gd name="connsiteY27" fmla="*/ 2657 h 10000"/>
              <a:gd name="connsiteX28" fmla="*/ 7274 w 10000"/>
              <a:gd name="connsiteY28" fmla="*/ 2344 h 10000"/>
              <a:gd name="connsiteX29" fmla="*/ 7727 w 10000"/>
              <a:gd name="connsiteY29" fmla="*/ 2500 h 10000"/>
              <a:gd name="connsiteX30" fmla="*/ 7274 w 10000"/>
              <a:gd name="connsiteY30" fmla="*/ 1562 h 10000"/>
              <a:gd name="connsiteX31" fmla="*/ 8181 w 10000"/>
              <a:gd name="connsiteY31" fmla="*/ 937 h 10000"/>
              <a:gd name="connsiteX32" fmla="*/ 8181 w 10000"/>
              <a:gd name="connsiteY32" fmla="*/ 312 h 10000"/>
              <a:gd name="connsiteX33" fmla="*/ 7274 w 10000"/>
              <a:gd name="connsiteY33" fmla="*/ 0 h 10000"/>
              <a:gd name="connsiteX34" fmla="*/ 6365 w 10000"/>
              <a:gd name="connsiteY34" fmla="*/ 0 h 10000"/>
              <a:gd name="connsiteX35" fmla="*/ 3183 w 10000"/>
              <a:gd name="connsiteY35" fmla="*/ 157 h 10000"/>
              <a:gd name="connsiteX36" fmla="*/ 2728 w 10000"/>
              <a:gd name="connsiteY36" fmla="*/ 0 h 10000"/>
              <a:gd name="connsiteX37" fmla="*/ 2728 w 10000"/>
              <a:gd name="connsiteY37" fmla="*/ 781 h 10000"/>
              <a:gd name="connsiteX38" fmla="*/ 2728 w 10000"/>
              <a:gd name="connsiteY38" fmla="*/ 937 h 10000"/>
              <a:gd name="connsiteX0" fmla="*/ 2728 w 10000"/>
              <a:gd name="connsiteY0" fmla="*/ 937 h 10000"/>
              <a:gd name="connsiteX1" fmla="*/ 909 w 10000"/>
              <a:gd name="connsiteY1" fmla="*/ 2031 h 10000"/>
              <a:gd name="connsiteX2" fmla="*/ 0 w 10000"/>
              <a:gd name="connsiteY2" fmla="*/ 3126 h 10000"/>
              <a:gd name="connsiteX3" fmla="*/ 453 w 10000"/>
              <a:gd name="connsiteY3" fmla="*/ 4062 h 10000"/>
              <a:gd name="connsiteX4" fmla="*/ 1819 w 10000"/>
              <a:gd name="connsiteY4" fmla="*/ 9687 h 10000"/>
              <a:gd name="connsiteX5" fmla="*/ 1363 w 10000"/>
              <a:gd name="connsiteY5" fmla="*/ 9530 h 10000"/>
              <a:gd name="connsiteX6" fmla="*/ 5453 w 10000"/>
              <a:gd name="connsiteY6" fmla="*/ 8905 h 10000"/>
              <a:gd name="connsiteX7" fmla="*/ 7274 w 10000"/>
              <a:gd name="connsiteY7" fmla="*/ 9219 h 10000"/>
              <a:gd name="connsiteX8" fmla="*/ 8181 w 10000"/>
              <a:gd name="connsiteY8" fmla="*/ 9687 h 10000"/>
              <a:gd name="connsiteX9" fmla="*/ 8635 w 10000"/>
              <a:gd name="connsiteY9" fmla="*/ 10000 h 10000"/>
              <a:gd name="connsiteX10" fmla="*/ 10000 w 10000"/>
              <a:gd name="connsiteY10" fmla="*/ 9687 h 10000"/>
              <a:gd name="connsiteX11" fmla="*/ 10000 w 10000"/>
              <a:gd name="connsiteY11" fmla="*/ 9219 h 10000"/>
              <a:gd name="connsiteX12" fmla="*/ 8635 w 10000"/>
              <a:gd name="connsiteY12" fmla="*/ 8437 h 10000"/>
              <a:gd name="connsiteX13" fmla="*/ 8635 w 10000"/>
              <a:gd name="connsiteY13" fmla="*/ 7655 h 10000"/>
              <a:gd name="connsiteX14" fmla="*/ 9091 w 10000"/>
              <a:gd name="connsiteY14" fmla="*/ 7655 h 10000"/>
              <a:gd name="connsiteX15" fmla="*/ 8181 w 10000"/>
              <a:gd name="connsiteY15" fmla="*/ 6874 h 10000"/>
              <a:gd name="connsiteX16" fmla="*/ 7727 w 10000"/>
              <a:gd name="connsiteY16" fmla="*/ 6563 h 10000"/>
              <a:gd name="connsiteX17" fmla="*/ 5453 w 10000"/>
              <a:gd name="connsiteY17" fmla="*/ 6405 h 10000"/>
              <a:gd name="connsiteX18" fmla="*/ 3183 w 10000"/>
              <a:gd name="connsiteY18" fmla="*/ 6093 h 10000"/>
              <a:gd name="connsiteX19" fmla="*/ 2274 w 10000"/>
              <a:gd name="connsiteY19" fmla="*/ 5312 h 10000"/>
              <a:gd name="connsiteX20" fmla="*/ 1363 w 10000"/>
              <a:gd name="connsiteY20" fmla="*/ 4062 h 10000"/>
              <a:gd name="connsiteX21" fmla="*/ 2274 w 10000"/>
              <a:gd name="connsiteY21" fmla="*/ 3594 h 10000"/>
              <a:gd name="connsiteX22" fmla="*/ 1819 w 10000"/>
              <a:gd name="connsiteY22" fmla="*/ 2500 h 10000"/>
              <a:gd name="connsiteX23" fmla="*/ 4092 w 10000"/>
              <a:gd name="connsiteY23" fmla="*/ 2500 h 10000"/>
              <a:gd name="connsiteX24" fmla="*/ 5000 w 10000"/>
              <a:gd name="connsiteY24" fmla="*/ 3126 h 10000"/>
              <a:gd name="connsiteX25" fmla="*/ 6817 w 10000"/>
              <a:gd name="connsiteY25" fmla="*/ 3126 h 10000"/>
              <a:gd name="connsiteX26" fmla="*/ 6817 w 10000"/>
              <a:gd name="connsiteY26" fmla="*/ 2657 h 10000"/>
              <a:gd name="connsiteX27" fmla="*/ 7274 w 10000"/>
              <a:gd name="connsiteY27" fmla="*/ 2344 h 10000"/>
              <a:gd name="connsiteX28" fmla="*/ 7727 w 10000"/>
              <a:gd name="connsiteY28" fmla="*/ 2500 h 10000"/>
              <a:gd name="connsiteX29" fmla="*/ 7274 w 10000"/>
              <a:gd name="connsiteY29" fmla="*/ 1562 h 10000"/>
              <a:gd name="connsiteX30" fmla="*/ 8181 w 10000"/>
              <a:gd name="connsiteY30" fmla="*/ 937 h 10000"/>
              <a:gd name="connsiteX31" fmla="*/ 8181 w 10000"/>
              <a:gd name="connsiteY31" fmla="*/ 312 h 10000"/>
              <a:gd name="connsiteX32" fmla="*/ 7274 w 10000"/>
              <a:gd name="connsiteY32" fmla="*/ 0 h 10000"/>
              <a:gd name="connsiteX33" fmla="*/ 6365 w 10000"/>
              <a:gd name="connsiteY33" fmla="*/ 0 h 10000"/>
              <a:gd name="connsiteX34" fmla="*/ 3183 w 10000"/>
              <a:gd name="connsiteY34" fmla="*/ 157 h 10000"/>
              <a:gd name="connsiteX35" fmla="*/ 2728 w 10000"/>
              <a:gd name="connsiteY35" fmla="*/ 0 h 10000"/>
              <a:gd name="connsiteX36" fmla="*/ 2728 w 10000"/>
              <a:gd name="connsiteY36" fmla="*/ 781 h 10000"/>
              <a:gd name="connsiteX37" fmla="*/ 2728 w 10000"/>
              <a:gd name="connsiteY37" fmla="*/ 937 h 10000"/>
              <a:gd name="connsiteX0" fmla="*/ 2728 w 10000"/>
              <a:gd name="connsiteY0" fmla="*/ 937 h 10000"/>
              <a:gd name="connsiteX1" fmla="*/ 909 w 10000"/>
              <a:gd name="connsiteY1" fmla="*/ 2031 h 10000"/>
              <a:gd name="connsiteX2" fmla="*/ 0 w 10000"/>
              <a:gd name="connsiteY2" fmla="*/ 3126 h 10000"/>
              <a:gd name="connsiteX3" fmla="*/ 453 w 10000"/>
              <a:gd name="connsiteY3" fmla="*/ 4062 h 10000"/>
              <a:gd name="connsiteX4" fmla="*/ 1819 w 10000"/>
              <a:gd name="connsiteY4" fmla="*/ 9687 h 10000"/>
              <a:gd name="connsiteX5" fmla="*/ 5453 w 10000"/>
              <a:gd name="connsiteY5" fmla="*/ 8905 h 10000"/>
              <a:gd name="connsiteX6" fmla="*/ 7274 w 10000"/>
              <a:gd name="connsiteY6" fmla="*/ 9219 h 10000"/>
              <a:gd name="connsiteX7" fmla="*/ 8181 w 10000"/>
              <a:gd name="connsiteY7" fmla="*/ 9687 h 10000"/>
              <a:gd name="connsiteX8" fmla="*/ 8635 w 10000"/>
              <a:gd name="connsiteY8" fmla="*/ 10000 h 10000"/>
              <a:gd name="connsiteX9" fmla="*/ 10000 w 10000"/>
              <a:gd name="connsiteY9" fmla="*/ 9687 h 10000"/>
              <a:gd name="connsiteX10" fmla="*/ 10000 w 10000"/>
              <a:gd name="connsiteY10" fmla="*/ 9219 h 10000"/>
              <a:gd name="connsiteX11" fmla="*/ 8635 w 10000"/>
              <a:gd name="connsiteY11" fmla="*/ 8437 h 10000"/>
              <a:gd name="connsiteX12" fmla="*/ 8635 w 10000"/>
              <a:gd name="connsiteY12" fmla="*/ 7655 h 10000"/>
              <a:gd name="connsiteX13" fmla="*/ 9091 w 10000"/>
              <a:gd name="connsiteY13" fmla="*/ 7655 h 10000"/>
              <a:gd name="connsiteX14" fmla="*/ 8181 w 10000"/>
              <a:gd name="connsiteY14" fmla="*/ 6874 h 10000"/>
              <a:gd name="connsiteX15" fmla="*/ 7727 w 10000"/>
              <a:gd name="connsiteY15" fmla="*/ 6563 h 10000"/>
              <a:gd name="connsiteX16" fmla="*/ 5453 w 10000"/>
              <a:gd name="connsiteY16" fmla="*/ 6405 h 10000"/>
              <a:gd name="connsiteX17" fmla="*/ 3183 w 10000"/>
              <a:gd name="connsiteY17" fmla="*/ 6093 h 10000"/>
              <a:gd name="connsiteX18" fmla="*/ 2274 w 10000"/>
              <a:gd name="connsiteY18" fmla="*/ 5312 h 10000"/>
              <a:gd name="connsiteX19" fmla="*/ 1363 w 10000"/>
              <a:gd name="connsiteY19" fmla="*/ 4062 h 10000"/>
              <a:gd name="connsiteX20" fmla="*/ 2274 w 10000"/>
              <a:gd name="connsiteY20" fmla="*/ 3594 h 10000"/>
              <a:gd name="connsiteX21" fmla="*/ 1819 w 10000"/>
              <a:gd name="connsiteY21" fmla="*/ 2500 h 10000"/>
              <a:gd name="connsiteX22" fmla="*/ 4092 w 10000"/>
              <a:gd name="connsiteY22" fmla="*/ 2500 h 10000"/>
              <a:gd name="connsiteX23" fmla="*/ 5000 w 10000"/>
              <a:gd name="connsiteY23" fmla="*/ 3126 h 10000"/>
              <a:gd name="connsiteX24" fmla="*/ 6817 w 10000"/>
              <a:gd name="connsiteY24" fmla="*/ 3126 h 10000"/>
              <a:gd name="connsiteX25" fmla="*/ 6817 w 10000"/>
              <a:gd name="connsiteY25" fmla="*/ 2657 h 10000"/>
              <a:gd name="connsiteX26" fmla="*/ 7274 w 10000"/>
              <a:gd name="connsiteY26" fmla="*/ 2344 h 10000"/>
              <a:gd name="connsiteX27" fmla="*/ 7727 w 10000"/>
              <a:gd name="connsiteY27" fmla="*/ 2500 h 10000"/>
              <a:gd name="connsiteX28" fmla="*/ 7274 w 10000"/>
              <a:gd name="connsiteY28" fmla="*/ 1562 h 10000"/>
              <a:gd name="connsiteX29" fmla="*/ 8181 w 10000"/>
              <a:gd name="connsiteY29" fmla="*/ 937 h 10000"/>
              <a:gd name="connsiteX30" fmla="*/ 8181 w 10000"/>
              <a:gd name="connsiteY30" fmla="*/ 312 h 10000"/>
              <a:gd name="connsiteX31" fmla="*/ 7274 w 10000"/>
              <a:gd name="connsiteY31" fmla="*/ 0 h 10000"/>
              <a:gd name="connsiteX32" fmla="*/ 6365 w 10000"/>
              <a:gd name="connsiteY32" fmla="*/ 0 h 10000"/>
              <a:gd name="connsiteX33" fmla="*/ 3183 w 10000"/>
              <a:gd name="connsiteY33" fmla="*/ 157 h 10000"/>
              <a:gd name="connsiteX34" fmla="*/ 2728 w 10000"/>
              <a:gd name="connsiteY34" fmla="*/ 0 h 10000"/>
              <a:gd name="connsiteX35" fmla="*/ 2728 w 10000"/>
              <a:gd name="connsiteY35" fmla="*/ 781 h 10000"/>
              <a:gd name="connsiteX36" fmla="*/ 2728 w 10000"/>
              <a:gd name="connsiteY36" fmla="*/ 937 h 10000"/>
              <a:gd name="connsiteX0" fmla="*/ 2788 w 10060"/>
              <a:gd name="connsiteY0" fmla="*/ 937 h 10000"/>
              <a:gd name="connsiteX1" fmla="*/ 969 w 10060"/>
              <a:gd name="connsiteY1" fmla="*/ 2031 h 10000"/>
              <a:gd name="connsiteX2" fmla="*/ 60 w 10060"/>
              <a:gd name="connsiteY2" fmla="*/ 3126 h 10000"/>
              <a:gd name="connsiteX3" fmla="*/ 513 w 10060"/>
              <a:gd name="connsiteY3" fmla="*/ 4062 h 10000"/>
              <a:gd name="connsiteX4" fmla="*/ 5513 w 10060"/>
              <a:gd name="connsiteY4" fmla="*/ 8905 h 10000"/>
              <a:gd name="connsiteX5" fmla="*/ 7334 w 10060"/>
              <a:gd name="connsiteY5" fmla="*/ 9219 h 10000"/>
              <a:gd name="connsiteX6" fmla="*/ 8241 w 10060"/>
              <a:gd name="connsiteY6" fmla="*/ 9687 h 10000"/>
              <a:gd name="connsiteX7" fmla="*/ 8695 w 10060"/>
              <a:gd name="connsiteY7" fmla="*/ 10000 h 10000"/>
              <a:gd name="connsiteX8" fmla="*/ 10060 w 10060"/>
              <a:gd name="connsiteY8" fmla="*/ 9687 h 10000"/>
              <a:gd name="connsiteX9" fmla="*/ 10060 w 10060"/>
              <a:gd name="connsiteY9" fmla="*/ 9219 h 10000"/>
              <a:gd name="connsiteX10" fmla="*/ 8695 w 10060"/>
              <a:gd name="connsiteY10" fmla="*/ 8437 h 10000"/>
              <a:gd name="connsiteX11" fmla="*/ 8695 w 10060"/>
              <a:gd name="connsiteY11" fmla="*/ 7655 h 10000"/>
              <a:gd name="connsiteX12" fmla="*/ 9151 w 10060"/>
              <a:gd name="connsiteY12" fmla="*/ 7655 h 10000"/>
              <a:gd name="connsiteX13" fmla="*/ 8241 w 10060"/>
              <a:gd name="connsiteY13" fmla="*/ 6874 h 10000"/>
              <a:gd name="connsiteX14" fmla="*/ 7787 w 10060"/>
              <a:gd name="connsiteY14" fmla="*/ 6563 h 10000"/>
              <a:gd name="connsiteX15" fmla="*/ 5513 w 10060"/>
              <a:gd name="connsiteY15" fmla="*/ 6405 h 10000"/>
              <a:gd name="connsiteX16" fmla="*/ 3243 w 10060"/>
              <a:gd name="connsiteY16" fmla="*/ 6093 h 10000"/>
              <a:gd name="connsiteX17" fmla="*/ 2334 w 10060"/>
              <a:gd name="connsiteY17" fmla="*/ 5312 h 10000"/>
              <a:gd name="connsiteX18" fmla="*/ 1423 w 10060"/>
              <a:gd name="connsiteY18" fmla="*/ 4062 h 10000"/>
              <a:gd name="connsiteX19" fmla="*/ 2334 w 10060"/>
              <a:gd name="connsiteY19" fmla="*/ 3594 h 10000"/>
              <a:gd name="connsiteX20" fmla="*/ 1879 w 10060"/>
              <a:gd name="connsiteY20" fmla="*/ 2500 h 10000"/>
              <a:gd name="connsiteX21" fmla="*/ 4152 w 10060"/>
              <a:gd name="connsiteY21" fmla="*/ 2500 h 10000"/>
              <a:gd name="connsiteX22" fmla="*/ 5060 w 10060"/>
              <a:gd name="connsiteY22" fmla="*/ 3126 h 10000"/>
              <a:gd name="connsiteX23" fmla="*/ 6877 w 10060"/>
              <a:gd name="connsiteY23" fmla="*/ 3126 h 10000"/>
              <a:gd name="connsiteX24" fmla="*/ 6877 w 10060"/>
              <a:gd name="connsiteY24" fmla="*/ 2657 h 10000"/>
              <a:gd name="connsiteX25" fmla="*/ 7334 w 10060"/>
              <a:gd name="connsiteY25" fmla="*/ 2344 h 10000"/>
              <a:gd name="connsiteX26" fmla="*/ 7787 w 10060"/>
              <a:gd name="connsiteY26" fmla="*/ 2500 h 10000"/>
              <a:gd name="connsiteX27" fmla="*/ 7334 w 10060"/>
              <a:gd name="connsiteY27" fmla="*/ 1562 h 10000"/>
              <a:gd name="connsiteX28" fmla="*/ 8241 w 10060"/>
              <a:gd name="connsiteY28" fmla="*/ 937 h 10000"/>
              <a:gd name="connsiteX29" fmla="*/ 8241 w 10060"/>
              <a:gd name="connsiteY29" fmla="*/ 312 h 10000"/>
              <a:gd name="connsiteX30" fmla="*/ 7334 w 10060"/>
              <a:gd name="connsiteY30" fmla="*/ 0 h 10000"/>
              <a:gd name="connsiteX31" fmla="*/ 6425 w 10060"/>
              <a:gd name="connsiteY31" fmla="*/ 0 h 10000"/>
              <a:gd name="connsiteX32" fmla="*/ 3243 w 10060"/>
              <a:gd name="connsiteY32" fmla="*/ 157 h 10000"/>
              <a:gd name="connsiteX33" fmla="*/ 2788 w 10060"/>
              <a:gd name="connsiteY33" fmla="*/ 0 h 10000"/>
              <a:gd name="connsiteX34" fmla="*/ 2788 w 10060"/>
              <a:gd name="connsiteY34" fmla="*/ 781 h 10000"/>
              <a:gd name="connsiteX35" fmla="*/ 2788 w 10060"/>
              <a:gd name="connsiteY35" fmla="*/ 937 h 10000"/>
              <a:gd name="connsiteX0" fmla="*/ 2915 w 10187"/>
              <a:gd name="connsiteY0" fmla="*/ 937 h 10000"/>
              <a:gd name="connsiteX1" fmla="*/ 1096 w 10187"/>
              <a:gd name="connsiteY1" fmla="*/ 2031 h 10000"/>
              <a:gd name="connsiteX2" fmla="*/ 187 w 10187"/>
              <a:gd name="connsiteY2" fmla="*/ 3126 h 10000"/>
              <a:gd name="connsiteX3" fmla="*/ 640 w 10187"/>
              <a:gd name="connsiteY3" fmla="*/ 4062 h 10000"/>
              <a:gd name="connsiteX4" fmla="*/ 7461 w 10187"/>
              <a:gd name="connsiteY4" fmla="*/ 9219 h 10000"/>
              <a:gd name="connsiteX5" fmla="*/ 8368 w 10187"/>
              <a:gd name="connsiteY5" fmla="*/ 9687 h 10000"/>
              <a:gd name="connsiteX6" fmla="*/ 8822 w 10187"/>
              <a:gd name="connsiteY6" fmla="*/ 10000 h 10000"/>
              <a:gd name="connsiteX7" fmla="*/ 10187 w 10187"/>
              <a:gd name="connsiteY7" fmla="*/ 9687 h 10000"/>
              <a:gd name="connsiteX8" fmla="*/ 10187 w 10187"/>
              <a:gd name="connsiteY8" fmla="*/ 9219 h 10000"/>
              <a:gd name="connsiteX9" fmla="*/ 8822 w 10187"/>
              <a:gd name="connsiteY9" fmla="*/ 8437 h 10000"/>
              <a:gd name="connsiteX10" fmla="*/ 8822 w 10187"/>
              <a:gd name="connsiteY10" fmla="*/ 7655 h 10000"/>
              <a:gd name="connsiteX11" fmla="*/ 9278 w 10187"/>
              <a:gd name="connsiteY11" fmla="*/ 7655 h 10000"/>
              <a:gd name="connsiteX12" fmla="*/ 8368 w 10187"/>
              <a:gd name="connsiteY12" fmla="*/ 6874 h 10000"/>
              <a:gd name="connsiteX13" fmla="*/ 7914 w 10187"/>
              <a:gd name="connsiteY13" fmla="*/ 6563 h 10000"/>
              <a:gd name="connsiteX14" fmla="*/ 5640 w 10187"/>
              <a:gd name="connsiteY14" fmla="*/ 6405 h 10000"/>
              <a:gd name="connsiteX15" fmla="*/ 3370 w 10187"/>
              <a:gd name="connsiteY15" fmla="*/ 6093 h 10000"/>
              <a:gd name="connsiteX16" fmla="*/ 2461 w 10187"/>
              <a:gd name="connsiteY16" fmla="*/ 5312 h 10000"/>
              <a:gd name="connsiteX17" fmla="*/ 1550 w 10187"/>
              <a:gd name="connsiteY17" fmla="*/ 4062 h 10000"/>
              <a:gd name="connsiteX18" fmla="*/ 2461 w 10187"/>
              <a:gd name="connsiteY18" fmla="*/ 3594 h 10000"/>
              <a:gd name="connsiteX19" fmla="*/ 2006 w 10187"/>
              <a:gd name="connsiteY19" fmla="*/ 2500 h 10000"/>
              <a:gd name="connsiteX20" fmla="*/ 4279 w 10187"/>
              <a:gd name="connsiteY20" fmla="*/ 2500 h 10000"/>
              <a:gd name="connsiteX21" fmla="*/ 5187 w 10187"/>
              <a:gd name="connsiteY21" fmla="*/ 3126 h 10000"/>
              <a:gd name="connsiteX22" fmla="*/ 7004 w 10187"/>
              <a:gd name="connsiteY22" fmla="*/ 3126 h 10000"/>
              <a:gd name="connsiteX23" fmla="*/ 7004 w 10187"/>
              <a:gd name="connsiteY23" fmla="*/ 2657 h 10000"/>
              <a:gd name="connsiteX24" fmla="*/ 7461 w 10187"/>
              <a:gd name="connsiteY24" fmla="*/ 2344 h 10000"/>
              <a:gd name="connsiteX25" fmla="*/ 7914 w 10187"/>
              <a:gd name="connsiteY25" fmla="*/ 2500 h 10000"/>
              <a:gd name="connsiteX26" fmla="*/ 7461 w 10187"/>
              <a:gd name="connsiteY26" fmla="*/ 1562 h 10000"/>
              <a:gd name="connsiteX27" fmla="*/ 8368 w 10187"/>
              <a:gd name="connsiteY27" fmla="*/ 937 h 10000"/>
              <a:gd name="connsiteX28" fmla="*/ 8368 w 10187"/>
              <a:gd name="connsiteY28" fmla="*/ 312 h 10000"/>
              <a:gd name="connsiteX29" fmla="*/ 7461 w 10187"/>
              <a:gd name="connsiteY29" fmla="*/ 0 h 10000"/>
              <a:gd name="connsiteX30" fmla="*/ 6552 w 10187"/>
              <a:gd name="connsiteY30" fmla="*/ 0 h 10000"/>
              <a:gd name="connsiteX31" fmla="*/ 3370 w 10187"/>
              <a:gd name="connsiteY31" fmla="*/ 157 h 10000"/>
              <a:gd name="connsiteX32" fmla="*/ 2915 w 10187"/>
              <a:gd name="connsiteY32" fmla="*/ 0 h 10000"/>
              <a:gd name="connsiteX33" fmla="*/ 2915 w 10187"/>
              <a:gd name="connsiteY33" fmla="*/ 781 h 10000"/>
              <a:gd name="connsiteX34" fmla="*/ 2915 w 10187"/>
              <a:gd name="connsiteY34" fmla="*/ 937 h 10000"/>
              <a:gd name="connsiteX0" fmla="*/ 2980 w 10252"/>
              <a:gd name="connsiteY0" fmla="*/ 937 h 10000"/>
              <a:gd name="connsiteX1" fmla="*/ 1161 w 10252"/>
              <a:gd name="connsiteY1" fmla="*/ 2031 h 10000"/>
              <a:gd name="connsiteX2" fmla="*/ 252 w 10252"/>
              <a:gd name="connsiteY2" fmla="*/ 3126 h 10000"/>
              <a:gd name="connsiteX3" fmla="*/ 705 w 10252"/>
              <a:gd name="connsiteY3" fmla="*/ 4062 h 10000"/>
              <a:gd name="connsiteX4" fmla="*/ 8433 w 10252"/>
              <a:gd name="connsiteY4" fmla="*/ 9687 h 10000"/>
              <a:gd name="connsiteX5" fmla="*/ 8887 w 10252"/>
              <a:gd name="connsiteY5" fmla="*/ 10000 h 10000"/>
              <a:gd name="connsiteX6" fmla="*/ 10252 w 10252"/>
              <a:gd name="connsiteY6" fmla="*/ 9687 h 10000"/>
              <a:gd name="connsiteX7" fmla="*/ 10252 w 10252"/>
              <a:gd name="connsiteY7" fmla="*/ 9219 h 10000"/>
              <a:gd name="connsiteX8" fmla="*/ 8887 w 10252"/>
              <a:gd name="connsiteY8" fmla="*/ 8437 h 10000"/>
              <a:gd name="connsiteX9" fmla="*/ 8887 w 10252"/>
              <a:gd name="connsiteY9" fmla="*/ 7655 h 10000"/>
              <a:gd name="connsiteX10" fmla="*/ 9343 w 10252"/>
              <a:gd name="connsiteY10" fmla="*/ 7655 h 10000"/>
              <a:gd name="connsiteX11" fmla="*/ 8433 w 10252"/>
              <a:gd name="connsiteY11" fmla="*/ 6874 h 10000"/>
              <a:gd name="connsiteX12" fmla="*/ 7979 w 10252"/>
              <a:gd name="connsiteY12" fmla="*/ 6563 h 10000"/>
              <a:gd name="connsiteX13" fmla="*/ 5705 w 10252"/>
              <a:gd name="connsiteY13" fmla="*/ 6405 h 10000"/>
              <a:gd name="connsiteX14" fmla="*/ 3435 w 10252"/>
              <a:gd name="connsiteY14" fmla="*/ 6093 h 10000"/>
              <a:gd name="connsiteX15" fmla="*/ 2526 w 10252"/>
              <a:gd name="connsiteY15" fmla="*/ 5312 h 10000"/>
              <a:gd name="connsiteX16" fmla="*/ 1615 w 10252"/>
              <a:gd name="connsiteY16" fmla="*/ 4062 h 10000"/>
              <a:gd name="connsiteX17" fmla="*/ 2526 w 10252"/>
              <a:gd name="connsiteY17" fmla="*/ 3594 h 10000"/>
              <a:gd name="connsiteX18" fmla="*/ 2071 w 10252"/>
              <a:gd name="connsiteY18" fmla="*/ 2500 h 10000"/>
              <a:gd name="connsiteX19" fmla="*/ 4344 w 10252"/>
              <a:gd name="connsiteY19" fmla="*/ 2500 h 10000"/>
              <a:gd name="connsiteX20" fmla="*/ 5252 w 10252"/>
              <a:gd name="connsiteY20" fmla="*/ 3126 h 10000"/>
              <a:gd name="connsiteX21" fmla="*/ 7069 w 10252"/>
              <a:gd name="connsiteY21" fmla="*/ 3126 h 10000"/>
              <a:gd name="connsiteX22" fmla="*/ 7069 w 10252"/>
              <a:gd name="connsiteY22" fmla="*/ 2657 h 10000"/>
              <a:gd name="connsiteX23" fmla="*/ 7526 w 10252"/>
              <a:gd name="connsiteY23" fmla="*/ 2344 h 10000"/>
              <a:gd name="connsiteX24" fmla="*/ 7979 w 10252"/>
              <a:gd name="connsiteY24" fmla="*/ 2500 h 10000"/>
              <a:gd name="connsiteX25" fmla="*/ 7526 w 10252"/>
              <a:gd name="connsiteY25" fmla="*/ 1562 h 10000"/>
              <a:gd name="connsiteX26" fmla="*/ 8433 w 10252"/>
              <a:gd name="connsiteY26" fmla="*/ 937 h 10000"/>
              <a:gd name="connsiteX27" fmla="*/ 8433 w 10252"/>
              <a:gd name="connsiteY27" fmla="*/ 312 h 10000"/>
              <a:gd name="connsiteX28" fmla="*/ 7526 w 10252"/>
              <a:gd name="connsiteY28" fmla="*/ 0 h 10000"/>
              <a:gd name="connsiteX29" fmla="*/ 6617 w 10252"/>
              <a:gd name="connsiteY29" fmla="*/ 0 h 10000"/>
              <a:gd name="connsiteX30" fmla="*/ 3435 w 10252"/>
              <a:gd name="connsiteY30" fmla="*/ 157 h 10000"/>
              <a:gd name="connsiteX31" fmla="*/ 2980 w 10252"/>
              <a:gd name="connsiteY31" fmla="*/ 0 h 10000"/>
              <a:gd name="connsiteX32" fmla="*/ 2980 w 10252"/>
              <a:gd name="connsiteY32" fmla="*/ 781 h 10000"/>
              <a:gd name="connsiteX33" fmla="*/ 2980 w 10252"/>
              <a:gd name="connsiteY33" fmla="*/ 937 h 10000"/>
              <a:gd name="connsiteX0" fmla="*/ 3012 w 10284"/>
              <a:gd name="connsiteY0" fmla="*/ 937 h 10000"/>
              <a:gd name="connsiteX1" fmla="*/ 1193 w 10284"/>
              <a:gd name="connsiteY1" fmla="*/ 2031 h 10000"/>
              <a:gd name="connsiteX2" fmla="*/ 284 w 10284"/>
              <a:gd name="connsiteY2" fmla="*/ 3126 h 10000"/>
              <a:gd name="connsiteX3" fmla="*/ 737 w 10284"/>
              <a:gd name="connsiteY3" fmla="*/ 4062 h 10000"/>
              <a:gd name="connsiteX4" fmla="*/ 8919 w 10284"/>
              <a:gd name="connsiteY4" fmla="*/ 10000 h 10000"/>
              <a:gd name="connsiteX5" fmla="*/ 10284 w 10284"/>
              <a:gd name="connsiteY5" fmla="*/ 9687 h 10000"/>
              <a:gd name="connsiteX6" fmla="*/ 10284 w 10284"/>
              <a:gd name="connsiteY6" fmla="*/ 9219 h 10000"/>
              <a:gd name="connsiteX7" fmla="*/ 8919 w 10284"/>
              <a:gd name="connsiteY7" fmla="*/ 8437 h 10000"/>
              <a:gd name="connsiteX8" fmla="*/ 8919 w 10284"/>
              <a:gd name="connsiteY8" fmla="*/ 7655 h 10000"/>
              <a:gd name="connsiteX9" fmla="*/ 9375 w 10284"/>
              <a:gd name="connsiteY9" fmla="*/ 7655 h 10000"/>
              <a:gd name="connsiteX10" fmla="*/ 8465 w 10284"/>
              <a:gd name="connsiteY10" fmla="*/ 6874 h 10000"/>
              <a:gd name="connsiteX11" fmla="*/ 8011 w 10284"/>
              <a:gd name="connsiteY11" fmla="*/ 6563 h 10000"/>
              <a:gd name="connsiteX12" fmla="*/ 5737 w 10284"/>
              <a:gd name="connsiteY12" fmla="*/ 6405 h 10000"/>
              <a:gd name="connsiteX13" fmla="*/ 3467 w 10284"/>
              <a:gd name="connsiteY13" fmla="*/ 6093 h 10000"/>
              <a:gd name="connsiteX14" fmla="*/ 2558 w 10284"/>
              <a:gd name="connsiteY14" fmla="*/ 5312 h 10000"/>
              <a:gd name="connsiteX15" fmla="*/ 1647 w 10284"/>
              <a:gd name="connsiteY15" fmla="*/ 4062 h 10000"/>
              <a:gd name="connsiteX16" fmla="*/ 2558 w 10284"/>
              <a:gd name="connsiteY16" fmla="*/ 3594 h 10000"/>
              <a:gd name="connsiteX17" fmla="*/ 2103 w 10284"/>
              <a:gd name="connsiteY17" fmla="*/ 2500 h 10000"/>
              <a:gd name="connsiteX18" fmla="*/ 4376 w 10284"/>
              <a:gd name="connsiteY18" fmla="*/ 2500 h 10000"/>
              <a:gd name="connsiteX19" fmla="*/ 5284 w 10284"/>
              <a:gd name="connsiteY19" fmla="*/ 3126 h 10000"/>
              <a:gd name="connsiteX20" fmla="*/ 7101 w 10284"/>
              <a:gd name="connsiteY20" fmla="*/ 3126 h 10000"/>
              <a:gd name="connsiteX21" fmla="*/ 7101 w 10284"/>
              <a:gd name="connsiteY21" fmla="*/ 2657 h 10000"/>
              <a:gd name="connsiteX22" fmla="*/ 7558 w 10284"/>
              <a:gd name="connsiteY22" fmla="*/ 2344 h 10000"/>
              <a:gd name="connsiteX23" fmla="*/ 8011 w 10284"/>
              <a:gd name="connsiteY23" fmla="*/ 2500 h 10000"/>
              <a:gd name="connsiteX24" fmla="*/ 7558 w 10284"/>
              <a:gd name="connsiteY24" fmla="*/ 1562 h 10000"/>
              <a:gd name="connsiteX25" fmla="*/ 8465 w 10284"/>
              <a:gd name="connsiteY25" fmla="*/ 937 h 10000"/>
              <a:gd name="connsiteX26" fmla="*/ 8465 w 10284"/>
              <a:gd name="connsiteY26" fmla="*/ 312 h 10000"/>
              <a:gd name="connsiteX27" fmla="*/ 7558 w 10284"/>
              <a:gd name="connsiteY27" fmla="*/ 0 h 10000"/>
              <a:gd name="connsiteX28" fmla="*/ 6649 w 10284"/>
              <a:gd name="connsiteY28" fmla="*/ 0 h 10000"/>
              <a:gd name="connsiteX29" fmla="*/ 3467 w 10284"/>
              <a:gd name="connsiteY29" fmla="*/ 157 h 10000"/>
              <a:gd name="connsiteX30" fmla="*/ 3012 w 10284"/>
              <a:gd name="connsiteY30" fmla="*/ 0 h 10000"/>
              <a:gd name="connsiteX31" fmla="*/ 3012 w 10284"/>
              <a:gd name="connsiteY31" fmla="*/ 781 h 10000"/>
              <a:gd name="connsiteX32" fmla="*/ 3012 w 10284"/>
              <a:gd name="connsiteY32" fmla="*/ 937 h 10000"/>
              <a:gd name="connsiteX0" fmla="*/ 3111 w 10383"/>
              <a:gd name="connsiteY0" fmla="*/ 937 h 9687"/>
              <a:gd name="connsiteX1" fmla="*/ 1292 w 10383"/>
              <a:gd name="connsiteY1" fmla="*/ 2031 h 9687"/>
              <a:gd name="connsiteX2" fmla="*/ 383 w 10383"/>
              <a:gd name="connsiteY2" fmla="*/ 3126 h 9687"/>
              <a:gd name="connsiteX3" fmla="*/ 836 w 10383"/>
              <a:gd name="connsiteY3" fmla="*/ 4062 h 9687"/>
              <a:gd name="connsiteX4" fmla="*/ 10383 w 10383"/>
              <a:gd name="connsiteY4" fmla="*/ 9687 h 9687"/>
              <a:gd name="connsiteX5" fmla="*/ 10383 w 10383"/>
              <a:gd name="connsiteY5" fmla="*/ 9219 h 9687"/>
              <a:gd name="connsiteX6" fmla="*/ 9018 w 10383"/>
              <a:gd name="connsiteY6" fmla="*/ 8437 h 9687"/>
              <a:gd name="connsiteX7" fmla="*/ 9018 w 10383"/>
              <a:gd name="connsiteY7" fmla="*/ 7655 h 9687"/>
              <a:gd name="connsiteX8" fmla="*/ 9474 w 10383"/>
              <a:gd name="connsiteY8" fmla="*/ 7655 h 9687"/>
              <a:gd name="connsiteX9" fmla="*/ 8564 w 10383"/>
              <a:gd name="connsiteY9" fmla="*/ 6874 h 9687"/>
              <a:gd name="connsiteX10" fmla="*/ 8110 w 10383"/>
              <a:gd name="connsiteY10" fmla="*/ 6563 h 9687"/>
              <a:gd name="connsiteX11" fmla="*/ 5836 w 10383"/>
              <a:gd name="connsiteY11" fmla="*/ 6405 h 9687"/>
              <a:gd name="connsiteX12" fmla="*/ 3566 w 10383"/>
              <a:gd name="connsiteY12" fmla="*/ 6093 h 9687"/>
              <a:gd name="connsiteX13" fmla="*/ 2657 w 10383"/>
              <a:gd name="connsiteY13" fmla="*/ 5312 h 9687"/>
              <a:gd name="connsiteX14" fmla="*/ 1746 w 10383"/>
              <a:gd name="connsiteY14" fmla="*/ 4062 h 9687"/>
              <a:gd name="connsiteX15" fmla="*/ 2657 w 10383"/>
              <a:gd name="connsiteY15" fmla="*/ 3594 h 9687"/>
              <a:gd name="connsiteX16" fmla="*/ 2202 w 10383"/>
              <a:gd name="connsiteY16" fmla="*/ 2500 h 9687"/>
              <a:gd name="connsiteX17" fmla="*/ 4475 w 10383"/>
              <a:gd name="connsiteY17" fmla="*/ 2500 h 9687"/>
              <a:gd name="connsiteX18" fmla="*/ 5383 w 10383"/>
              <a:gd name="connsiteY18" fmla="*/ 3126 h 9687"/>
              <a:gd name="connsiteX19" fmla="*/ 7200 w 10383"/>
              <a:gd name="connsiteY19" fmla="*/ 3126 h 9687"/>
              <a:gd name="connsiteX20" fmla="*/ 7200 w 10383"/>
              <a:gd name="connsiteY20" fmla="*/ 2657 h 9687"/>
              <a:gd name="connsiteX21" fmla="*/ 7657 w 10383"/>
              <a:gd name="connsiteY21" fmla="*/ 2344 h 9687"/>
              <a:gd name="connsiteX22" fmla="*/ 8110 w 10383"/>
              <a:gd name="connsiteY22" fmla="*/ 2500 h 9687"/>
              <a:gd name="connsiteX23" fmla="*/ 7657 w 10383"/>
              <a:gd name="connsiteY23" fmla="*/ 1562 h 9687"/>
              <a:gd name="connsiteX24" fmla="*/ 8564 w 10383"/>
              <a:gd name="connsiteY24" fmla="*/ 937 h 9687"/>
              <a:gd name="connsiteX25" fmla="*/ 8564 w 10383"/>
              <a:gd name="connsiteY25" fmla="*/ 312 h 9687"/>
              <a:gd name="connsiteX26" fmla="*/ 7657 w 10383"/>
              <a:gd name="connsiteY26" fmla="*/ 0 h 9687"/>
              <a:gd name="connsiteX27" fmla="*/ 6748 w 10383"/>
              <a:gd name="connsiteY27" fmla="*/ 0 h 9687"/>
              <a:gd name="connsiteX28" fmla="*/ 3566 w 10383"/>
              <a:gd name="connsiteY28" fmla="*/ 157 h 9687"/>
              <a:gd name="connsiteX29" fmla="*/ 3111 w 10383"/>
              <a:gd name="connsiteY29" fmla="*/ 0 h 9687"/>
              <a:gd name="connsiteX30" fmla="*/ 3111 w 10383"/>
              <a:gd name="connsiteY30" fmla="*/ 781 h 9687"/>
              <a:gd name="connsiteX31" fmla="*/ 3111 w 10383"/>
              <a:gd name="connsiteY31" fmla="*/ 937 h 9687"/>
              <a:gd name="connsiteX0" fmla="*/ 2996 w 10414"/>
              <a:gd name="connsiteY0" fmla="*/ 967 h 9749"/>
              <a:gd name="connsiteX1" fmla="*/ 1244 w 10414"/>
              <a:gd name="connsiteY1" fmla="*/ 2097 h 9749"/>
              <a:gd name="connsiteX2" fmla="*/ 369 w 10414"/>
              <a:gd name="connsiteY2" fmla="*/ 3227 h 9749"/>
              <a:gd name="connsiteX3" fmla="*/ 805 w 10414"/>
              <a:gd name="connsiteY3" fmla="*/ 4193 h 9749"/>
              <a:gd name="connsiteX4" fmla="*/ 10000 w 10414"/>
              <a:gd name="connsiteY4" fmla="*/ 9517 h 9749"/>
              <a:gd name="connsiteX5" fmla="*/ 8685 w 10414"/>
              <a:gd name="connsiteY5" fmla="*/ 8710 h 9749"/>
              <a:gd name="connsiteX6" fmla="*/ 8685 w 10414"/>
              <a:gd name="connsiteY6" fmla="*/ 7902 h 9749"/>
              <a:gd name="connsiteX7" fmla="*/ 9125 w 10414"/>
              <a:gd name="connsiteY7" fmla="*/ 7902 h 9749"/>
              <a:gd name="connsiteX8" fmla="*/ 8248 w 10414"/>
              <a:gd name="connsiteY8" fmla="*/ 7096 h 9749"/>
              <a:gd name="connsiteX9" fmla="*/ 7811 w 10414"/>
              <a:gd name="connsiteY9" fmla="*/ 6775 h 9749"/>
              <a:gd name="connsiteX10" fmla="*/ 5621 w 10414"/>
              <a:gd name="connsiteY10" fmla="*/ 6612 h 9749"/>
              <a:gd name="connsiteX11" fmla="*/ 3434 w 10414"/>
              <a:gd name="connsiteY11" fmla="*/ 6290 h 9749"/>
              <a:gd name="connsiteX12" fmla="*/ 2559 w 10414"/>
              <a:gd name="connsiteY12" fmla="*/ 5484 h 9749"/>
              <a:gd name="connsiteX13" fmla="*/ 1682 w 10414"/>
              <a:gd name="connsiteY13" fmla="*/ 4193 h 9749"/>
              <a:gd name="connsiteX14" fmla="*/ 2559 w 10414"/>
              <a:gd name="connsiteY14" fmla="*/ 3710 h 9749"/>
              <a:gd name="connsiteX15" fmla="*/ 2121 w 10414"/>
              <a:gd name="connsiteY15" fmla="*/ 2581 h 9749"/>
              <a:gd name="connsiteX16" fmla="*/ 4310 w 10414"/>
              <a:gd name="connsiteY16" fmla="*/ 2581 h 9749"/>
              <a:gd name="connsiteX17" fmla="*/ 5184 w 10414"/>
              <a:gd name="connsiteY17" fmla="*/ 3227 h 9749"/>
              <a:gd name="connsiteX18" fmla="*/ 6934 w 10414"/>
              <a:gd name="connsiteY18" fmla="*/ 3227 h 9749"/>
              <a:gd name="connsiteX19" fmla="*/ 6934 w 10414"/>
              <a:gd name="connsiteY19" fmla="*/ 2743 h 9749"/>
              <a:gd name="connsiteX20" fmla="*/ 7375 w 10414"/>
              <a:gd name="connsiteY20" fmla="*/ 2420 h 9749"/>
              <a:gd name="connsiteX21" fmla="*/ 7811 w 10414"/>
              <a:gd name="connsiteY21" fmla="*/ 2581 h 9749"/>
              <a:gd name="connsiteX22" fmla="*/ 7375 w 10414"/>
              <a:gd name="connsiteY22" fmla="*/ 1612 h 9749"/>
              <a:gd name="connsiteX23" fmla="*/ 8248 w 10414"/>
              <a:gd name="connsiteY23" fmla="*/ 967 h 9749"/>
              <a:gd name="connsiteX24" fmla="*/ 8248 w 10414"/>
              <a:gd name="connsiteY24" fmla="*/ 322 h 9749"/>
              <a:gd name="connsiteX25" fmla="*/ 7375 w 10414"/>
              <a:gd name="connsiteY25" fmla="*/ 0 h 9749"/>
              <a:gd name="connsiteX26" fmla="*/ 6499 w 10414"/>
              <a:gd name="connsiteY26" fmla="*/ 0 h 9749"/>
              <a:gd name="connsiteX27" fmla="*/ 3434 w 10414"/>
              <a:gd name="connsiteY27" fmla="*/ 162 h 9749"/>
              <a:gd name="connsiteX28" fmla="*/ 2996 w 10414"/>
              <a:gd name="connsiteY28" fmla="*/ 0 h 9749"/>
              <a:gd name="connsiteX29" fmla="*/ 2996 w 10414"/>
              <a:gd name="connsiteY29" fmla="*/ 806 h 9749"/>
              <a:gd name="connsiteX30" fmla="*/ 2996 w 10414"/>
              <a:gd name="connsiteY30" fmla="*/ 967 h 9749"/>
              <a:gd name="connsiteX0" fmla="*/ 2787 w 8810"/>
              <a:gd name="connsiteY0" fmla="*/ 992 h 9117"/>
              <a:gd name="connsiteX1" fmla="*/ 1105 w 8810"/>
              <a:gd name="connsiteY1" fmla="*/ 2151 h 9117"/>
              <a:gd name="connsiteX2" fmla="*/ 264 w 8810"/>
              <a:gd name="connsiteY2" fmla="*/ 3310 h 9117"/>
              <a:gd name="connsiteX3" fmla="*/ 683 w 8810"/>
              <a:gd name="connsiteY3" fmla="*/ 4301 h 9117"/>
              <a:gd name="connsiteX4" fmla="*/ 8250 w 8810"/>
              <a:gd name="connsiteY4" fmla="*/ 8934 h 9117"/>
              <a:gd name="connsiteX5" fmla="*/ 8250 w 8810"/>
              <a:gd name="connsiteY5" fmla="*/ 8105 h 9117"/>
              <a:gd name="connsiteX6" fmla="*/ 8672 w 8810"/>
              <a:gd name="connsiteY6" fmla="*/ 8105 h 9117"/>
              <a:gd name="connsiteX7" fmla="*/ 7830 w 8810"/>
              <a:gd name="connsiteY7" fmla="*/ 7279 h 9117"/>
              <a:gd name="connsiteX8" fmla="*/ 7410 w 8810"/>
              <a:gd name="connsiteY8" fmla="*/ 6949 h 9117"/>
              <a:gd name="connsiteX9" fmla="*/ 5308 w 8810"/>
              <a:gd name="connsiteY9" fmla="*/ 6782 h 9117"/>
              <a:gd name="connsiteX10" fmla="*/ 3207 w 8810"/>
              <a:gd name="connsiteY10" fmla="*/ 6452 h 9117"/>
              <a:gd name="connsiteX11" fmla="*/ 2367 w 8810"/>
              <a:gd name="connsiteY11" fmla="*/ 5625 h 9117"/>
              <a:gd name="connsiteX12" fmla="*/ 1525 w 8810"/>
              <a:gd name="connsiteY12" fmla="*/ 4301 h 9117"/>
              <a:gd name="connsiteX13" fmla="*/ 2367 w 8810"/>
              <a:gd name="connsiteY13" fmla="*/ 3806 h 9117"/>
              <a:gd name="connsiteX14" fmla="*/ 1947 w 8810"/>
              <a:gd name="connsiteY14" fmla="*/ 2647 h 9117"/>
              <a:gd name="connsiteX15" fmla="*/ 4049 w 8810"/>
              <a:gd name="connsiteY15" fmla="*/ 2647 h 9117"/>
              <a:gd name="connsiteX16" fmla="*/ 4888 w 8810"/>
              <a:gd name="connsiteY16" fmla="*/ 3310 h 9117"/>
              <a:gd name="connsiteX17" fmla="*/ 6568 w 8810"/>
              <a:gd name="connsiteY17" fmla="*/ 3310 h 9117"/>
              <a:gd name="connsiteX18" fmla="*/ 6568 w 8810"/>
              <a:gd name="connsiteY18" fmla="*/ 2814 h 9117"/>
              <a:gd name="connsiteX19" fmla="*/ 6992 w 8810"/>
              <a:gd name="connsiteY19" fmla="*/ 2482 h 9117"/>
              <a:gd name="connsiteX20" fmla="*/ 7410 w 8810"/>
              <a:gd name="connsiteY20" fmla="*/ 2647 h 9117"/>
              <a:gd name="connsiteX21" fmla="*/ 6992 w 8810"/>
              <a:gd name="connsiteY21" fmla="*/ 1654 h 9117"/>
              <a:gd name="connsiteX22" fmla="*/ 7830 w 8810"/>
              <a:gd name="connsiteY22" fmla="*/ 992 h 9117"/>
              <a:gd name="connsiteX23" fmla="*/ 7830 w 8810"/>
              <a:gd name="connsiteY23" fmla="*/ 330 h 9117"/>
              <a:gd name="connsiteX24" fmla="*/ 6992 w 8810"/>
              <a:gd name="connsiteY24" fmla="*/ 0 h 9117"/>
              <a:gd name="connsiteX25" fmla="*/ 6151 w 8810"/>
              <a:gd name="connsiteY25" fmla="*/ 0 h 9117"/>
              <a:gd name="connsiteX26" fmla="*/ 3207 w 8810"/>
              <a:gd name="connsiteY26" fmla="*/ 166 h 9117"/>
              <a:gd name="connsiteX27" fmla="*/ 2787 w 8810"/>
              <a:gd name="connsiteY27" fmla="*/ 0 h 9117"/>
              <a:gd name="connsiteX28" fmla="*/ 2787 w 8810"/>
              <a:gd name="connsiteY28" fmla="*/ 827 h 9117"/>
              <a:gd name="connsiteX29" fmla="*/ 2787 w 8810"/>
              <a:gd name="connsiteY29" fmla="*/ 992 h 9117"/>
              <a:gd name="connsiteX0" fmla="*/ 3163 w 9843"/>
              <a:gd name="connsiteY0" fmla="*/ 1088 h 8890"/>
              <a:gd name="connsiteX1" fmla="*/ 1254 w 9843"/>
              <a:gd name="connsiteY1" fmla="*/ 2359 h 8890"/>
              <a:gd name="connsiteX2" fmla="*/ 300 w 9843"/>
              <a:gd name="connsiteY2" fmla="*/ 3631 h 8890"/>
              <a:gd name="connsiteX3" fmla="*/ 775 w 9843"/>
              <a:gd name="connsiteY3" fmla="*/ 4718 h 8890"/>
              <a:gd name="connsiteX4" fmla="*/ 9364 w 9843"/>
              <a:gd name="connsiteY4" fmla="*/ 8890 h 8890"/>
              <a:gd name="connsiteX5" fmla="*/ 9843 w 9843"/>
              <a:gd name="connsiteY5" fmla="*/ 8890 h 8890"/>
              <a:gd name="connsiteX6" fmla="*/ 8888 w 9843"/>
              <a:gd name="connsiteY6" fmla="*/ 7984 h 8890"/>
              <a:gd name="connsiteX7" fmla="*/ 8411 w 9843"/>
              <a:gd name="connsiteY7" fmla="*/ 7622 h 8890"/>
              <a:gd name="connsiteX8" fmla="*/ 6025 w 9843"/>
              <a:gd name="connsiteY8" fmla="*/ 7439 h 8890"/>
              <a:gd name="connsiteX9" fmla="*/ 3640 w 9843"/>
              <a:gd name="connsiteY9" fmla="*/ 7077 h 8890"/>
              <a:gd name="connsiteX10" fmla="*/ 2687 w 9843"/>
              <a:gd name="connsiteY10" fmla="*/ 6170 h 8890"/>
              <a:gd name="connsiteX11" fmla="*/ 1731 w 9843"/>
              <a:gd name="connsiteY11" fmla="*/ 4718 h 8890"/>
              <a:gd name="connsiteX12" fmla="*/ 2687 w 9843"/>
              <a:gd name="connsiteY12" fmla="*/ 4175 h 8890"/>
              <a:gd name="connsiteX13" fmla="*/ 2210 w 9843"/>
              <a:gd name="connsiteY13" fmla="*/ 2903 h 8890"/>
              <a:gd name="connsiteX14" fmla="*/ 4596 w 9843"/>
              <a:gd name="connsiteY14" fmla="*/ 2903 h 8890"/>
              <a:gd name="connsiteX15" fmla="*/ 5548 w 9843"/>
              <a:gd name="connsiteY15" fmla="*/ 3631 h 8890"/>
              <a:gd name="connsiteX16" fmla="*/ 7455 w 9843"/>
              <a:gd name="connsiteY16" fmla="*/ 3631 h 8890"/>
              <a:gd name="connsiteX17" fmla="*/ 7455 w 9843"/>
              <a:gd name="connsiteY17" fmla="*/ 3087 h 8890"/>
              <a:gd name="connsiteX18" fmla="*/ 7936 w 9843"/>
              <a:gd name="connsiteY18" fmla="*/ 2722 h 8890"/>
              <a:gd name="connsiteX19" fmla="*/ 8411 w 9843"/>
              <a:gd name="connsiteY19" fmla="*/ 2903 h 8890"/>
              <a:gd name="connsiteX20" fmla="*/ 7936 w 9843"/>
              <a:gd name="connsiteY20" fmla="*/ 1814 h 8890"/>
              <a:gd name="connsiteX21" fmla="*/ 8888 w 9843"/>
              <a:gd name="connsiteY21" fmla="*/ 1088 h 8890"/>
              <a:gd name="connsiteX22" fmla="*/ 8888 w 9843"/>
              <a:gd name="connsiteY22" fmla="*/ 362 h 8890"/>
              <a:gd name="connsiteX23" fmla="*/ 7936 w 9843"/>
              <a:gd name="connsiteY23" fmla="*/ 0 h 8890"/>
              <a:gd name="connsiteX24" fmla="*/ 6982 w 9843"/>
              <a:gd name="connsiteY24" fmla="*/ 0 h 8890"/>
              <a:gd name="connsiteX25" fmla="*/ 3640 w 9843"/>
              <a:gd name="connsiteY25" fmla="*/ 182 h 8890"/>
              <a:gd name="connsiteX26" fmla="*/ 3163 w 9843"/>
              <a:gd name="connsiteY26" fmla="*/ 0 h 8890"/>
              <a:gd name="connsiteX27" fmla="*/ 3163 w 9843"/>
              <a:gd name="connsiteY27" fmla="*/ 907 h 8890"/>
              <a:gd name="connsiteX28" fmla="*/ 3163 w 9843"/>
              <a:gd name="connsiteY28" fmla="*/ 1088 h 8890"/>
              <a:gd name="connsiteX0" fmla="*/ 3213 w 9513"/>
              <a:gd name="connsiteY0" fmla="*/ 1224 h 10000"/>
              <a:gd name="connsiteX1" fmla="*/ 1274 w 9513"/>
              <a:gd name="connsiteY1" fmla="*/ 2654 h 10000"/>
              <a:gd name="connsiteX2" fmla="*/ 305 w 9513"/>
              <a:gd name="connsiteY2" fmla="*/ 4084 h 10000"/>
              <a:gd name="connsiteX3" fmla="*/ 787 w 9513"/>
              <a:gd name="connsiteY3" fmla="*/ 5307 h 10000"/>
              <a:gd name="connsiteX4" fmla="*/ 9513 w 9513"/>
              <a:gd name="connsiteY4" fmla="*/ 10000 h 10000"/>
              <a:gd name="connsiteX5" fmla="*/ 9030 w 9513"/>
              <a:gd name="connsiteY5" fmla="*/ 8981 h 10000"/>
              <a:gd name="connsiteX6" fmla="*/ 8545 w 9513"/>
              <a:gd name="connsiteY6" fmla="*/ 8574 h 10000"/>
              <a:gd name="connsiteX7" fmla="*/ 6121 w 9513"/>
              <a:gd name="connsiteY7" fmla="*/ 8368 h 10000"/>
              <a:gd name="connsiteX8" fmla="*/ 3698 w 9513"/>
              <a:gd name="connsiteY8" fmla="*/ 7961 h 10000"/>
              <a:gd name="connsiteX9" fmla="*/ 2730 w 9513"/>
              <a:gd name="connsiteY9" fmla="*/ 6940 h 10000"/>
              <a:gd name="connsiteX10" fmla="*/ 1759 w 9513"/>
              <a:gd name="connsiteY10" fmla="*/ 5307 h 10000"/>
              <a:gd name="connsiteX11" fmla="*/ 2730 w 9513"/>
              <a:gd name="connsiteY11" fmla="*/ 4696 h 10000"/>
              <a:gd name="connsiteX12" fmla="*/ 2245 w 9513"/>
              <a:gd name="connsiteY12" fmla="*/ 3265 h 10000"/>
              <a:gd name="connsiteX13" fmla="*/ 4669 w 9513"/>
              <a:gd name="connsiteY13" fmla="*/ 3265 h 10000"/>
              <a:gd name="connsiteX14" fmla="*/ 5636 w 9513"/>
              <a:gd name="connsiteY14" fmla="*/ 4084 h 10000"/>
              <a:gd name="connsiteX15" fmla="*/ 7574 w 9513"/>
              <a:gd name="connsiteY15" fmla="*/ 4084 h 10000"/>
              <a:gd name="connsiteX16" fmla="*/ 7574 w 9513"/>
              <a:gd name="connsiteY16" fmla="*/ 3472 h 10000"/>
              <a:gd name="connsiteX17" fmla="*/ 8063 w 9513"/>
              <a:gd name="connsiteY17" fmla="*/ 3062 h 10000"/>
              <a:gd name="connsiteX18" fmla="*/ 8545 w 9513"/>
              <a:gd name="connsiteY18" fmla="*/ 3265 h 10000"/>
              <a:gd name="connsiteX19" fmla="*/ 8063 w 9513"/>
              <a:gd name="connsiteY19" fmla="*/ 2040 h 10000"/>
              <a:gd name="connsiteX20" fmla="*/ 9030 w 9513"/>
              <a:gd name="connsiteY20" fmla="*/ 1224 h 10000"/>
              <a:gd name="connsiteX21" fmla="*/ 9030 w 9513"/>
              <a:gd name="connsiteY21" fmla="*/ 407 h 10000"/>
              <a:gd name="connsiteX22" fmla="*/ 8063 w 9513"/>
              <a:gd name="connsiteY22" fmla="*/ 0 h 10000"/>
              <a:gd name="connsiteX23" fmla="*/ 7093 w 9513"/>
              <a:gd name="connsiteY23" fmla="*/ 0 h 10000"/>
              <a:gd name="connsiteX24" fmla="*/ 3698 w 9513"/>
              <a:gd name="connsiteY24" fmla="*/ 205 h 10000"/>
              <a:gd name="connsiteX25" fmla="*/ 3213 w 9513"/>
              <a:gd name="connsiteY25" fmla="*/ 0 h 10000"/>
              <a:gd name="connsiteX26" fmla="*/ 3213 w 9513"/>
              <a:gd name="connsiteY26" fmla="*/ 1020 h 10000"/>
              <a:gd name="connsiteX27" fmla="*/ 3213 w 9513"/>
              <a:gd name="connsiteY27" fmla="*/ 1224 h 10000"/>
              <a:gd name="connsiteX0" fmla="*/ 3377 w 10000"/>
              <a:gd name="connsiteY0" fmla="*/ 1224 h 10000"/>
              <a:gd name="connsiteX1" fmla="*/ 1339 w 10000"/>
              <a:gd name="connsiteY1" fmla="*/ 2654 h 10000"/>
              <a:gd name="connsiteX2" fmla="*/ 321 w 10000"/>
              <a:gd name="connsiteY2" fmla="*/ 4084 h 10000"/>
              <a:gd name="connsiteX3" fmla="*/ 827 w 10000"/>
              <a:gd name="connsiteY3" fmla="*/ 5307 h 10000"/>
              <a:gd name="connsiteX4" fmla="*/ 10000 w 10000"/>
              <a:gd name="connsiteY4" fmla="*/ 10000 h 10000"/>
              <a:gd name="connsiteX5" fmla="*/ 8982 w 10000"/>
              <a:gd name="connsiteY5" fmla="*/ 8574 h 10000"/>
              <a:gd name="connsiteX6" fmla="*/ 6434 w 10000"/>
              <a:gd name="connsiteY6" fmla="*/ 8368 h 10000"/>
              <a:gd name="connsiteX7" fmla="*/ 3887 w 10000"/>
              <a:gd name="connsiteY7" fmla="*/ 7961 h 10000"/>
              <a:gd name="connsiteX8" fmla="*/ 2870 w 10000"/>
              <a:gd name="connsiteY8" fmla="*/ 6940 h 10000"/>
              <a:gd name="connsiteX9" fmla="*/ 1849 w 10000"/>
              <a:gd name="connsiteY9" fmla="*/ 5307 h 10000"/>
              <a:gd name="connsiteX10" fmla="*/ 2870 w 10000"/>
              <a:gd name="connsiteY10" fmla="*/ 4696 h 10000"/>
              <a:gd name="connsiteX11" fmla="*/ 2360 w 10000"/>
              <a:gd name="connsiteY11" fmla="*/ 3265 h 10000"/>
              <a:gd name="connsiteX12" fmla="*/ 4908 w 10000"/>
              <a:gd name="connsiteY12" fmla="*/ 3265 h 10000"/>
              <a:gd name="connsiteX13" fmla="*/ 5925 w 10000"/>
              <a:gd name="connsiteY13" fmla="*/ 4084 h 10000"/>
              <a:gd name="connsiteX14" fmla="*/ 7962 w 10000"/>
              <a:gd name="connsiteY14" fmla="*/ 4084 h 10000"/>
              <a:gd name="connsiteX15" fmla="*/ 7962 w 10000"/>
              <a:gd name="connsiteY15" fmla="*/ 3472 h 10000"/>
              <a:gd name="connsiteX16" fmla="*/ 8476 w 10000"/>
              <a:gd name="connsiteY16" fmla="*/ 3062 h 10000"/>
              <a:gd name="connsiteX17" fmla="*/ 8982 w 10000"/>
              <a:gd name="connsiteY17" fmla="*/ 3265 h 10000"/>
              <a:gd name="connsiteX18" fmla="*/ 8476 w 10000"/>
              <a:gd name="connsiteY18" fmla="*/ 2040 h 10000"/>
              <a:gd name="connsiteX19" fmla="*/ 9492 w 10000"/>
              <a:gd name="connsiteY19" fmla="*/ 1224 h 10000"/>
              <a:gd name="connsiteX20" fmla="*/ 9492 w 10000"/>
              <a:gd name="connsiteY20" fmla="*/ 407 h 10000"/>
              <a:gd name="connsiteX21" fmla="*/ 8476 w 10000"/>
              <a:gd name="connsiteY21" fmla="*/ 0 h 10000"/>
              <a:gd name="connsiteX22" fmla="*/ 7456 w 10000"/>
              <a:gd name="connsiteY22" fmla="*/ 0 h 10000"/>
              <a:gd name="connsiteX23" fmla="*/ 3887 w 10000"/>
              <a:gd name="connsiteY23" fmla="*/ 205 h 10000"/>
              <a:gd name="connsiteX24" fmla="*/ 3377 w 10000"/>
              <a:gd name="connsiteY24" fmla="*/ 0 h 10000"/>
              <a:gd name="connsiteX25" fmla="*/ 3377 w 10000"/>
              <a:gd name="connsiteY25" fmla="*/ 1020 h 10000"/>
              <a:gd name="connsiteX26" fmla="*/ 3377 w 10000"/>
              <a:gd name="connsiteY26" fmla="*/ 1224 h 10000"/>
              <a:gd name="connsiteX0" fmla="*/ 3377 w 10000"/>
              <a:gd name="connsiteY0" fmla="*/ 1224 h 10000"/>
              <a:gd name="connsiteX1" fmla="*/ 1339 w 10000"/>
              <a:gd name="connsiteY1" fmla="*/ 2654 h 10000"/>
              <a:gd name="connsiteX2" fmla="*/ 321 w 10000"/>
              <a:gd name="connsiteY2" fmla="*/ 4084 h 10000"/>
              <a:gd name="connsiteX3" fmla="*/ 827 w 10000"/>
              <a:gd name="connsiteY3" fmla="*/ 5307 h 10000"/>
              <a:gd name="connsiteX4" fmla="*/ 10000 w 10000"/>
              <a:gd name="connsiteY4" fmla="*/ 10000 h 10000"/>
              <a:gd name="connsiteX5" fmla="*/ 6434 w 10000"/>
              <a:gd name="connsiteY5" fmla="*/ 8368 h 10000"/>
              <a:gd name="connsiteX6" fmla="*/ 3887 w 10000"/>
              <a:gd name="connsiteY6" fmla="*/ 7961 h 10000"/>
              <a:gd name="connsiteX7" fmla="*/ 2870 w 10000"/>
              <a:gd name="connsiteY7" fmla="*/ 6940 h 10000"/>
              <a:gd name="connsiteX8" fmla="*/ 1849 w 10000"/>
              <a:gd name="connsiteY8" fmla="*/ 5307 h 10000"/>
              <a:gd name="connsiteX9" fmla="*/ 2870 w 10000"/>
              <a:gd name="connsiteY9" fmla="*/ 4696 h 10000"/>
              <a:gd name="connsiteX10" fmla="*/ 2360 w 10000"/>
              <a:gd name="connsiteY10" fmla="*/ 3265 h 10000"/>
              <a:gd name="connsiteX11" fmla="*/ 4908 w 10000"/>
              <a:gd name="connsiteY11" fmla="*/ 3265 h 10000"/>
              <a:gd name="connsiteX12" fmla="*/ 5925 w 10000"/>
              <a:gd name="connsiteY12" fmla="*/ 4084 h 10000"/>
              <a:gd name="connsiteX13" fmla="*/ 7962 w 10000"/>
              <a:gd name="connsiteY13" fmla="*/ 4084 h 10000"/>
              <a:gd name="connsiteX14" fmla="*/ 7962 w 10000"/>
              <a:gd name="connsiteY14" fmla="*/ 3472 h 10000"/>
              <a:gd name="connsiteX15" fmla="*/ 8476 w 10000"/>
              <a:gd name="connsiteY15" fmla="*/ 3062 h 10000"/>
              <a:gd name="connsiteX16" fmla="*/ 8982 w 10000"/>
              <a:gd name="connsiteY16" fmla="*/ 3265 h 10000"/>
              <a:gd name="connsiteX17" fmla="*/ 8476 w 10000"/>
              <a:gd name="connsiteY17" fmla="*/ 2040 h 10000"/>
              <a:gd name="connsiteX18" fmla="*/ 9492 w 10000"/>
              <a:gd name="connsiteY18" fmla="*/ 1224 h 10000"/>
              <a:gd name="connsiteX19" fmla="*/ 9492 w 10000"/>
              <a:gd name="connsiteY19" fmla="*/ 407 h 10000"/>
              <a:gd name="connsiteX20" fmla="*/ 8476 w 10000"/>
              <a:gd name="connsiteY20" fmla="*/ 0 h 10000"/>
              <a:gd name="connsiteX21" fmla="*/ 7456 w 10000"/>
              <a:gd name="connsiteY21" fmla="*/ 0 h 10000"/>
              <a:gd name="connsiteX22" fmla="*/ 3887 w 10000"/>
              <a:gd name="connsiteY22" fmla="*/ 205 h 10000"/>
              <a:gd name="connsiteX23" fmla="*/ 3377 w 10000"/>
              <a:gd name="connsiteY23" fmla="*/ 0 h 10000"/>
              <a:gd name="connsiteX24" fmla="*/ 3377 w 10000"/>
              <a:gd name="connsiteY24" fmla="*/ 1020 h 10000"/>
              <a:gd name="connsiteX25" fmla="*/ 3377 w 10000"/>
              <a:gd name="connsiteY25" fmla="*/ 1224 h 10000"/>
              <a:gd name="connsiteX0" fmla="*/ 3377 w 10000"/>
              <a:gd name="connsiteY0" fmla="*/ 1224 h 10000"/>
              <a:gd name="connsiteX1" fmla="*/ 1339 w 10000"/>
              <a:gd name="connsiteY1" fmla="*/ 2654 h 10000"/>
              <a:gd name="connsiteX2" fmla="*/ 321 w 10000"/>
              <a:gd name="connsiteY2" fmla="*/ 4084 h 10000"/>
              <a:gd name="connsiteX3" fmla="*/ 827 w 10000"/>
              <a:gd name="connsiteY3" fmla="*/ 5307 h 10000"/>
              <a:gd name="connsiteX4" fmla="*/ 10000 w 10000"/>
              <a:gd name="connsiteY4" fmla="*/ 10000 h 10000"/>
              <a:gd name="connsiteX5" fmla="*/ 3887 w 10000"/>
              <a:gd name="connsiteY5" fmla="*/ 7961 h 10000"/>
              <a:gd name="connsiteX6" fmla="*/ 2870 w 10000"/>
              <a:gd name="connsiteY6" fmla="*/ 6940 h 10000"/>
              <a:gd name="connsiteX7" fmla="*/ 1849 w 10000"/>
              <a:gd name="connsiteY7" fmla="*/ 5307 h 10000"/>
              <a:gd name="connsiteX8" fmla="*/ 2870 w 10000"/>
              <a:gd name="connsiteY8" fmla="*/ 4696 h 10000"/>
              <a:gd name="connsiteX9" fmla="*/ 2360 w 10000"/>
              <a:gd name="connsiteY9" fmla="*/ 3265 h 10000"/>
              <a:gd name="connsiteX10" fmla="*/ 4908 w 10000"/>
              <a:gd name="connsiteY10" fmla="*/ 3265 h 10000"/>
              <a:gd name="connsiteX11" fmla="*/ 5925 w 10000"/>
              <a:gd name="connsiteY11" fmla="*/ 4084 h 10000"/>
              <a:gd name="connsiteX12" fmla="*/ 7962 w 10000"/>
              <a:gd name="connsiteY12" fmla="*/ 4084 h 10000"/>
              <a:gd name="connsiteX13" fmla="*/ 7962 w 10000"/>
              <a:gd name="connsiteY13" fmla="*/ 3472 h 10000"/>
              <a:gd name="connsiteX14" fmla="*/ 8476 w 10000"/>
              <a:gd name="connsiteY14" fmla="*/ 3062 h 10000"/>
              <a:gd name="connsiteX15" fmla="*/ 8982 w 10000"/>
              <a:gd name="connsiteY15" fmla="*/ 3265 h 10000"/>
              <a:gd name="connsiteX16" fmla="*/ 8476 w 10000"/>
              <a:gd name="connsiteY16" fmla="*/ 2040 h 10000"/>
              <a:gd name="connsiteX17" fmla="*/ 9492 w 10000"/>
              <a:gd name="connsiteY17" fmla="*/ 1224 h 10000"/>
              <a:gd name="connsiteX18" fmla="*/ 9492 w 10000"/>
              <a:gd name="connsiteY18" fmla="*/ 407 h 10000"/>
              <a:gd name="connsiteX19" fmla="*/ 8476 w 10000"/>
              <a:gd name="connsiteY19" fmla="*/ 0 h 10000"/>
              <a:gd name="connsiteX20" fmla="*/ 7456 w 10000"/>
              <a:gd name="connsiteY20" fmla="*/ 0 h 10000"/>
              <a:gd name="connsiteX21" fmla="*/ 3887 w 10000"/>
              <a:gd name="connsiteY21" fmla="*/ 205 h 10000"/>
              <a:gd name="connsiteX22" fmla="*/ 3377 w 10000"/>
              <a:gd name="connsiteY22" fmla="*/ 0 h 10000"/>
              <a:gd name="connsiteX23" fmla="*/ 3377 w 10000"/>
              <a:gd name="connsiteY23" fmla="*/ 1020 h 10000"/>
              <a:gd name="connsiteX24" fmla="*/ 3377 w 10000"/>
              <a:gd name="connsiteY24" fmla="*/ 1224 h 10000"/>
              <a:gd name="connsiteX0" fmla="*/ 3377 w 10000"/>
              <a:gd name="connsiteY0" fmla="*/ 1224 h 10000"/>
              <a:gd name="connsiteX1" fmla="*/ 1339 w 10000"/>
              <a:gd name="connsiteY1" fmla="*/ 2654 h 10000"/>
              <a:gd name="connsiteX2" fmla="*/ 321 w 10000"/>
              <a:gd name="connsiteY2" fmla="*/ 4084 h 10000"/>
              <a:gd name="connsiteX3" fmla="*/ 827 w 10000"/>
              <a:gd name="connsiteY3" fmla="*/ 5307 h 10000"/>
              <a:gd name="connsiteX4" fmla="*/ 10000 w 10000"/>
              <a:gd name="connsiteY4" fmla="*/ 10000 h 10000"/>
              <a:gd name="connsiteX5" fmla="*/ 3887 w 10000"/>
              <a:gd name="connsiteY5" fmla="*/ 7961 h 10000"/>
              <a:gd name="connsiteX6" fmla="*/ 1849 w 10000"/>
              <a:gd name="connsiteY6" fmla="*/ 5307 h 10000"/>
              <a:gd name="connsiteX7" fmla="*/ 2870 w 10000"/>
              <a:gd name="connsiteY7" fmla="*/ 4696 h 10000"/>
              <a:gd name="connsiteX8" fmla="*/ 2360 w 10000"/>
              <a:gd name="connsiteY8" fmla="*/ 3265 h 10000"/>
              <a:gd name="connsiteX9" fmla="*/ 4908 w 10000"/>
              <a:gd name="connsiteY9" fmla="*/ 3265 h 10000"/>
              <a:gd name="connsiteX10" fmla="*/ 5925 w 10000"/>
              <a:gd name="connsiteY10" fmla="*/ 4084 h 10000"/>
              <a:gd name="connsiteX11" fmla="*/ 7962 w 10000"/>
              <a:gd name="connsiteY11" fmla="*/ 4084 h 10000"/>
              <a:gd name="connsiteX12" fmla="*/ 7962 w 10000"/>
              <a:gd name="connsiteY12" fmla="*/ 3472 h 10000"/>
              <a:gd name="connsiteX13" fmla="*/ 8476 w 10000"/>
              <a:gd name="connsiteY13" fmla="*/ 3062 h 10000"/>
              <a:gd name="connsiteX14" fmla="*/ 8982 w 10000"/>
              <a:gd name="connsiteY14" fmla="*/ 3265 h 10000"/>
              <a:gd name="connsiteX15" fmla="*/ 8476 w 10000"/>
              <a:gd name="connsiteY15" fmla="*/ 2040 h 10000"/>
              <a:gd name="connsiteX16" fmla="*/ 9492 w 10000"/>
              <a:gd name="connsiteY16" fmla="*/ 1224 h 10000"/>
              <a:gd name="connsiteX17" fmla="*/ 9492 w 10000"/>
              <a:gd name="connsiteY17" fmla="*/ 407 h 10000"/>
              <a:gd name="connsiteX18" fmla="*/ 8476 w 10000"/>
              <a:gd name="connsiteY18" fmla="*/ 0 h 10000"/>
              <a:gd name="connsiteX19" fmla="*/ 7456 w 10000"/>
              <a:gd name="connsiteY19" fmla="*/ 0 h 10000"/>
              <a:gd name="connsiteX20" fmla="*/ 3887 w 10000"/>
              <a:gd name="connsiteY20" fmla="*/ 205 h 10000"/>
              <a:gd name="connsiteX21" fmla="*/ 3377 w 10000"/>
              <a:gd name="connsiteY21" fmla="*/ 0 h 10000"/>
              <a:gd name="connsiteX22" fmla="*/ 3377 w 10000"/>
              <a:gd name="connsiteY22" fmla="*/ 1020 h 10000"/>
              <a:gd name="connsiteX23" fmla="*/ 3377 w 10000"/>
              <a:gd name="connsiteY23" fmla="*/ 1224 h 10000"/>
              <a:gd name="connsiteX0" fmla="*/ 3377 w 10000"/>
              <a:gd name="connsiteY0" fmla="*/ 1224 h 10000"/>
              <a:gd name="connsiteX1" fmla="*/ 1339 w 10000"/>
              <a:gd name="connsiteY1" fmla="*/ 2654 h 10000"/>
              <a:gd name="connsiteX2" fmla="*/ 321 w 10000"/>
              <a:gd name="connsiteY2" fmla="*/ 4084 h 10000"/>
              <a:gd name="connsiteX3" fmla="*/ 827 w 10000"/>
              <a:gd name="connsiteY3" fmla="*/ 5307 h 10000"/>
              <a:gd name="connsiteX4" fmla="*/ 10000 w 10000"/>
              <a:gd name="connsiteY4" fmla="*/ 10000 h 10000"/>
              <a:gd name="connsiteX5" fmla="*/ 1849 w 10000"/>
              <a:gd name="connsiteY5" fmla="*/ 5307 h 10000"/>
              <a:gd name="connsiteX6" fmla="*/ 2870 w 10000"/>
              <a:gd name="connsiteY6" fmla="*/ 4696 h 10000"/>
              <a:gd name="connsiteX7" fmla="*/ 2360 w 10000"/>
              <a:gd name="connsiteY7" fmla="*/ 3265 h 10000"/>
              <a:gd name="connsiteX8" fmla="*/ 4908 w 10000"/>
              <a:gd name="connsiteY8" fmla="*/ 3265 h 10000"/>
              <a:gd name="connsiteX9" fmla="*/ 5925 w 10000"/>
              <a:gd name="connsiteY9" fmla="*/ 4084 h 10000"/>
              <a:gd name="connsiteX10" fmla="*/ 7962 w 10000"/>
              <a:gd name="connsiteY10" fmla="*/ 4084 h 10000"/>
              <a:gd name="connsiteX11" fmla="*/ 7962 w 10000"/>
              <a:gd name="connsiteY11" fmla="*/ 3472 h 10000"/>
              <a:gd name="connsiteX12" fmla="*/ 8476 w 10000"/>
              <a:gd name="connsiteY12" fmla="*/ 3062 h 10000"/>
              <a:gd name="connsiteX13" fmla="*/ 8982 w 10000"/>
              <a:gd name="connsiteY13" fmla="*/ 3265 h 10000"/>
              <a:gd name="connsiteX14" fmla="*/ 8476 w 10000"/>
              <a:gd name="connsiteY14" fmla="*/ 2040 h 10000"/>
              <a:gd name="connsiteX15" fmla="*/ 9492 w 10000"/>
              <a:gd name="connsiteY15" fmla="*/ 1224 h 10000"/>
              <a:gd name="connsiteX16" fmla="*/ 9492 w 10000"/>
              <a:gd name="connsiteY16" fmla="*/ 407 h 10000"/>
              <a:gd name="connsiteX17" fmla="*/ 8476 w 10000"/>
              <a:gd name="connsiteY17" fmla="*/ 0 h 10000"/>
              <a:gd name="connsiteX18" fmla="*/ 7456 w 10000"/>
              <a:gd name="connsiteY18" fmla="*/ 0 h 10000"/>
              <a:gd name="connsiteX19" fmla="*/ 3887 w 10000"/>
              <a:gd name="connsiteY19" fmla="*/ 205 h 10000"/>
              <a:gd name="connsiteX20" fmla="*/ 3377 w 10000"/>
              <a:gd name="connsiteY20" fmla="*/ 0 h 10000"/>
              <a:gd name="connsiteX21" fmla="*/ 3377 w 10000"/>
              <a:gd name="connsiteY21" fmla="*/ 1020 h 10000"/>
              <a:gd name="connsiteX22" fmla="*/ 3377 w 10000"/>
              <a:gd name="connsiteY22" fmla="*/ 1224 h 10000"/>
              <a:gd name="connsiteX0" fmla="*/ 3056 w 9171"/>
              <a:gd name="connsiteY0" fmla="*/ 1224 h 5424"/>
              <a:gd name="connsiteX1" fmla="*/ 1018 w 9171"/>
              <a:gd name="connsiteY1" fmla="*/ 2654 h 5424"/>
              <a:gd name="connsiteX2" fmla="*/ 0 w 9171"/>
              <a:gd name="connsiteY2" fmla="*/ 4084 h 5424"/>
              <a:gd name="connsiteX3" fmla="*/ 506 w 9171"/>
              <a:gd name="connsiteY3" fmla="*/ 5307 h 5424"/>
              <a:gd name="connsiteX4" fmla="*/ 1528 w 9171"/>
              <a:gd name="connsiteY4" fmla="*/ 5307 h 5424"/>
              <a:gd name="connsiteX5" fmla="*/ 2549 w 9171"/>
              <a:gd name="connsiteY5" fmla="*/ 4696 h 5424"/>
              <a:gd name="connsiteX6" fmla="*/ 2039 w 9171"/>
              <a:gd name="connsiteY6" fmla="*/ 3265 h 5424"/>
              <a:gd name="connsiteX7" fmla="*/ 4587 w 9171"/>
              <a:gd name="connsiteY7" fmla="*/ 3265 h 5424"/>
              <a:gd name="connsiteX8" fmla="*/ 5604 w 9171"/>
              <a:gd name="connsiteY8" fmla="*/ 4084 h 5424"/>
              <a:gd name="connsiteX9" fmla="*/ 7641 w 9171"/>
              <a:gd name="connsiteY9" fmla="*/ 4084 h 5424"/>
              <a:gd name="connsiteX10" fmla="*/ 7641 w 9171"/>
              <a:gd name="connsiteY10" fmla="*/ 3472 h 5424"/>
              <a:gd name="connsiteX11" fmla="*/ 8155 w 9171"/>
              <a:gd name="connsiteY11" fmla="*/ 3062 h 5424"/>
              <a:gd name="connsiteX12" fmla="*/ 8661 w 9171"/>
              <a:gd name="connsiteY12" fmla="*/ 3265 h 5424"/>
              <a:gd name="connsiteX13" fmla="*/ 8155 w 9171"/>
              <a:gd name="connsiteY13" fmla="*/ 2040 h 5424"/>
              <a:gd name="connsiteX14" fmla="*/ 9171 w 9171"/>
              <a:gd name="connsiteY14" fmla="*/ 1224 h 5424"/>
              <a:gd name="connsiteX15" fmla="*/ 9171 w 9171"/>
              <a:gd name="connsiteY15" fmla="*/ 407 h 5424"/>
              <a:gd name="connsiteX16" fmla="*/ 8155 w 9171"/>
              <a:gd name="connsiteY16" fmla="*/ 0 h 5424"/>
              <a:gd name="connsiteX17" fmla="*/ 7135 w 9171"/>
              <a:gd name="connsiteY17" fmla="*/ 0 h 5424"/>
              <a:gd name="connsiteX18" fmla="*/ 3566 w 9171"/>
              <a:gd name="connsiteY18" fmla="*/ 205 h 5424"/>
              <a:gd name="connsiteX19" fmla="*/ 3056 w 9171"/>
              <a:gd name="connsiteY19" fmla="*/ 0 h 5424"/>
              <a:gd name="connsiteX20" fmla="*/ 3056 w 9171"/>
              <a:gd name="connsiteY20" fmla="*/ 1020 h 5424"/>
              <a:gd name="connsiteX21" fmla="*/ 3056 w 9171"/>
              <a:gd name="connsiteY21" fmla="*/ 1224 h 5424"/>
              <a:gd name="connsiteX0" fmla="*/ 3332 w 10000"/>
              <a:gd name="connsiteY0" fmla="*/ 1881 h 10001"/>
              <a:gd name="connsiteX1" fmla="*/ 1110 w 10000"/>
              <a:gd name="connsiteY1" fmla="*/ 4893 h 10001"/>
              <a:gd name="connsiteX2" fmla="*/ 0 w 10000"/>
              <a:gd name="connsiteY2" fmla="*/ 7529 h 10001"/>
              <a:gd name="connsiteX3" fmla="*/ 552 w 10000"/>
              <a:gd name="connsiteY3" fmla="*/ 9784 h 10001"/>
              <a:gd name="connsiteX4" fmla="*/ 1666 w 10000"/>
              <a:gd name="connsiteY4" fmla="*/ 9784 h 10001"/>
              <a:gd name="connsiteX5" fmla="*/ 2779 w 10000"/>
              <a:gd name="connsiteY5" fmla="*/ 8658 h 10001"/>
              <a:gd name="connsiteX6" fmla="*/ 2223 w 10000"/>
              <a:gd name="connsiteY6" fmla="*/ 6020 h 10001"/>
              <a:gd name="connsiteX7" fmla="*/ 5002 w 10000"/>
              <a:gd name="connsiteY7" fmla="*/ 6020 h 10001"/>
              <a:gd name="connsiteX8" fmla="*/ 6111 w 10000"/>
              <a:gd name="connsiteY8" fmla="*/ 7529 h 10001"/>
              <a:gd name="connsiteX9" fmla="*/ 8332 w 10000"/>
              <a:gd name="connsiteY9" fmla="*/ 7529 h 10001"/>
              <a:gd name="connsiteX10" fmla="*/ 8332 w 10000"/>
              <a:gd name="connsiteY10" fmla="*/ 6401 h 10001"/>
              <a:gd name="connsiteX11" fmla="*/ 8892 w 10000"/>
              <a:gd name="connsiteY11" fmla="*/ 5645 h 10001"/>
              <a:gd name="connsiteX12" fmla="*/ 9444 w 10000"/>
              <a:gd name="connsiteY12" fmla="*/ 6020 h 10001"/>
              <a:gd name="connsiteX13" fmla="*/ 8892 w 10000"/>
              <a:gd name="connsiteY13" fmla="*/ 3761 h 10001"/>
              <a:gd name="connsiteX14" fmla="*/ 10000 w 10000"/>
              <a:gd name="connsiteY14" fmla="*/ 2257 h 10001"/>
              <a:gd name="connsiteX15" fmla="*/ 10000 w 10000"/>
              <a:gd name="connsiteY15" fmla="*/ 750 h 10001"/>
              <a:gd name="connsiteX16" fmla="*/ 8892 w 10000"/>
              <a:gd name="connsiteY16" fmla="*/ 0 h 10001"/>
              <a:gd name="connsiteX17" fmla="*/ 7780 w 10000"/>
              <a:gd name="connsiteY17" fmla="*/ 0 h 10001"/>
              <a:gd name="connsiteX18" fmla="*/ 3888 w 10000"/>
              <a:gd name="connsiteY18" fmla="*/ 378 h 10001"/>
              <a:gd name="connsiteX19" fmla="*/ 3332 w 10000"/>
              <a:gd name="connsiteY19" fmla="*/ 0 h 10001"/>
              <a:gd name="connsiteX20" fmla="*/ 3332 w 10000"/>
              <a:gd name="connsiteY20" fmla="*/ 1881 h 10001"/>
              <a:gd name="connsiteX0" fmla="*/ 1110 w 10000"/>
              <a:gd name="connsiteY0" fmla="*/ 4893 h 10001"/>
              <a:gd name="connsiteX1" fmla="*/ 0 w 10000"/>
              <a:gd name="connsiteY1" fmla="*/ 7529 h 10001"/>
              <a:gd name="connsiteX2" fmla="*/ 552 w 10000"/>
              <a:gd name="connsiteY2" fmla="*/ 9784 h 10001"/>
              <a:gd name="connsiteX3" fmla="*/ 1666 w 10000"/>
              <a:gd name="connsiteY3" fmla="*/ 9784 h 10001"/>
              <a:gd name="connsiteX4" fmla="*/ 2779 w 10000"/>
              <a:gd name="connsiteY4" fmla="*/ 8658 h 10001"/>
              <a:gd name="connsiteX5" fmla="*/ 2223 w 10000"/>
              <a:gd name="connsiteY5" fmla="*/ 6020 h 10001"/>
              <a:gd name="connsiteX6" fmla="*/ 5002 w 10000"/>
              <a:gd name="connsiteY6" fmla="*/ 6020 h 10001"/>
              <a:gd name="connsiteX7" fmla="*/ 6111 w 10000"/>
              <a:gd name="connsiteY7" fmla="*/ 7529 h 10001"/>
              <a:gd name="connsiteX8" fmla="*/ 8332 w 10000"/>
              <a:gd name="connsiteY8" fmla="*/ 7529 h 10001"/>
              <a:gd name="connsiteX9" fmla="*/ 8332 w 10000"/>
              <a:gd name="connsiteY9" fmla="*/ 6401 h 10001"/>
              <a:gd name="connsiteX10" fmla="*/ 8892 w 10000"/>
              <a:gd name="connsiteY10" fmla="*/ 5645 h 10001"/>
              <a:gd name="connsiteX11" fmla="*/ 9444 w 10000"/>
              <a:gd name="connsiteY11" fmla="*/ 6020 h 10001"/>
              <a:gd name="connsiteX12" fmla="*/ 8892 w 10000"/>
              <a:gd name="connsiteY12" fmla="*/ 3761 h 10001"/>
              <a:gd name="connsiteX13" fmla="*/ 10000 w 10000"/>
              <a:gd name="connsiteY13" fmla="*/ 2257 h 10001"/>
              <a:gd name="connsiteX14" fmla="*/ 10000 w 10000"/>
              <a:gd name="connsiteY14" fmla="*/ 750 h 10001"/>
              <a:gd name="connsiteX15" fmla="*/ 8892 w 10000"/>
              <a:gd name="connsiteY15" fmla="*/ 0 h 10001"/>
              <a:gd name="connsiteX16" fmla="*/ 7780 w 10000"/>
              <a:gd name="connsiteY16" fmla="*/ 0 h 10001"/>
              <a:gd name="connsiteX17" fmla="*/ 3888 w 10000"/>
              <a:gd name="connsiteY17" fmla="*/ 378 h 10001"/>
              <a:gd name="connsiteX18" fmla="*/ 3332 w 10000"/>
              <a:gd name="connsiteY18" fmla="*/ 0 h 10001"/>
              <a:gd name="connsiteX19" fmla="*/ 9846 w 10000"/>
              <a:gd name="connsiteY19" fmla="*/ 6305 h 10001"/>
              <a:gd name="connsiteX0" fmla="*/ 1110 w 10000"/>
              <a:gd name="connsiteY0" fmla="*/ 4893 h 10001"/>
              <a:gd name="connsiteX1" fmla="*/ 0 w 10000"/>
              <a:gd name="connsiteY1" fmla="*/ 7529 h 10001"/>
              <a:gd name="connsiteX2" fmla="*/ 552 w 10000"/>
              <a:gd name="connsiteY2" fmla="*/ 9784 h 10001"/>
              <a:gd name="connsiteX3" fmla="*/ 1666 w 10000"/>
              <a:gd name="connsiteY3" fmla="*/ 9784 h 10001"/>
              <a:gd name="connsiteX4" fmla="*/ 2779 w 10000"/>
              <a:gd name="connsiteY4" fmla="*/ 8658 h 10001"/>
              <a:gd name="connsiteX5" fmla="*/ 2223 w 10000"/>
              <a:gd name="connsiteY5" fmla="*/ 6020 h 10001"/>
              <a:gd name="connsiteX6" fmla="*/ 5002 w 10000"/>
              <a:gd name="connsiteY6" fmla="*/ 6020 h 10001"/>
              <a:gd name="connsiteX7" fmla="*/ 6111 w 10000"/>
              <a:gd name="connsiteY7" fmla="*/ 7529 h 10001"/>
              <a:gd name="connsiteX8" fmla="*/ 8332 w 10000"/>
              <a:gd name="connsiteY8" fmla="*/ 7529 h 10001"/>
              <a:gd name="connsiteX9" fmla="*/ 8332 w 10000"/>
              <a:gd name="connsiteY9" fmla="*/ 6401 h 10001"/>
              <a:gd name="connsiteX10" fmla="*/ 8892 w 10000"/>
              <a:gd name="connsiteY10" fmla="*/ 5645 h 10001"/>
              <a:gd name="connsiteX11" fmla="*/ 9444 w 10000"/>
              <a:gd name="connsiteY11" fmla="*/ 6020 h 10001"/>
              <a:gd name="connsiteX12" fmla="*/ 8892 w 10000"/>
              <a:gd name="connsiteY12" fmla="*/ 3761 h 10001"/>
              <a:gd name="connsiteX13" fmla="*/ 10000 w 10000"/>
              <a:gd name="connsiteY13" fmla="*/ 2257 h 10001"/>
              <a:gd name="connsiteX14" fmla="*/ 10000 w 10000"/>
              <a:gd name="connsiteY14" fmla="*/ 750 h 10001"/>
              <a:gd name="connsiteX15" fmla="*/ 8892 w 10000"/>
              <a:gd name="connsiteY15" fmla="*/ 0 h 10001"/>
              <a:gd name="connsiteX16" fmla="*/ 7780 w 10000"/>
              <a:gd name="connsiteY16" fmla="*/ 0 h 10001"/>
              <a:gd name="connsiteX17" fmla="*/ 3888 w 10000"/>
              <a:gd name="connsiteY17" fmla="*/ 378 h 10001"/>
              <a:gd name="connsiteX18" fmla="*/ 9846 w 10000"/>
              <a:gd name="connsiteY18" fmla="*/ 6305 h 10001"/>
              <a:gd name="connsiteX0" fmla="*/ 1110 w 10000"/>
              <a:gd name="connsiteY0" fmla="*/ 4893 h 10001"/>
              <a:gd name="connsiteX1" fmla="*/ 0 w 10000"/>
              <a:gd name="connsiteY1" fmla="*/ 7529 h 10001"/>
              <a:gd name="connsiteX2" fmla="*/ 552 w 10000"/>
              <a:gd name="connsiteY2" fmla="*/ 9784 h 10001"/>
              <a:gd name="connsiteX3" fmla="*/ 1666 w 10000"/>
              <a:gd name="connsiteY3" fmla="*/ 9784 h 10001"/>
              <a:gd name="connsiteX4" fmla="*/ 2779 w 10000"/>
              <a:gd name="connsiteY4" fmla="*/ 8658 h 10001"/>
              <a:gd name="connsiteX5" fmla="*/ 2223 w 10000"/>
              <a:gd name="connsiteY5" fmla="*/ 6020 h 10001"/>
              <a:gd name="connsiteX6" fmla="*/ 5002 w 10000"/>
              <a:gd name="connsiteY6" fmla="*/ 6020 h 10001"/>
              <a:gd name="connsiteX7" fmla="*/ 6111 w 10000"/>
              <a:gd name="connsiteY7" fmla="*/ 7529 h 10001"/>
              <a:gd name="connsiteX8" fmla="*/ 8332 w 10000"/>
              <a:gd name="connsiteY8" fmla="*/ 7529 h 10001"/>
              <a:gd name="connsiteX9" fmla="*/ 8332 w 10000"/>
              <a:gd name="connsiteY9" fmla="*/ 6401 h 10001"/>
              <a:gd name="connsiteX10" fmla="*/ 8892 w 10000"/>
              <a:gd name="connsiteY10" fmla="*/ 5645 h 10001"/>
              <a:gd name="connsiteX11" fmla="*/ 9444 w 10000"/>
              <a:gd name="connsiteY11" fmla="*/ 6020 h 10001"/>
              <a:gd name="connsiteX12" fmla="*/ 8892 w 10000"/>
              <a:gd name="connsiteY12" fmla="*/ 3761 h 10001"/>
              <a:gd name="connsiteX13" fmla="*/ 10000 w 10000"/>
              <a:gd name="connsiteY13" fmla="*/ 2257 h 10001"/>
              <a:gd name="connsiteX14" fmla="*/ 10000 w 10000"/>
              <a:gd name="connsiteY14" fmla="*/ 750 h 10001"/>
              <a:gd name="connsiteX15" fmla="*/ 8892 w 10000"/>
              <a:gd name="connsiteY15" fmla="*/ 0 h 10001"/>
              <a:gd name="connsiteX16" fmla="*/ 7780 w 10000"/>
              <a:gd name="connsiteY16" fmla="*/ 0 h 10001"/>
              <a:gd name="connsiteX17" fmla="*/ 9846 w 10000"/>
              <a:gd name="connsiteY17" fmla="*/ 6305 h 10001"/>
              <a:gd name="connsiteX0" fmla="*/ 1110 w 10041"/>
              <a:gd name="connsiteY0" fmla="*/ 4893 h 10001"/>
              <a:gd name="connsiteX1" fmla="*/ 0 w 10041"/>
              <a:gd name="connsiteY1" fmla="*/ 7529 h 10001"/>
              <a:gd name="connsiteX2" fmla="*/ 552 w 10041"/>
              <a:gd name="connsiteY2" fmla="*/ 9784 h 10001"/>
              <a:gd name="connsiteX3" fmla="*/ 1666 w 10041"/>
              <a:gd name="connsiteY3" fmla="*/ 9784 h 10001"/>
              <a:gd name="connsiteX4" fmla="*/ 2779 w 10041"/>
              <a:gd name="connsiteY4" fmla="*/ 8658 h 10001"/>
              <a:gd name="connsiteX5" fmla="*/ 2223 w 10041"/>
              <a:gd name="connsiteY5" fmla="*/ 6020 h 10001"/>
              <a:gd name="connsiteX6" fmla="*/ 5002 w 10041"/>
              <a:gd name="connsiteY6" fmla="*/ 6020 h 10001"/>
              <a:gd name="connsiteX7" fmla="*/ 6111 w 10041"/>
              <a:gd name="connsiteY7" fmla="*/ 7529 h 10001"/>
              <a:gd name="connsiteX8" fmla="*/ 8332 w 10041"/>
              <a:gd name="connsiteY8" fmla="*/ 7529 h 10001"/>
              <a:gd name="connsiteX9" fmla="*/ 8332 w 10041"/>
              <a:gd name="connsiteY9" fmla="*/ 6401 h 10001"/>
              <a:gd name="connsiteX10" fmla="*/ 8892 w 10041"/>
              <a:gd name="connsiteY10" fmla="*/ 5645 h 10001"/>
              <a:gd name="connsiteX11" fmla="*/ 9444 w 10041"/>
              <a:gd name="connsiteY11" fmla="*/ 6020 h 10001"/>
              <a:gd name="connsiteX12" fmla="*/ 10000 w 10041"/>
              <a:gd name="connsiteY12" fmla="*/ 2257 h 10001"/>
              <a:gd name="connsiteX13" fmla="*/ 10000 w 10041"/>
              <a:gd name="connsiteY13" fmla="*/ 750 h 10001"/>
              <a:gd name="connsiteX14" fmla="*/ 8892 w 10041"/>
              <a:gd name="connsiteY14" fmla="*/ 0 h 10001"/>
              <a:gd name="connsiteX15" fmla="*/ 7780 w 10041"/>
              <a:gd name="connsiteY15" fmla="*/ 0 h 10001"/>
              <a:gd name="connsiteX16" fmla="*/ 9846 w 10041"/>
              <a:gd name="connsiteY16" fmla="*/ 6305 h 10001"/>
              <a:gd name="connsiteX0" fmla="*/ 1110 w 10011"/>
              <a:gd name="connsiteY0" fmla="*/ 4893 h 10001"/>
              <a:gd name="connsiteX1" fmla="*/ 0 w 10011"/>
              <a:gd name="connsiteY1" fmla="*/ 7529 h 10001"/>
              <a:gd name="connsiteX2" fmla="*/ 552 w 10011"/>
              <a:gd name="connsiteY2" fmla="*/ 9784 h 10001"/>
              <a:gd name="connsiteX3" fmla="*/ 1666 w 10011"/>
              <a:gd name="connsiteY3" fmla="*/ 9784 h 10001"/>
              <a:gd name="connsiteX4" fmla="*/ 2779 w 10011"/>
              <a:gd name="connsiteY4" fmla="*/ 8658 h 10001"/>
              <a:gd name="connsiteX5" fmla="*/ 2223 w 10011"/>
              <a:gd name="connsiteY5" fmla="*/ 6020 h 10001"/>
              <a:gd name="connsiteX6" fmla="*/ 5002 w 10011"/>
              <a:gd name="connsiteY6" fmla="*/ 6020 h 10001"/>
              <a:gd name="connsiteX7" fmla="*/ 6111 w 10011"/>
              <a:gd name="connsiteY7" fmla="*/ 7529 h 10001"/>
              <a:gd name="connsiteX8" fmla="*/ 8332 w 10011"/>
              <a:gd name="connsiteY8" fmla="*/ 7529 h 10001"/>
              <a:gd name="connsiteX9" fmla="*/ 8332 w 10011"/>
              <a:gd name="connsiteY9" fmla="*/ 6401 h 10001"/>
              <a:gd name="connsiteX10" fmla="*/ 8892 w 10011"/>
              <a:gd name="connsiteY10" fmla="*/ 5645 h 10001"/>
              <a:gd name="connsiteX11" fmla="*/ 9444 w 10011"/>
              <a:gd name="connsiteY11" fmla="*/ 6020 h 10001"/>
              <a:gd name="connsiteX12" fmla="*/ 10000 w 10011"/>
              <a:gd name="connsiteY12" fmla="*/ 2257 h 10001"/>
              <a:gd name="connsiteX13" fmla="*/ 8892 w 10011"/>
              <a:gd name="connsiteY13" fmla="*/ 0 h 10001"/>
              <a:gd name="connsiteX14" fmla="*/ 7780 w 10011"/>
              <a:gd name="connsiteY14" fmla="*/ 0 h 10001"/>
              <a:gd name="connsiteX15" fmla="*/ 9846 w 10011"/>
              <a:gd name="connsiteY15" fmla="*/ 6305 h 10001"/>
              <a:gd name="connsiteX0" fmla="*/ 1110 w 10067"/>
              <a:gd name="connsiteY0" fmla="*/ 5033 h 10141"/>
              <a:gd name="connsiteX1" fmla="*/ 0 w 10067"/>
              <a:gd name="connsiteY1" fmla="*/ 7669 h 10141"/>
              <a:gd name="connsiteX2" fmla="*/ 552 w 10067"/>
              <a:gd name="connsiteY2" fmla="*/ 9924 h 10141"/>
              <a:gd name="connsiteX3" fmla="*/ 1666 w 10067"/>
              <a:gd name="connsiteY3" fmla="*/ 9924 h 10141"/>
              <a:gd name="connsiteX4" fmla="*/ 2779 w 10067"/>
              <a:gd name="connsiteY4" fmla="*/ 8798 h 10141"/>
              <a:gd name="connsiteX5" fmla="*/ 2223 w 10067"/>
              <a:gd name="connsiteY5" fmla="*/ 6160 h 10141"/>
              <a:gd name="connsiteX6" fmla="*/ 5002 w 10067"/>
              <a:gd name="connsiteY6" fmla="*/ 6160 h 10141"/>
              <a:gd name="connsiteX7" fmla="*/ 6111 w 10067"/>
              <a:gd name="connsiteY7" fmla="*/ 7669 h 10141"/>
              <a:gd name="connsiteX8" fmla="*/ 8332 w 10067"/>
              <a:gd name="connsiteY8" fmla="*/ 7669 h 10141"/>
              <a:gd name="connsiteX9" fmla="*/ 8332 w 10067"/>
              <a:gd name="connsiteY9" fmla="*/ 6541 h 10141"/>
              <a:gd name="connsiteX10" fmla="*/ 8892 w 10067"/>
              <a:gd name="connsiteY10" fmla="*/ 5785 h 10141"/>
              <a:gd name="connsiteX11" fmla="*/ 9444 w 10067"/>
              <a:gd name="connsiteY11" fmla="*/ 6160 h 10141"/>
              <a:gd name="connsiteX12" fmla="*/ 10000 w 10067"/>
              <a:gd name="connsiteY12" fmla="*/ 2397 h 10141"/>
              <a:gd name="connsiteX13" fmla="*/ 7780 w 10067"/>
              <a:gd name="connsiteY13" fmla="*/ 140 h 10141"/>
              <a:gd name="connsiteX14" fmla="*/ 9846 w 10067"/>
              <a:gd name="connsiteY14" fmla="*/ 6445 h 10141"/>
              <a:gd name="connsiteX0" fmla="*/ 1110 w 10067"/>
              <a:gd name="connsiteY0" fmla="*/ 5033 h 10141"/>
              <a:gd name="connsiteX1" fmla="*/ 0 w 10067"/>
              <a:gd name="connsiteY1" fmla="*/ 7669 h 10141"/>
              <a:gd name="connsiteX2" fmla="*/ 552 w 10067"/>
              <a:gd name="connsiteY2" fmla="*/ 9924 h 10141"/>
              <a:gd name="connsiteX3" fmla="*/ 1666 w 10067"/>
              <a:gd name="connsiteY3" fmla="*/ 9924 h 10141"/>
              <a:gd name="connsiteX4" fmla="*/ 2779 w 10067"/>
              <a:gd name="connsiteY4" fmla="*/ 8798 h 10141"/>
              <a:gd name="connsiteX5" fmla="*/ 2223 w 10067"/>
              <a:gd name="connsiteY5" fmla="*/ 6160 h 10141"/>
              <a:gd name="connsiteX6" fmla="*/ 5002 w 10067"/>
              <a:gd name="connsiteY6" fmla="*/ 6160 h 10141"/>
              <a:gd name="connsiteX7" fmla="*/ 6111 w 10067"/>
              <a:gd name="connsiteY7" fmla="*/ 7669 h 10141"/>
              <a:gd name="connsiteX8" fmla="*/ 8332 w 10067"/>
              <a:gd name="connsiteY8" fmla="*/ 7669 h 10141"/>
              <a:gd name="connsiteX9" fmla="*/ 8332 w 10067"/>
              <a:gd name="connsiteY9" fmla="*/ 6541 h 10141"/>
              <a:gd name="connsiteX10" fmla="*/ 8892 w 10067"/>
              <a:gd name="connsiteY10" fmla="*/ 5785 h 10141"/>
              <a:gd name="connsiteX11" fmla="*/ 9444 w 10067"/>
              <a:gd name="connsiteY11" fmla="*/ 6160 h 10141"/>
              <a:gd name="connsiteX12" fmla="*/ 10000 w 10067"/>
              <a:gd name="connsiteY12" fmla="*/ 2397 h 10141"/>
              <a:gd name="connsiteX13" fmla="*/ 7780 w 10067"/>
              <a:gd name="connsiteY13" fmla="*/ 140 h 10141"/>
              <a:gd name="connsiteX14" fmla="*/ 9846 w 10067"/>
              <a:gd name="connsiteY14" fmla="*/ 6445 h 10141"/>
              <a:gd name="connsiteX15" fmla="*/ 1110 w 10067"/>
              <a:gd name="connsiteY15" fmla="*/ 5033 h 10141"/>
              <a:gd name="connsiteX0" fmla="*/ 7780 w 16514"/>
              <a:gd name="connsiteY0" fmla="*/ 0 h 10001"/>
              <a:gd name="connsiteX1" fmla="*/ 9846 w 16514"/>
              <a:gd name="connsiteY1" fmla="*/ 6305 h 10001"/>
              <a:gd name="connsiteX2" fmla="*/ 1110 w 16514"/>
              <a:gd name="connsiteY2" fmla="*/ 4893 h 10001"/>
              <a:gd name="connsiteX3" fmla="*/ 0 w 16514"/>
              <a:gd name="connsiteY3" fmla="*/ 7529 h 10001"/>
              <a:gd name="connsiteX4" fmla="*/ 552 w 16514"/>
              <a:gd name="connsiteY4" fmla="*/ 9784 h 10001"/>
              <a:gd name="connsiteX5" fmla="*/ 1666 w 16514"/>
              <a:gd name="connsiteY5" fmla="*/ 9784 h 10001"/>
              <a:gd name="connsiteX6" fmla="*/ 2779 w 16514"/>
              <a:gd name="connsiteY6" fmla="*/ 8658 h 10001"/>
              <a:gd name="connsiteX7" fmla="*/ 2223 w 16514"/>
              <a:gd name="connsiteY7" fmla="*/ 6020 h 10001"/>
              <a:gd name="connsiteX8" fmla="*/ 5002 w 16514"/>
              <a:gd name="connsiteY8" fmla="*/ 6020 h 10001"/>
              <a:gd name="connsiteX9" fmla="*/ 6111 w 16514"/>
              <a:gd name="connsiteY9" fmla="*/ 7529 h 10001"/>
              <a:gd name="connsiteX10" fmla="*/ 8332 w 16514"/>
              <a:gd name="connsiteY10" fmla="*/ 7529 h 10001"/>
              <a:gd name="connsiteX11" fmla="*/ 8332 w 16514"/>
              <a:gd name="connsiteY11" fmla="*/ 6401 h 10001"/>
              <a:gd name="connsiteX12" fmla="*/ 8892 w 16514"/>
              <a:gd name="connsiteY12" fmla="*/ 5645 h 10001"/>
              <a:gd name="connsiteX13" fmla="*/ 9444 w 16514"/>
              <a:gd name="connsiteY13" fmla="*/ 6020 h 10001"/>
              <a:gd name="connsiteX14" fmla="*/ 16514 w 16514"/>
              <a:gd name="connsiteY14" fmla="*/ 6681 h 10001"/>
              <a:gd name="connsiteX0" fmla="*/ 7780 w 16514"/>
              <a:gd name="connsiteY0" fmla="*/ 445 h 10446"/>
              <a:gd name="connsiteX1" fmla="*/ 7465 w 16514"/>
              <a:gd name="connsiteY1" fmla="*/ 473 h 10446"/>
              <a:gd name="connsiteX2" fmla="*/ 9846 w 16514"/>
              <a:gd name="connsiteY2" fmla="*/ 6750 h 10446"/>
              <a:gd name="connsiteX3" fmla="*/ 1110 w 16514"/>
              <a:gd name="connsiteY3" fmla="*/ 5338 h 10446"/>
              <a:gd name="connsiteX4" fmla="*/ 0 w 16514"/>
              <a:gd name="connsiteY4" fmla="*/ 7974 h 10446"/>
              <a:gd name="connsiteX5" fmla="*/ 552 w 16514"/>
              <a:gd name="connsiteY5" fmla="*/ 10229 h 10446"/>
              <a:gd name="connsiteX6" fmla="*/ 1666 w 16514"/>
              <a:gd name="connsiteY6" fmla="*/ 10229 h 10446"/>
              <a:gd name="connsiteX7" fmla="*/ 2779 w 16514"/>
              <a:gd name="connsiteY7" fmla="*/ 9103 h 10446"/>
              <a:gd name="connsiteX8" fmla="*/ 2223 w 16514"/>
              <a:gd name="connsiteY8" fmla="*/ 6465 h 10446"/>
              <a:gd name="connsiteX9" fmla="*/ 5002 w 16514"/>
              <a:gd name="connsiteY9" fmla="*/ 6465 h 10446"/>
              <a:gd name="connsiteX10" fmla="*/ 6111 w 16514"/>
              <a:gd name="connsiteY10" fmla="*/ 7974 h 10446"/>
              <a:gd name="connsiteX11" fmla="*/ 8332 w 16514"/>
              <a:gd name="connsiteY11" fmla="*/ 7974 h 10446"/>
              <a:gd name="connsiteX12" fmla="*/ 8332 w 16514"/>
              <a:gd name="connsiteY12" fmla="*/ 6846 h 10446"/>
              <a:gd name="connsiteX13" fmla="*/ 8892 w 16514"/>
              <a:gd name="connsiteY13" fmla="*/ 6090 h 10446"/>
              <a:gd name="connsiteX14" fmla="*/ 9444 w 16514"/>
              <a:gd name="connsiteY14" fmla="*/ 6465 h 10446"/>
              <a:gd name="connsiteX15" fmla="*/ 16514 w 16514"/>
              <a:gd name="connsiteY15" fmla="*/ 7126 h 10446"/>
              <a:gd name="connsiteX0" fmla="*/ 7465 w 16514"/>
              <a:gd name="connsiteY0" fmla="*/ 0 h 9973"/>
              <a:gd name="connsiteX1" fmla="*/ 9846 w 16514"/>
              <a:gd name="connsiteY1" fmla="*/ 6277 h 9973"/>
              <a:gd name="connsiteX2" fmla="*/ 1110 w 16514"/>
              <a:gd name="connsiteY2" fmla="*/ 4865 h 9973"/>
              <a:gd name="connsiteX3" fmla="*/ 0 w 16514"/>
              <a:gd name="connsiteY3" fmla="*/ 7501 h 9973"/>
              <a:gd name="connsiteX4" fmla="*/ 552 w 16514"/>
              <a:gd name="connsiteY4" fmla="*/ 9756 h 9973"/>
              <a:gd name="connsiteX5" fmla="*/ 1666 w 16514"/>
              <a:gd name="connsiteY5" fmla="*/ 9756 h 9973"/>
              <a:gd name="connsiteX6" fmla="*/ 2779 w 16514"/>
              <a:gd name="connsiteY6" fmla="*/ 8630 h 9973"/>
              <a:gd name="connsiteX7" fmla="*/ 2223 w 16514"/>
              <a:gd name="connsiteY7" fmla="*/ 5992 h 9973"/>
              <a:gd name="connsiteX8" fmla="*/ 5002 w 16514"/>
              <a:gd name="connsiteY8" fmla="*/ 5992 h 9973"/>
              <a:gd name="connsiteX9" fmla="*/ 6111 w 16514"/>
              <a:gd name="connsiteY9" fmla="*/ 7501 h 9973"/>
              <a:gd name="connsiteX10" fmla="*/ 8332 w 16514"/>
              <a:gd name="connsiteY10" fmla="*/ 7501 h 9973"/>
              <a:gd name="connsiteX11" fmla="*/ 8332 w 16514"/>
              <a:gd name="connsiteY11" fmla="*/ 6373 h 9973"/>
              <a:gd name="connsiteX12" fmla="*/ 8892 w 16514"/>
              <a:gd name="connsiteY12" fmla="*/ 5617 h 9973"/>
              <a:gd name="connsiteX13" fmla="*/ 9444 w 16514"/>
              <a:gd name="connsiteY13" fmla="*/ 5992 h 9973"/>
              <a:gd name="connsiteX14" fmla="*/ 16514 w 16514"/>
              <a:gd name="connsiteY14" fmla="*/ 6653 h 9973"/>
              <a:gd name="connsiteX0" fmla="*/ 5962 w 10000"/>
              <a:gd name="connsiteY0" fmla="*/ 1504 h 5209"/>
              <a:gd name="connsiteX1" fmla="*/ 672 w 10000"/>
              <a:gd name="connsiteY1" fmla="*/ 88 h 5209"/>
              <a:gd name="connsiteX2" fmla="*/ 0 w 10000"/>
              <a:gd name="connsiteY2" fmla="*/ 2731 h 5209"/>
              <a:gd name="connsiteX3" fmla="*/ 334 w 10000"/>
              <a:gd name="connsiteY3" fmla="*/ 4992 h 5209"/>
              <a:gd name="connsiteX4" fmla="*/ 1009 w 10000"/>
              <a:gd name="connsiteY4" fmla="*/ 4992 h 5209"/>
              <a:gd name="connsiteX5" fmla="*/ 1683 w 10000"/>
              <a:gd name="connsiteY5" fmla="*/ 3863 h 5209"/>
              <a:gd name="connsiteX6" fmla="*/ 1346 w 10000"/>
              <a:gd name="connsiteY6" fmla="*/ 1218 h 5209"/>
              <a:gd name="connsiteX7" fmla="*/ 3029 w 10000"/>
              <a:gd name="connsiteY7" fmla="*/ 1218 h 5209"/>
              <a:gd name="connsiteX8" fmla="*/ 3700 w 10000"/>
              <a:gd name="connsiteY8" fmla="*/ 2731 h 5209"/>
              <a:gd name="connsiteX9" fmla="*/ 5045 w 10000"/>
              <a:gd name="connsiteY9" fmla="*/ 2731 h 5209"/>
              <a:gd name="connsiteX10" fmla="*/ 5045 w 10000"/>
              <a:gd name="connsiteY10" fmla="*/ 1600 h 5209"/>
              <a:gd name="connsiteX11" fmla="*/ 5385 w 10000"/>
              <a:gd name="connsiteY11" fmla="*/ 842 h 5209"/>
              <a:gd name="connsiteX12" fmla="*/ 5719 w 10000"/>
              <a:gd name="connsiteY12" fmla="*/ 1218 h 5209"/>
              <a:gd name="connsiteX13" fmla="*/ 10000 w 10000"/>
              <a:gd name="connsiteY13" fmla="*/ 1881 h 5209"/>
              <a:gd name="connsiteX0" fmla="*/ 5962 w 5962"/>
              <a:gd name="connsiteY0" fmla="*/ 2718 h 9832"/>
              <a:gd name="connsiteX1" fmla="*/ 672 w 5962"/>
              <a:gd name="connsiteY1" fmla="*/ 0 h 9832"/>
              <a:gd name="connsiteX2" fmla="*/ 0 w 5962"/>
              <a:gd name="connsiteY2" fmla="*/ 5074 h 9832"/>
              <a:gd name="connsiteX3" fmla="*/ 334 w 5962"/>
              <a:gd name="connsiteY3" fmla="*/ 9414 h 9832"/>
              <a:gd name="connsiteX4" fmla="*/ 1009 w 5962"/>
              <a:gd name="connsiteY4" fmla="*/ 9414 h 9832"/>
              <a:gd name="connsiteX5" fmla="*/ 1683 w 5962"/>
              <a:gd name="connsiteY5" fmla="*/ 7247 h 9832"/>
              <a:gd name="connsiteX6" fmla="*/ 1346 w 5962"/>
              <a:gd name="connsiteY6" fmla="*/ 2169 h 9832"/>
              <a:gd name="connsiteX7" fmla="*/ 3029 w 5962"/>
              <a:gd name="connsiteY7" fmla="*/ 2169 h 9832"/>
              <a:gd name="connsiteX8" fmla="*/ 3700 w 5962"/>
              <a:gd name="connsiteY8" fmla="*/ 5074 h 9832"/>
              <a:gd name="connsiteX9" fmla="*/ 5045 w 5962"/>
              <a:gd name="connsiteY9" fmla="*/ 5074 h 9832"/>
              <a:gd name="connsiteX10" fmla="*/ 5045 w 5962"/>
              <a:gd name="connsiteY10" fmla="*/ 2903 h 9832"/>
              <a:gd name="connsiteX11" fmla="*/ 5385 w 5962"/>
              <a:gd name="connsiteY11" fmla="*/ 1447 h 9832"/>
              <a:gd name="connsiteX12" fmla="*/ 5719 w 5962"/>
              <a:gd name="connsiteY12" fmla="*/ 2169 h 9832"/>
              <a:gd name="connsiteX0" fmla="*/ 10000 w 10000"/>
              <a:gd name="connsiteY0" fmla="*/ 2764 h 10000"/>
              <a:gd name="connsiteX1" fmla="*/ 1127 w 10000"/>
              <a:gd name="connsiteY1" fmla="*/ 0 h 10000"/>
              <a:gd name="connsiteX2" fmla="*/ 0 w 10000"/>
              <a:gd name="connsiteY2" fmla="*/ 5161 h 10000"/>
              <a:gd name="connsiteX3" fmla="*/ 560 w 10000"/>
              <a:gd name="connsiteY3" fmla="*/ 9575 h 10000"/>
              <a:gd name="connsiteX4" fmla="*/ 1692 w 10000"/>
              <a:gd name="connsiteY4" fmla="*/ 9575 h 10000"/>
              <a:gd name="connsiteX5" fmla="*/ 2823 w 10000"/>
              <a:gd name="connsiteY5" fmla="*/ 7371 h 10000"/>
              <a:gd name="connsiteX6" fmla="*/ 2258 w 10000"/>
              <a:gd name="connsiteY6" fmla="*/ 2206 h 10000"/>
              <a:gd name="connsiteX7" fmla="*/ 5081 w 10000"/>
              <a:gd name="connsiteY7" fmla="*/ 2206 h 10000"/>
              <a:gd name="connsiteX8" fmla="*/ 6206 w 10000"/>
              <a:gd name="connsiteY8" fmla="*/ 5161 h 10000"/>
              <a:gd name="connsiteX9" fmla="*/ 8462 w 10000"/>
              <a:gd name="connsiteY9" fmla="*/ 5161 h 10000"/>
              <a:gd name="connsiteX10" fmla="*/ 8462 w 10000"/>
              <a:gd name="connsiteY10" fmla="*/ 2953 h 10000"/>
              <a:gd name="connsiteX11" fmla="*/ 9032 w 10000"/>
              <a:gd name="connsiteY11" fmla="*/ 1472 h 10000"/>
              <a:gd name="connsiteX0" fmla="*/ 10000 w 10000"/>
              <a:gd name="connsiteY0" fmla="*/ 2764 h 10000"/>
              <a:gd name="connsiteX1" fmla="*/ 1127 w 10000"/>
              <a:gd name="connsiteY1" fmla="*/ 0 h 10000"/>
              <a:gd name="connsiteX2" fmla="*/ 0 w 10000"/>
              <a:gd name="connsiteY2" fmla="*/ 5161 h 10000"/>
              <a:gd name="connsiteX3" fmla="*/ 560 w 10000"/>
              <a:gd name="connsiteY3" fmla="*/ 9575 h 10000"/>
              <a:gd name="connsiteX4" fmla="*/ 1692 w 10000"/>
              <a:gd name="connsiteY4" fmla="*/ 9575 h 10000"/>
              <a:gd name="connsiteX5" fmla="*/ 2823 w 10000"/>
              <a:gd name="connsiteY5" fmla="*/ 7371 h 10000"/>
              <a:gd name="connsiteX6" fmla="*/ 2258 w 10000"/>
              <a:gd name="connsiteY6" fmla="*/ 2206 h 10000"/>
              <a:gd name="connsiteX7" fmla="*/ 5081 w 10000"/>
              <a:gd name="connsiteY7" fmla="*/ 2206 h 10000"/>
              <a:gd name="connsiteX8" fmla="*/ 6206 w 10000"/>
              <a:gd name="connsiteY8" fmla="*/ 5161 h 10000"/>
              <a:gd name="connsiteX9" fmla="*/ 8462 w 10000"/>
              <a:gd name="connsiteY9" fmla="*/ 5161 h 10000"/>
              <a:gd name="connsiteX10" fmla="*/ 8462 w 10000"/>
              <a:gd name="connsiteY10" fmla="*/ 2953 h 10000"/>
              <a:gd name="connsiteX0" fmla="*/ 1127 w 8462"/>
              <a:gd name="connsiteY0" fmla="*/ 0 h 10000"/>
              <a:gd name="connsiteX1" fmla="*/ 0 w 8462"/>
              <a:gd name="connsiteY1" fmla="*/ 5161 h 10000"/>
              <a:gd name="connsiteX2" fmla="*/ 560 w 8462"/>
              <a:gd name="connsiteY2" fmla="*/ 9575 h 10000"/>
              <a:gd name="connsiteX3" fmla="*/ 1692 w 8462"/>
              <a:gd name="connsiteY3" fmla="*/ 9575 h 10000"/>
              <a:gd name="connsiteX4" fmla="*/ 2823 w 8462"/>
              <a:gd name="connsiteY4" fmla="*/ 7371 h 10000"/>
              <a:gd name="connsiteX5" fmla="*/ 2258 w 8462"/>
              <a:gd name="connsiteY5" fmla="*/ 2206 h 10000"/>
              <a:gd name="connsiteX6" fmla="*/ 5081 w 8462"/>
              <a:gd name="connsiteY6" fmla="*/ 2206 h 10000"/>
              <a:gd name="connsiteX7" fmla="*/ 6206 w 8462"/>
              <a:gd name="connsiteY7" fmla="*/ 5161 h 10000"/>
              <a:gd name="connsiteX8" fmla="*/ 8462 w 8462"/>
              <a:gd name="connsiteY8" fmla="*/ 5161 h 10000"/>
              <a:gd name="connsiteX9" fmla="*/ 8462 w 8462"/>
              <a:gd name="connsiteY9" fmla="*/ 2953 h 10000"/>
              <a:gd name="connsiteX0" fmla="*/ 1332 w 10000"/>
              <a:gd name="connsiteY0" fmla="*/ 0 h 10000"/>
              <a:gd name="connsiteX1" fmla="*/ 0 w 10000"/>
              <a:gd name="connsiteY1" fmla="*/ 5161 h 10000"/>
              <a:gd name="connsiteX2" fmla="*/ 662 w 10000"/>
              <a:gd name="connsiteY2" fmla="*/ 9575 h 10000"/>
              <a:gd name="connsiteX3" fmla="*/ 2000 w 10000"/>
              <a:gd name="connsiteY3" fmla="*/ 9575 h 10000"/>
              <a:gd name="connsiteX4" fmla="*/ 3336 w 10000"/>
              <a:gd name="connsiteY4" fmla="*/ 7371 h 10000"/>
              <a:gd name="connsiteX5" fmla="*/ 2668 w 10000"/>
              <a:gd name="connsiteY5" fmla="*/ 2206 h 10000"/>
              <a:gd name="connsiteX6" fmla="*/ 6004 w 10000"/>
              <a:gd name="connsiteY6" fmla="*/ 2206 h 10000"/>
              <a:gd name="connsiteX7" fmla="*/ 7334 w 10000"/>
              <a:gd name="connsiteY7" fmla="*/ 5161 h 10000"/>
              <a:gd name="connsiteX8" fmla="*/ 10000 w 10000"/>
              <a:gd name="connsiteY8" fmla="*/ 5161 h 10000"/>
              <a:gd name="connsiteX0" fmla="*/ 1332 w 7334"/>
              <a:gd name="connsiteY0" fmla="*/ 0 h 10000"/>
              <a:gd name="connsiteX1" fmla="*/ 0 w 7334"/>
              <a:gd name="connsiteY1" fmla="*/ 5161 h 10000"/>
              <a:gd name="connsiteX2" fmla="*/ 662 w 7334"/>
              <a:gd name="connsiteY2" fmla="*/ 9575 h 10000"/>
              <a:gd name="connsiteX3" fmla="*/ 2000 w 7334"/>
              <a:gd name="connsiteY3" fmla="*/ 9575 h 10000"/>
              <a:gd name="connsiteX4" fmla="*/ 3336 w 7334"/>
              <a:gd name="connsiteY4" fmla="*/ 7371 h 10000"/>
              <a:gd name="connsiteX5" fmla="*/ 2668 w 7334"/>
              <a:gd name="connsiteY5" fmla="*/ 2206 h 10000"/>
              <a:gd name="connsiteX6" fmla="*/ 6004 w 7334"/>
              <a:gd name="connsiteY6" fmla="*/ 2206 h 10000"/>
              <a:gd name="connsiteX7" fmla="*/ 7334 w 7334"/>
              <a:gd name="connsiteY7" fmla="*/ 5161 h 10000"/>
              <a:gd name="connsiteX0" fmla="*/ 1816 w 8187"/>
              <a:gd name="connsiteY0" fmla="*/ 0 h 10000"/>
              <a:gd name="connsiteX1" fmla="*/ 0 w 8187"/>
              <a:gd name="connsiteY1" fmla="*/ 5161 h 10000"/>
              <a:gd name="connsiteX2" fmla="*/ 903 w 8187"/>
              <a:gd name="connsiteY2" fmla="*/ 9575 h 10000"/>
              <a:gd name="connsiteX3" fmla="*/ 2727 w 8187"/>
              <a:gd name="connsiteY3" fmla="*/ 9575 h 10000"/>
              <a:gd name="connsiteX4" fmla="*/ 4549 w 8187"/>
              <a:gd name="connsiteY4" fmla="*/ 7371 h 10000"/>
              <a:gd name="connsiteX5" fmla="*/ 3638 w 8187"/>
              <a:gd name="connsiteY5" fmla="*/ 2206 h 10000"/>
              <a:gd name="connsiteX6" fmla="*/ 8187 w 8187"/>
              <a:gd name="connsiteY6" fmla="*/ 2206 h 10000"/>
              <a:gd name="connsiteX0" fmla="*/ 2218 w 5556"/>
              <a:gd name="connsiteY0" fmla="*/ 0 h 10000"/>
              <a:gd name="connsiteX1" fmla="*/ 0 w 5556"/>
              <a:gd name="connsiteY1" fmla="*/ 5161 h 10000"/>
              <a:gd name="connsiteX2" fmla="*/ 1103 w 5556"/>
              <a:gd name="connsiteY2" fmla="*/ 9575 h 10000"/>
              <a:gd name="connsiteX3" fmla="*/ 3331 w 5556"/>
              <a:gd name="connsiteY3" fmla="*/ 9575 h 10000"/>
              <a:gd name="connsiteX4" fmla="*/ 5556 w 5556"/>
              <a:gd name="connsiteY4" fmla="*/ 7371 h 10000"/>
              <a:gd name="connsiteX5" fmla="*/ 4444 w 5556"/>
              <a:gd name="connsiteY5" fmla="*/ 2206 h 10000"/>
              <a:gd name="connsiteX0" fmla="*/ 2781 w 10010"/>
              <a:gd name="connsiteY0" fmla="*/ 50 h 7794"/>
              <a:gd name="connsiteX1" fmla="*/ 10 w 10010"/>
              <a:gd name="connsiteY1" fmla="*/ 2955 h 7794"/>
              <a:gd name="connsiteX2" fmla="*/ 1995 w 10010"/>
              <a:gd name="connsiteY2" fmla="*/ 7369 h 7794"/>
              <a:gd name="connsiteX3" fmla="*/ 6005 w 10010"/>
              <a:gd name="connsiteY3" fmla="*/ 7369 h 7794"/>
              <a:gd name="connsiteX4" fmla="*/ 10010 w 10010"/>
              <a:gd name="connsiteY4" fmla="*/ 5165 h 7794"/>
              <a:gd name="connsiteX5" fmla="*/ 8009 w 10010"/>
              <a:gd name="connsiteY5" fmla="*/ 0 h 7794"/>
              <a:gd name="connsiteX0" fmla="*/ 2778 w 10000"/>
              <a:gd name="connsiteY0" fmla="*/ 64 h 10000"/>
              <a:gd name="connsiteX1" fmla="*/ 10 w 10000"/>
              <a:gd name="connsiteY1" fmla="*/ 3791 h 10000"/>
              <a:gd name="connsiteX2" fmla="*/ 1993 w 10000"/>
              <a:gd name="connsiteY2" fmla="*/ 9455 h 10000"/>
              <a:gd name="connsiteX3" fmla="*/ 5999 w 10000"/>
              <a:gd name="connsiteY3" fmla="*/ 9455 h 10000"/>
              <a:gd name="connsiteX4" fmla="*/ 10000 w 10000"/>
              <a:gd name="connsiteY4" fmla="*/ 6627 h 10000"/>
              <a:gd name="connsiteX5" fmla="*/ 8001 w 10000"/>
              <a:gd name="connsiteY5" fmla="*/ 0 h 10000"/>
              <a:gd name="connsiteX6" fmla="*/ 2778 w 10000"/>
              <a:gd name="connsiteY6" fmla="*/ 64 h 10000"/>
              <a:gd name="connsiteX0" fmla="*/ 2940 w 10162"/>
              <a:gd name="connsiteY0" fmla="*/ 64 h 9455"/>
              <a:gd name="connsiteX1" fmla="*/ 172 w 10162"/>
              <a:gd name="connsiteY1" fmla="*/ 3791 h 9455"/>
              <a:gd name="connsiteX2" fmla="*/ 936 w 10162"/>
              <a:gd name="connsiteY2" fmla="*/ 6561 h 9455"/>
              <a:gd name="connsiteX3" fmla="*/ 6161 w 10162"/>
              <a:gd name="connsiteY3" fmla="*/ 9455 h 9455"/>
              <a:gd name="connsiteX4" fmla="*/ 10162 w 10162"/>
              <a:gd name="connsiteY4" fmla="*/ 6627 h 9455"/>
              <a:gd name="connsiteX5" fmla="*/ 8163 w 10162"/>
              <a:gd name="connsiteY5" fmla="*/ 0 h 9455"/>
              <a:gd name="connsiteX6" fmla="*/ 2940 w 10162"/>
              <a:gd name="connsiteY6" fmla="*/ 64 h 9455"/>
              <a:gd name="connsiteX0" fmla="*/ 2893 w 10042"/>
              <a:gd name="connsiteY0" fmla="*/ 68 h 7245"/>
              <a:gd name="connsiteX1" fmla="*/ 169 w 10042"/>
              <a:gd name="connsiteY1" fmla="*/ 4010 h 7245"/>
              <a:gd name="connsiteX2" fmla="*/ 921 w 10042"/>
              <a:gd name="connsiteY2" fmla="*/ 6939 h 7245"/>
              <a:gd name="connsiteX3" fmla="*/ 6063 w 10042"/>
              <a:gd name="connsiteY3" fmla="*/ 5715 h 7245"/>
              <a:gd name="connsiteX4" fmla="*/ 10000 w 10042"/>
              <a:gd name="connsiteY4" fmla="*/ 7009 h 7245"/>
              <a:gd name="connsiteX5" fmla="*/ 8033 w 10042"/>
              <a:gd name="connsiteY5" fmla="*/ 0 h 7245"/>
              <a:gd name="connsiteX6" fmla="*/ 2893 w 10042"/>
              <a:gd name="connsiteY6" fmla="*/ 68 h 7245"/>
              <a:gd name="connsiteX0" fmla="*/ 2881 w 9449"/>
              <a:gd name="connsiteY0" fmla="*/ 598 h 10140"/>
              <a:gd name="connsiteX1" fmla="*/ 168 w 9449"/>
              <a:gd name="connsiteY1" fmla="*/ 6039 h 10140"/>
              <a:gd name="connsiteX2" fmla="*/ 917 w 9449"/>
              <a:gd name="connsiteY2" fmla="*/ 10082 h 10140"/>
              <a:gd name="connsiteX3" fmla="*/ 6038 w 9449"/>
              <a:gd name="connsiteY3" fmla="*/ 8392 h 10140"/>
              <a:gd name="connsiteX4" fmla="*/ 9361 w 9449"/>
              <a:gd name="connsiteY4" fmla="*/ 7643 h 10140"/>
              <a:gd name="connsiteX5" fmla="*/ 7999 w 9449"/>
              <a:gd name="connsiteY5" fmla="*/ 504 h 10140"/>
              <a:gd name="connsiteX6" fmla="*/ 2881 w 9449"/>
              <a:gd name="connsiteY6" fmla="*/ 598 h 1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49" h="10140">
                <a:moveTo>
                  <a:pt x="2881" y="598"/>
                </a:moveTo>
                <a:cubicBezTo>
                  <a:pt x="1977" y="2410"/>
                  <a:pt x="496" y="4457"/>
                  <a:pt x="168" y="6039"/>
                </a:cubicBezTo>
                <a:cubicBezTo>
                  <a:pt x="-158" y="7619"/>
                  <a:pt x="-61" y="9690"/>
                  <a:pt x="917" y="10082"/>
                </a:cubicBezTo>
                <a:cubicBezTo>
                  <a:pt x="1895" y="10474"/>
                  <a:pt x="4631" y="8799"/>
                  <a:pt x="6038" y="8392"/>
                </a:cubicBezTo>
                <a:cubicBezTo>
                  <a:pt x="7445" y="7986"/>
                  <a:pt x="9035" y="8957"/>
                  <a:pt x="9361" y="7643"/>
                </a:cubicBezTo>
                <a:cubicBezTo>
                  <a:pt x="9688" y="6329"/>
                  <a:pt x="9079" y="1678"/>
                  <a:pt x="7999" y="504"/>
                </a:cubicBezTo>
                <a:cubicBezTo>
                  <a:pt x="6919" y="-670"/>
                  <a:pt x="4587" y="567"/>
                  <a:pt x="2881" y="598"/>
                </a:cubicBez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66" name="BI"/>
          <p:cNvSpPr>
            <a:spLocks/>
          </p:cNvSpPr>
          <p:nvPr/>
        </p:nvSpPr>
        <p:spPr bwMode="auto">
          <a:xfrm>
            <a:off x="5088147" y="4134176"/>
            <a:ext cx="25760" cy="42829"/>
          </a:xfrm>
          <a:custGeom>
            <a:avLst/>
            <a:gdLst>
              <a:gd name="T0" fmla="*/ 2147483647 w 43"/>
              <a:gd name="T1" fmla="*/ 2147483647 h 70"/>
              <a:gd name="T2" fmla="*/ 2147483647 w 43"/>
              <a:gd name="T3" fmla="*/ 2147483647 h 70"/>
              <a:gd name="T4" fmla="*/ 2147483647 w 43"/>
              <a:gd name="T5" fmla="*/ 2147483647 h 70"/>
              <a:gd name="T6" fmla="*/ 2147483647 w 43"/>
              <a:gd name="T7" fmla="*/ 2147483647 h 70"/>
              <a:gd name="T8" fmla="*/ 2147483647 w 43"/>
              <a:gd name="T9" fmla="*/ 2147483647 h 70"/>
              <a:gd name="T10" fmla="*/ 2147483647 w 43"/>
              <a:gd name="T11" fmla="*/ 2147483647 h 70"/>
              <a:gd name="T12" fmla="*/ 2147483647 w 43"/>
              <a:gd name="T13" fmla="*/ 2147483647 h 70"/>
              <a:gd name="T14" fmla="*/ 2147483647 w 43"/>
              <a:gd name="T15" fmla="*/ 2147483647 h 70"/>
              <a:gd name="T16" fmla="*/ 2147483647 w 43"/>
              <a:gd name="T17" fmla="*/ 2147483647 h 70"/>
              <a:gd name="T18" fmla="*/ 2147483647 w 43"/>
              <a:gd name="T19" fmla="*/ 2147483647 h 70"/>
              <a:gd name="T20" fmla="*/ 2147483647 w 43"/>
              <a:gd name="T21" fmla="*/ 2147483647 h 70"/>
              <a:gd name="T22" fmla="*/ 2147483647 w 43"/>
              <a:gd name="T23" fmla="*/ 2147483647 h 70"/>
              <a:gd name="T24" fmla="*/ 2147483647 w 43"/>
              <a:gd name="T25" fmla="*/ 2147483647 h 70"/>
              <a:gd name="T26" fmla="*/ 2147483647 w 43"/>
              <a:gd name="T27" fmla="*/ 2147483647 h 70"/>
              <a:gd name="T28" fmla="*/ 2147483647 w 43"/>
              <a:gd name="T29" fmla="*/ 2147483647 h 70"/>
              <a:gd name="T30" fmla="*/ 0 w 43"/>
              <a:gd name="T31" fmla="*/ 2147483647 h 70"/>
              <a:gd name="T32" fmla="*/ 0 w 43"/>
              <a:gd name="T33" fmla="*/ 2147483647 h 70"/>
              <a:gd name="T34" fmla="*/ 2147483647 w 43"/>
              <a:gd name="T35" fmla="*/ 2147483647 h 70"/>
              <a:gd name="T36" fmla="*/ 2147483647 w 43"/>
              <a:gd name="T37" fmla="*/ 2147483647 h 70"/>
              <a:gd name="T38" fmla="*/ 2147483647 w 43"/>
              <a:gd name="T39" fmla="*/ 2147483647 h 70"/>
              <a:gd name="T40" fmla="*/ 2147483647 w 43"/>
              <a:gd name="T41" fmla="*/ 2147483647 h 70"/>
              <a:gd name="T42" fmla="*/ 2147483647 w 43"/>
              <a:gd name="T43" fmla="*/ 2147483647 h 70"/>
              <a:gd name="T44" fmla="*/ 2147483647 w 43"/>
              <a:gd name="T45" fmla="*/ 2147483647 h 70"/>
              <a:gd name="T46" fmla="*/ 2147483647 w 43"/>
              <a:gd name="T47" fmla="*/ 2147483647 h 70"/>
              <a:gd name="T48" fmla="*/ 2147483647 w 43"/>
              <a:gd name="T49" fmla="*/ 2147483647 h 70"/>
              <a:gd name="T50" fmla="*/ 2147483647 w 43"/>
              <a:gd name="T51" fmla="*/ 2147483647 h 70"/>
              <a:gd name="T52" fmla="*/ 2147483647 w 43"/>
              <a:gd name="T53" fmla="*/ 2147483647 h 70"/>
              <a:gd name="T54" fmla="*/ 2147483647 w 43"/>
              <a:gd name="T55" fmla="*/ 2147483647 h 70"/>
              <a:gd name="T56" fmla="*/ 2147483647 w 43"/>
              <a:gd name="T57" fmla="*/ 2147483647 h 70"/>
              <a:gd name="T58" fmla="*/ 2147483647 w 43"/>
              <a:gd name="T59" fmla="*/ 2147483647 h 70"/>
              <a:gd name="T60" fmla="*/ 2147483647 w 43"/>
              <a:gd name="T61" fmla="*/ 2147483647 h 70"/>
              <a:gd name="T62" fmla="*/ 2147483647 w 43"/>
              <a:gd name="T63" fmla="*/ 2147483647 h 70"/>
              <a:gd name="T64" fmla="*/ 2147483647 w 43"/>
              <a:gd name="T65" fmla="*/ 2147483647 h 70"/>
              <a:gd name="T66" fmla="*/ 2147483647 w 43"/>
              <a:gd name="T67" fmla="*/ 2147483647 h 70"/>
              <a:gd name="T68" fmla="*/ 2147483647 w 43"/>
              <a:gd name="T69" fmla="*/ 2147483647 h 70"/>
              <a:gd name="T70" fmla="*/ 2147483647 w 43"/>
              <a:gd name="T71" fmla="*/ 2147483647 h 70"/>
              <a:gd name="T72" fmla="*/ 2147483647 w 43"/>
              <a:gd name="T73" fmla="*/ 2147483647 h 70"/>
              <a:gd name="T74" fmla="*/ 2147483647 w 43"/>
              <a:gd name="T75" fmla="*/ 2147483647 h 70"/>
              <a:gd name="T76" fmla="*/ 2147483647 w 43"/>
              <a:gd name="T77" fmla="*/ 2147483647 h 70"/>
              <a:gd name="T78" fmla="*/ 2147483647 w 43"/>
              <a:gd name="T79" fmla="*/ 2147483647 h 70"/>
              <a:gd name="T80" fmla="*/ 2147483647 w 43"/>
              <a:gd name="T81" fmla="*/ 2147483647 h 70"/>
              <a:gd name="T82" fmla="*/ 2147483647 w 43"/>
              <a:gd name="T83" fmla="*/ 2147483647 h 70"/>
              <a:gd name="T84" fmla="*/ 2147483647 w 43"/>
              <a:gd name="T85" fmla="*/ 2147483647 h 70"/>
              <a:gd name="T86" fmla="*/ 2147483647 w 43"/>
              <a:gd name="T87" fmla="*/ 2147483647 h 70"/>
              <a:gd name="T88" fmla="*/ 2147483647 w 43"/>
              <a:gd name="T89" fmla="*/ 2147483647 h 70"/>
              <a:gd name="T90" fmla="*/ 2147483647 w 43"/>
              <a:gd name="T91" fmla="*/ 2147483647 h 70"/>
              <a:gd name="T92" fmla="*/ 2147483647 w 43"/>
              <a:gd name="T93" fmla="*/ 2147483647 h 70"/>
              <a:gd name="T94" fmla="*/ 2147483647 w 43"/>
              <a:gd name="T95" fmla="*/ 2147483647 h 70"/>
              <a:gd name="T96" fmla="*/ 2147483647 w 43"/>
              <a:gd name="T97" fmla="*/ 2147483647 h 70"/>
              <a:gd name="T98" fmla="*/ 2147483647 w 43"/>
              <a:gd name="T99" fmla="*/ 2147483647 h 70"/>
              <a:gd name="T100" fmla="*/ 2147483647 w 43"/>
              <a:gd name="T101" fmla="*/ 2147483647 h 70"/>
              <a:gd name="T102" fmla="*/ 2147483647 w 43"/>
              <a:gd name="T103" fmla="*/ 2147483647 h 70"/>
              <a:gd name="T104" fmla="*/ 2147483647 w 43"/>
              <a:gd name="T105" fmla="*/ 2147483647 h 70"/>
              <a:gd name="T106" fmla="*/ 2147483647 w 43"/>
              <a:gd name="T107" fmla="*/ 2147483647 h 70"/>
              <a:gd name="T108" fmla="*/ 2147483647 w 43"/>
              <a:gd name="T109" fmla="*/ 2147483647 h 70"/>
              <a:gd name="T110" fmla="*/ 2147483647 w 43"/>
              <a:gd name="T111" fmla="*/ 0 h 70"/>
              <a:gd name="T112" fmla="*/ 2147483647 w 43"/>
              <a:gd name="T113" fmla="*/ 0 h 70"/>
              <a:gd name="T114" fmla="*/ 2147483647 w 43"/>
              <a:gd name="T115" fmla="*/ 2147483647 h 70"/>
              <a:gd name="T116" fmla="*/ 2147483647 w 43"/>
              <a:gd name="T117" fmla="*/ 0 h 70"/>
              <a:gd name="T118" fmla="*/ 2147483647 w 43"/>
              <a:gd name="T119" fmla="*/ 2147483647 h 70"/>
              <a:gd name="T120" fmla="*/ 2147483647 w 43"/>
              <a:gd name="T121" fmla="*/ 2147483647 h 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5814 w 10000"/>
              <a:gd name="connsiteY4" fmla="*/ 5429 h 10000"/>
              <a:gd name="connsiteX5" fmla="*/ 5116 w 10000"/>
              <a:gd name="connsiteY5" fmla="*/ 5571 h 10000"/>
              <a:gd name="connsiteX6" fmla="*/ 4884 w 10000"/>
              <a:gd name="connsiteY6" fmla="*/ 6429 h 10000"/>
              <a:gd name="connsiteX7" fmla="*/ 4651 w 10000"/>
              <a:gd name="connsiteY7" fmla="*/ 6857 h 10000"/>
              <a:gd name="connsiteX8" fmla="*/ 5349 w 10000"/>
              <a:gd name="connsiteY8" fmla="*/ 7429 h 10000"/>
              <a:gd name="connsiteX9" fmla="*/ 5349 w 10000"/>
              <a:gd name="connsiteY9" fmla="*/ 7714 h 10000"/>
              <a:gd name="connsiteX10" fmla="*/ 3953 w 10000"/>
              <a:gd name="connsiteY10" fmla="*/ 7286 h 10000"/>
              <a:gd name="connsiteX11" fmla="*/ 2558 w 10000"/>
              <a:gd name="connsiteY11" fmla="*/ 6857 h 10000"/>
              <a:gd name="connsiteX12" fmla="*/ 1395 w 10000"/>
              <a:gd name="connsiteY12" fmla="*/ 6857 h 10000"/>
              <a:gd name="connsiteX13" fmla="*/ 1395 w 10000"/>
              <a:gd name="connsiteY13" fmla="*/ 7429 h 10000"/>
              <a:gd name="connsiteX14" fmla="*/ 0 w 10000"/>
              <a:gd name="connsiteY14" fmla="*/ 7571 h 10000"/>
              <a:gd name="connsiteX15" fmla="*/ 0 w 10000"/>
              <a:gd name="connsiteY15" fmla="*/ 9143 h 10000"/>
              <a:gd name="connsiteX16" fmla="*/ 465 w 10000"/>
              <a:gd name="connsiteY16" fmla="*/ 9714 h 10000"/>
              <a:gd name="connsiteX17" fmla="*/ 1395 w 10000"/>
              <a:gd name="connsiteY17" fmla="*/ 9714 h 10000"/>
              <a:gd name="connsiteX18" fmla="*/ 1860 w 10000"/>
              <a:gd name="connsiteY18" fmla="*/ 9857 h 10000"/>
              <a:gd name="connsiteX19" fmla="*/ 1628 w 10000"/>
              <a:gd name="connsiteY19" fmla="*/ 9857 h 10000"/>
              <a:gd name="connsiteX20" fmla="*/ 2093 w 10000"/>
              <a:gd name="connsiteY20" fmla="*/ 10000 h 10000"/>
              <a:gd name="connsiteX21" fmla="*/ 2558 w 10000"/>
              <a:gd name="connsiteY21" fmla="*/ 9857 h 10000"/>
              <a:gd name="connsiteX22" fmla="*/ 3488 w 10000"/>
              <a:gd name="connsiteY22" fmla="*/ 10000 h 10000"/>
              <a:gd name="connsiteX23" fmla="*/ 4186 w 10000"/>
              <a:gd name="connsiteY23" fmla="*/ 9571 h 10000"/>
              <a:gd name="connsiteX24" fmla="*/ 5116 w 10000"/>
              <a:gd name="connsiteY24" fmla="*/ 9000 h 10000"/>
              <a:gd name="connsiteX25" fmla="*/ 5814 w 10000"/>
              <a:gd name="connsiteY25" fmla="*/ 8857 h 10000"/>
              <a:gd name="connsiteX26" fmla="*/ 5581 w 10000"/>
              <a:gd name="connsiteY26" fmla="*/ 8857 h 10000"/>
              <a:gd name="connsiteX27" fmla="*/ 5581 w 10000"/>
              <a:gd name="connsiteY27" fmla="*/ 8714 h 10000"/>
              <a:gd name="connsiteX28" fmla="*/ 7674 w 10000"/>
              <a:gd name="connsiteY28" fmla="*/ 8143 h 10000"/>
              <a:gd name="connsiteX29" fmla="*/ 8605 w 10000"/>
              <a:gd name="connsiteY29" fmla="*/ 8429 h 10000"/>
              <a:gd name="connsiteX30" fmla="*/ 9070 w 10000"/>
              <a:gd name="connsiteY30" fmla="*/ 8857 h 10000"/>
              <a:gd name="connsiteX31" fmla="*/ 9302 w 10000"/>
              <a:gd name="connsiteY31" fmla="*/ 9143 h 10000"/>
              <a:gd name="connsiteX32" fmla="*/ 10000 w 10000"/>
              <a:gd name="connsiteY32" fmla="*/ 8857 h 10000"/>
              <a:gd name="connsiteX33" fmla="*/ 10000 w 10000"/>
              <a:gd name="connsiteY33" fmla="*/ 8429 h 10000"/>
              <a:gd name="connsiteX34" fmla="*/ 9302 w 10000"/>
              <a:gd name="connsiteY34" fmla="*/ 7714 h 10000"/>
              <a:gd name="connsiteX35" fmla="*/ 9302 w 10000"/>
              <a:gd name="connsiteY35" fmla="*/ 7000 h 10000"/>
              <a:gd name="connsiteX36" fmla="*/ 9535 w 10000"/>
              <a:gd name="connsiteY36" fmla="*/ 7000 h 10000"/>
              <a:gd name="connsiteX37" fmla="*/ 9070 w 10000"/>
              <a:gd name="connsiteY37" fmla="*/ 6286 h 10000"/>
              <a:gd name="connsiteX38" fmla="*/ 8837 w 10000"/>
              <a:gd name="connsiteY38" fmla="*/ 6000 h 10000"/>
              <a:gd name="connsiteX39" fmla="*/ 7674 w 10000"/>
              <a:gd name="connsiteY39" fmla="*/ 5857 h 10000"/>
              <a:gd name="connsiteX40" fmla="*/ 6512 w 10000"/>
              <a:gd name="connsiteY40" fmla="*/ 5571 h 10000"/>
              <a:gd name="connsiteX41" fmla="*/ 6047 w 10000"/>
              <a:gd name="connsiteY41" fmla="*/ 4857 h 10000"/>
              <a:gd name="connsiteX42" fmla="*/ 5581 w 10000"/>
              <a:gd name="connsiteY42" fmla="*/ 3714 h 10000"/>
              <a:gd name="connsiteX43" fmla="*/ 6047 w 10000"/>
              <a:gd name="connsiteY43" fmla="*/ 3286 h 10000"/>
              <a:gd name="connsiteX44" fmla="*/ 5814 w 10000"/>
              <a:gd name="connsiteY44" fmla="*/ 2286 h 10000"/>
              <a:gd name="connsiteX45" fmla="*/ 6977 w 10000"/>
              <a:gd name="connsiteY45" fmla="*/ 2286 h 10000"/>
              <a:gd name="connsiteX46" fmla="*/ 7442 w 10000"/>
              <a:gd name="connsiteY46" fmla="*/ 2857 h 10000"/>
              <a:gd name="connsiteX47" fmla="*/ 8372 w 10000"/>
              <a:gd name="connsiteY47" fmla="*/ 2857 h 10000"/>
              <a:gd name="connsiteX48" fmla="*/ 8372 w 10000"/>
              <a:gd name="connsiteY48" fmla="*/ 2429 h 10000"/>
              <a:gd name="connsiteX49" fmla="*/ 8605 w 10000"/>
              <a:gd name="connsiteY49" fmla="*/ 2143 h 10000"/>
              <a:gd name="connsiteX50" fmla="*/ 8837 w 10000"/>
              <a:gd name="connsiteY50" fmla="*/ 2286 h 10000"/>
              <a:gd name="connsiteX51" fmla="*/ 8605 w 10000"/>
              <a:gd name="connsiteY51" fmla="*/ 1429 h 10000"/>
              <a:gd name="connsiteX52" fmla="*/ 9070 w 10000"/>
              <a:gd name="connsiteY52" fmla="*/ 857 h 10000"/>
              <a:gd name="connsiteX53" fmla="*/ 9070 w 10000"/>
              <a:gd name="connsiteY53" fmla="*/ 286 h 10000"/>
              <a:gd name="connsiteX54" fmla="*/ 8605 w 10000"/>
              <a:gd name="connsiteY54" fmla="*/ 0 h 10000"/>
              <a:gd name="connsiteX55" fmla="*/ 8140 w 10000"/>
              <a:gd name="connsiteY55" fmla="*/ 0 h 10000"/>
              <a:gd name="connsiteX56" fmla="*/ 6512 w 10000"/>
              <a:gd name="connsiteY56" fmla="*/ 143 h 10000"/>
              <a:gd name="connsiteX57" fmla="*/ 6279 w 10000"/>
              <a:gd name="connsiteY57" fmla="*/ 0 h 10000"/>
              <a:gd name="connsiteX58" fmla="*/ 6279 w 10000"/>
              <a:gd name="connsiteY58" fmla="*/ 714 h 10000"/>
              <a:gd name="connsiteX59" fmla="*/ 6279 w 10000"/>
              <a:gd name="connsiteY59"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5116 w 10000"/>
              <a:gd name="connsiteY4" fmla="*/ 5571 h 10000"/>
              <a:gd name="connsiteX5" fmla="*/ 4884 w 10000"/>
              <a:gd name="connsiteY5" fmla="*/ 6429 h 10000"/>
              <a:gd name="connsiteX6" fmla="*/ 4651 w 10000"/>
              <a:gd name="connsiteY6" fmla="*/ 6857 h 10000"/>
              <a:gd name="connsiteX7" fmla="*/ 5349 w 10000"/>
              <a:gd name="connsiteY7" fmla="*/ 7429 h 10000"/>
              <a:gd name="connsiteX8" fmla="*/ 5349 w 10000"/>
              <a:gd name="connsiteY8" fmla="*/ 7714 h 10000"/>
              <a:gd name="connsiteX9" fmla="*/ 3953 w 10000"/>
              <a:gd name="connsiteY9" fmla="*/ 7286 h 10000"/>
              <a:gd name="connsiteX10" fmla="*/ 2558 w 10000"/>
              <a:gd name="connsiteY10" fmla="*/ 6857 h 10000"/>
              <a:gd name="connsiteX11" fmla="*/ 1395 w 10000"/>
              <a:gd name="connsiteY11" fmla="*/ 6857 h 10000"/>
              <a:gd name="connsiteX12" fmla="*/ 1395 w 10000"/>
              <a:gd name="connsiteY12" fmla="*/ 7429 h 10000"/>
              <a:gd name="connsiteX13" fmla="*/ 0 w 10000"/>
              <a:gd name="connsiteY13" fmla="*/ 7571 h 10000"/>
              <a:gd name="connsiteX14" fmla="*/ 0 w 10000"/>
              <a:gd name="connsiteY14" fmla="*/ 9143 h 10000"/>
              <a:gd name="connsiteX15" fmla="*/ 465 w 10000"/>
              <a:gd name="connsiteY15" fmla="*/ 9714 h 10000"/>
              <a:gd name="connsiteX16" fmla="*/ 1395 w 10000"/>
              <a:gd name="connsiteY16" fmla="*/ 9714 h 10000"/>
              <a:gd name="connsiteX17" fmla="*/ 1860 w 10000"/>
              <a:gd name="connsiteY17" fmla="*/ 9857 h 10000"/>
              <a:gd name="connsiteX18" fmla="*/ 1628 w 10000"/>
              <a:gd name="connsiteY18" fmla="*/ 9857 h 10000"/>
              <a:gd name="connsiteX19" fmla="*/ 2093 w 10000"/>
              <a:gd name="connsiteY19" fmla="*/ 10000 h 10000"/>
              <a:gd name="connsiteX20" fmla="*/ 2558 w 10000"/>
              <a:gd name="connsiteY20" fmla="*/ 9857 h 10000"/>
              <a:gd name="connsiteX21" fmla="*/ 3488 w 10000"/>
              <a:gd name="connsiteY21" fmla="*/ 10000 h 10000"/>
              <a:gd name="connsiteX22" fmla="*/ 4186 w 10000"/>
              <a:gd name="connsiteY22" fmla="*/ 9571 h 10000"/>
              <a:gd name="connsiteX23" fmla="*/ 5116 w 10000"/>
              <a:gd name="connsiteY23" fmla="*/ 9000 h 10000"/>
              <a:gd name="connsiteX24" fmla="*/ 5814 w 10000"/>
              <a:gd name="connsiteY24" fmla="*/ 8857 h 10000"/>
              <a:gd name="connsiteX25" fmla="*/ 5581 w 10000"/>
              <a:gd name="connsiteY25" fmla="*/ 8857 h 10000"/>
              <a:gd name="connsiteX26" fmla="*/ 5581 w 10000"/>
              <a:gd name="connsiteY26" fmla="*/ 8714 h 10000"/>
              <a:gd name="connsiteX27" fmla="*/ 7674 w 10000"/>
              <a:gd name="connsiteY27" fmla="*/ 8143 h 10000"/>
              <a:gd name="connsiteX28" fmla="*/ 8605 w 10000"/>
              <a:gd name="connsiteY28" fmla="*/ 8429 h 10000"/>
              <a:gd name="connsiteX29" fmla="*/ 9070 w 10000"/>
              <a:gd name="connsiteY29" fmla="*/ 8857 h 10000"/>
              <a:gd name="connsiteX30" fmla="*/ 9302 w 10000"/>
              <a:gd name="connsiteY30" fmla="*/ 9143 h 10000"/>
              <a:gd name="connsiteX31" fmla="*/ 10000 w 10000"/>
              <a:gd name="connsiteY31" fmla="*/ 8857 h 10000"/>
              <a:gd name="connsiteX32" fmla="*/ 10000 w 10000"/>
              <a:gd name="connsiteY32" fmla="*/ 8429 h 10000"/>
              <a:gd name="connsiteX33" fmla="*/ 9302 w 10000"/>
              <a:gd name="connsiteY33" fmla="*/ 7714 h 10000"/>
              <a:gd name="connsiteX34" fmla="*/ 9302 w 10000"/>
              <a:gd name="connsiteY34" fmla="*/ 7000 h 10000"/>
              <a:gd name="connsiteX35" fmla="*/ 9535 w 10000"/>
              <a:gd name="connsiteY35" fmla="*/ 7000 h 10000"/>
              <a:gd name="connsiteX36" fmla="*/ 9070 w 10000"/>
              <a:gd name="connsiteY36" fmla="*/ 6286 h 10000"/>
              <a:gd name="connsiteX37" fmla="*/ 8837 w 10000"/>
              <a:gd name="connsiteY37" fmla="*/ 6000 h 10000"/>
              <a:gd name="connsiteX38" fmla="*/ 7674 w 10000"/>
              <a:gd name="connsiteY38" fmla="*/ 5857 h 10000"/>
              <a:gd name="connsiteX39" fmla="*/ 6512 w 10000"/>
              <a:gd name="connsiteY39" fmla="*/ 5571 h 10000"/>
              <a:gd name="connsiteX40" fmla="*/ 6047 w 10000"/>
              <a:gd name="connsiteY40" fmla="*/ 4857 h 10000"/>
              <a:gd name="connsiteX41" fmla="*/ 5581 w 10000"/>
              <a:gd name="connsiteY41" fmla="*/ 3714 h 10000"/>
              <a:gd name="connsiteX42" fmla="*/ 6047 w 10000"/>
              <a:gd name="connsiteY42" fmla="*/ 3286 h 10000"/>
              <a:gd name="connsiteX43" fmla="*/ 5814 w 10000"/>
              <a:gd name="connsiteY43" fmla="*/ 2286 h 10000"/>
              <a:gd name="connsiteX44" fmla="*/ 6977 w 10000"/>
              <a:gd name="connsiteY44" fmla="*/ 2286 h 10000"/>
              <a:gd name="connsiteX45" fmla="*/ 7442 w 10000"/>
              <a:gd name="connsiteY45" fmla="*/ 2857 h 10000"/>
              <a:gd name="connsiteX46" fmla="*/ 8372 w 10000"/>
              <a:gd name="connsiteY46" fmla="*/ 2857 h 10000"/>
              <a:gd name="connsiteX47" fmla="*/ 8372 w 10000"/>
              <a:gd name="connsiteY47" fmla="*/ 2429 h 10000"/>
              <a:gd name="connsiteX48" fmla="*/ 8605 w 10000"/>
              <a:gd name="connsiteY48" fmla="*/ 2143 h 10000"/>
              <a:gd name="connsiteX49" fmla="*/ 8837 w 10000"/>
              <a:gd name="connsiteY49" fmla="*/ 2286 h 10000"/>
              <a:gd name="connsiteX50" fmla="*/ 8605 w 10000"/>
              <a:gd name="connsiteY50" fmla="*/ 1429 h 10000"/>
              <a:gd name="connsiteX51" fmla="*/ 9070 w 10000"/>
              <a:gd name="connsiteY51" fmla="*/ 857 h 10000"/>
              <a:gd name="connsiteX52" fmla="*/ 9070 w 10000"/>
              <a:gd name="connsiteY52" fmla="*/ 286 h 10000"/>
              <a:gd name="connsiteX53" fmla="*/ 8605 w 10000"/>
              <a:gd name="connsiteY53" fmla="*/ 0 h 10000"/>
              <a:gd name="connsiteX54" fmla="*/ 8140 w 10000"/>
              <a:gd name="connsiteY54" fmla="*/ 0 h 10000"/>
              <a:gd name="connsiteX55" fmla="*/ 6512 w 10000"/>
              <a:gd name="connsiteY55" fmla="*/ 143 h 10000"/>
              <a:gd name="connsiteX56" fmla="*/ 6279 w 10000"/>
              <a:gd name="connsiteY56" fmla="*/ 0 h 10000"/>
              <a:gd name="connsiteX57" fmla="*/ 6279 w 10000"/>
              <a:gd name="connsiteY57" fmla="*/ 714 h 10000"/>
              <a:gd name="connsiteX58" fmla="*/ 6279 w 10000"/>
              <a:gd name="connsiteY58"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4884 w 10000"/>
              <a:gd name="connsiteY4" fmla="*/ 6429 h 10000"/>
              <a:gd name="connsiteX5" fmla="*/ 4651 w 10000"/>
              <a:gd name="connsiteY5" fmla="*/ 6857 h 10000"/>
              <a:gd name="connsiteX6" fmla="*/ 5349 w 10000"/>
              <a:gd name="connsiteY6" fmla="*/ 7429 h 10000"/>
              <a:gd name="connsiteX7" fmla="*/ 5349 w 10000"/>
              <a:gd name="connsiteY7" fmla="*/ 7714 h 10000"/>
              <a:gd name="connsiteX8" fmla="*/ 3953 w 10000"/>
              <a:gd name="connsiteY8" fmla="*/ 7286 h 10000"/>
              <a:gd name="connsiteX9" fmla="*/ 2558 w 10000"/>
              <a:gd name="connsiteY9" fmla="*/ 6857 h 10000"/>
              <a:gd name="connsiteX10" fmla="*/ 1395 w 10000"/>
              <a:gd name="connsiteY10" fmla="*/ 6857 h 10000"/>
              <a:gd name="connsiteX11" fmla="*/ 1395 w 10000"/>
              <a:gd name="connsiteY11" fmla="*/ 7429 h 10000"/>
              <a:gd name="connsiteX12" fmla="*/ 0 w 10000"/>
              <a:gd name="connsiteY12" fmla="*/ 7571 h 10000"/>
              <a:gd name="connsiteX13" fmla="*/ 0 w 10000"/>
              <a:gd name="connsiteY13" fmla="*/ 9143 h 10000"/>
              <a:gd name="connsiteX14" fmla="*/ 465 w 10000"/>
              <a:gd name="connsiteY14" fmla="*/ 9714 h 10000"/>
              <a:gd name="connsiteX15" fmla="*/ 1395 w 10000"/>
              <a:gd name="connsiteY15" fmla="*/ 9714 h 10000"/>
              <a:gd name="connsiteX16" fmla="*/ 1860 w 10000"/>
              <a:gd name="connsiteY16" fmla="*/ 9857 h 10000"/>
              <a:gd name="connsiteX17" fmla="*/ 1628 w 10000"/>
              <a:gd name="connsiteY17" fmla="*/ 9857 h 10000"/>
              <a:gd name="connsiteX18" fmla="*/ 2093 w 10000"/>
              <a:gd name="connsiteY18" fmla="*/ 10000 h 10000"/>
              <a:gd name="connsiteX19" fmla="*/ 2558 w 10000"/>
              <a:gd name="connsiteY19" fmla="*/ 9857 h 10000"/>
              <a:gd name="connsiteX20" fmla="*/ 3488 w 10000"/>
              <a:gd name="connsiteY20" fmla="*/ 10000 h 10000"/>
              <a:gd name="connsiteX21" fmla="*/ 4186 w 10000"/>
              <a:gd name="connsiteY21" fmla="*/ 9571 h 10000"/>
              <a:gd name="connsiteX22" fmla="*/ 5116 w 10000"/>
              <a:gd name="connsiteY22" fmla="*/ 9000 h 10000"/>
              <a:gd name="connsiteX23" fmla="*/ 5814 w 10000"/>
              <a:gd name="connsiteY23" fmla="*/ 8857 h 10000"/>
              <a:gd name="connsiteX24" fmla="*/ 5581 w 10000"/>
              <a:gd name="connsiteY24" fmla="*/ 8857 h 10000"/>
              <a:gd name="connsiteX25" fmla="*/ 5581 w 10000"/>
              <a:gd name="connsiteY25" fmla="*/ 8714 h 10000"/>
              <a:gd name="connsiteX26" fmla="*/ 7674 w 10000"/>
              <a:gd name="connsiteY26" fmla="*/ 8143 h 10000"/>
              <a:gd name="connsiteX27" fmla="*/ 8605 w 10000"/>
              <a:gd name="connsiteY27" fmla="*/ 8429 h 10000"/>
              <a:gd name="connsiteX28" fmla="*/ 9070 w 10000"/>
              <a:gd name="connsiteY28" fmla="*/ 8857 h 10000"/>
              <a:gd name="connsiteX29" fmla="*/ 9302 w 10000"/>
              <a:gd name="connsiteY29" fmla="*/ 9143 h 10000"/>
              <a:gd name="connsiteX30" fmla="*/ 10000 w 10000"/>
              <a:gd name="connsiteY30" fmla="*/ 8857 h 10000"/>
              <a:gd name="connsiteX31" fmla="*/ 10000 w 10000"/>
              <a:gd name="connsiteY31" fmla="*/ 8429 h 10000"/>
              <a:gd name="connsiteX32" fmla="*/ 9302 w 10000"/>
              <a:gd name="connsiteY32" fmla="*/ 7714 h 10000"/>
              <a:gd name="connsiteX33" fmla="*/ 9302 w 10000"/>
              <a:gd name="connsiteY33" fmla="*/ 7000 h 10000"/>
              <a:gd name="connsiteX34" fmla="*/ 9535 w 10000"/>
              <a:gd name="connsiteY34" fmla="*/ 7000 h 10000"/>
              <a:gd name="connsiteX35" fmla="*/ 9070 w 10000"/>
              <a:gd name="connsiteY35" fmla="*/ 6286 h 10000"/>
              <a:gd name="connsiteX36" fmla="*/ 8837 w 10000"/>
              <a:gd name="connsiteY36" fmla="*/ 6000 h 10000"/>
              <a:gd name="connsiteX37" fmla="*/ 7674 w 10000"/>
              <a:gd name="connsiteY37" fmla="*/ 5857 h 10000"/>
              <a:gd name="connsiteX38" fmla="*/ 6512 w 10000"/>
              <a:gd name="connsiteY38" fmla="*/ 5571 h 10000"/>
              <a:gd name="connsiteX39" fmla="*/ 6047 w 10000"/>
              <a:gd name="connsiteY39" fmla="*/ 4857 h 10000"/>
              <a:gd name="connsiteX40" fmla="*/ 5581 w 10000"/>
              <a:gd name="connsiteY40" fmla="*/ 3714 h 10000"/>
              <a:gd name="connsiteX41" fmla="*/ 6047 w 10000"/>
              <a:gd name="connsiteY41" fmla="*/ 3286 h 10000"/>
              <a:gd name="connsiteX42" fmla="*/ 5814 w 10000"/>
              <a:gd name="connsiteY42" fmla="*/ 2286 h 10000"/>
              <a:gd name="connsiteX43" fmla="*/ 6977 w 10000"/>
              <a:gd name="connsiteY43" fmla="*/ 2286 h 10000"/>
              <a:gd name="connsiteX44" fmla="*/ 7442 w 10000"/>
              <a:gd name="connsiteY44" fmla="*/ 2857 h 10000"/>
              <a:gd name="connsiteX45" fmla="*/ 8372 w 10000"/>
              <a:gd name="connsiteY45" fmla="*/ 2857 h 10000"/>
              <a:gd name="connsiteX46" fmla="*/ 8372 w 10000"/>
              <a:gd name="connsiteY46" fmla="*/ 2429 h 10000"/>
              <a:gd name="connsiteX47" fmla="*/ 8605 w 10000"/>
              <a:gd name="connsiteY47" fmla="*/ 2143 h 10000"/>
              <a:gd name="connsiteX48" fmla="*/ 8837 w 10000"/>
              <a:gd name="connsiteY48" fmla="*/ 2286 h 10000"/>
              <a:gd name="connsiteX49" fmla="*/ 8605 w 10000"/>
              <a:gd name="connsiteY49" fmla="*/ 1429 h 10000"/>
              <a:gd name="connsiteX50" fmla="*/ 9070 w 10000"/>
              <a:gd name="connsiteY50" fmla="*/ 857 h 10000"/>
              <a:gd name="connsiteX51" fmla="*/ 9070 w 10000"/>
              <a:gd name="connsiteY51" fmla="*/ 286 h 10000"/>
              <a:gd name="connsiteX52" fmla="*/ 8605 w 10000"/>
              <a:gd name="connsiteY52" fmla="*/ 0 h 10000"/>
              <a:gd name="connsiteX53" fmla="*/ 8140 w 10000"/>
              <a:gd name="connsiteY53" fmla="*/ 0 h 10000"/>
              <a:gd name="connsiteX54" fmla="*/ 6512 w 10000"/>
              <a:gd name="connsiteY54" fmla="*/ 143 h 10000"/>
              <a:gd name="connsiteX55" fmla="*/ 6279 w 10000"/>
              <a:gd name="connsiteY55" fmla="*/ 0 h 10000"/>
              <a:gd name="connsiteX56" fmla="*/ 6279 w 10000"/>
              <a:gd name="connsiteY56" fmla="*/ 714 h 10000"/>
              <a:gd name="connsiteX57" fmla="*/ 6279 w 10000"/>
              <a:gd name="connsiteY57"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4651 w 10000"/>
              <a:gd name="connsiteY4" fmla="*/ 6857 h 10000"/>
              <a:gd name="connsiteX5" fmla="*/ 5349 w 10000"/>
              <a:gd name="connsiteY5" fmla="*/ 7429 h 10000"/>
              <a:gd name="connsiteX6" fmla="*/ 5349 w 10000"/>
              <a:gd name="connsiteY6" fmla="*/ 7714 h 10000"/>
              <a:gd name="connsiteX7" fmla="*/ 3953 w 10000"/>
              <a:gd name="connsiteY7" fmla="*/ 7286 h 10000"/>
              <a:gd name="connsiteX8" fmla="*/ 2558 w 10000"/>
              <a:gd name="connsiteY8" fmla="*/ 6857 h 10000"/>
              <a:gd name="connsiteX9" fmla="*/ 1395 w 10000"/>
              <a:gd name="connsiteY9" fmla="*/ 6857 h 10000"/>
              <a:gd name="connsiteX10" fmla="*/ 1395 w 10000"/>
              <a:gd name="connsiteY10" fmla="*/ 7429 h 10000"/>
              <a:gd name="connsiteX11" fmla="*/ 0 w 10000"/>
              <a:gd name="connsiteY11" fmla="*/ 7571 h 10000"/>
              <a:gd name="connsiteX12" fmla="*/ 0 w 10000"/>
              <a:gd name="connsiteY12" fmla="*/ 9143 h 10000"/>
              <a:gd name="connsiteX13" fmla="*/ 465 w 10000"/>
              <a:gd name="connsiteY13" fmla="*/ 9714 h 10000"/>
              <a:gd name="connsiteX14" fmla="*/ 1395 w 10000"/>
              <a:gd name="connsiteY14" fmla="*/ 9714 h 10000"/>
              <a:gd name="connsiteX15" fmla="*/ 1860 w 10000"/>
              <a:gd name="connsiteY15" fmla="*/ 9857 h 10000"/>
              <a:gd name="connsiteX16" fmla="*/ 1628 w 10000"/>
              <a:gd name="connsiteY16" fmla="*/ 9857 h 10000"/>
              <a:gd name="connsiteX17" fmla="*/ 2093 w 10000"/>
              <a:gd name="connsiteY17" fmla="*/ 10000 h 10000"/>
              <a:gd name="connsiteX18" fmla="*/ 2558 w 10000"/>
              <a:gd name="connsiteY18" fmla="*/ 9857 h 10000"/>
              <a:gd name="connsiteX19" fmla="*/ 3488 w 10000"/>
              <a:gd name="connsiteY19" fmla="*/ 10000 h 10000"/>
              <a:gd name="connsiteX20" fmla="*/ 4186 w 10000"/>
              <a:gd name="connsiteY20" fmla="*/ 9571 h 10000"/>
              <a:gd name="connsiteX21" fmla="*/ 5116 w 10000"/>
              <a:gd name="connsiteY21" fmla="*/ 9000 h 10000"/>
              <a:gd name="connsiteX22" fmla="*/ 5814 w 10000"/>
              <a:gd name="connsiteY22" fmla="*/ 8857 h 10000"/>
              <a:gd name="connsiteX23" fmla="*/ 5581 w 10000"/>
              <a:gd name="connsiteY23" fmla="*/ 8857 h 10000"/>
              <a:gd name="connsiteX24" fmla="*/ 5581 w 10000"/>
              <a:gd name="connsiteY24" fmla="*/ 8714 h 10000"/>
              <a:gd name="connsiteX25" fmla="*/ 7674 w 10000"/>
              <a:gd name="connsiteY25" fmla="*/ 8143 h 10000"/>
              <a:gd name="connsiteX26" fmla="*/ 8605 w 10000"/>
              <a:gd name="connsiteY26" fmla="*/ 8429 h 10000"/>
              <a:gd name="connsiteX27" fmla="*/ 9070 w 10000"/>
              <a:gd name="connsiteY27" fmla="*/ 8857 h 10000"/>
              <a:gd name="connsiteX28" fmla="*/ 9302 w 10000"/>
              <a:gd name="connsiteY28" fmla="*/ 9143 h 10000"/>
              <a:gd name="connsiteX29" fmla="*/ 10000 w 10000"/>
              <a:gd name="connsiteY29" fmla="*/ 8857 h 10000"/>
              <a:gd name="connsiteX30" fmla="*/ 10000 w 10000"/>
              <a:gd name="connsiteY30" fmla="*/ 8429 h 10000"/>
              <a:gd name="connsiteX31" fmla="*/ 9302 w 10000"/>
              <a:gd name="connsiteY31" fmla="*/ 7714 h 10000"/>
              <a:gd name="connsiteX32" fmla="*/ 9302 w 10000"/>
              <a:gd name="connsiteY32" fmla="*/ 7000 h 10000"/>
              <a:gd name="connsiteX33" fmla="*/ 9535 w 10000"/>
              <a:gd name="connsiteY33" fmla="*/ 7000 h 10000"/>
              <a:gd name="connsiteX34" fmla="*/ 9070 w 10000"/>
              <a:gd name="connsiteY34" fmla="*/ 6286 h 10000"/>
              <a:gd name="connsiteX35" fmla="*/ 8837 w 10000"/>
              <a:gd name="connsiteY35" fmla="*/ 6000 h 10000"/>
              <a:gd name="connsiteX36" fmla="*/ 7674 w 10000"/>
              <a:gd name="connsiteY36" fmla="*/ 5857 h 10000"/>
              <a:gd name="connsiteX37" fmla="*/ 6512 w 10000"/>
              <a:gd name="connsiteY37" fmla="*/ 5571 h 10000"/>
              <a:gd name="connsiteX38" fmla="*/ 6047 w 10000"/>
              <a:gd name="connsiteY38" fmla="*/ 4857 h 10000"/>
              <a:gd name="connsiteX39" fmla="*/ 5581 w 10000"/>
              <a:gd name="connsiteY39" fmla="*/ 3714 h 10000"/>
              <a:gd name="connsiteX40" fmla="*/ 6047 w 10000"/>
              <a:gd name="connsiteY40" fmla="*/ 3286 h 10000"/>
              <a:gd name="connsiteX41" fmla="*/ 5814 w 10000"/>
              <a:gd name="connsiteY41" fmla="*/ 2286 h 10000"/>
              <a:gd name="connsiteX42" fmla="*/ 6977 w 10000"/>
              <a:gd name="connsiteY42" fmla="*/ 2286 h 10000"/>
              <a:gd name="connsiteX43" fmla="*/ 7442 w 10000"/>
              <a:gd name="connsiteY43" fmla="*/ 2857 h 10000"/>
              <a:gd name="connsiteX44" fmla="*/ 8372 w 10000"/>
              <a:gd name="connsiteY44" fmla="*/ 2857 h 10000"/>
              <a:gd name="connsiteX45" fmla="*/ 8372 w 10000"/>
              <a:gd name="connsiteY45" fmla="*/ 2429 h 10000"/>
              <a:gd name="connsiteX46" fmla="*/ 8605 w 10000"/>
              <a:gd name="connsiteY46" fmla="*/ 2143 h 10000"/>
              <a:gd name="connsiteX47" fmla="*/ 8837 w 10000"/>
              <a:gd name="connsiteY47" fmla="*/ 2286 h 10000"/>
              <a:gd name="connsiteX48" fmla="*/ 8605 w 10000"/>
              <a:gd name="connsiteY48" fmla="*/ 1429 h 10000"/>
              <a:gd name="connsiteX49" fmla="*/ 9070 w 10000"/>
              <a:gd name="connsiteY49" fmla="*/ 857 h 10000"/>
              <a:gd name="connsiteX50" fmla="*/ 9070 w 10000"/>
              <a:gd name="connsiteY50" fmla="*/ 286 h 10000"/>
              <a:gd name="connsiteX51" fmla="*/ 8605 w 10000"/>
              <a:gd name="connsiteY51" fmla="*/ 0 h 10000"/>
              <a:gd name="connsiteX52" fmla="*/ 8140 w 10000"/>
              <a:gd name="connsiteY52" fmla="*/ 0 h 10000"/>
              <a:gd name="connsiteX53" fmla="*/ 6512 w 10000"/>
              <a:gd name="connsiteY53" fmla="*/ 143 h 10000"/>
              <a:gd name="connsiteX54" fmla="*/ 6279 w 10000"/>
              <a:gd name="connsiteY54" fmla="*/ 0 h 10000"/>
              <a:gd name="connsiteX55" fmla="*/ 6279 w 10000"/>
              <a:gd name="connsiteY55" fmla="*/ 714 h 10000"/>
              <a:gd name="connsiteX56" fmla="*/ 6279 w 10000"/>
              <a:gd name="connsiteY56"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5349 w 10000"/>
              <a:gd name="connsiteY4" fmla="*/ 7429 h 10000"/>
              <a:gd name="connsiteX5" fmla="*/ 5349 w 10000"/>
              <a:gd name="connsiteY5" fmla="*/ 7714 h 10000"/>
              <a:gd name="connsiteX6" fmla="*/ 3953 w 10000"/>
              <a:gd name="connsiteY6" fmla="*/ 7286 h 10000"/>
              <a:gd name="connsiteX7" fmla="*/ 2558 w 10000"/>
              <a:gd name="connsiteY7" fmla="*/ 6857 h 10000"/>
              <a:gd name="connsiteX8" fmla="*/ 1395 w 10000"/>
              <a:gd name="connsiteY8" fmla="*/ 6857 h 10000"/>
              <a:gd name="connsiteX9" fmla="*/ 1395 w 10000"/>
              <a:gd name="connsiteY9" fmla="*/ 7429 h 10000"/>
              <a:gd name="connsiteX10" fmla="*/ 0 w 10000"/>
              <a:gd name="connsiteY10" fmla="*/ 7571 h 10000"/>
              <a:gd name="connsiteX11" fmla="*/ 0 w 10000"/>
              <a:gd name="connsiteY11" fmla="*/ 9143 h 10000"/>
              <a:gd name="connsiteX12" fmla="*/ 465 w 10000"/>
              <a:gd name="connsiteY12" fmla="*/ 9714 h 10000"/>
              <a:gd name="connsiteX13" fmla="*/ 1395 w 10000"/>
              <a:gd name="connsiteY13" fmla="*/ 9714 h 10000"/>
              <a:gd name="connsiteX14" fmla="*/ 1860 w 10000"/>
              <a:gd name="connsiteY14" fmla="*/ 9857 h 10000"/>
              <a:gd name="connsiteX15" fmla="*/ 1628 w 10000"/>
              <a:gd name="connsiteY15" fmla="*/ 9857 h 10000"/>
              <a:gd name="connsiteX16" fmla="*/ 2093 w 10000"/>
              <a:gd name="connsiteY16" fmla="*/ 10000 h 10000"/>
              <a:gd name="connsiteX17" fmla="*/ 2558 w 10000"/>
              <a:gd name="connsiteY17" fmla="*/ 9857 h 10000"/>
              <a:gd name="connsiteX18" fmla="*/ 3488 w 10000"/>
              <a:gd name="connsiteY18" fmla="*/ 10000 h 10000"/>
              <a:gd name="connsiteX19" fmla="*/ 4186 w 10000"/>
              <a:gd name="connsiteY19" fmla="*/ 9571 h 10000"/>
              <a:gd name="connsiteX20" fmla="*/ 5116 w 10000"/>
              <a:gd name="connsiteY20" fmla="*/ 9000 h 10000"/>
              <a:gd name="connsiteX21" fmla="*/ 5814 w 10000"/>
              <a:gd name="connsiteY21" fmla="*/ 8857 h 10000"/>
              <a:gd name="connsiteX22" fmla="*/ 5581 w 10000"/>
              <a:gd name="connsiteY22" fmla="*/ 8857 h 10000"/>
              <a:gd name="connsiteX23" fmla="*/ 5581 w 10000"/>
              <a:gd name="connsiteY23" fmla="*/ 8714 h 10000"/>
              <a:gd name="connsiteX24" fmla="*/ 7674 w 10000"/>
              <a:gd name="connsiteY24" fmla="*/ 8143 h 10000"/>
              <a:gd name="connsiteX25" fmla="*/ 8605 w 10000"/>
              <a:gd name="connsiteY25" fmla="*/ 8429 h 10000"/>
              <a:gd name="connsiteX26" fmla="*/ 9070 w 10000"/>
              <a:gd name="connsiteY26" fmla="*/ 8857 h 10000"/>
              <a:gd name="connsiteX27" fmla="*/ 9302 w 10000"/>
              <a:gd name="connsiteY27" fmla="*/ 9143 h 10000"/>
              <a:gd name="connsiteX28" fmla="*/ 10000 w 10000"/>
              <a:gd name="connsiteY28" fmla="*/ 8857 h 10000"/>
              <a:gd name="connsiteX29" fmla="*/ 10000 w 10000"/>
              <a:gd name="connsiteY29" fmla="*/ 8429 h 10000"/>
              <a:gd name="connsiteX30" fmla="*/ 9302 w 10000"/>
              <a:gd name="connsiteY30" fmla="*/ 7714 h 10000"/>
              <a:gd name="connsiteX31" fmla="*/ 9302 w 10000"/>
              <a:gd name="connsiteY31" fmla="*/ 7000 h 10000"/>
              <a:gd name="connsiteX32" fmla="*/ 9535 w 10000"/>
              <a:gd name="connsiteY32" fmla="*/ 7000 h 10000"/>
              <a:gd name="connsiteX33" fmla="*/ 9070 w 10000"/>
              <a:gd name="connsiteY33" fmla="*/ 6286 h 10000"/>
              <a:gd name="connsiteX34" fmla="*/ 8837 w 10000"/>
              <a:gd name="connsiteY34" fmla="*/ 6000 h 10000"/>
              <a:gd name="connsiteX35" fmla="*/ 7674 w 10000"/>
              <a:gd name="connsiteY35" fmla="*/ 5857 h 10000"/>
              <a:gd name="connsiteX36" fmla="*/ 6512 w 10000"/>
              <a:gd name="connsiteY36" fmla="*/ 5571 h 10000"/>
              <a:gd name="connsiteX37" fmla="*/ 6047 w 10000"/>
              <a:gd name="connsiteY37" fmla="*/ 4857 h 10000"/>
              <a:gd name="connsiteX38" fmla="*/ 5581 w 10000"/>
              <a:gd name="connsiteY38" fmla="*/ 3714 h 10000"/>
              <a:gd name="connsiteX39" fmla="*/ 6047 w 10000"/>
              <a:gd name="connsiteY39" fmla="*/ 3286 h 10000"/>
              <a:gd name="connsiteX40" fmla="*/ 5814 w 10000"/>
              <a:gd name="connsiteY40" fmla="*/ 2286 h 10000"/>
              <a:gd name="connsiteX41" fmla="*/ 6977 w 10000"/>
              <a:gd name="connsiteY41" fmla="*/ 2286 h 10000"/>
              <a:gd name="connsiteX42" fmla="*/ 7442 w 10000"/>
              <a:gd name="connsiteY42" fmla="*/ 2857 h 10000"/>
              <a:gd name="connsiteX43" fmla="*/ 8372 w 10000"/>
              <a:gd name="connsiteY43" fmla="*/ 2857 h 10000"/>
              <a:gd name="connsiteX44" fmla="*/ 8372 w 10000"/>
              <a:gd name="connsiteY44" fmla="*/ 2429 h 10000"/>
              <a:gd name="connsiteX45" fmla="*/ 8605 w 10000"/>
              <a:gd name="connsiteY45" fmla="*/ 2143 h 10000"/>
              <a:gd name="connsiteX46" fmla="*/ 8837 w 10000"/>
              <a:gd name="connsiteY46" fmla="*/ 2286 h 10000"/>
              <a:gd name="connsiteX47" fmla="*/ 8605 w 10000"/>
              <a:gd name="connsiteY47" fmla="*/ 1429 h 10000"/>
              <a:gd name="connsiteX48" fmla="*/ 9070 w 10000"/>
              <a:gd name="connsiteY48" fmla="*/ 857 h 10000"/>
              <a:gd name="connsiteX49" fmla="*/ 9070 w 10000"/>
              <a:gd name="connsiteY49" fmla="*/ 286 h 10000"/>
              <a:gd name="connsiteX50" fmla="*/ 8605 w 10000"/>
              <a:gd name="connsiteY50" fmla="*/ 0 h 10000"/>
              <a:gd name="connsiteX51" fmla="*/ 8140 w 10000"/>
              <a:gd name="connsiteY51" fmla="*/ 0 h 10000"/>
              <a:gd name="connsiteX52" fmla="*/ 6512 w 10000"/>
              <a:gd name="connsiteY52" fmla="*/ 143 h 10000"/>
              <a:gd name="connsiteX53" fmla="*/ 6279 w 10000"/>
              <a:gd name="connsiteY53" fmla="*/ 0 h 10000"/>
              <a:gd name="connsiteX54" fmla="*/ 6279 w 10000"/>
              <a:gd name="connsiteY54" fmla="*/ 714 h 10000"/>
              <a:gd name="connsiteX55" fmla="*/ 6279 w 10000"/>
              <a:gd name="connsiteY55"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5349 w 10000"/>
              <a:gd name="connsiteY4" fmla="*/ 7714 h 10000"/>
              <a:gd name="connsiteX5" fmla="*/ 3953 w 10000"/>
              <a:gd name="connsiteY5" fmla="*/ 7286 h 10000"/>
              <a:gd name="connsiteX6" fmla="*/ 2558 w 10000"/>
              <a:gd name="connsiteY6" fmla="*/ 6857 h 10000"/>
              <a:gd name="connsiteX7" fmla="*/ 1395 w 10000"/>
              <a:gd name="connsiteY7" fmla="*/ 6857 h 10000"/>
              <a:gd name="connsiteX8" fmla="*/ 1395 w 10000"/>
              <a:gd name="connsiteY8" fmla="*/ 7429 h 10000"/>
              <a:gd name="connsiteX9" fmla="*/ 0 w 10000"/>
              <a:gd name="connsiteY9" fmla="*/ 7571 h 10000"/>
              <a:gd name="connsiteX10" fmla="*/ 0 w 10000"/>
              <a:gd name="connsiteY10" fmla="*/ 9143 h 10000"/>
              <a:gd name="connsiteX11" fmla="*/ 465 w 10000"/>
              <a:gd name="connsiteY11" fmla="*/ 9714 h 10000"/>
              <a:gd name="connsiteX12" fmla="*/ 1395 w 10000"/>
              <a:gd name="connsiteY12" fmla="*/ 9714 h 10000"/>
              <a:gd name="connsiteX13" fmla="*/ 1860 w 10000"/>
              <a:gd name="connsiteY13" fmla="*/ 9857 h 10000"/>
              <a:gd name="connsiteX14" fmla="*/ 1628 w 10000"/>
              <a:gd name="connsiteY14" fmla="*/ 9857 h 10000"/>
              <a:gd name="connsiteX15" fmla="*/ 2093 w 10000"/>
              <a:gd name="connsiteY15" fmla="*/ 10000 h 10000"/>
              <a:gd name="connsiteX16" fmla="*/ 2558 w 10000"/>
              <a:gd name="connsiteY16" fmla="*/ 9857 h 10000"/>
              <a:gd name="connsiteX17" fmla="*/ 3488 w 10000"/>
              <a:gd name="connsiteY17" fmla="*/ 10000 h 10000"/>
              <a:gd name="connsiteX18" fmla="*/ 4186 w 10000"/>
              <a:gd name="connsiteY18" fmla="*/ 9571 h 10000"/>
              <a:gd name="connsiteX19" fmla="*/ 5116 w 10000"/>
              <a:gd name="connsiteY19" fmla="*/ 9000 h 10000"/>
              <a:gd name="connsiteX20" fmla="*/ 5814 w 10000"/>
              <a:gd name="connsiteY20" fmla="*/ 8857 h 10000"/>
              <a:gd name="connsiteX21" fmla="*/ 5581 w 10000"/>
              <a:gd name="connsiteY21" fmla="*/ 8857 h 10000"/>
              <a:gd name="connsiteX22" fmla="*/ 5581 w 10000"/>
              <a:gd name="connsiteY22" fmla="*/ 8714 h 10000"/>
              <a:gd name="connsiteX23" fmla="*/ 7674 w 10000"/>
              <a:gd name="connsiteY23" fmla="*/ 8143 h 10000"/>
              <a:gd name="connsiteX24" fmla="*/ 8605 w 10000"/>
              <a:gd name="connsiteY24" fmla="*/ 8429 h 10000"/>
              <a:gd name="connsiteX25" fmla="*/ 9070 w 10000"/>
              <a:gd name="connsiteY25" fmla="*/ 8857 h 10000"/>
              <a:gd name="connsiteX26" fmla="*/ 9302 w 10000"/>
              <a:gd name="connsiteY26" fmla="*/ 9143 h 10000"/>
              <a:gd name="connsiteX27" fmla="*/ 10000 w 10000"/>
              <a:gd name="connsiteY27" fmla="*/ 8857 h 10000"/>
              <a:gd name="connsiteX28" fmla="*/ 10000 w 10000"/>
              <a:gd name="connsiteY28" fmla="*/ 8429 h 10000"/>
              <a:gd name="connsiteX29" fmla="*/ 9302 w 10000"/>
              <a:gd name="connsiteY29" fmla="*/ 7714 h 10000"/>
              <a:gd name="connsiteX30" fmla="*/ 9302 w 10000"/>
              <a:gd name="connsiteY30" fmla="*/ 7000 h 10000"/>
              <a:gd name="connsiteX31" fmla="*/ 9535 w 10000"/>
              <a:gd name="connsiteY31" fmla="*/ 7000 h 10000"/>
              <a:gd name="connsiteX32" fmla="*/ 9070 w 10000"/>
              <a:gd name="connsiteY32" fmla="*/ 6286 h 10000"/>
              <a:gd name="connsiteX33" fmla="*/ 8837 w 10000"/>
              <a:gd name="connsiteY33" fmla="*/ 6000 h 10000"/>
              <a:gd name="connsiteX34" fmla="*/ 7674 w 10000"/>
              <a:gd name="connsiteY34" fmla="*/ 5857 h 10000"/>
              <a:gd name="connsiteX35" fmla="*/ 6512 w 10000"/>
              <a:gd name="connsiteY35" fmla="*/ 5571 h 10000"/>
              <a:gd name="connsiteX36" fmla="*/ 6047 w 10000"/>
              <a:gd name="connsiteY36" fmla="*/ 4857 h 10000"/>
              <a:gd name="connsiteX37" fmla="*/ 5581 w 10000"/>
              <a:gd name="connsiteY37" fmla="*/ 3714 h 10000"/>
              <a:gd name="connsiteX38" fmla="*/ 6047 w 10000"/>
              <a:gd name="connsiteY38" fmla="*/ 3286 h 10000"/>
              <a:gd name="connsiteX39" fmla="*/ 5814 w 10000"/>
              <a:gd name="connsiteY39" fmla="*/ 2286 h 10000"/>
              <a:gd name="connsiteX40" fmla="*/ 6977 w 10000"/>
              <a:gd name="connsiteY40" fmla="*/ 2286 h 10000"/>
              <a:gd name="connsiteX41" fmla="*/ 7442 w 10000"/>
              <a:gd name="connsiteY41" fmla="*/ 2857 h 10000"/>
              <a:gd name="connsiteX42" fmla="*/ 8372 w 10000"/>
              <a:gd name="connsiteY42" fmla="*/ 2857 h 10000"/>
              <a:gd name="connsiteX43" fmla="*/ 8372 w 10000"/>
              <a:gd name="connsiteY43" fmla="*/ 2429 h 10000"/>
              <a:gd name="connsiteX44" fmla="*/ 8605 w 10000"/>
              <a:gd name="connsiteY44" fmla="*/ 2143 h 10000"/>
              <a:gd name="connsiteX45" fmla="*/ 8837 w 10000"/>
              <a:gd name="connsiteY45" fmla="*/ 2286 h 10000"/>
              <a:gd name="connsiteX46" fmla="*/ 8605 w 10000"/>
              <a:gd name="connsiteY46" fmla="*/ 1429 h 10000"/>
              <a:gd name="connsiteX47" fmla="*/ 9070 w 10000"/>
              <a:gd name="connsiteY47" fmla="*/ 857 h 10000"/>
              <a:gd name="connsiteX48" fmla="*/ 9070 w 10000"/>
              <a:gd name="connsiteY48" fmla="*/ 286 h 10000"/>
              <a:gd name="connsiteX49" fmla="*/ 8605 w 10000"/>
              <a:gd name="connsiteY49" fmla="*/ 0 h 10000"/>
              <a:gd name="connsiteX50" fmla="*/ 8140 w 10000"/>
              <a:gd name="connsiteY50" fmla="*/ 0 h 10000"/>
              <a:gd name="connsiteX51" fmla="*/ 6512 w 10000"/>
              <a:gd name="connsiteY51" fmla="*/ 143 h 10000"/>
              <a:gd name="connsiteX52" fmla="*/ 6279 w 10000"/>
              <a:gd name="connsiteY52" fmla="*/ 0 h 10000"/>
              <a:gd name="connsiteX53" fmla="*/ 6279 w 10000"/>
              <a:gd name="connsiteY53" fmla="*/ 714 h 10000"/>
              <a:gd name="connsiteX54" fmla="*/ 6279 w 10000"/>
              <a:gd name="connsiteY54"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3953 w 10000"/>
              <a:gd name="connsiteY4" fmla="*/ 7286 h 10000"/>
              <a:gd name="connsiteX5" fmla="*/ 2558 w 10000"/>
              <a:gd name="connsiteY5" fmla="*/ 6857 h 10000"/>
              <a:gd name="connsiteX6" fmla="*/ 1395 w 10000"/>
              <a:gd name="connsiteY6" fmla="*/ 6857 h 10000"/>
              <a:gd name="connsiteX7" fmla="*/ 1395 w 10000"/>
              <a:gd name="connsiteY7" fmla="*/ 7429 h 10000"/>
              <a:gd name="connsiteX8" fmla="*/ 0 w 10000"/>
              <a:gd name="connsiteY8" fmla="*/ 7571 h 10000"/>
              <a:gd name="connsiteX9" fmla="*/ 0 w 10000"/>
              <a:gd name="connsiteY9" fmla="*/ 9143 h 10000"/>
              <a:gd name="connsiteX10" fmla="*/ 465 w 10000"/>
              <a:gd name="connsiteY10" fmla="*/ 9714 h 10000"/>
              <a:gd name="connsiteX11" fmla="*/ 1395 w 10000"/>
              <a:gd name="connsiteY11" fmla="*/ 9714 h 10000"/>
              <a:gd name="connsiteX12" fmla="*/ 1860 w 10000"/>
              <a:gd name="connsiteY12" fmla="*/ 9857 h 10000"/>
              <a:gd name="connsiteX13" fmla="*/ 1628 w 10000"/>
              <a:gd name="connsiteY13" fmla="*/ 9857 h 10000"/>
              <a:gd name="connsiteX14" fmla="*/ 2093 w 10000"/>
              <a:gd name="connsiteY14" fmla="*/ 10000 h 10000"/>
              <a:gd name="connsiteX15" fmla="*/ 2558 w 10000"/>
              <a:gd name="connsiteY15" fmla="*/ 9857 h 10000"/>
              <a:gd name="connsiteX16" fmla="*/ 3488 w 10000"/>
              <a:gd name="connsiteY16" fmla="*/ 10000 h 10000"/>
              <a:gd name="connsiteX17" fmla="*/ 4186 w 10000"/>
              <a:gd name="connsiteY17" fmla="*/ 9571 h 10000"/>
              <a:gd name="connsiteX18" fmla="*/ 5116 w 10000"/>
              <a:gd name="connsiteY18" fmla="*/ 9000 h 10000"/>
              <a:gd name="connsiteX19" fmla="*/ 5814 w 10000"/>
              <a:gd name="connsiteY19" fmla="*/ 8857 h 10000"/>
              <a:gd name="connsiteX20" fmla="*/ 5581 w 10000"/>
              <a:gd name="connsiteY20" fmla="*/ 8857 h 10000"/>
              <a:gd name="connsiteX21" fmla="*/ 5581 w 10000"/>
              <a:gd name="connsiteY21" fmla="*/ 8714 h 10000"/>
              <a:gd name="connsiteX22" fmla="*/ 7674 w 10000"/>
              <a:gd name="connsiteY22" fmla="*/ 8143 h 10000"/>
              <a:gd name="connsiteX23" fmla="*/ 8605 w 10000"/>
              <a:gd name="connsiteY23" fmla="*/ 8429 h 10000"/>
              <a:gd name="connsiteX24" fmla="*/ 9070 w 10000"/>
              <a:gd name="connsiteY24" fmla="*/ 8857 h 10000"/>
              <a:gd name="connsiteX25" fmla="*/ 9302 w 10000"/>
              <a:gd name="connsiteY25" fmla="*/ 9143 h 10000"/>
              <a:gd name="connsiteX26" fmla="*/ 10000 w 10000"/>
              <a:gd name="connsiteY26" fmla="*/ 8857 h 10000"/>
              <a:gd name="connsiteX27" fmla="*/ 10000 w 10000"/>
              <a:gd name="connsiteY27" fmla="*/ 8429 h 10000"/>
              <a:gd name="connsiteX28" fmla="*/ 9302 w 10000"/>
              <a:gd name="connsiteY28" fmla="*/ 7714 h 10000"/>
              <a:gd name="connsiteX29" fmla="*/ 9302 w 10000"/>
              <a:gd name="connsiteY29" fmla="*/ 7000 h 10000"/>
              <a:gd name="connsiteX30" fmla="*/ 9535 w 10000"/>
              <a:gd name="connsiteY30" fmla="*/ 7000 h 10000"/>
              <a:gd name="connsiteX31" fmla="*/ 9070 w 10000"/>
              <a:gd name="connsiteY31" fmla="*/ 6286 h 10000"/>
              <a:gd name="connsiteX32" fmla="*/ 8837 w 10000"/>
              <a:gd name="connsiteY32" fmla="*/ 6000 h 10000"/>
              <a:gd name="connsiteX33" fmla="*/ 7674 w 10000"/>
              <a:gd name="connsiteY33" fmla="*/ 5857 h 10000"/>
              <a:gd name="connsiteX34" fmla="*/ 6512 w 10000"/>
              <a:gd name="connsiteY34" fmla="*/ 5571 h 10000"/>
              <a:gd name="connsiteX35" fmla="*/ 6047 w 10000"/>
              <a:gd name="connsiteY35" fmla="*/ 4857 h 10000"/>
              <a:gd name="connsiteX36" fmla="*/ 5581 w 10000"/>
              <a:gd name="connsiteY36" fmla="*/ 3714 h 10000"/>
              <a:gd name="connsiteX37" fmla="*/ 6047 w 10000"/>
              <a:gd name="connsiteY37" fmla="*/ 3286 h 10000"/>
              <a:gd name="connsiteX38" fmla="*/ 5814 w 10000"/>
              <a:gd name="connsiteY38" fmla="*/ 2286 h 10000"/>
              <a:gd name="connsiteX39" fmla="*/ 6977 w 10000"/>
              <a:gd name="connsiteY39" fmla="*/ 2286 h 10000"/>
              <a:gd name="connsiteX40" fmla="*/ 7442 w 10000"/>
              <a:gd name="connsiteY40" fmla="*/ 2857 h 10000"/>
              <a:gd name="connsiteX41" fmla="*/ 8372 w 10000"/>
              <a:gd name="connsiteY41" fmla="*/ 2857 h 10000"/>
              <a:gd name="connsiteX42" fmla="*/ 8372 w 10000"/>
              <a:gd name="connsiteY42" fmla="*/ 2429 h 10000"/>
              <a:gd name="connsiteX43" fmla="*/ 8605 w 10000"/>
              <a:gd name="connsiteY43" fmla="*/ 2143 h 10000"/>
              <a:gd name="connsiteX44" fmla="*/ 8837 w 10000"/>
              <a:gd name="connsiteY44" fmla="*/ 2286 h 10000"/>
              <a:gd name="connsiteX45" fmla="*/ 8605 w 10000"/>
              <a:gd name="connsiteY45" fmla="*/ 1429 h 10000"/>
              <a:gd name="connsiteX46" fmla="*/ 9070 w 10000"/>
              <a:gd name="connsiteY46" fmla="*/ 857 h 10000"/>
              <a:gd name="connsiteX47" fmla="*/ 9070 w 10000"/>
              <a:gd name="connsiteY47" fmla="*/ 286 h 10000"/>
              <a:gd name="connsiteX48" fmla="*/ 8605 w 10000"/>
              <a:gd name="connsiteY48" fmla="*/ 0 h 10000"/>
              <a:gd name="connsiteX49" fmla="*/ 8140 w 10000"/>
              <a:gd name="connsiteY49" fmla="*/ 0 h 10000"/>
              <a:gd name="connsiteX50" fmla="*/ 6512 w 10000"/>
              <a:gd name="connsiteY50" fmla="*/ 143 h 10000"/>
              <a:gd name="connsiteX51" fmla="*/ 6279 w 10000"/>
              <a:gd name="connsiteY51" fmla="*/ 0 h 10000"/>
              <a:gd name="connsiteX52" fmla="*/ 6279 w 10000"/>
              <a:gd name="connsiteY52" fmla="*/ 714 h 10000"/>
              <a:gd name="connsiteX53" fmla="*/ 6279 w 10000"/>
              <a:gd name="connsiteY53"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2558 w 10000"/>
              <a:gd name="connsiteY4" fmla="*/ 6857 h 10000"/>
              <a:gd name="connsiteX5" fmla="*/ 1395 w 10000"/>
              <a:gd name="connsiteY5" fmla="*/ 6857 h 10000"/>
              <a:gd name="connsiteX6" fmla="*/ 1395 w 10000"/>
              <a:gd name="connsiteY6" fmla="*/ 7429 h 10000"/>
              <a:gd name="connsiteX7" fmla="*/ 0 w 10000"/>
              <a:gd name="connsiteY7" fmla="*/ 7571 h 10000"/>
              <a:gd name="connsiteX8" fmla="*/ 0 w 10000"/>
              <a:gd name="connsiteY8" fmla="*/ 9143 h 10000"/>
              <a:gd name="connsiteX9" fmla="*/ 465 w 10000"/>
              <a:gd name="connsiteY9" fmla="*/ 9714 h 10000"/>
              <a:gd name="connsiteX10" fmla="*/ 1395 w 10000"/>
              <a:gd name="connsiteY10" fmla="*/ 9714 h 10000"/>
              <a:gd name="connsiteX11" fmla="*/ 1860 w 10000"/>
              <a:gd name="connsiteY11" fmla="*/ 9857 h 10000"/>
              <a:gd name="connsiteX12" fmla="*/ 1628 w 10000"/>
              <a:gd name="connsiteY12" fmla="*/ 9857 h 10000"/>
              <a:gd name="connsiteX13" fmla="*/ 2093 w 10000"/>
              <a:gd name="connsiteY13" fmla="*/ 10000 h 10000"/>
              <a:gd name="connsiteX14" fmla="*/ 2558 w 10000"/>
              <a:gd name="connsiteY14" fmla="*/ 9857 h 10000"/>
              <a:gd name="connsiteX15" fmla="*/ 3488 w 10000"/>
              <a:gd name="connsiteY15" fmla="*/ 10000 h 10000"/>
              <a:gd name="connsiteX16" fmla="*/ 4186 w 10000"/>
              <a:gd name="connsiteY16" fmla="*/ 9571 h 10000"/>
              <a:gd name="connsiteX17" fmla="*/ 5116 w 10000"/>
              <a:gd name="connsiteY17" fmla="*/ 9000 h 10000"/>
              <a:gd name="connsiteX18" fmla="*/ 5814 w 10000"/>
              <a:gd name="connsiteY18" fmla="*/ 8857 h 10000"/>
              <a:gd name="connsiteX19" fmla="*/ 5581 w 10000"/>
              <a:gd name="connsiteY19" fmla="*/ 8857 h 10000"/>
              <a:gd name="connsiteX20" fmla="*/ 5581 w 10000"/>
              <a:gd name="connsiteY20" fmla="*/ 8714 h 10000"/>
              <a:gd name="connsiteX21" fmla="*/ 7674 w 10000"/>
              <a:gd name="connsiteY21" fmla="*/ 8143 h 10000"/>
              <a:gd name="connsiteX22" fmla="*/ 8605 w 10000"/>
              <a:gd name="connsiteY22" fmla="*/ 8429 h 10000"/>
              <a:gd name="connsiteX23" fmla="*/ 9070 w 10000"/>
              <a:gd name="connsiteY23" fmla="*/ 8857 h 10000"/>
              <a:gd name="connsiteX24" fmla="*/ 9302 w 10000"/>
              <a:gd name="connsiteY24" fmla="*/ 9143 h 10000"/>
              <a:gd name="connsiteX25" fmla="*/ 10000 w 10000"/>
              <a:gd name="connsiteY25" fmla="*/ 8857 h 10000"/>
              <a:gd name="connsiteX26" fmla="*/ 10000 w 10000"/>
              <a:gd name="connsiteY26" fmla="*/ 8429 h 10000"/>
              <a:gd name="connsiteX27" fmla="*/ 9302 w 10000"/>
              <a:gd name="connsiteY27" fmla="*/ 7714 h 10000"/>
              <a:gd name="connsiteX28" fmla="*/ 9302 w 10000"/>
              <a:gd name="connsiteY28" fmla="*/ 7000 h 10000"/>
              <a:gd name="connsiteX29" fmla="*/ 9535 w 10000"/>
              <a:gd name="connsiteY29" fmla="*/ 7000 h 10000"/>
              <a:gd name="connsiteX30" fmla="*/ 9070 w 10000"/>
              <a:gd name="connsiteY30" fmla="*/ 6286 h 10000"/>
              <a:gd name="connsiteX31" fmla="*/ 8837 w 10000"/>
              <a:gd name="connsiteY31" fmla="*/ 6000 h 10000"/>
              <a:gd name="connsiteX32" fmla="*/ 7674 w 10000"/>
              <a:gd name="connsiteY32" fmla="*/ 5857 h 10000"/>
              <a:gd name="connsiteX33" fmla="*/ 6512 w 10000"/>
              <a:gd name="connsiteY33" fmla="*/ 5571 h 10000"/>
              <a:gd name="connsiteX34" fmla="*/ 6047 w 10000"/>
              <a:gd name="connsiteY34" fmla="*/ 4857 h 10000"/>
              <a:gd name="connsiteX35" fmla="*/ 5581 w 10000"/>
              <a:gd name="connsiteY35" fmla="*/ 3714 h 10000"/>
              <a:gd name="connsiteX36" fmla="*/ 6047 w 10000"/>
              <a:gd name="connsiteY36" fmla="*/ 3286 h 10000"/>
              <a:gd name="connsiteX37" fmla="*/ 5814 w 10000"/>
              <a:gd name="connsiteY37" fmla="*/ 2286 h 10000"/>
              <a:gd name="connsiteX38" fmla="*/ 6977 w 10000"/>
              <a:gd name="connsiteY38" fmla="*/ 2286 h 10000"/>
              <a:gd name="connsiteX39" fmla="*/ 7442 w 10000"/>
              <a:gd name="connsiteY39" fmla="*/ 2857 h 10000"/>
              <a:gd name="connsiteX40" fmla="*/ 8372 w 10000"/>
              <a:gd name="connsiteY40" fmla="*/ 2857 h 10000"/>
              <a:gd name="connsiteX41" fmla="*/ 8372 w 10000"/>
              <a:gd name="connsiteY41" fmla="*/ 2429 h 10000"/>
              <a:gd name="connsiteX42" fmla="*/ 8605 w 10000"/>
              <a:gd name="connsiteY42" fmla="*/ 2143 h 10000"/>
              <a:gd name="connsiteX43" fmla="*/ 8837 w 10000"/>
              <a:gd name="connsiteY43" fmla="*/ 2286 h 10000"/>
              <a:gd name="connsiteX44" fmla="*/ 8605 w 10000"/>
              <a:gd name="connsiteY44" fmla="*/ 1429 h 10000"/>
              <a:gd name="connsiteX45" fmla="*/ 9070 w 10000"/>
              <a:gd name="connsiteY45" fmla="*/ 857 h 10000"/>
              <a:gd name="connsiteX46" fmla="*/ 9070 w 10000"/>
              <a:gd name="connsiteY46" fmla="*/ 286 h 10000"/>
              <a:gd name="connsiteX47" fmla="*/ 8605 w 10000"/>
              <a:gd name="connsiteY47" fmla="*/ 0 h 10000"/>
              <a:gd name="connsiteX48" fmla="*/ 8140 w 10000"/>
              <a:gd name="connsiteY48" fmla="*/ 0 h 10000"/>
              <a:gd name="connsiteX49" fmla="*/ 6512 w 10000"/>
              <a:gd name="connsiteY49" fmla="*/ 143 h 10000"/>
              <a:gd name="connsiteX50" fmla="*/ 6279 w 10000"/>
              <a:gd name="connsiteY50" fmla="*/ 0 h 10000"/>
              <a:gd name="connsiteX51" fmla="*/ 6279 w 10000"/>
              <a:gd name="connsiteY51" fmla="*/ 714 h 10000"/>
              <a:gd name="connsiteX52" fmla="*/ 6279 w 10000"/>
              <a:gd name="connsiteY52"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1395 w 10000"/>
              <a:gd name="connsiteY4" fmla="*/ 6857 h 10000"/>
              <a:gd name="connsiteX5" fmla="*/ 1395 w 10000"/>
              <a:gd name="connsiteY5" fmla="*/ 7429 h 10000"/>
              <a:gd name="connsiteX6" fmla="*/ 0 w 10000"/>
              <a:gd name="connsiteY6" fmla="*/ 7571 h 10000"/>
              <a:gd name="connsiteX7" fmla="*/ 0 w 10000"/>
              <a:gd name="connsiteY7" fmla="*/ 9143 h 10000"/>
              <a:gd name="connsiteX8" fmla="*/ 465 w 10000"/>
              <a:gd name="connsiteY8" fmla="*/ 9714 h 10000"/>
              <a:gd name="connsiteX9" fmla="*/ 1395 w 10000"/>
              <a:gd name="connsiteY9" fmla="*/ 9714 h 10000"/>
              <a:gd name="connsiteX10" fmla="*/ 1860 w 10000"/>
              <a:gd name="connsiteY10" fmla="*/ 9857 h 10000"/>
              <a:gd name="connsiteX11" fmla="*/ 1628 w 10000"/>
              <a:gd name="connsiteY11" fmla="*/ 9857 h 10000"/>
              <a:gd name="connsiteX12" fmla="*/ 2093 w 10000"/>
              <a:gd name="connsiteY12" fmla="*/ 10000 h 10000"/>
              <a:gd name="connsiteX13" fmla="*/ 2558 w 10000"/>
              <a:gd name="connsiteY13" fmla="*/ 9857 h 10000"/>
              <a:gd name="connsiteX14" fmla="*/ 3488 w 10000"/>
              <a:gd name="connsiteY14" fmla="*/ 10000 h 10000"/>
              <a:gd name="connsiteX15" fmla="*/ 4186 w 10000"/>
              <a:gd name="connsiteY15" fmla="*/ 9571 h 10000"/>
              <a:gd name="connsiteX16" fmla="*/ 5116 w 10000"/>
              <a:gd name="connsiteY16" fmla="*/ 9000 h 10000"/>
              <a:gd name="connsiteX17" fmla="*/ 5814 w 10000"/>
              <a:gd name="connsiteY17" fmla="*/ 8857 h 10000"/>
              <a:gd name="connsiteX18" fmla="*/ 5581 w 10000"/>
              <a:gd name="connsiteY18" fmla="*/ 8857 h 10000"/>
              <a:gd name="connsiteX19" fmla="*/ 5581 w 10000"/>
              <a:gd name="connsiteY19" fmla="*/ 8714 h 10000"/>
              <a:gd name="connsiteX20" fmla="*/ 7674 w 10000"/>
              <a:gd name="connsiteY20" fmla="*/ 8143 h 10000"/>
              <a:gd name="connsiteX21" fmla="*/ 8605 w 10000"/>
              <a:gd name="connsiteY21" fmla="*/ 8429 h 10000"/>
              <a:gd name="connsiteX22" fmla="*/ 9070 w 10000"/>
              <a:gd name="connsiteY22" fmla="*/ 8857 h 10000"/>
              <a:gd name="connsiteX23" fmla="*/ 9302 w 10000"/>
              <a:gd name="connsiteY23" fmla="*/ 9143 h 10000"/>
              <a:gd name="connsiteX24" fmla="*/ 10000 w 10000"/>
              <a:gd name="connsiteY24" fmla="*/ 8857 h 10000"/>
              <a:gd name="connsiteX25" fmla="*/ 10000 w 10000"/>
              <a:gd name="connsiteY25" fmla="*/ 8429 h 10000"/>
              <a:gd name="connsiteX26" fmla="*/ 9302 w 10000"/>
              <a:gd name="connsiteY26" fmla="*/ 7714 h 10000"/>
              <a:gd name="connsiteX27" fmla="*/ 9302 w 10000"/>
              <a:gd name="connsiteY27" fmla="*/ 7000 h 10000"/>
              <a:gd name="connsiteX28" fmla="*/ 9535 w 10000"/>
              <a:gd name="connsiteY28" fmla="*/ 7000 h 10000"/>
              <a:gd name="connsiteX29" fmla="*/ 9070 w 10000"/>
              <a:gd name="connsiteY29" fmla="*/ 6286 h 10000"/>
              <a:gd name="connsiteX30" fmla="*/ 8837 w 10000"/>
              <a:gd name="connsiteY30" fmla="*/ 6000 h 10000"/>
              <a:gd name="connsiteX31" fmla="*/ 7674 w 10000"/>
              <a:gd name="connsiteY31" fmla="*/ 5857 h 10000"/>
              <a:gd name="connsiteX32" fmla="*/ 6512 w 10000"/>
              <a:gd name="connsiteY32" fmla="*/ 5571 h 10000"/>
              <a:gd name="connsiteX33" fmla="*/ 6047 w 10000"/>
              <a:gd name="connsiteY33" fmla="*/ 4857 h 10000"/>
              <a:gd name="connsiteX34" fmla="*/ 5581 w 10000"/>
              <a:gd name="connsiteY34" fmla="*/ 3714 h 10000"/>
              <a:gd name="connsiteX35" fmla="*/ 6047 w 10000"/>
              <a:gd name="connsiteY35" fmla="*/ 3286 h 10000"/>
              <a:gd name="connsiteX36" fmla="*/ 5814 w 10000"/>
              <a:gd name="connsiteY36" fmla="*/ 2286 h 10000"/>
              <a:gd name="connsiteX37" fmla="*/ 6977 w 10000"/>
              <a:gd name="connsiteY37" fmla="*/ 2286 h 10000"/>
              <a:gd name="connsiteX38" fmla="*/ 7442 w 10000"/>
              <a:gd name="connsiteY38" fmla="*/ 2857 h 10000"/>
              <a:gd name="connsiteX39" fmla="*/ 8372 w 10000"/>
              <a:gd name="connsiteY39" fmla="*/ 2857 h 10000"/>
              <a:gd name="connsiteX40" fmla="*/ 8372 w 10000"/>
              <a:gd name="connsiteY40" fmla="*/ 2429 h 10000"/>
              <a:gd name="connsiteX41" fmla="*/ 8605 w 10000"/>
              <a:gd name="connsiteY41" fmla="*/ 2143 h 10000"/>
              <a:gd name="connsiteX42" fmla="*/ 8837 w 10000"/>
              <a:gd name="connsiteY42" fmla="*/ 2286 h 10000"/>
              <a:gd name="connsiteX43" fmla="*/ 8605 w 10000"/>
              <a:gd name="connsiteY43" fmla="*/ 1429 h 10000"/>
              <a:gd name="connsiteX44" fmla="*/ 9070 w 10000"/>
              <a:gd name="connsiteY44" fmla="*/ 857 h 10000"/>
              <a:gd name="connsiteX45" fmla="*/ 9070 w 10000"/>
              <a:gd name="connsiteY45" fmla="*/ 286 h 10000"/>
              <a:gd name="connsiteX46" fmla="*/ 8605 w 10000"/>
              <a:gd name="connsiteY46" fmla="*/ 0 h 10000"/>
              <a:gd name="connsiteX47" fmla="*/ 8140 w 10000"/>
              <a:gd name="connsiteY47" fmla="*/ 0 h 10000"/>
              <a:gd name="connsiteX48" fmla="*/ 6512 w 10000"/>
              <a:gd name="connsiteY48" fmla="*/ 143 h 10000"/>
              <a:gd name="connsiteX49" fmla="*/ 6279 w 10000"/>
              <a:gd name="connsiteY49" fmla="*/ 0 h 10000"/>
              <a:gd name="connsiteX50" fmla="*/ 6279 w 10000"/>
              <a:gd name="connsiteY50" fmla="*/ 714 h 10000"/>
              <a:gd name="connsiteX51" fmla="*/ 6279 w 10000"/>
              <a:gd name="connsiteY51"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1395 w 10000"/>
              <a:gd name="connsiteY4" fmla="*/ 7429 h 10000"/>
              <a:gd name="connsiteX5" fmla="*/ 0 w 10000"/>
              <a:gd name="connsiteY5" fmla="*/ 7571 h 10000"/>
              <a:gd name="connsiteX6" fmla="*/ 0 w 10000"/>
              <a:gd name="connsiteY6" fmla="*/ 9143 h 10000"/>
              <a:gd name="connsiteX7" fmla="*/ 465 w 10000"/>
              <a:gd name="connsiteY7" fmla="*/ 9714 h 10000"/>
              <a:gd name="connsiteX8" fmla="*/ 1395 w 10000"/>
              <a:gd name="connsiteY8" fmla="*/ 9714 h 10000"/>
              <a:gd name="connsiteX9" fmla="*/ 1860 w 10000"/>
              <a:gd name="connsiteY9" fmla="*/ 9857 h 10000"/>
              <a:gd name="connsiteX10" fmla="*/ 1628 w 10000"/>
              <a:gd name="connsiteY10" fmla="*/ 9857 h 10000"/>
              <a:gd name="connsiteX11" fmla="*/ 2093 w 10000"/>
              <a:gd name="connsiteY11" fmla="*/ 10000 h 10000"/>
              <a:gd name="connsiteX12" fmla="*/ 2558 w 10000"/>
              <a:gd name="connsiteY12" fmla="*/ 9857 h 10000"/>
              <a:gd name="connsiteX13" fmla="*/ 3488 w 10000"/>
              <a:gd name="connsiteY13" fmla="*/ 10000 h 10000"/>
              <a:gd name="connsiteX14" fmla="*/ 4186 w 10000"/>
              <a:gd name="connsiteY14" fmla="*/ 9571 h 10000"/>
              <a:gd name="connsiteX15" fmla="*/ 5116 w 10000"/>
              <a:gd name="connsiteY15" fmla="*/ 9000 h 10000"/>
              <a:gd name="connsiteX16" fmla="*/ 5814 w 10000"/>
              <a:gd name="connsiteY16" fmla="*/ 8857 h 10000"/>
              <a:gd name="connsiteX17" fmla="*/ 5581 w 10000"/>
              <a:gd name="connsiteY17" fmla="*/ 8857 h 10000"/>
              <a:gd name="connsiteX18" fmla="*/ 5581 w 10000"/>
              <a:gd name="connsiteY18" fmla="*/ 8714 h 10000"/>
              <a:gd name="connsiteX19" fmla="*/ 7674 w 10000"/>
              <a:gd name="connsiteY19" fmla="*/ 8143 h 10000"/>
              <a:gd name="connsiteX20" fmla="*/ 8605 w 10000"/>
              <a:gd name="connsiteY20" fmla="*/ 8429 h 10000"/>
              <a:gd name="connsiteX21" fmla="*/ 9070 w 10000"/>
              <a:gd name="connsiteY21" fmla="*/ 8857 h 10000"/>
              <a:gd name="connsiteX22" fmla="*/ 9302 w 10000"/>
              <a:gd name="connsiteY22" fmla="*/ 9143 h 10000"/>
              <a:gd name="connsiteX23" fmla="*/ 10000 w 10000"/>
              <a:gd name="connsiteY23" fmla="*/ 8857 h 10000"/>
              <a:gd name="connsiteX24" fmla="*/ 10000 w 10000"/>
              <a:gd name="connsiteY24" fmla="*/ 8429 h 10000"/>
              <a:gd name="connsiteX25" fmla="*/ 9302 w 10000"/>
              <a:gd name="connsiteY25" fmla="*/ 7714 h 10000"/>
              <a:gd name="connsiteX26" fmla="*/ 9302 w 10000"/>
              <a:gd name="connsiteY26" fmla="*/ 7000 h 10000"/>
              <a:gd name="connsiteX27" fmla="*/ 9535 w 10000"/>
              <a:gd name="connsiteY27" fmla="*/ 7000 h 10000"/>
              <a:gd name="connsiteX28" fmla="*/ 9070 w 10000"/>
              <a:gd name="connsiteY28" fmla="*/ 6286 h 10000"/>
              <a:gd name="connsiteX29" fmla="*/ 8837 w 10000"/>
              <a:gd name="connsiteY29" fmla="*/ 6000 h 10000"/>
              <a:gd name="connsiteX30" fmla="*/ 7674 w 10000"/>
              <a:gd name="connsiteY30" fmla="*/ 5857 h 10000"/>
              <a:gd name="connsiteX31" fmla="*/ 6512 w 10000"/>
              <a:gd name="connsiteY31" fmla="*/ 5571 h 10000"/>
              <a:gd name="connsiteX32" fmla="*/ 6047 w 10000"/>
              <a:gd name="connsiteY32" fmla="*/ 4857 h 10000"/>
              <a:gd name="connsiteX33" fmla="*/ 5581 w 10000"/>
              <a:gd name="connsiteY33" fmla="*/ 3714 h 10000"/>
              <a:gd name="connsiteX34" fmla="*/ 6047 w 10000"/>
              <a:gd name="connsiteY34" fmla="*/ 3286 h 10000"/>
              <a:gd name="connsiteX35" fmla="*/ 5814 w 10000"/>
              <a:gd name="connsiteY35" fmla="*/ 2286 h 10000"/>
              <a:gd name="connsiteX36" fmla="*/ 6977 w 10000"/>
              <a:gd name="connsiteY36" fmla="*/ 2286 h 10000"/>
              <a:gd name="connsiteX37" fmla="*/ 7442 w 10000"/>
              <a:gd name="connsiteY37" fmla="*/ 2857 h 10000"/>
              <a:gd name="connsiteX38" fmla="*/ 8372 w 10000"/>
              <a:gd name="connsiteY38" fmla="*/ 2857 h 10000"/>
              <a:gd name="connsiteX39" fmla="*/ 8372 w 10000"/>
              <a:gd name="connsiteY39" fmla="*/ 2429 h 10000"/>
              <a:gd name="connsiteX40" fmla="*/ 8605 w 10000"/>
              <a:gd name="connsiteY40" fmla="*/ 2143 h 10000"/>
              <a:gd name="connsiteX41" fmla="*/ 8837 w 10000"/>
              <a:gd name="connsiteY41" fmla="*/ 2286 h 10000"/>
              <a:gd name="connsiteX42" fmla="*/ 8605 w 10000"/>
              <a:gd name="connsiteY42" fmla="*/ 1429 h 10000"/>
              <a:gd name="connsiteX43" fmla="*/ 9070 w 10000"/>
              <a:gd name="connsiteY43" fmla="*/ 857 h 10000"/>
              <a:gd name="connsiteX44" fmla="*/ 9070 w 10000"/>
              <a:gd name="connsiteY44" fmla="*/ 286 h 10000"/>
              <a:gd name="connsiteX45" fmla="*/ 8605 w 10000"/>
              <a:gd name="connsiteY45" fmla="*/ 0 h 10000"/>
              <a:gd name="connsiteX46" fmla="*/ 8140 w 10000"/>
              <a:gd name="connsiteY46" fmla="*/ 0 h 10000"/>
              <a:gd name="connsiteX47" fmla="*/ 6512 w 10000"/>
              <a:gd name="connsiteY47" fmla="*/ 143 h 10000"/>
              <a:gd name="connsiteX48" fmla="*/ 6279 w 10000"/>
              <a:gd name="connsiteY48" fmla="*/ 0 h 10000"/>
              <a:gd name="connsiteX49" fmla="*/ 6279 w 10000"/>
              <a:gd name="connsiteY49" fmla="*/ 714 h 10000"/>
              <a:gd name="connsiteX50" fmla="*/ 6279 w 10000"/>
              <a:gd name="connsiteY50" fmla="*/ 857 h 10000"/>
              <a:gd name="connsiteX0" fmla="*/ 6658 w 10379"/>
              <a:gd name="connsiteY0" fmla="*/ 857 h 10000"/>
              <a:gd name="connsiteX1" fmla="*/ 5728 w 10379"/>
              <a:gd name="connsiteY1" fmla="*/ 1857 h 10000"/>
              <a:gd name="connsiteX2" fmla="*/ 5263 w 10379"/>
              <a:gd name="connsiteY2" fmla="*/ 2857 h 10000"/>
              <a:gd name="connsiteX3" fmla="*/ 5495 w 10379"/>
              <a:gd name="connsiteY3" fmla="*/ 3714 h 10000"/>
              <a:gd name="connsiteX4" fmla="*/ 379 w 10379"/>
              <a:gd name="connsiteY4" fmla="*/ 7571 h 10000"/>
              <a:gd name="connsiteX5" fmla="*/ 379 w 10379"/>
              <a:gd name="connsiteY5" fmla="*/ 9143 h 10000"/>
              <a:gd name="connsiteX6" fmla="*/ 844 w 10379"/>
              <a:gd name="connsiteY6" fmla="*/ 9714 h 10000"/>
              <a:gd name="connsiteX7" fmla="*/ 1774 w 10379"/>
              <a:gd name="connsiteY7" fmla="*/ 9714 h 10000"/>
              <a:gd name="connsiteX8" fmla="*/ 2239 w 10379"/>
              <a:gd name="connsiteY8" fmla="*/ 9857 h 10000"/>
              <a:gd name="connsiteX9" fmla="*/ 2007 w 10379"/>
              <a:gd name="connsiteY9" fmla="*/ 9857 h 10000"/>
              <a:gd name="connsiteX10" fmla="*/ 2472 w 10379"/>
              <a:gd name="connsiteY10" fmla="*/ 10000 h 10000"/>
              <a:gd name="connsiteX11" fmla="*/ 2937 w 10379"/>
              <a:gd name="connsiteY11" fmla="*/ 9857 h 10000"/>
              <a:gd name="connsiteX12" fmla="*/ 3867 w 10379"/>
              <a:gd name="connsiteY12" fmla="*/ 10000 h 10000"/>
              <a:gd name="connsiteX13" fmla="*/ 4565 w 10379"/>
              <a:gd name="connsiteY13" fmla="*/ 9571 h 10000"/>
              <a:gd name="connsiteX14" fmla="*/ 5495 w 10379"/>
              <a:gd name="connsiteY14" fmla="*/ 9000 h 10000"/>
              <a:gd name="connsiteX15" fmla="*/ 6193 w 10379"/>
              <a:gd name="connsiteY15" fmla="*/ 8857 h 10000"/>
              <a:gd name="connsiteX16" fmla="*/ 5960 w 10379"/>
              <a:gd name="connsiteY16" fmla="*/ 8857 h 10000"/>
              <a:gd name="connsiteX17" fmla="*/ 5960 w 10379"/>
              <a:gd name="connsiteY17" fmla="*/ 8714 h 10000"/>
              <a:gd name="connsiteX18" fmla="*/ 8053 w 10379"/>
              <a:gd name="connsiteY18" fmla="*/ 8143 h 10000"/>
              <a:gd name="connsiteX19" fmla="*/ 8984 w 10379"/>
              <a:gd name="connsiteY19" fmla="*/ 8429 h 10000"/>
              <a:gd name="connsiteX20" fmla="*/ 9449 w 10379"/>
              <a:gd name="connsiteY20" fmla="*/ 8857 h 10000"/>
              <a:gd name="connsiteX21" fmla="*/ 9681 w 10379"/>
              <a:gd name="connsiteY21" fmla="*/ 9143 h 10000"/>
              <a:gd name="connsiteX22" fmla="*/ 10379 w 10379"/>
              <a:gd name="connsiteY22" fmla="*/ 8857 h 10000"/>
              <a:gd name="connsiteX23" fmla="*/ 10379 w 10379"/>
              <a:gd name="connsiteY23" fmla="*/ 8429 h 10000"/>
              <a:gd name="connsiteX24" fmla="*/ 9681 w 10379"/>
              <a:gd name="connsiteY24" fmla="*/ 7714 h 10000"/>
              <a:gd name="connsiteX25" fmla="*/ 9681 w 10379"/>
              <a:gd name="connsiteY25" fmla="*/ 7000 h 10000"/>
              <a:gd name="connsiteX26" fmla="*/ 9914 w 10379"/>
              <a:gd name="connsiteY26" fmla="*/ 7000 h 10000"/>
              <a:gd name="connsiteX27" fmla="*/ 9449 w 10379"/>
              <a:gd name="connsiteY27" fmla="*/ 6286 h 10000"/>
              <a:gd name="connsiteX28" fmla="*/ 9216 w 10379"/>
              <a:gd name="connsiteY28" fmla="*/ 6000 h 10000"/>
              <a:gd name="connsiteX29" fmla="*/ 8053 w 10379"/>
              <a:gd name="connsiteY29" fmla="*/ 5857 h 10000"/>
              <a:gd name="connsiteX30" fmla="*/ 6891 w 10379"/>
              <a:gd name="connsiteY30" fmla="*/ 5571 h 10000"/>
              <a:gd name="connsiteX31" fmla="*/ 6426 w 10379"/>
              <a:gd name="connsiteY31" fmla="*/ 4857 h 10000"/>
              <a:gd name="connsiteX32" fmla="*/ 5960 w 10379"/>
              <a:gd name="connsiteY32" fmla="*/ 3714 h 10000"/>
              <a:gd name="connsiteX33" fmla="*/ 6426 w 10379"/>
              <a:gd name="connsiteY33" fmla="*/ 3286 h 10000"/>
              <a:gd name="connsiteX34" fmla="*/ 6193 w 10379"/>
              <a:gd name="connsiteY34" fmla="*/ 2286 h 10000"/>
              <a:gd name="connsiteX35" fmla="*/ 7356 w 10379"/>
              <a:gd name="connsiteY35" fmla="*/ 2286 h 10000"/>
              <a:gd name="connsiteX36" fmla="*/ 7821 w 10379"/>
              <a:gd name="connsiteY36" fmla="*/ 2857 h 10000"/>
              <a:gd name="connsiteX37" fmla="*/ 8751 w 10379"/>
              <a:gd name="connsiteY37" fmla="*/ 2857 h 10000"/>
              <a:gd name="connsiteX38" fmla="*/ 8751 w 10379"/>
              <a:gd name="connsiteY38" fmla="*/ 2429 h 10000"/>
              <a:gd name="connsiteX39" fmla="*/ 8984 w 10379"/>
              <a:gd name="connsiteY39" fmla="*/ 2143 h 10000"/>
              <a:gd name="connsiteX40" fmla="*/ 9216 w 10379"/>
              <a:gd name="connsiteY40" fmla="*/ 2286 h 10000"/>
              <a:gd name="connsiteX41" fmla="*/ 8984 w 10379"/>
              <a:gd name="connsiteY41" fmla="*/ 1429 h 10000"/>
              <a:gd name="connsiteX42" fmla="*/ 9449 w 10379"/>
              <a:gd name="connsiteY42" fmla="*/ 857 h 10000"/>
              <a:gd name="connsiteX43" fmla="*/ 9449 w 10379"/>
              <a:gd name="connsiteY43" fmla="*/ 286 h 10000"/>
              <a:gd name="connsiteX44" fmla="*/ 8984 w 10379"/>
              <a:gd name="connsiteY44" fmla="*/ 0 h 10000"/>
              <a:gd name="connsiteX45" fmla="*/ 8519 w 10379"/>
              <a:gd name="connsiteY45" fmla="*/ 0 h 10000"/>
              <a:gd name="connsiteX46" fmla="*/ 6891 w 10379"/>
              <a:gd name="connsiteY46" fmla="*/ 143 h 10000"/>
              <a:gd name="connsiteX47" fmla="*/ 6658 w 10379"/>
              <a:gd name="connsiteY47" fmla="*/ 0 h 10000"/>
              <a:gd name="connsiteX48" fmla="*/ 6658 w 10379"/>
              <a:gd name="connsiteY48" fmla="*/ 714 h 10000"/>
              <a:gd name="connsiteX49" fmla="*/ 6658 w 10379"/>
              <a:gd name="connsiteY49" fmla="*/ 857 h 10000"/>
              <a:gd name="connsiteX0" fmla="*/ 6556 w 10277"/>
              <a:gd name="connsiteY0" fmla="*/ 857 h 10000"/>
              <a:gd name="connsiteX1" fmla="*/ 5626 w 10277"/>
              <a:gd name="connsiteY1" fmla="*/ 1857 h 10000"/>
              <a:gd name="connsiteX2" fmla="*/ 5161 w 10277"/>
              <a:gd name="connsiteY2" fmla="*/ 2857 h 10000"/>
              <a:gd name="connsiteX3" fmla="*/ 5393 w 10277"/>
              <a:gd name="connsiteY3" fmla="*/ 3714 h 10000"/>
              <a:gd name="connsiteX4" fmla="*/ 277 w 10277"/>
              <a:gd name="connsiteY4" fmla="*/ 9143 h 10000"/>
              <a:gd name="connsiteX5" fmla="*/ 742 w 10277"/>
              <a:gd name="connsiteY5" fmla="*/ 9714 h 10000"/>
              <a:gd name="connsiteX6" fmla="*/ 1672 w 10277"/>
              <a:gd name="connsiteY6" fmla="*/ 9714 h 10000"/>
              <a:gd name="connsiteX7" fmla="*/ 2137 w 10277"/>
              <a:gd name="connsiteY7" fmla="*/ 9857 h 10000"/>
              <a:gd name="connsiteX8" fmla="*/ 1905 w 10277"/>
              <a:gd name="connsiteY8" fmla="*/ 9857 h 10000"/>
              <a:gd name="connsiteX9" fmla="*/ 2370 w 10277"/>
              <a:gd name="connsiteY9" fmla="*/ 10000 h 10000"/>
              <a:gd name="connsiteX10" fmla="*/ 2835 w 10277"/>
              <a:gd name="connsiteY10" fmla="*/ 9857 h 10000"/>
              <a:gd name="connsiteX11" fmla="*/ 3765 w 10277"/>
              <a:gd name="connsiteY11" fmla="*/ 10000 h 10000"/>
              <a:gd name="connsiteX12" fmla="*/ 4463 w 10277"/>
              <a:gd name="connsiteY12" fmla="*/ 9571 h 10000"/>
              <a:gd name="connsiteX13" fmla="*/ 5393 w 10277"/>
              <a:gd name="connsiteY13" fmla="*/ 9000 h 10000"/>
              <a:gd name="connsiteX14" fmla="*/ 6091 w 10277"/>
              <a:gd name="connsiteY14" fmla="*/ 8857 h 10000"/>
              <a:gd name="connsiteX15" fmla="*/ 5858 w 10277"/>
              <a:gd name="connsiteY15" fmla="*/ 8857 h 10000"/>
              <a:gd name="connsiteX16" fmla="*/ 5858 w 10277"/>
              <a:gd name="connsiteY16" fmla="*/ 8714 h 10000"/>
              <a:gd name="connsiteX17" fmla="*/ 7951 w 10277"/>
              <a:gd name="connsiteY17" fmla="*/ 8143 h 10000"/>
              <a:gd name="connsiteX18" fmla="*/ 8882 w 10277"/>
              <a:gd name="connsiteY18" fmla="*/ 8429 h 10000"/>
              <a:gd name="connsiteX19" fmla="*/ 9347 w 10277"/>
              <a:gd name="connsiteY19" fmla="*/ 8857 h 10000"/>
              <a:gd name="connsiteX20" fmla="*/ 9579 w 10277"/>
              <a:gd name="connsiteY20" fmla="*/ 9143 h 10000"/>
              <a:gd name="connsiteX21" fmla="*/ 10277 w 10277"/>
              <a:gd name="connsiteY21" fmla="*/ 8857 h 10000"/>
              <a:gd name="connsiteX22" fmla="*/ 10277 w 10277"/>
              <a:gd name="connsiteY22" fmla="*/ 8429 h 10000"/>
              <a:gd name="connsiteX23" fmla="*/ 9579 w 10277"/>
              <a:gd name="connsiteY23" fmla="*/ 7714 h 10000"/>
              <a:gd name="connsiteX24" fmla="*/ 9579 w 10277"/>
              <a:gd name="connsiteY24" fmla="*/ 7000 h 10000"/>
              <a:gd name="connsiteX25" fmla="*/ 9812 w 10277"/>
              <a:gd name="connsiteY25" fmla="*/ 7000 h 10000"/>
              <a:gd name="connsiteX26" fmla="*/ 9347 w 10277"/>
              <a:gd name="connsiteY26" fmla="*/ 6286 h 10000"/>
              <a:gd name="connsiteX27" fmla="*/ 9114 w 10277"/>
              <a:gd name="connsiteY27" fmla="*/ 6000 h 10000"/>
              <a:gd name="connsiteX28" fmla="*/ 7951 w 10277"/>
              <a:gd name="connsiteY28" fmla="*/ 5857 h 10000"/>
              <a:gd name="connsiteX29" fmla="*/ 6789 w 10277"/>
              <a:gd name="connsiteY29" fmla="*/ 5571 h 10000"/>
              <a:gd name="connsiteX30" fmla="*/ 6324 w 10277"/>
              <a:gd name="connsiteY30" fmla="*/ 4857 h 10000"/>
              <a:gd name="connsiteX31" fmla="*/ 5858 w 10277"/>
              <a:gd name="connsiteY31" fmla="*/ 3714 h 10000"/>
              <a:gd name="connsiteX32" fmla="*/ 6324 w 10277"/>
              <a:gd name="connsiteY32" fmla="*/ 3286 h 10000"/>
              <a:gd name="connsiteX33" fmla="*/ 6091 w 10277"/>
              <a:gd name="connsiteY33" fmla="*/ 2286 h 10000"/>
              <a:gd name="connsiteX34" fmla="*/ 7254 w 10277"/>
              <a:gd name="connsiteY34" fmla="*/ 2286 h 10000"/>
              <a:gd name="connsiteX35" fmla="*/ 7719 w 10277"/>
              <a:gd name="connsiteY35" fmla="*/ 2857 h 10000"/>
              <a:gd name="connsiteX36" fmla="*/ 8649 w 10277"/>
              <a:gd name="connsiteY36" fmla="*/ 2857 h 10000"/>
              <a:gd name="connsiteX37" fmla="*/ 8649 w 10277"/>
              <a:gd name="connsiteY37" fmla="*/ 2429 h 10000"/>
              <a:gd name="connsiteX38" fmla="*/ 8882 w 10277"/>
              <a:gd name="connsiteY38" fmla="*/ 2143 h 10000"/>
              <a:gd name="connsiteX39" fmla="*/ 9114 w 10277"/>
              <a:gd name="connsiteY39" fmla="*/ 2286 h 10000"/>
              <a:gd name="connsiteX40" fmla="*/ 8882 w 10277"/>
              <a:gd name="connsiteY40" fmla="*/ 1429 h 10000"/>
              <a:gd name="connsiteX41" fmla="*/ 9347 w 10277"/>
              <a:gd name="connsiteY41" fmla="*/ 857 h 10000"/>
              <a:gd name="connsiteX42" fmla="*/ 9347 w 10277"/>
              <a:gd name="connsiteY42" fmla="*/ 286 h 10000"/>
              <a:gd name="connsiteX43" fmla="*/ 8882 w 10277"/>
              <a:gd name="connsiteY43" fmla="*/ 0 h 10000"/>
              <a:gd name="connsiteX44" fmla="*/ 8417 w 10277"/>
              <a:gd name="connsiteY44" fmla="*/ 0 h 10000"/>
              <a:gd name="connsiteX45" fmla="*/ 6789 w 10277"/>
              <a:gd name="connsiteY45" fmla="*/ 143 h 10000"/>
              <a:gd name="connsiteX46" fmla="*/ 6556 w 10277"/>
              <a:gd name="connsiteY46" fmla="*/ 0 h 10000"/>
              <a:gd name="connsiteX47" fmla="*/ 6556 w 10277"/>
              <a:gd name="connsiteY47" fmla="*/ 714 h 10000"/>
              <a:gd name="connsiteX48" fmla="*/ 6556 w 10277"/>
              <a:gd name="connsiteY48" fmla="*/ 857 h 10000"/>
              <a:gd name="connsiteX0" fmla="*/ 5986 w 9707"/>
              <a:gd name="connsiteY0" fmla="*/ 857 h 10158"/>
              <a:gd name="connsiteX1" fmla="*/ 5056 w 9707"/>
              <a:gd name="connsiteY1" fmla="*/ 1857 h 10158"/>
              <a:gd name="connsiteX2" fmla="*/ 4591 w 9707"/>
              <a:gd name="connsiteY2" fmla="*/ 2857 h 10158"/>
              <a:gd name="connsiteX3" fmla="*/ 4823 w 9707"/>
              <a:gd name="connsiteY3" fmla="*/ 3714 h 10158"/>
              <a:gd name="connsiteX4" fmla="*/ 172 w 9707"/>
              <a:gd name="connsiteY4" fmla="*/ 9714 h 10158"/>
              <a:gd name="connsiteX5" fmla="*/ 1102 w 9707"/>
              <a:gd name="connsiteY5" fmla="*/ 9714 h 10158"/>
              <a:gd name="connsiteX6" fmla="*/ 1567 w 9707"/>
              <a:gd name="connsiteY6" fmla="*/ 9857 h 10158"/>
              <a:gd name="connsiteX7" fmla="*/ 1335 w 9707"/>
              <a:gd name="connsiteY7" fmla="*/ 9857 h 10158"/>
              <a:gd name="connsiteX8" fmla="*/ 1800 w 9707"/>
              <a:gd name="connsiteY8" fmla="*/ 10000 h 10158"/>
              <a:gd name="connsiteX9" fmla="*/ 2265 w 9707"/>
              <a:gd name="connsiteY9" fmla="*/ 9857 h 10158"/>
              <a:gd name="connsiteX10" fmla="*/ 3195 w 9707"/>
              <a:gd name="connsiteY10" fmla="*/ 10000 h 10158"/>
              <a:gd name="connsiteX11" fmla="*/ 3893 w 9707"/>
              <a:gd name="connsiteY11" fmla="*/ 9571 h 10158"/>
              <a:gd name="connsiteX12" fmla="*/ 4823 w 9707"/>
              <a:gd name="connsiteY12" fmla="*/ 9000 h 10158"/>
              <a:gd name="connsiteX13" fmla="*/ 5521 w 9707"/>
              <a:gd name="connsiteY13" fmla="*/ 8857 h 10158"/>
              <a:gd name="connsiteX14" fmla="*/ 5288 w 9707"/>
              <a:gd name="connsiteY14" fmla="*/ 8857 h 10158"/>
              <a:gd name="connsiteX15" fmla="*/ 5288 w 9707"/>
              <a:gd name="connsiteY15" fmla="*/ 8714 h 10158"/>
              <a:gd name="connsiteX16" fmla="*/ 7381 w 9707"/>
              <a:gd name="connsiteY16" fmla="*/ 8143 h 10158"/>
              <a:gd name="connsiteX17" fmla="*/ 8312 w 9707"/>
              <a:gd name="connsiteY17" fmla="*/ 8429 h 10158"/>
              <a:gd name="connsiteX18" fmla="*/ 8777 w 9707"/>
              <a:gd name="connsiteY18" fmla="*/ 8857 h 10158"/>
              <a:gd name="connsiteX19" fmla="*/ 9009 w 9707"/>
              <a:gd name="connsiteY19" fmla="*/ 9143 h 10158"/>
              <a:gd name="connsiteX20" fmla="*/ 9707 w 9707"/>
              <a:gd name="connsiteY20" fmla="*/ 8857 h 10158"/>
              <a:gd name="connsiteX21" fmla="*/ 9707 w 9707"/>
              <a:gd name="connsiteY21" fmla="*/ 8429 h 10158"/>
              <a:gd name="connsiteX22" fmla="*/ 9009 w 9707"/>
              <a:gd name="connsiteY22" fmla="*/ 7714 h 10158"/>
              <a:gd name="connsiteX23" fmla="*/ 9009 w 9707"/>
              <a:gd name="connsiteY23" fmla="*/ 7000 h 10158"/>
              <a:gd name="connsiteX24" fmla="*/ 9242 w 9707"/>
              <a:gd name="connsiteY24" fmla="*/ 7000 h 10158"/>
              <a:gd name="connsiteX25" fmla="*/ 8777 w 9707"/>
              <a:gd name="connsiteY25" fmla="*/ 6286 h 10158"/>
              <a:gd name="connsiteX26" fmla="*/ 8544 w 9707"/>
              <a:gd name="connsiteY26" fmla="*/ 6000 h 10158"/>
              <a:gd name="connsiteX27" fmla="*/ 7381 w 9707"/>
              <a:gd name="connsiteY27" fmla="*/ 5857 h 10158"/>
              <a:gd name="connsiteX28" fmla="*/ 6219 w 9707"/>
              <a:gd name="connsiteY28" fmla="*/ 5571 h 10158"/>
              <a:gd name="connsiteX29" fmla="*/ 5754 w 9707"/>
              <a:gd name="connsiteY29" fmla="*/ 4857 h 10158"/>
              <a:gd name="connsiteX30" fmla="*/ 5288 w 9707"/>
              <a:gd name="connsiteY30" fmla="*/ 3714 h 10158"/>
              <a:gd name="connsiteX31" fmla="*/ 5754 w 9707"/>
              <a:gd name="connsiteY31" fmla="*/ 3286 h 10158"/>
              <a:gd name="connsiteX32" fmla="*/ 5521 w 9707"/>
              <a:gd name="connsiteY32" fmla="*/ 2286 h 10158"/>
              <a:gd name="connsiteX33" fmla="*/ 6684 w 9707"/>
              <a:gd name="connsiteY33" fmla="*/ 2286 h 10158"/>
              <a:gd name="connsiteX34" fmla="*/ 7149 w 9707"/>
              <a:gd name="connsiteY34" fmla="*/ 2857 h 10158"/>
              <a:gd name="connsiteX35" fmla="*/ 8079 w 9707"/>
              <a:gd name="connsiteY35" fmla="*/ 2857 h 10158"/>
              <a:gd name="connsiteX36" fmla="*/ 8079 w 9707"/>
              <a:gd name="connsiteY36" fmla="*/ 2429 h 10158"/>
              <a:gd name="connsiteX37" fmla="*/ 8312 w 9707"/>
              <a:gd name="connsiteY37" fmla="*/ 2143 h 10158"/>
              <a:gd name="connsiteX38" fmla="*/ 8544 w 9707"/>
              <a:gd name="connsiteY38" fmla="*/ 2286 h 10158"/>
              <a:gd name="connsiteX39" fmla="*/ 8312 w 9707"/>
              <a:gd name="connsiteY39" fmla="*/ 1429 h 10158"/>
              <a:gd name="connsiteX40" fmla="*/ 8777 w 9707"/>
              <a:gd name="connsiteY40" fmla="*/ 857 h 10158"/>
              <a:gd name="connsiteX41" fmla="*/ 8777 w 9707"/>
              <a:gd name="connsiteY41" fmla="*/ 286 h 10158"/>
              <a:gd name="connsiteX42" fmla="*/ 8312 w 9707"/>
              <a:gd name="connsiteY42" fmla="*/ 0 h 10158"/>
              <a:gd name="connsiteX43" fmla="*/ 7847 w 9707"/>
              <a:gd name="connsiteY43" fmla="*/ 0 h 10158"/>
              <a:gd name="connsiteX44" fmla="*/ 6219 w 9707"/>
              <a:gd name="connsiteY44" fmla="*/ 143 h 10158"/>
              <a:gd name="connsiteX45" fmla="*/ 5986 w 9707"/>
              <a:gd name="connsiteY45" fmla="*/ 0 h 10158"/>
              <a:gd name="connsiteX46" fmla="*/ 5986 w 9707"/>
              <a:gd name="connsiteY46" fmla="*/ 714 h 10158"/>
              <a:gd name="connsiteX47" fmla="*/ 5986 w 9707"/>
              <a:gd name="connsiteY47" fmla="*/ 857 h 10158"/>
              <a:gd name="connsiteX0" fmla="*/ 5032 w 8865"/>
              <a:gd name="connsiteY0" fmla="*/ 844 h 9844"/>
              <a:gd name="connsiteX1" fmla="*/ 4074 w 8865"/>
              <a:gd name="connsiteY1" fmla="*/ 1828 h 9844"/>
              <a:gd name="connsiteX2" fmla="*/ 3595 w 8865"/>
              <a:gd name="connsiteY2" fmla="*/ 2813 h 9844"/>
              <a:gd name="connsiteX3" fmla="*/ 3834 w 8865"/>
              <a:gd name="connsiteY3" fmla="*/ 3656 h 9844"/>
              <a:gd name="connsiteX4" fmla="*/ 0 w 8865"/>
              <a:gd name="connsiteY4" fmla="*/ 9563 h 9844"/>
              <a:gd name="connsiteX5" fmla="*/ 479 w 8865"/>
              <a:gd name="connsiteY5" fmla="*/ 9704 h 9844"/>
              <a:gd name="connsiteX6" fmla="*/ 240 w 8865"/>
              <a:gd name="connsiteY6" fmla="*/ 9704 h 9844"/>
              <a:gd name="connsiteX7" fmla="*/ 719 w 8865"/>
              <a:gd name="connsiteY7" fmla="*/ 9844 h 9844"/>
              <a:gd name="connsiteX8" fmla="*/ 1198 w 8865"/>
              <a:gd name="connsiteY8" fmla="*/ 9704 h 9844"/>
              <a:gd name="connsiteX9" fmla="*/ 2156 w 8865"/>
              <a:gd name="connsiteY9" fmla="*/ 9844 h 9844"/>
              <a:gd name="connsiteX10" fmla="*/ 2876 w 8865"/>
              <a:gd name="connsiteY10" fmla="*/ 9422 h 9844"/>
              <a:gd name="connsiteX11" fmla="*/ 3834 w 8865"/>
              <a:gd name="connsiteY11" fmla="*/ 8860 h 9844"/>
              <a:gd name="connsiteX12" fmla="*/ 4553 w 8865"/>
              <a:gd name="connsiteY12" fmla="*/ 8719 h 9844"/>
              <a:gd name="connsiteX13" fmla="*/ 4313 w 8865"/>
              <a:gd name="connsiteY13" fmla="*/ 8719 h 9844"/>
              <a:gd name="connsiteX14" fmla="*/ 4313 w 8865"/>
              <a:gd name="connsiteY14" fmla="*/ 8578 h 9844"/>
              <a:gd name="connsiteX15" fmla="*/ 6469 w 8865"/>
              <a:gd name="connsiteY15" fmla="*/ 8016 h 9844"/>
              <a:gd name="connsiteX16" fmla="*/ 7428 w 8865"/>
              <a:gd name="connsiteY16" fmla="*/ 8298 h 9844"/>
              <a:gd name="connsiteX17" fmla="*/ 7907 w 8865"/>
              <a:gd name="connsiteY17" fmla="*/ 8719 h 9844"/>
              <a:gd name="connsiteX18" fmla="*/ 8146 w 8865"/>
              <a:gd name="connsiteY18" fmla="*/ 9001 h 9844"/>
              <a:gd name="connsiteX19" fmla="*/ 8865 w 8865"/>
              <a:gd name="connsiteY19" fmla="*/ 8719 h 9844"/>
              <a:gd name="connsiteX20" fmla="*/ 8865 w 8865"/>
              <a:gd name="connsiteY20" fmla="*/ 8298 h 9844"/>
              <a:gd name="connsiteX21" fmla="*/ 8146 w 8865"/>
              <a:gd name="connsiteY21" fmla="*/ 7594 h 9844"/>
              <a:gd name="connsiteX22" fmla="*/ 8146 w 8865"/>
              <a:gd name="connsiteY22" fmla="*/ 6891 h 9844"/>
              <a:gd name="connsiteX23" fmla="*/ 8386 w 8865"/>
              <a:gd name="connsiteY23" fmla="*/ 6891 h 9844"/>
              <a:gd name="connsiteX24" fmla="*/ 7907 w 8865"/>
              <a:gd name="connsiteY24" fmla="*/ 6188 h 9844"/>
              <a:gd name="connsiteX25" fmla="*/ 7667 w 8865"/>
              <a:gd name="connsiteY25" fmla="*/ 5907 h 9844"/>
              <a:gd name="connsiteX26" fmla="*/ 6469 w 8865"/>
              <a:gd name="connsiteY26" fmla="*/ 5766 h 9844"/>
              <a:gd name="connsiteX27" fmla="*/ 5272 w 8865"/>
              <a:gd name="connsiteY27" fmla="*/ 5484 h 9844"/>
              <a:gd name="connsiteX28" fmla="*/ 4793 w 8865"/>
              <a:gd name="connsiteY28" fmla="*/ 4781 h 9844"/>
              <a:gd name="connsiteX29" fmla="*/ 4313 w 8865"/>
              <a:gd name="connsiteY29" fmla="*/ 3656 h 9844"/>
              <a:gd name="connsiteX30" fmla="*/ 4793 w 8865"/>
              <a:gd name="connsiteY30" fmla="*/ 3235 h 9844"/>
              <a:gd name="connsiteX31" fmla="*/ 4553 w 8865"/>
              <a:gd name="connsiteY31" fmla="*/ 2250 h 9844"/>
              <a:gd name="connsiteX32" fmla="*/ 5751 w 8865"/>
              <a:gd name="connsiteY32" fmla="*/ 2250 h 9844"/>
              <a:gd name="connsiteX33" fmla="*/ 6230 w 8865"/>
              <a:gd name="connsiteY33" fmla="*/ 2813 h 9844"/>
              <a:gd name="connsiteX34" fmla="*/ 7188 w 8865"/>
              <a:gd name="connsiteY34" fmla="*/ 2813 h 9844"/>
              <a:gd name="connsiteX35" fmla="*/ 7188 w 8865"/>
              <a:gd name="connsiteY35" fmla="*/ 2391 h 9844"/>
              <a:gd name="connsiteX36" fmla="*/ 7428 w 8865"/>
              <a:gd name="connsiteY36" fmla="*/ 2110 h 9844"/>
              <a:gd name="connsiteX37" fmla="*/ 7667 w 8865"/>
              <a:gd name="connsiteY37" fmla="*/ 2250 h 9844"/>
              <a:gd name="connsiteX38" fmla="*/ 7428 w 8865"/>
              <a:gd name="connsiteY38" fmla="*/ 1407 h 9844"/>
              <a:gd name="connsiteX39" fmla="*/ 7907 w 8865"/>
              <a:gd name="connsiteY39" fmla="*/ 844 h 9844"/>
              <a:gd name="connsiteX40" fmla="*/ 7907 w 8865"/>
              <a:gd name="connsiteY40" fmla="*/ 282 h 9844"/>
              <a:gd name="connsiteX41" fmla="*/ 7428 w 8865"/>
              <a:gd name="connsiteY41" fmla="*/ 0 h 9844"/>
              <a:gd name="connsiteX42" fmla="*/ 6949 w 8865"/>
              <a:gd name="connsiteY42" fmla="*/ 0 h 9844"/>
              <a:gd name="connsiteX43" fmla="*/ 5272 w 8865"/>
              <a:gd name="connsiteY43" fmla="*/ 141 h 9844"/>
              <a:gd name="connsiteX44" fmla="*/ 5032 w 8865"/>
              <a:gd name="connsiteY44" fmla="*/ 0 h 9844"/>
              <a:gd name="connsiteX45" fmla="*/ 5032 w 8865"/>
              <a:gd name="connsiteY45" fmla="*/ 703 h 9844"/>
              <a:gd name="connsiteX46" fmla="*/ 5032 w 8865"/>
              <a:gd name="connsiteY46" fmla="*/ 844 h 9844"/>
              <a:gd name="connsiteX0" fmla="*/ 5405 w 9729"/>
              <a:gd name="connsiteY0" fmla="*/ 857 h 10000"/>
              <a:gd name="connsiteX1" fmla="*/ 4325 w 9729"/>
              <a:gd name="connsiteY1" fmla="*/ 1857 h 10000"/>
              <a:gd name="connsiteX2" fmla="*/ 3784 w 9729"/>
              <a:gd name="connsiteY2" fmla="*/ 2858 h 10000"/>
              <a:gd name="connsiteX3" fmla="*/ 4054 w 9729"/>
              <a:gd name="connsiteY3" fmla="*/ 3714 h 10000"/>
              <a:gd name="connsiteX4" fmla="*/ 269 w 9729"/>
              <a:gd name="connsiteY4" fmla="*/ 9858 h 10000"/>
              <a:gd name="connsiteX5" fmla="*/ 0 w 9729"/>
              <a:gd name="connsiteY5" fmla="*/ 9858 h 10000"/>
              <a:gd name="connsiteX6" fmla="*/ 540 w 9729"/>
              <a:gd name="connsiteY6" fmla="*/ 10000 h 10000"/>
              <a:gd name="connsiteX7" fmla="*/ 1080 w 9729"/>
              <a:gd name="connsiteY7" fmla="*/ 9858 h 10000"/>
              <a:gd name="connsiteX8" fmla="*/ 2161 w 9729"/>
              <a:gd name="connsiteY8" fmla="*/ 10000 h 10000"/>
              <a:gd name="connsiteX9" fmla="*/ 2973 w 9729"/>
              <a:gd name="connsiteY9" fmla="*/ 9571 h 10000"/>
              <a:gd name="connsiteX10" fmla="*/ 4054 w 9729"/>
              <a:gd name="connsiteY10" fmla="*/ 9000 h 10000"/>
              <a:gd name="connsiteX11" fmla="*/ 4865 w 9729"/>
              <a:gd name="connsiteY11" fmla="*/ 8857 h 10000"/>
              <a:gd name="connsiteX12" fmla="*/ 4594 w 9729"/>
              <a:gd name="connsiteY12" fmla="*/ 8857 h 10000"/>
              <a:gd name="connsiteX13" fmla="*/ 4594 w 9729"/>
              <a:gd name="connsiteY13" fmla="*/ 8714 h 10000"/>
              <a:gd name="connsiteX14" fmla="*/ 7026 w 9729"/>
              <a:gd name="connsiteY14" fmla="*/ 8143 h 10000"/>
              <a:gd name="connsiteX15" fmla="*/ 8108 w 9729"/>
              <a:gd name="connsiteY15" fmla="*/ 8430 h 10000"/>
              <a:gd name="connsiteX16" fmla="*/ 8648 w 9729"/>
              <a:gd name="connsiteY16" fmla="*/ 8857 h 10000"/>
              <a:gd name="connsiteX17" fmla="*/ 8918 w 9729"/>
              <a:gd name="connsiteY17" fmla="*/ 9144 h 10000"/>
              <a:gd name="connsiteX18" fmla="*/ 9729 w 9729"/>
              <a:gd name="connsiteY18" fmla="*/ 8857 h 10000"/>
              <a:gd name="connsiteX19" fmla="*/ 9729 w 9729"/>
              <a:gd name="connsiteY19" fmla="*/ 8430 h 10000"/>
              <a:gd name="connsiteX20" fmla="*/ 8918 w 9729"/>
              <a:gd name="connsiteY20" fmla="*/ 7714 h 10000"/>
              <a:gd name="connsiteX21" fmla="*/ 8918 w 9729"/>
              <a:gd name="connsiteY21" fmla="*/ 7000 h 10000"/>
              <a:gd name="connsiteX22" fmla="*/ 9189 w 9729"/>
              <a:gd name="connsiteY22" fmla="*/ 7000 h 10000"/>
              <a:gd name="connsiteX23" fmla="*/ 8648 w 9729"/>
              <a:gd name="connsiteY23" fmla="*/ 6286 h 10000"/>
              <a:gd name="connsiteX24" fmla="*/ 8378 w 9729"/>
              <a:gd name="connsiteY24" fmla="*/ 6001 h 10000"/>
              <a:gd name="connsiteX25" fmla="*/ 7026 w 9729"/>
              <a:gd name="connsiteY25" fmla="*/ 5857 h 10000"/>
              <a:gd name="connsiteX26" fmla="*/ 5676 w 9729"/>
              <a:gd name="connsiteY26" fmla="*/ 5571 h 10000"/>
              <a:gd name="connsiteX27" fmla="*/ 5136 w 9729"/>
              <a:gd name="connsiteY27" fmla="*/ 4857 h 10000"/>
              <a:gd name="connsiteX28" fmla="*/ 4594 w 9729"/>
              <a:gd name="connsiteY28" fmla="*/ 3714 h 10000"/>
              <a:gd name="connsiteX29" fmla="*/ 5136 w 9729"/>
              <a:gd name="connsiteY29" fmla="*/ 3286 h 10000"/>
              <a:gd name="connsiteX30" fmla="*/ 4865 w 9729"/>
              <a:gd name="connsiteY30" fmla="*/ 2286 h 10000"/>
              <a:gd name="connsiteX31" fmla="*/ 6216 w 9729"/>
              <a:gd name="connsiteY31" fmla="*/ 2286 h 10000"/>
              <a:gd name="connsiteX32" fmla="*/ 6757 w 9729"/>
              <a:gd name="connsiteY32" fmla="*/ 2858 h 10000"/>
              <a:gd name="connsiteX33" fmla="*/ 7837 w 9729"/>
              <a:gd name="connsiteY33" fmla="*/ 2858 h 10000"/>
              <a:gd name="connsiteX34" fmla="*/ 7837 w 9729"/>
              <a:gd name="connsiteY34" fmla="*/ 2429 h 10000"/>
              <a:gd name="connsiteX35" fmla="*/ 8108 w 9729"/>
              <a:gd name="connsiteY35" fmla="*/ 2143 h 10000"/>
              <a:gd name="connsiteX36" fmla="*/ 8378 w 9729"/>
              <a:gd name="connsiteY36" fmla="*/ 2286 h 10000"/>
              <a:gd name="connsiteX37" fmla="*/ 8108 w 9729"/>
              <a:gd name="connsiteY37" fmla="*/ 1429 h 10000"/>
              <a:gd name="connsiteX38" fmla="*/ 8648 w 9729"/>
              <a:gd name="connsiteY38" fmla="*/ 857 h 10000"/>
              <a:gd name="connsiteX39" fmla="*/ 8648 w 9729"/>
              <a:gd name="connsiteY39" fmla="*/ 286 h 10000"/>
              <a:gd name="connsiteX40" fmla="*/ 8108 w 9729"/>
              <a:gd name="connsiteY40" fmla="*/ 0 h 10000"/>
              <a:gd name="connsiteX41" fmla="*/ 7568 w 9729"/>
              <a:gd name="connsiteY41" fmla="*/ 0 h 10000"/>
              <a:gd name="connsiteX42" fmla="*/ 5676 w 9729"/>
              <a:gd name="connsiteY42" fmla="*/ 143 h 10000"/>
              <a:gd name="connsiteX43" fmla="*/ 5405 w 9729"/>
              <a:gd name="connsiteY43" fmla="*/ 0 h 10000"/>
              <a:gd name="connsiteX44" fmla="*/ 5405 w 9729"/>
              <a:gd name="connsiteY44" fmla="*/ 714 h 10000"/>
              <a:gd name="connsiteX45" fmla="*/ 5405 w 9729"/>
              <a:gd name="connsiteY45" fmla="*/ 857 h 10000"/>
              <a:gd name="connsiteX0" fmla="*/ 5280 w 9724"/>
              <a:gd name="connsiteY0" fmla="*/ 857 h 10000"/>
              <a:gd name="connsiteX1" fmla="*/ 4169 w 9724"/>
              <a:gd name="connsiteY1" fmla="*/ 1857 h 10000"/>
              <a:gd name="connsiteX2" fmla="*/ 3613 w 9724"/>
              <a:gd name="connsiteY2" fmla="*/ 2858 h 10000"/>
              <a:gd name="connsiteX3" fmla="*/ 3891 w 9724"/>
              <a:gd name="connsiteY3" fmla="*/ 3714 h 10000"/>
              <a:gd name="connsiteX4" fmla="*/ 0 w 9724"/>
              <a:gd name="connsiteY4" fmla="*/ 9858 h 10000"/>
              <a:gd name="connsiteX5" fmla="*/ 279 w 9724"/>
              <a:gd name="connsiteY5" fmla="*/ 10000 h 10000"/>
              <a:gd name="connsiteX6" fmla="*/ 834 w 9724"/>
              <a:gd name="connsiteY6" fmla="*/ 9858 h 10000"/>
              <a:gd name="connsiteX7" fmla="*/ 1945 w 9724"/>
              <a:gd name="connsiteY7" fmla="*/ 10000 h 10000"/>
              <a:gd name="connsiteX8" fmla="*/ 2780 w 9724"/>
              <a:gd name="connsiteY8" fmla="*/ 9571 h 10000"/>
              <a:gd name="connsiteX9" fmla="*/ 3891 w 9724"/>
              <a:gd name="connsiteY9" fmla="*/ 9000 h 10000"/>
              <a:gd name="connsiteX10" fmla="*/ 4725 w 9724"/>
              <a:gd name="connsiteY10" fmla="*/ 8857 h 10000"/>
              <a:gd name="connsiteX11" fmla="*/ 4446 w 9724"/>
              <a:gd name="connsiteY11" fmla="*/ 8857 h 10000"/>
              <a:gd name="connsiteX12" fmla="*/ 4446 w 9724"/>
              <a:gd name="connsiteY12" fmla="*/ 8714 h 10000"/>
              <a:gd name="connsiteX13" fmla="*/ 6946 w 9724"/>
              <a:gd name="connsiteY13" fmla="*/ 8143 h 10000"/>
              <a:gd name="connsiteX14" fmla="*/ 8058 w 9724"/>
              <a:gd name="connsiteY14" fmla="*/ 8430 h 10000"/>
              <a:gd name="connsiteX15" fmla="*/ 8613 w 9724"/>
              <a:gd name="connsiteY15" fmla="*/ 8857 h 10000"/>
              <a:gd name="connsiteX16" fmla="*/ 8890 w 9724"/>
              <a:gd name="connsiteY16" fmla="*/ 9144 h 10000"/>
              <a:gd name="connsiteX17" fmla="*/ 9724 w 9724"/>
              <a:gd name="connsiteY17" fmla="*/ 8857 h 10000"/>
              <a:gd name="connsiteX18" fmla="*/ 9724 w 9724"/>
              <a:gd name="connsiteY18" fmla="*/ 8430 h 10000"/>
              <a:gd name="connsiteX19" fmla="*/ 8890 w 9724"/>
              <a:gd name="connsiteY19" fmla="*/ 7714 h 10000"/>
              <a:gd name="connsiteX20" fmla="*/ 8890 w 9724"/>
              <a:gd name="connsiteY20" fmla="*/ 7000 h 10000"/>
              <a:gd name="connsiteX21" fmla="*/ 9169 w 9724"/>
              <a:gd name="connsiteY21" fmla="*/ 7000 h 10000"/>
              <a:gd name="connsiteX22" fmla="*/ 8613 w 9724"/>
              <a:gd name="connsiteY22" fmla="*/ 6286 h 10000"/>
              <a:gd name="connsiteX23" fmla="*/ 8335 w 9724"/>
              <a:gd name="connsiteY23" fmla="*/ 6001 h 10000"/>
              <a:gd name="connsiteX24" fmla="*/ 6946 w 9724"/>
              <a:gd name="connsiteY24" fmla="*/ 5857 h 10000"/>
              <a:gd name="connsiteX25" fmla="*/ 5558 w 9724"/>
              <a:gd name="connsiteY25" fmla="*/ 5571 h 10000"/>
              <a:gd name="connsiteX26" fmla="*/ 5003 w 9724"/>
              <a:gd name="connsiteY26" fmla="*/ 4857 h 10000"/>
              <a:gd name="connsiteX27" fmla="*/ 4446 w 9724"/>
              <a:gd name="connsiteY27" fmla="*/ 3714 h 10000"/>
              <a:gd name="connsiteX28" fmla="*/ 5003 w 9724"/>
              <a:gd name="connsiteY28" fmla="*/ 3286 h 10000"/>
              <a:gd name="connsiteX29" fmla="*/ 4725 w 9724"/>
              <a:gd name="connsiteY29" fmla="*/ 2286 h 10000"/>
              <a:gd name="connsiteX30" fmla="*/ 6113 w 9724"/>
              <a:gd name="connsiteY30" fmla="*/ 2286 h 10000"/>
              <a:gd name="connsiteX31" fmla="*/ 6669 w 9724"/>
              <a:gd name="connsiteY31" fmla="*/ 2858 h 10000"/>
              <a:gd name="connsiteX32" fmla="*/ 7779 w 9724"/>
              <a:gd name="connsiteY32" fmla="*/ 2858 h 10000"/>
              <a:gd name="connsiteX33" fmla="*/ 7779 w 9724"/>
              <a:gd name="connsiteY33" fmla="*/ 2429 h 10000"/>
              <a:gd name="connsiteX34" fmla="*/ 8058 w 9724"/>
              <a:gd name="connsiteY34" fmla="*/ 2143 h 10000"/>
              <a:gd name="connsiteX35" fmla="*/ 8335 w 9724"/>
              <a:gd name="connsiteY35" fmla="*/ 2286 h 10000"/>
              <a:gd name="connsiteX36" fmla="*/ 8058 w 9724"/>
              <a:gd name="connsiteY36" fmla="*/ 1429 h 10000"/>
              <a:gd name="connsiteX37" fmla="*/ 8613 w 9724"/>
              <a:gd name="connsiteY37" fmla="*/ 857 h 10000"/>
              <a:gd name="connsiteX38" fmla="*/ 8613 w 9724"/>
              <a:gd name="connsiteY38" fmla="*/ 286 h 10000"/>
              <a:gd name="connsiteX39" fmla="*/ 8058 w 9724"/>
              <a:gd name="connsiteY39" fmla="*/ 0 h 10000"/>
              <a:gd name="connsiteX40" fmla="*/ 7503 w 9724"/>
              <a:gd name="connsiteY40" fmla="*/ 0 h 10000"/>
              <a:gd name="connsiteX41" fmla="*/ 5558 w 9724"/>
              <a:gd name="connsiteY41" fmla="*/ 143 h 10000"/>
              <a:gd name="connsiteX42" fmla="*/ 5280 w 9724"/>
              <a:gd name="connsiteY42" fmla="*/ 0 h 10000"/>
              <a:gd name="connsiteX43" fmla="*/ 5280 w 9724"/>
              <a:gd name="connsiteY43" fmla="*/ 714 h 10000"/>
              <a:gd name="connsiteX44" fmla="*/ 5280 w 9724"/>
              <a:gd name="connsiteY44" fmla="*/ 857 h 10000"/>
              <a:gd name="connsiteX0" fmla="*/ 5430 w 10000"/>
              <a:gd name="connsiteY0" fmla="*/ 857 h 10000"/>
              <a:gd name="connsiteX1" fmla="*/ 4287 w 10000"/>
              <a:gd name="connsiteY1" fmla="*/ 1857 h 10000"/>
              <a:gd name="connsiteX2" fmla="*/ 3716 w 10000"/>
              <a:gd name="connsiteY2" fmla="*/ 2858 h 10000"/>
              <a:gd name="connsiteX3" fmla="*/ 4001 w 10000"/>
              <a:gd name="connsiteY3" fmla="*/ 3714 h 10000"/>
              <a:gd name="connsiteX4" fmla="*/ 0 w 10000"/>
              <a:gd name="connsiteY4" fmla="*/ 9858 h 10000"/>
              <a:gd name="connsiteX5" fmla="*/ 858 w 10000"/>
              <a:gd name="connsiteY5" fmla="*/ 9858 h 10000"/>
              <a:gd name="connsiteX6" fmla="*/ 2000 w 10000"/>
              <a:gd name="connsiteY6" fmla="*/ 10000 h 10000"/>
              <a:gd name="connsiteX7" fmla="*/ 2859 w 10000"/>
              <a:gd name="connsiteY7" fmla="*/ 9571 h 10000"/>
              <a:gd name="connsiteX8" fmla="*/ 4001 w 10000"/>
              <a:gd name="connsiteY8" fmla="*/ 9000 h 10000"/>
              <a:gd name="connsiteX9" fmla="*/ 4859 w 10000"/>
              <a:gd name="connsiteY9" fmla="*/ 8857 h 10000"/>
              <a:gd name="connsiteX10" fmla="*/ 4572 w 10000"/>
              <a:gd name="connsiteY10" fmla="*/ 8857 h 10000"/>
              <a:gd name="connsiteX11" fmla="*/ 4572 w 10000"/>
              <a:gd name="connsiteY11" fmla="*/ 8714 h 10000"/>
              <a:gd name="connsiteX12" fmla="*/ 7143 w 10000"/>
              <a:gd name="connsiteY12" fmla="*/ 8143 h 10000"/>
              <a:gd name="connsiteX13" fmla="*/ 8287 w 10000"/>
              <a:gd name="connsiteY13" fmla="*/ 8430 h 10000"/>
              <a:gd name="connsiteX14" fmla="*/ 8857 w 10000"/>
              <a:gd name="connsiteY14" fmla="*/ 8857 h 10000"/>
              <a:gd name="connsiteX15" fmla="*/ 9142 w 10000"/>
              <a:gd name="connsiteY15" fmla="*/ 9144 h 10000"/>
              <a:gd name="connsiteX16" fmla="*/ 10000 w 10000"/>
              <a:gd name="connsiteY16" fmla="*/ 8857 h 10000"/>
              <a:gd name="connsiteX17" fmla="*/ 10000 w 10000"/>
              <a:gd name="connsiteY17" fmla="*/ 8430 h 10000"/>
              <a:gd name="connsiteX18" fmla="*/ 9142 w 10000"/>
              <a:gd name="connsiteY18" fmla="*/ 7714 h 10000"/>
              <a:gd name="connsiteX19" fmla="*/ 9142 w 10000"/>
              <a:gd name="connsiteY19" fmla="*/ 7000 h 10000"/>
              <a:gd name="connsiteX20" fmla="*/ 9429 w 10000"/>
              <a:gd name="connsiteY20" fmla="*/ 7000 h 10000"/>
              <a:gd name="connsiteX21" fmla="*/ 8857 w 10000"/>
              <a:gd name="connsiteY21" fmla="*/ 6286 h 10000"/>
              <a:gd name="connsiteX22" fmla="*/ 8572 w 10000"/>
              <a:gd name="connsiteY22" fmla="*/ 6001 h 10000"/>
              <a:gd name="connsiteX23" fmla="*/ 7143 w 10000"/>
              <a:gd name="connsiteY23" fmla="*/ 5857 h 10000"/>
              <a:gd name="connsiteX24" fmla="*/ 5716 w 10000"/>
              <a:gd name="connsiteY24" fmla="*/ 5571 h 10000"/>
              <a:gd name="connsiteX25" fmla="*/ 5145 w 10000"/>
              <a:gd name="connsiteY25" fmla="*/ 4857 h 10000"/>
              <a:gd name="connsiteX26" fmla="*/ 4572 w 10000"/>
              <a:gd name="connsiteY26" fmla="*/ 3714 h 10000"/>
              <a:gd name="connsiteX27" fmla="*/ 5145 w 10000"/>
              <a:gd name="connsiteY27" fmla="*/ 3286 h 10000"/>
              <a:gd name="connsiteX28" fmla="*/ 4859 w 10000"/>
              <a:gd name="connsiteY28" fmla="*/ 2286 h 10000"/>
              <a:gd name="connsiteX29" fmla="*/ 6287 w 10000"/>
              <a:gd name="connsiteY29" fmla="*/ 2286 h 10000"/>
              <a:gd name="connsiteX30" fmla="*/ 6858 w 10000"/>
              <a:gd name="connsiteY30" fmla="*/ 2858 h 10000"/>
              <a:gd name="connsiteX31" fmla="*/ 8000 w 10000"/>
              <a:gd name="connsiteY31" fmla="*/ 2858 h 10000"/>
              <a:gd name="connsiteX32" fmla="*/ 8000 w 10000"/>
              <a:gd name="connsiteY32" fmla="*/ 2429 h 10000"/>
              <a:gd name="connsiteX33" fmla="*/ 8287 w 10000"/>
              <a:gd name="connsiteY33" fmla="*/ 2143 h 10000"/>
              <a:gd name="connsiteX34" fmla="*/ 8572 w 10000"/>
              <a:gd name="connsiteY34" fmla="*/ 2286 h 10000"/>
              <a:gd name="connsiteX35" fmla="*/ 8287 w 10000"/>
              <a:gd name="connsiteY35" fmla="*/ 1429 h 10000"/>
              <a:gd name="connsiteX36" fmla="*/ 8857 w 10000"/>
              <a:gd name="connsiteY36" fmla="*/ 857 h 10000"/>
              <a:gd name="connsiteX37" fmla="*/ 8857 w 10000"/>
              <a:gd name="connsiteY37" fmla="*/ 286 h 10000"/>
              <a:gd name="connsiteX38" fmla="*/ 8287 w 10000"/>
              <a:gd name="connsiteY38" fmla="*/ 0 h 10000"/>
              <a:gd name="connsiteX39" fmla="*/ 7716 w 10000"/>
              <a:gd name="connsiteY39" fmla="*/ 0 h 10000"/>
              <a:gd name="connsiteX40" fmla="*/ 5716 w 10000"/>
              <a:gd name="connsiteY40" fmla="*/ 143 h 10000"/>
              <a:gd name="connsiteX41" fmla="*/ 5430 w 10000"/>
              <a:gd name="connsiteY41" fmla="*/ 0 h 10000"/>
              <a:gd name="connsiteX42" fmla="*/ 5430 w 10000"/>
              <a:gd name="connsiteY42" fmla="*/ 714 h 10000"/>
              <a:gd name="connsiteX43" fmla="*/ 5430 w 10000"/>
              <a:gd name="connsiteY43" fmla="*/ 857 h 10000"/>
              <a:gd name="connsiteX0" fmla="*/ 5430 w 10000"/>
              <a:gd name="connsiteY0" fmla="*/ 857 h 10000"/>
              <a:gd name="connsiteX1" fmla="*/ 4287 w 10000"/>
              <a:gd name="connsiteY1" fmla="*/ 1857 h 10000"/>
              <a:gd name="connsiteX2" fmla="*/ 3716 w 10000"/>
              <a:gd name="connsiteY2" fmla="*/ 2858 h 10000"/>
              <a:gd name="connsiteX3" fmla="*/ 4001 w 10000"/>
              <a:gd name="connsiteY3" fmla="*/ 3714 h 10000"/>
              <a:gd name="connsiteX4" fmla="*/ 0 w 10000"/>
              <a:gd name="connsiteY4" fmla="*/ 9858 h 10000"/>
              <a:gd name="connsiteX5" fmla="*/ 2000 w 10000"/>
              <a:gd name="connsiteY5" fmla="*/ 10000 h 10000"/>
              <a:gd name="connsiteX6" fmla="*/ 2859 w 10000"/>
              <a:gd name="connsiteY6" fmla="*/ 9571 h 10000"/>
              <a:gd name="connsiteX7" fmla="*/ 4001 w 10000"/>
              <a:gd name="connsiteY7" fmla="*/ 9000 h 10000"/>
              <a:gd name="connsiteX8" fmla="*/ 4859 w 10000"/>
              <a:gd name="connsiteY8" fmla="*/ 8857 h 10000"/>
              <a:gd name="connsiteX9" fmla="*/ 4572 w 10000"/>
              <a:gd name="connsiteY9" fmla="*/ 8857 h 10000"/>
              <a:gd name="connsiteX10" fmla="*/ 4572 w 10000"/>
              <a:gd name="connsiteY10" fmla="*/ 8714 h 10000"/>
              <a:gd name="connsiteX11" fmla="*/ 7143 w 10000"/>
              <a:gd name="connsiteY11" fmla="*/ 8143 h 10000"/>
              <a:gd name="connsiteX12" fmla="*/ 8287 w 10000"/>
              <a:gd name="connsiteY12" fmla="*/ 8430 h 10000"/>
              <a:gd name="connsiteX13" fmla="*/ 8857 w 10000"/>
              <a:gd name="connsiteY13" fmla="*/ 8857 h 10000"/>
              <a:gd name="connsiteX14" fmla="*/ 9142 w 10000"/>
              <a:gd name="connsiteY14" fmla="*/ 9144 h 10000"/>
              <a:gd name="connsiteX15" fmla="*/ 10000 w 10000"/>
              <a:gd name="connsiteY15" fmla="*/ 8857 h 10000"/>
              <a:gd name="connsiteX16" fmla="*/ 10000 w 10000"/>
              <a:gd name="connsiteY16" fmla="*/ 8430 h 10000"/>
              <a:gd name="connsiteX17" fmla="*/ 9142 w 10000"/>
              <a:gd name="connsiteY17" fmla="*/ 7714 h 10000"/>
              <a:gd name="connsiteX18" fmla="*/ 9142 w 10000"/>
              <a:gd name="connsiteY18" fmla="*/ 7000 h 10000"/>
              <a:gd name="connsiteX19" fmla="*/ 9429 w 10000"/>
              <a:gd name="connsiteY19" fmla="*/ 7000 h 10000"/>
              <a:gd name="connsiteX20" fmla="*/ 8857 w 10000"/>
              <a:gd name="connsiteY20" fmla="*/ 6286 h 10000"/>
              <a:gd name="connsiteX21" fmla="*/ 8572 w 10000"/>
              <a:gd name="connsiteY21" fmla="*/ 6001 h 10000"/>
              <a:gd name="connsiteX22" fmla="*/ 7143 w 10000"/>
              <a:gd name="connsiteY22" fmla="*/ 5857 h 10000"/>
              <a:gd name="connsiteX23" fmla="*/ 5716 w 10000"/>
              <a:gd name="connsiteY23" fmla="*/ 5571 h 10000"/>
              <a:gd name="connsiteX24" fmla="*/ 5145 w 10000"/>
              <a:gd name="connsiteY24" fmla="*/ 4857 h 10000"/>
              <a:gd name="connsiteX25" fmla="*/ 4572 w 10000"/>
              <a:gd name="connsiteY25" fmla="*/ 3714 h 10000"/>
              <a:gd name="connsiteX26" fmla="*/ 5145 w 10000"/>
              <a:gd name="connsiteY26" fmla="*/ 3286 h 10000"/>
              <a:gd name="connsiteX27" fmla="*/ 4859 w 10000"/>
              <a:gd name="connsiteY27" fmla="*/ 2286 h 10000"/>
              <a:gd name="connsiteX28" fmla="*/ 6287 w 10000"/>
              <a:gd name="connsiteY28" fmla="*/ 2286 h 10000"/>
              <a:gd name="connsiteX29" fmla="*/ 6858 w 10000"/>
              <a:gd name="connsiteY29" fmla="*/ 2858 h 10000"/>
              <a:gd name="connsiteX30" fmla="*/ 8000 w 10000"/>
              <a:gd name="connsiteY30" fmla="*/ 2858 h 10000"/>
              <a:gd name="connsiteX31" fmla="*/ 8000 w 10000"/>
              <a:gd name="connsiteY31" fmla="*/ 2429 h 10000"/>
              <a:gd name="connsiteX32" fmla="*/ 8287 w 10000"/>
              <a:gd name="connsiteY32" fmla="*/ 2143 h 10000"/>
              <a:gd name="connsiteX33" fmla="*/ 8572 w 10000"/>
              <a:gd name="connsiteY33" fmla="*/ 2286 h 10000"/>
              <a:gd name="connsiteX34" fmla="*/ 8287 w 10000"/>
              <a:gd name="connsiteY34" fmla="*/ 1429 h 10000"/>
              <a:gd name="connsiteX35" fmla="*/ 8857 w 10000"/>
              <a:gd name="connsiteY35" fmla="*/ 857 h 10000"/>
              <a:gd name="connsiteX36" fmla="*/ 8857 w 10000"/>
              <a:gd name="connsiteY36" fmla="*/ 286 h 10000"/>
              <a:gd name="connsiteX37" fmla="*/ 8287 w 10000"/>
              <a:gd name="connsiteY37" fmla="*/ 0 h 10000"/>
              <a:gd name="connsiteX38" fmla="*/ 7716 w 10000"/>
              <a:gd name="connsiteY38" fmla="*/ 0 h 10000"/>
              <a:gd name="connsiteX39" fmla="*/ 5716 w 10000"/>
              <a:gd name="connsiteY39" fmla="*/ 143 h 10000"/>
              <a:gd name="connsiteX40" fmla="*/ 5430 w 10000"/>
              <a:gd name="connsiteY40" fmla="*/ 0 h 10000"/>
              <a:gd name="connsiteX41" fmla="*/ 5430 w 10000"/>
              <a:gd name="connsiteY41" fmla="*/ 714 h 10000"/>
              <a:gd name="connsiteX42" fmla="*/ 5430 w 10000"/>
              <a:gd name="connsiteY42" fmla="*/ 857 h 10000"/>
              <a:gd name="connsiteX0" fmla="*/ 3430 w 8000"/>
              <a:gd name="connsiteY0" fmla="*/ 857 h 10000"/>
              <a:gd name="connsiteX1" fmla="*/ 2287 w 8000"/>
              <a:gd name="connsiteY1" fmla="*/ 1857 h 10000"/>
              <a:gd name="connsiteX2" fmla="*/ 1716 w 8000"/>
              <a:gd name="connsiteY2" fmla="*/ 2858 h 10000"/>
              <a:gd name="connsiteX3" fmla="*/ 2001 w 8000"/>
              <a:gd name="connsiteY3" fmla="*/ 3714 h 10000"/>
              <a:gd name="connsiteX4" fmla="*/ 0 w 8000"/>
              <a:gd name="connsiteY4" fmla="*/ 10000 h 10000"/>
              <a:gd name="connsiteX5" fmla="*/ 859 w 8000"/>
              <a:gd name="connsiteY5" fmla="*/ 9571 h 10000"/>
              <a:gd name="connsiteX6" fmla="*/ 2001 w 8000"/>
              <a:gd name="connsiteY6" fmla="*/ 9000 h 10000"/>
              <a:gd name="connsiteX7" fmla="*/ 2859 w 8000"/>
              <a:gd name="connsiteY7" fmla="*/ 8857 h 10000"/>
              <a:gd name="connsiteX8" fmla="*/ 2572 w 8000"/>
              <a:gd name="connsiteY8" fmla="*/ 8857 h 10000"/>
              <a:gd name="connsiteX9" fmla="*/ 2572 w 8000"/>
              <a:gd name="connsiteY9" fmla="*/ 8714 h 10000"/>
              <a:gd name="connsiteX10" fmla="*/ 5143 w 8000"/>
              <a:gd name="connsiteY10" fmla="*/ 8143 h 10000"/>
              <a:gd name="connsiteX11" fmla="*/ 6287 w 8000"/>
              <a:gd name="connsiteY11" fmla="*/ 8430 h 10000"/>
              <a:gd name="connsiteX12" fmla="*/ 6857 w 8000"/>
              <a:gd name="connsiteY12" fmla="*/ 8857 h 10000"/>
              <a:gd name="connsiteX13" fmla="*/ 7142 w 8000"/>
              <a:gd name="connsiteY13" fmla="*/ 9144 h 10000"/>
              <a:gd name="connsiteX14" fmla="*/ 8000 w 8000"/>
              <a:gd name="connsiteY14" fmla="*/ 8857 h 10000"/>
              <a:gd name="connsiteX15" fmla="*/ 8000 w 8000"/>
              <a:gd name="connsiteY15" fmla="*/ 8430 h 10000"/>
              <a:gd name="connsiteX16" fmla="*/ 7142 w 8000"/>
              <a:gd name="connsiteY16" fmla="*/ 7714 h 10000"/>
              <a:gd name="connsiteX17" fmla="*/ 7142 w 8000"/>
              <a:gd name="connsiteY17" fmla="*/ 7000 h 10000"/>
              <a:gd name="connsiteX18" fmla="*/ 7429 w 8000"/>
              <a:gd name="connsiteY18" fmla="*/ 7000 h 10000"/>
              <a:gd name="connsiteX19" fmla="*/ 6857 w 8000"/>
              <a:gd name="connsiteY19" fmla="*/ 6286 h 10000"/>
              <a:gd name="connsiteX20" fmla="*/ 6572 w 8000"/>
              <a:gd name="connsiteY20" fmla="*/ 6001 h 10000"/>
              <a:gd name="connsiteX21" fmla="*/ 5143 w 8000"/>
              <a:gd name="connsiteY21" fmla="*/ 5857 h 10000"/>
              <a:gd name="connsiteX22" fmla="*/ 3716 w 8000"/>
              <a:gd name="connsiteY22" fmla="*/ 5571 h 10000"/>
              <a:gd name="connsiteX23" fmla="*/ 3145 w 8000"/>
              <a:gd name="connsiteY23" fmla="*/ 4857 h 10000"/>
              <a:gd name="connsiteX24" fmla="*/ 2572 w 8000"/>
              <a:gd name="connsiteY24" fmla="*/ 3714 h 10000"/>
              <a:gd name="connsiteX25" fmla="*/ 3145 w 8000"/>
              <a:gd name="connsiteY25" fmla="*/ 3286 h 10000"/>
              <a:gd name="connsiteX26" fmla="*/ 2859 w 8000"/>
              <a:gd name="connsiteY26" fmla="*/ 2286 h 10000"/>
              <a:gd name="connsiteX27" fmla="*/ 4287 w 8000"/>
              <a:gd name="connsiteY27" fmla="*/ 2286 h 10000"/>
              <a:gd name="connsiteX28" fmla="*/ 4858 w 8000"/>
              <a:gd name="connsiteY28" fmla="*/ 2858 h 10000"/>
              <a:gd name="connsiteX29" fmla="*/ 6000 w 8000"/>
              <a:gd name="connsiteY29" fmla="*/ 2858 h 10000"/>
              <a:gd name="connsiteX30" fmla="*/ 6000 w 8000"/>
              <a:gd name="connsiteY30" fmla="*/ 2429 h 10000"/>
              <a:gd name="connsiteX31" fmla="*/ 6287 w 8000"/>
              <a:gd name="connsiteY31" fmla="*/ 2143 h 10000"/>
              <a:gd name="connsiteX32" fmla="*/ 6572 w 8000"/>
              <a:gd name="connsiteY32" fmla="*/ 2286 h 10000"/>
              <a:gd name="connsiteX33" fmla="*/ 6287 w 8000"/>
              <a:gd name="connsiteY33" fmla="*/ 1429 h 10000"/>
              <a:gd name="connsiteX34" fmla="*/ 6857 w 8000"/>
              <a:gd name="connsiteY34" fmla="*/ 857 h 10000"/>
              <a:gd name="connsiteX35" fmla="*/ 6857 w 8000"/>
              <a:gd name="connsiteY35" fmla="*/ 286 h 10000"/>
              <a:gd name="connsiteX36" fmla="*/ 6287 w 8000"/>
              <a:gd name="connsiteY36" fmla="*/ 0 h 10000"/>
              <a:gd name="connsiteX37" fmla="*/ 5716 w 8000"/>
              <a:gd name="connsiteY37" fmla="*/ 0 h 10000"/>
              <a:gd name="connsiteX38" fmla="*/ 3716 w 8000"/>
              <a:gd name="connsiteY38" fmla="*/ 143 h 10000"/>
              <a:gd name="connsiteX39" fmla="*/ 3430 w 8000"/>
              <a:gd name="connsiteY39" fmla="*/ 0 h 10000"/>
              <a:gd name="connsiteX40" fmla="*/ 3430 w 8000"/>
              <a:gd name="connsiteY40" fmla="*/ 714 h 10000"/>
              <a:gd name="connsiteX41" fmla="*/ 3430 w 8000"/>
              <a:gd name="connsiteY41" fmla="*/ 857 h 10000"/>
              <a:gd name="connsiteX0" fmla="*/ 3214 w 8926"/>
              <a:gd name="connsiteY0" fmla="*/ 857 h 9880"/>
              <a:gd name="connsiteX1" fmla="*/ 1785 w 8926"/>
              <a:gd name="connsiteY1" fmla="*/ 1857 h 9880"/>
              <a:gd name="connsiteX2" fmla="*/ 1071 w 8926"/>
              <a:gd name="connsiteY2" fmla="*/ 2858 h 9880"/>
              <a:gd name="connsiteX3" fmla="*/ 1427 w 8926"/>
              <a:gd name="connsiteY3" fmla="*/ 3714 h 9880"/>
              <a:gd name="connsiteX4" fmla="*/ 0 w 8926"/>
              <a:gd name="connsiteY4" fmla="*/ 9571 h 9880"/>
              <a:gd name="connsiteX5" fmla="*/ 1427 w 8926"/>
              <a:gd name="connsiteY5" fmla="*/ 9000 h 9880"/>
              <a:gd name="connsiteX6" fmla="*/ 2500 w 8926"/>
              <a:gd name="connsiteY6" fmla="*/ 8857 h 9880"/>
              <a:gd name="connsiteX7" fmla="*/ 2141 w 8926"/>
              <a:gd name="connsiteY7" fmla="*/ 8857 h 9880"/>
              <a:gd name="connsiteX8" fmla="*/ 2141 w 8926"/>
              <a:gd name="connsiteY8" fmla="*/ 8714 h 9880"/>
              <a:gd name="connsiteX9" fmla="*/ 5355 w 8926"/>
              <a:gd name="connsiteY9" fmla="*/ 8143 h 9880"/>
              <a:gd name="connsiteX10" fmla="*/ 6785 w 8926"/>
              <a:gd name="connsiteY10" fmla="*/ 8430 h 9880"/>
              <a:gd name="connsiteX11" fmla="*/ 7497 w 8926"/>
              <a:gd name="connsiteY11" fmla="*/ 8857 h 9880"/>
              <a:gd name="connsiteX12" fmla="*/ 7854 w 8926"/>
              <a:gd name="connsiteY12" fmla="*/ 9144 h 9880"/>
              <a:gd name="connsiteX13" fmla="*/ 8926 w 8926"/>
              <a:gd name="connsiteY13" fmla="*/ 8857 h 9880"/>
              <a:gd name="connsiteX14" fmla="*/ 8926 w 8926"/>
              <a:gd name="connsiteY14" fmla="*/ 8430 h 9880"/>
              <a:gd name="connsiteX15" fmla="*/ 7854 w 8926"/>
              <a:gd name="connsiteY15" fmla="*/ 7714 h 9880"/>
              <a:gd name="connsiteX16" fmla="*/ 7854 w 8926"/>
              <a:gd name="connsiteY16" fmla="*/ 7000 h 9880"/>
              <a:gd name="connsiteX17" fmla="*/ 8212 w 8926"/>
              <a:gd name="connsiteY17" fmla="*/ 7000 h 9880"/>
              <a:gd name="connsiteX18" fmla="*/ 7497 w 8926"/>
              <a:gd name="connsiteY18" fmla="*/ 6286 h 9880"/>
              <a:gd name="connsiteX19" fmla="*/ 7141 w 8926"/>
              <a:gd name="connsiteY19" fmla="*/ 6001 h 9880"/>
              <a:gd name="connsiteX20" fmla="*/ 5355 w 8926"/>
              <a:gd name="connsiteY20" fmla="*/ 5857 h 9880"/>
              <a:gd name="connsiteX21" fmla="*/ 3571 w 8926"/>
              <a:gd name="connsiteY21" fmla="*/ 5571 h 9880"/>
              <a:gd name="connsiteX22" fmla="*/ 2857 w 8926"/>
              <a:gd name="connsiteY22" fmla="*/ 4857 h 9880"/>
              <a:gd name="connsiteX23" fmla="*/ 2141 w 8926"/>
              <a:gd name="connsiteY23" fmla="*/ 3714 h 9880"/>
              <a:gd name="connsiteX24" fmla="*/ 2857 w 8926"/>
              <a:gd name="connsiteY24" fmla="*/ 3286 h 9880"/>
              <a:gd name="connsiteX25" fmla="*/ 2500 w 8926"/>
              <a:gd name="connsiteY25" fmla="*/ 2286 h 9880"/>
              <a:gd name="connsiteX26" fmla="*/ 4285 w 8926"/>
              <a:gd name="connsiteY26" fmla="*/ 2286 h 9880"/>
              <a:gd name="connsiteX27" fmla="*/ 4999 w 8926"/>
              <a:gd name="connsiteY27" fmla="*/ 2858 h 9880"/>
              <a:gd name="connsiteX28" fmla="*/ 6426 w 8926"/>
              <a:gd name="connsiteY28" fmla="*/ 2858 h 9880"/>
              <a:gd name="connsiteX29" fmla="*/ 6426 w 8926"/>
              <a:gd name="connsiteY29" fmla="*/ 2429 h 9880"/>
              <a:gd name="connsiteX30" fmla="*/ 6785 w 8926"/>
              <a:gd name="connsiteY30" fmla="*/ 2143 h 9880"/>
              <a:gd name="connsiteX31" fmla="*/ 7141 w 8926"/>
              <a:gd name="connsiteY31" fmla="*/ 2286 h 9880"/>
              <a:gd name="connsiteX32" fmla="*/ 6785 w 8926"/>
              <a:gd name="connsiteY32" fmla="*/ 1429 h 9880"/>
              <a:gd name="connsiteX33" fmla="*/ 7497 w 8926"/>
              <a:gd name="connsiteY33" fmla="*/ 857 h 9880"/>
              <a:gd name="connsiteX34" fmla="*/ 7497 w 8926"/>
              <a:gd name="connsiteY34" fmla="*/ 286 h 9880"/>
              <a:gd name="connsiteX35" fmla="*/ 6785 w 8926"/>
              <a:gd name="connsiteY35" fmla="*/ 0 h 9880"/>
              <a:gd name="connsiteX36" fmla="*/ 6071 w 8926"/>
              <a:gd name="connsiteY36" fmla="*/ 0 h 9880"/>
              <a:gd name="connsiteX37" fmla="*/ 3571 w 8926"/>
              <a:gd name="connsiteY37" fmla="*/ 143 h 9880"/>
              <a:gd name="connsiteX38" fmla="*/ 3214 w 8926"/>
              <a:gd name="connsiteY38" fmla="*/ 0 h 9880"/>
              <a:gd name="connsiteX39" fmla="*/ 3214 w 8926"/>
              <a:gd name="connsiteY39" fmla="*/ 714 h 9880"/>
              <a:gd name="connsiteX40" fmla="*/ 3214 w 8926"/>
              <a:gd name="connsiteY40" fmla="*/ 857 h 9880"/>
              <a:gd name="connsiteX0" fmla="*/ 2401 w 8800"/>
              <a:gd name="connsiteY0" fmla="*/ 867 h 9255"/>
              <a:gd name="connsiteX1" fmla="*/ 800 w 8800"/>
              <a:gd name="connsiteY1" fmla="*/ 1880 h 9255"/>
              <a:gd name="connsiteX2" fmla="*/ 0 w 8800"/>
              <a:gd name="connsiteY2" fmla="*/ 2893 h 9255"/>
              <a:gd name="connsiteX3" fmla="*/ 399 w 8800"/>
              <a:gd name="connsiteY3" fmla="*/ 3759 h 9255"/>
              <a:gd name="connsiteX4" fmla="*/ 399 w 8800"/>
              <a:gd name="connsiteY4" fmla="*/ 9109 h 9255"/>
              <a:gd name="connsiteX5" fmla="*/ 1601 w 8800"/>
              <a:gd name="connsiteY5" fmla="*/ 8965 h 9255"/>
              <a:gd name="connsiteX6" fmla="*/ 1199 w 8800"/>
              <a:gd name="connsiteY6" fmla="*/ 8965 h 9255"/>
              <a:gd name="connsiteX7" fmla="*/ 1199 w 8800"/>
              <a:gd name="connsiteY7" fmla="*/ 8820 h 9255"/>
              <a:gd name="connsiteX8" fmla="*/ 4799 w 8800"/>
              <a:gd name="connsiteY8" fmla="*/ 8242 h 9255"/>
              <a:gd name="connsiteX9" fmla="*/ 6401 w 8800"/>
              <a:gd name="connsiteY9" fmla="*/ 8532 h 9255"/>
              <a:gd name="connsiteX10" fmla="*/ 7199 w 8800"/>
              <a:gd name="connsiteY10" fmla="*/ 8965 h 9255"/>
              <a:gd name="connsiteX11" fmla="*/ 7599 w 8800"/>
              <a:gd name="connsiteY11" fmla="*/ 9255 h 9255"/>
              <a:gd name="connsiteX12" fmla="*/ 8800 w 8800"/>
              <a:gd name="connsiteY12" fmla="*/ 8965 h 9255"/>
              <a:gd name="connsiteX13" fmla="*/ 8800 w 8800"/>
              <a:gd name="connsiteY13" fmla="*/ 8532 h 9255"/>
              <a:gd name="connsiteX14" fmla="*/ 7599 w 8800"/>
              <a:gd name="connsiteY14" fmla="*/ 7808 h 9255"/>
              <a:gd name="connsiteX15" fmla="*/ 7599 w 8800"/>
              <a:gd name="connsiteY15" fmla="*/ 7085 h 9255"/>
              <a:gd name="connsiteX16" fmla="*/ 8000 w 8800"/>
              <a:gd name="connsiteY16" fmla="*/ 7085 h 9255"/>
              <a:gd name="connsiteX17" fmla="*/ 7199 w 8800"/>
              <a:gd name="connsiteY17" fmla="*/ 6362 h 9255"/>
              <a:gd name="connsiteX18" fmla="*/ 6800 w 8800"/>
              <a:gd name="connsiteY18" fmla="*/ 6074 h 9255"/>
              <a:gd name="connsiteX19" fmla="*/ 4799 w 8800"/>
              <a:gd name="connsiteY19" fmla="*/ 5928 h 9255"/>
              <a:gd name="connsiteX20" fmla="*/ 2801 w 8800"/>
              <a:gd name="connsiteY20" fmla="*/ 5639 h 9255"/>
              <a:gd name="connsiteX21" fmla="*/ 2001 w 8800"/>
              <a:gd name="connsiteY21" fmla="*/ 4916 h 9255"/>
              <a:gd name="connsiteX22" fmla="*/ 1199 w 8800"/>
              <a:gd name="connsiteY22" fmla="*/ 3759 h 9255"/>
              <a:gd name="connsiteX23" fmla="*/ 2001 w 8800"/>
              <a:gd name="connsiteY23" fmla="*/ 3326 h 9255"/>
              <a:gd name="connsiteX24" fmla="*/ 1601 w 8800"/>
              <a:gd name="connsiteY24" fmla="*/ 2314 h 9255"/>
              <a:gd name="connsiteX25" fmla="*/ 3601 w 8800"/>
              <a:gd name="connsiteY25" fmla="*/ 2314 h 9255"/>
              <a:gd name="connsiteX26" fmla="*/ 4400 w 8800"/>
              <a:gd name="connsiteY26" fmla="*/ 2893 h 9255"/>
              <a:gd name="connsiteX27" fmla="*/ 5999 w 8800"/>
              <a:gd name="connsiteY27" fmla="*/ 2893 h 9255"/>
              <a:gd name="connsiteX28" fmla="*/ 5999 w 8800"/>
              <a:gd name="connsiteY28" fmla="*/ 2459 h 9255"/>
              <a:gd name="connsiteX29" fmla="*/ 6401 w 8800"/>
              <a:gd name="connsiteY29" fmla="*/ 2169 h 9255"/>
              <a:gd name="connsiteX30" fmla="*/ 6800 w 8800"/>
              <a:gd name="connsiteY30" fmla="*/ 2314 h 9255"/>
              <a:gd name="connsiteX31" fmla="*/ 6401 w 8800"/>
              <a:gd name="connsiteY31" fmla="*/ 1446 h 9255"/>
              <a:gd name="connsiteX32" fmla="*/ 7199 w 8800"/>
              <a:gd name="connsiteY32" fmla="*/ 867 h 9255"/>
              <a:gd name="connsiteX33" fmla="*/ 7199 w 8800"/>
              <a:gd name="connsiteY33" fmla="*/ 289 h 9255"/>
              <a:gd name="connsiteX34" fmla="*/ 6401 w 8800"/>
              <a:gd name="connsiteY34" fmla="*/ 0 h 9255"/>
              <a:gd name="connsiteX35" fmla="*/ 5601 w 8800"/>
              <a:gd name="connsiteY35" fmla="*/ 0 h 9255"/>
              <a:gd name="connsiteX36" fmla="*/ 2801 w 8800"/>
              <a:gd name="connsiteY36" fmla="*/ 145 h 9255"/>
              <a:gd name="connsiteX37" fmla="*/ 2401 w 8800"/>
              <a:gd name="connsiteY37" fmla="*/ 0 h 9255"/>
              <a:gd name="connsiteX38" fmla="*/ 2401 w 8800"/>
              <a:gd name="connsiteY38" fmla="*/ 723 h 9255"/>
              <a:gd name="connsiteX39" fmla="*/ 2401 w 8800"/>
              <a:gd name="connsiteY39" fmla="*/ 867 h 9255"/>
              <a:gd name="connsiteX0" fmla="*/ 2728 w 10000"/>
              <a:gd name="connsiteY0" fmla="*/ 937 h 10000"/>
              <a:gd name="connsiteX1" fmla="*/ 909 w 10000"/>
              <a:gd name="connsiteY1" fmla="*/ 2031 h 10000"/>
              <a:gd name="connsiteX2" fmla="*/ 0 w 10000"/>
              <a:gd name="connsiteY2" fmla="*/ 3126 h 10000"/>
              <a:gd name="connsiteX3" fmla="*/ 453 w 10000"/>
              <a:gd name="connsiteY3" fmla="*/ 4062 h 10000"/>
              <a:gd name="connsiteX4" fmla="*/ 1819 w 10000"/>
              <a:gd name="connsiteY4" fmla="*/ 9687 h 10000"/>
              <a:gd name="connsiteX5" fmla="*/ 1363 w 10000"/>
              <a:gd name="connsiteY5" fmla="*/ 9687 h 10000"/>
              <a:gd name="connsiteX6" fmla="*/ 1363 w 10000"/>
              <a:gd name="connsiteY6" fmla="*/ 9530 h 10000"/>
              <a:gd name="connsiteX7" fmla="*/ 5453 w 10000"/>
              <a:gd name="connsiteY7" fmla="*/ 8905 h 10000"/>
              <a:gd name="connsiteX8" fmla="*/ 7274 w 10000"/>
              <a:gd name="connsiteY8" fmla="*/ 9219 h 10000"/>
              <a:gd name="connsiteX9" fmla="*/ 8181 w 10000"/>
              <a:gd name="connsiteY9" fmla="*/ 9687 h 10000"/>
              <a:gd name="connsiteX10" fmla="*/ 8635 w 10000"/>
              <a:gd name="connsiteY10" fmla="*/ 10000 h 10000"/>
              <a:gd name="connsiteX11" fmla="*/ 10000 w 10000"/>
              <a:gd name="connsiteY11" fmla="*/ 9687 h 10000"/>
              <a:gd name="connsiteX12" fmla="*/ 10000 w 10000"/>
              <a:gd name="connsiteY12" fmla="*/ 9219 h 10000"/>
              <a:gd name="connsiteX13" fmla="*/ 8635 w 10000"/>
              <a:gd name="connsiteY13" fmla="*/ 8437 h 10000"/>
              <a:gd name="connsiteX14" fmla="*/ 8635 w 10000"/>
              <a:gd name="connsiteY14" fmla="*/ 7655 h 10000"/>
              <a:gd name="connsiteX15" fmla="*/ 9091 w 10000"/>
              <a:gd name="connsiteY15" fmla="*/ 7655 h 10000"/>
              <a:gd name="connsiteX16" fmla="*/ 8181 w 10000"/>
              <a:gd name="connsiteY16" fmla="*/ 6874 h 10000"/>
              <a:gd name="connsiteX17" fmla="*/ 7727 w 10000"/>
              <a:gd name="connsiteY17" fmla="*/ 6563 h 10000"/>
              <a:gd name="connsiteX18" fmla="*/ 5453 w 10000"/>
              <a:gd name="connsiteY18" fmla="*/ 6405 h 10000"/>
              <a:gd name="connsiteX19" fmla="*/ 3183 w 10000"/>
              <a:gd name="connsiteY19" fmla="*/ 6093 h 10000"/>
              <a:gd name="connsiteX20" fmla="*/ 2274 w 10000"/>
              <a:gd name="connsiteY20" fmla="*/ 5312 h 10000"/>
              <a:gd name="connsiteX21" fmla="*/ 1363 w 10000"/>
              <a:gd name="connsiteY21" fmla="*/ 4062 h 10000"/>
              <a:gd name="connsiteX22" fmla="*/ 2274 w 10000"/>
              <a:gd name="connsiteY22" fmla="*/ 3594 h 10000"/>
              <a:gd name="connsiteX23" fmla="*/ 1819 w 10000"/>
              <a:gd name="connsiteY23" fmla="*/ 2500 h 10000"/>
              <a:gd name="connsiteX24" fmla="*/ 4092 w 10000"/>
              <a:gd name="connsiteY24" fmla="*/ 2500 h 10000"/>
              <a:gd name="connsiteX25" fmla="*/ 5000 w 10000"/>
              <a:gd name="connsiteY25" fmla="*/ 3126 h 10000"/>
              <a:gd name="connsiteX26" fmla="*/ 6817 w 10000"/>
              <a:gd name="connsiteY26" fmla="*/ 3126 h 10000"/>
              <a:gd name="connsiteX27" fmla="*/ 6817 w 10000"/>
              <a:gd name="connsiteY27" fmla="*/ 2657 h 10000"/>
              <a:gd name="connsiteX28" fmla="*/ 7274 w 10000"/>
              <a:gd name="connsiteY28" fmla="*/ 2344 h 10000"/>
              <a:gd name="connsiteX29" fmla="*/ 7727 w 10000"/>
              <a:gd name="connsiteY29" fmla="*/ 2500 h 10000"/>
              <a:gd name="connsiteX30" fmla="*/ 7274 w 10000"/>
              <a:gd name="connsiteY30" fmla="*/ 1562 h 10000"/>
              <a:gd name="connsiteX31" fmla="*/ 8181 w 10000"/>
              <a:gd name="connsiteY31" fmla="*/ 937 h 10000"/>
              <a:gd name="connsiteX32" fmla="*/ 8181 w 10000"/>
              <a:gd name="connsiteY32" fmla="*/ 312 h 10000"/>
              <a:gd name="connsiteX33" fmla="*/ 7274 w 10000"/>
              <a:gd name="connsiteY33" fmla="*/ 0 h 10000"/>
              <a:gd name="connsiteX34" fmla="*/ 6365 w 10000"/>
              <a:gd name="connsiteY34" fmla="*/ 0 h 10000"/>
              <a:gd name="connsiteX35" fmla="*/ 3183 w 10000"/>
              <a:gd name="connsiteY35" fmla="*/ 157 h 10000"/>
              <a:gd name="connsiteX36" fmla="*/ 2728 w 10000"/>
              <a:gd name="connsiteY36" fmla="*/ 0 h 10000"/>
              <a:gd name="connsiteX37" fmla="*/ 2728 w 10000"/>
              <a:gd name="connsiteY37" fmla="*/ 781 h 10000"/>
              <a:gd name="connsiteX38" fmla="*/ 2728 w 10000"/>
              <a:gd name="connsiteY38" fmla="*/ 937 h 10000"/>
              <a:gd name="connsiteX0" fmla="*/ 2728 w 10000"/>
              <a:gd name="connsiteY0" fmla="*/ 937 h 10000"/>
              <a:gd name="connsiteX1" fmla="*/ 909 w 10000"/>
              <a:gd name="connsiteY1" fmla="*/ 2031 h 10000"/>
              <a:gd name="connsiteX2" fmla="*/ 0 w 10000"/>
              <a:gd name="connsiteY2" fmla="*/ 3126 h 10000"/>
              <a:gd name="connsiteX3" fmla="*/ 453 w 10000"/>
              <a:gd name="connsiteY3" fmla="*/ 4062 h 10000"/>
              <a:gd name="connsiteX4" fmla="*/ 1819 w 10000"/>
              <a:gd name="connsiteY4" fmla="*/ 9687 h 10000"/>
              <a:gd name="connsiteX5" fmla="*/ 1363 w 10000"/>
              <a:gd name="connsiteY5" fmla="*/ 9530 h 10000"/>
              <a:gd name="connsiteX6" fmla="*/ 5453 w 10000"/>
              <a:gd name="connsiteY6" fmla="*/ 8905 h 10000"/>
              <a:gd name="connsiteX7" fmla="*/ 7274 w 10000"/>
              <a:gd name="connsiteY7" fmla="*/ 9219 h 10000"/>
              <a:gd name="connsiteX8" fmla="*/ 8181 w 10000"/>
              <a:gd name="connsiteY8" fmla="*/ 9687 h 10000"/>
              <a:gd name="connsiteX9" fmla="*/ 8635 w 10000"/>
              <a:gd name="connsiteY9" fmla="*/ 10000 h 10000"/>
              <a:gd name="connsiteX10" fmla="*/ 10000 w 10000"/>
              <a:gd name="connsiteY10" fmla="*/ 9687 h 10000"/>
              <a:gd name="connsiteX11" fmla="*/ 10000 w 10000"/>
              <a:gd name="connsiteY11" fmla="*/ 9219 h 10000"/>
              <a:gd name="connsiteX12" fmla="*/ 8635 w 10000"/>
              <a:gd name="connsiteY12" fmla="*/ 8437 h 10000"/>
              <a:gd name="connsiteX13" fmla="*/ 8635 w 10000"/>
              <a:gd name="connsiteY13" fmla="*/ 7655 h 10000"/>
              <a:gd name="connsiteX14" fmla="*/ 9091 w 10000"/>
              <a:gd name="connsiteY14" fmla="*/ 7655 h 10000"/>
              <a:gd name="connsiteX15" fmla="*/ 8181 w 10000"/>
              <a:gd name="connsiteY15" fmla="*/ 6874 h 10000"/>
              <a:gd name="connsiteX16" fmla="*/ 7727 w 10000"/>
              <a:gd name="connsiteY16" fmla="*/ 6563 h 10000"/>
              <a:gd name="connsiteX17" fmla="*/ 5453 w 10000"/>
              <a:gd name="connsiteY17" fmla="*/ 6405 h 10000"/>
              <a:gd name="connsiteX18" fmla="*/ 3183 w 10000"/>
              <a:gd name="connsiteY18" fmla="*/ 6093 h 10000"/>
              <a:gd name="connsiteX19" fmla="*/ 2274 w 10000"/>
              <a:gd name="connsiteY19" fmla="*/ 5312 h 10000"/>
              <a:gd name="connsiteX20" fmla="*/ 1363 w 10000"/>
              <a:gd name="connsiteY20" fmla="*/ 4062 h 10000"/>
              <a:gd name="connsiteX21" fmla="*/ 2274 w 10000"/>
              <a:gd name="connsiteY21" fmla="*/ 3594 h 10000"/>
              <a:gd name="connsiteX22" fmla="*/ 1819 w 10000"/>
              <a:gd name="connsiteY22" fmla="*/ 2500 h 10000"/>
              <a:gd name="connsiteX23" fmla="*/ 4092 w 10000"/>
              <a:gd name="connsiteY23" fmla="*/ 2500 h 10000"/>
              <a:gd name="connsiteX24" fmla="*/ 5000 w 10000"/>
              <a:gd name="connsiteY24" fmla="*/ 3126 h 10000"/>
              <a:gd name="connsiteX25" fmla="*/ 6817 w 10000"/>
              <a:gd name="connsiteY25" fmla="*/ 3126 h 10000"/>
              <a:gd name="connsiteX26" fmla="*/ 6817 w 10000"/>
              <a:gd name="connsiteY26" fmla="*/ 2657 h 10000"/>
              <a:gd name="connsiteX27" fmla="*/ 7274 w 10000"/>
              <a:gd name="connsiteY27" fmla="*/ 2344 h 10000"/>
              <a:gd name="connsiteX28" fmla="*/ 7727 w 10000"/>
              <a:gd name="connsiteY28" fmla="*/ 2500 h 10000"/>
              <a:gd name="connsiteX29" fmla="*/ 7274 w 10000"/>
              <a:gd name="connsiteY29" fmla="*/ 1562 h 10000"/>
              <a:gd name="connsiteX30" fmla="*/ 8181 w 10000"/>
              <a:gd name="connsiteY30" fmla="*/ 937 h 10000"/>
              <a:gd name="connsiteX31" fmla="*/ 8181 w 10000"/>
              <a:gd name="connsiteY31" fmla="*/ 312 h 10000"/>
              <a:gd name="connsiteX32" fmla="*/ 7274 w 10000"/>
              <a:gd name="connsiteY32" fmla="*/ 0 h 10000"/>
              <a:gd name="connsiteX33" fmla="*/ 6365 w 10000"/>
              <a:gd name="connsiteY33" fmla="*/ 0 h 10000"/>
              <a:gd name="connsiteX34" fmla="*/ 3183 w 10000"/>
              <a:gd name="connsiteY34" fmla="*/ 157 h 10000"/>
              <a:gd name="connsiteX35" fmla="*/ 2728 w 10000"/>
              <a:gd name="connsiteY35" fmla="*/ 0 h 10000"/>
              <a:gd name="connsiteX36" fmla="*/ 2728 w 10000"/>
              <a:gd name="connsiteY36" fmla="*/ 781 h 10000"/>
              <a:gd name="connsiteX37" fmla="*/ 2728 w 10000"/>
              <a:gd name="connsiteY37" fmla="*/ 937 h 10000"/>
              <a:gd name="connsiteX0" fmla="*/ 2728 w 10000"/>
              <a:gd name="connsiteY0" fmla="*/ 937 h 10000"/>
              <a:gd name="connsiteX1" fmla="*/ 909 w 10000"/>
              <a:gd name="connsiteY1" fmla="*/ 2031 h 10000"/>
              <a:gd name="connsiteX2" fmla="*/ 0 w 10000"/>
              <a:gd name="connsiteY2" fmla="*/ 3126 h 10000"/>
              <a:gd name="connsiteX3" fmla="*/ 453 w 10000"/>
              <a:gd name="connsiteY3" fmla="*/ 4062 h 10000"/>
              <a:gd name="connsiteX4" fmla="*/ 1819 w 10000"/>
              <a:gd name="connsiteY4" fmla="*/ 9687 h 10000"/>
              <a:gd name="connsiteX5" fmla="*/ 5453 w 10000"/>
              <a:gd name="connsiteY5" fmla="*/ 8905 h 10000"/>
              <a:gd name="connsiteX6" fmla="*/ 7274 w 10000"/>
              <a:gd name="connsiteY6" fmla="*/ 9219 h 10000"/>
              <a:gd name="connsiteX7" fmla="*/ 8181 w 10000"/>
              <a:gd name="connsiteY7" fmla="*/ 9687 h 10000"/>
              <a:gd name="connsiteX8" fmla="*/ 8635 w 10000"/>
              <a:gd name="connsiteY8" fmla="*/ 10000 h 10000"/>
              <a:gd name="connsiteX9" fmla="*/ 10000 w 10000"/>
              <a:gd name="connsiteY9" fmla="*/ 9687 h 10000"/>
              <a:gd name="connsiteX10" fmla="*/ 10000 w 10000"/>
              <a:gd name="connsiteY10" fmla="*/ 9219 h 10000"/>
              <a:gd name="connsiteX11" fmla="*/ 8635 w 10000"/>
              <a:gd name="connsiteY11" fmla="*/ 8437 h 10000"/>
              <a:gd name="connsiteX12" fmla="*/ 8635 w 10000"/>
              <a:gd name="connsiteY12" fmla="*/ 7655 h 10000"/>
              <a:gd name="connsiteX13" fmla="*/ 9091 w 10000"/>
              <a:gd name="connsiteY13" fmla="*/ 7655 h 10000"/>
              <a:gd name="connsiteX14" fmla="*/ 8181 w 10000"/>
              <a:gd name="connsiteY14" fmla="*/ 6874 h 10000"/>
              <a:gd name="connsiteX15" fmla="*/ 7727 w 10000"/>
              <a:gd name="connsiteY15" fmla="*/ 6563 h 10000"/>
              <a:gd name="connsiteX16" fmla="*/ 5453 w 10000"/>
              <a:gd name="connsiteY16" fmla="*/ 6405 h 10000"/>
              <a:gd name="connsiteX17" fmla="*/ 3183 w 10000"/>
              <a:gd name="connsiteY17" fmla="*/ 6093 h 10000"/>
              <a:gd name="connsiteX18" fmla="*/ 2274 w 10000"/>
              <a:gd name="connsiteY18" fmla="*/ 5312 h 10000"/>
              <a:gd name="connsiteX19" fmla="*/ 1363 w 10000"/>
              <a:gd name="connsiteY19" fmla="*/ 4062 h 10000"/>
              <a:gd name="connsiteX20" fmla="*/ 2274 w 10000"/>
              <a:gd name="connsiteY20" fmla="*/ 3594 h 10000"/>
              <a:gd name="connsiteX21" fmla="*/ 1819 w 10000"/>
              <a:gd name="connsiteY21" fmla="*/ 2500 h 10000"/>
              <a:gd name="connsiteX22" fmla="*/ 4092 w 10000"/>
              <a:gd name="connsiteY22" fmla="*/ 2500 h 10000"/>
              <a:gd name="connsiteX23" fmla="*/ 5000 w 10000"/>
              <a:gd name="connsiteY23" fmla="*/ 3126 h 10000"/>
              <a:gd name="connsiteX24" fmla="*/ 6817 w 10000"/>
              <a:gd name="connsiteY24" fmla="*/ 3126 h 10000"/>
              <a:gd name="connsiteX25" fmla="*/ 6817 w 10000"/>
              <a:gd name="connsiteY25" fmla="*/ 2657 h 10000"/>
              <a:gd name="connsiteX26" fmla="*/ 7274 w 10000"/>
              <a:gd name="connsiteY26" fmla="*/ 2344 h 10000"/>
              <a:gd name="connsiteX27" fmla="*/ 7727 w 10000"/>
              <a:gd name="connsiteY27" fmla="*/ 2500 h 10000"/>
              <a:gd name="connsiteX28" fmla="*/ 7274 w 10000"/>
              <a:gd name="connsiteY28" fmla="*/ 1562 h 10000"/>
              <a:gd name="connsiteX29" fmla="*/ 8181 w 10000"/>
              <a:gd name="connsiteY29" fmla="*/ 937 h 10000"/>
              <a:gd name="connsiteX30" fmla="*/ 8181 w 10000"/>
              <a:gd name="connsiteY30" fmla="*/ 312 h 10000"/>
              <a:gd name="connsiteX31" fmla="*/ 7274 w 10000"/>
              <a:gd name="connsiteY31" fmla="*/ 0 h 10000"/>
              <a:gd name="connsiteX32" fmla="*/ 6365 w 10000"/>
              <a:gd name="connsiteY32" fmla="*/ 0 h 10000"/>
              <a:gd name="connsiteX33" fmla="*/ 3183 w 10000"/>
              <a:gd name="connsiteY33" fmla="*/ 157 h 10000"/>
              <a:gd name="connsiteX34" fmla="*/ 2728 w 10000"/>
              <a:gd name="connsiteY34" fmla="*/ 0 h 10000"/>
              <a:gd name="connsiteX35" fmla="*/ 2728 w 10000"/>
              <a:gd name="connsiteY35" fmla="*/ 781 h 10000"/>
              <a:gd name="connsiteX36" fmla="*/ 2728 w 10000"/>
              <a:gd name="connsiteY36" fmla="*/ 937 h 10000"/>
              <a:gd name="connsiteX0" fmla="*/ 2788 w 10060"/>
              <a:gd name="connsiteY0" fmla="*/ 937 h 10000"/>
              <a:gd name="connsiteX1" fmla="*/ 969 w 10060"/>
              <a:gd name="connsiteY1" fmla="*/ 2031 h 10000"/>
              <a:gd name="connsiteX2" fmla="*/ 60 w 10060"/>
              <a:gd name="connsiteY2" fmla="*/ 3126 h 10000"/>
              <a:gd name="connsiteX3" fmla="*/ 513 w 10060"/>
              <a:gd name="connsiteY3" fmla="*/ 4062 h 10000"/>
              <a:gd name="connsiteX4" fmla="*/ 5513 w 10060"/>
              <a:gd name="connsiteY4" fmla="*/ 8905 h 10000"/>
              <a:gd name="connsiteX5" fmla="*/ 7334 w 10060"/>
              <a:gd name="connsiteY5" fmla="*/ 9219 h 10000"/>
              <a:gd name="connsiteX6" fmla="*/ 8241 w 10060"/>
              <a:gd name="connsiteY6" fmla="*/ 9687 h 10000"/>
              <a:gd name="connsiteX7" fmla="*/ 8695 w 10060"/>
              <a:gd name="connsiteY7" fmla="*/ 10000 h 10000"/>
              <a:gd name="connsiteX8" fmla="*/ 10060 w 10060"/>
              <a:gd name="connsiteY8" fmla="*/ 9687 h 10000"/>
              <a:gd name="connsiteX9" fmla="*/ 10060 w 10060"/>
              <a:gd name="connsiteY9" fmla="*/ 9219 h 10000"/>
              <a:gd name="connsiteX10" fmla="*/ 8695 w 10060"/>
              <a:gd name="connsiteY10" fmla="*/ 8437 h 10000"/>
              <a:gd name="connsiteX11" fmla="*/ 8695 w 10060"/>
              <a:gd name="connsiteY11" fmla="*/ 7655 h 10000"/>
              <a:gd name="connsiteX12" fmla="*/ 9151 w 10060"/>
              <a:gd name="connsiteY12" fmla="*/ 7655 h 10000"/>
              <a:gd name="connsiteX13" fmla="*/ 8241 w 10060"/>
              <a:gd name="connsiteY13" fmla="*/ 6874 h 10000"/>
              <a:gd name="connsiteX14" fmla="*/ 7787 w 10060"/>
              <a:gd name="connsiteY14" fmla="*/ 6563 h 10000"/>
              <a:gd name="connsiteX15" fmla="*/ 5513 w 10060"/>
              <a:gd name="connsiteY15" fmla="*/ 6405 h 10000"/>
              <a:gd name="connsiteX16" fmla="*/ 3243 w 10060"/>
              <a:gd name="connsiteY16" fmla="*/ 6093 h 10000"/>
              <a:gd name="connsiteX17" fmla="*/ 2334 w 10060"/>
              <a:gd name="connsiteY17" fmla="*/ 5312 h 10000"/>
              <a:gd name="connsiteX18" fmla="*/ 1423 w 10060"/>
              <a:gd name="connsiteY18" fmla="*/ 4062 h 10000"/>
              <a:gd name="connsiteX19" fmla="*/ 2334 w 10060"/>
              <a:gd name="connsiteY19" fmla="*/ 3594 h 10000"/>
              <a:gd name="connsiteX20" fmla="*/ 1879 w 10060"/>
              <a:gd name="connsiteY20" fmla="*/ 2500 h 10000"/>
              <a:gd name="connsiteX21" fmla="*/ 4152 w 10060"/>
              <a:gd name="connsiteY21" fmla="*/ 2500 h 10000"/>
              <a:gd name="connsiteX22" fmla="*/ 5060 w 10060"/>
              <a:gd name="connsiteY22" fmla="*/ 3126 h 10000"/>
              <a:gd name="connsiteX23" fmla="*/ 6877 w 10060"/>
              <a:gd name="connsiteY23" fmla="*/ 3126 h 10000"/>
              <a:gd name="connsiteX24" fmla="*/ 6877 w 10060"/>
              <a:gd name="connsiteY24" fmla="*/ 2657 h 10000"/>
              <a:gd name="connsiteX25" fmla="*/ 7334 w 10060"/>
              <a:gd name="connsiteY25" fmla="*/ 2344 h 10000"/>
              <a:gd name="connsiteX26" fmla="*/ 7787 w 10060"/>
              <a:gd name="connsiteY26" fmla="*/ 2500 h 10000"/>
              <a:gd name="connsiteX27" fmla="*/ 7334 w 10060"/>
              <a:gd name="connsiteY27" fmla="*/ 1562 h 10000"/>
              <a:gd name="connsiteX28" fmla="*/ 8241 w 10060"/>
              <a:gd name="connsiteY28" fmla="*/ 937 h 10000"/>
              <a:gd name="connsiteX29" fmla="*/ 8241 w 10060"/>
              <a:gd name="connsiteY29" fmla="*/ 312 h 10000"/>
              <a:gd name="connsiteX30" fmla="*/ 7334 w 10060"/>
              <a:gd name="connsiteY30" fmla="*/ 0 h 10000"/>
              <a:gd name="connsiteX31" fmla="*/ 6425 w 10060"/>
              <a:gd name="connsiteY31" fmla="*/ 0 h 10000"/>
              <a:gd name="connsiteX32" fmla="*/ 3243 w 10060"/>
              <a:gd name="connsiteY32" fmla="*/ 157 h 10000"/>
              <a:gd name="connsiteX33" fmla="*/ 2788 w 10060"/>
              <a:gd name="connsiteY33" fmla="*/ 0 h 10000"/>
              <a:gd name="connsiteX34" fmla="*/ 2788 w 10060"/>
              <a:gd name="connsiteY34" fmla="*/ 781 h 10000"/>
              <a:gd name="connsiteX35" fmla="*/ 2788 w 10060"/>
              <a:gd name="connsiteY35" fmla="*/ 937 h 10000"/>
              <a:gd name="connsiteX0" fmla="*/ 2915 w 10187"/>
              <a:gd name="connsiteY0" fmla="*/ 937 h 10000"/>
              <a:gd name="connsiteX1" fmla="*/ 1096 w 10187"/>
              <a:gd name="connsiteY1" fmla="*/ 2031 h 10000"/>
              <a:gd name="connsiteX2" fmla="*/ 187 w 10187"/>
              <a:gd name="connsiteY2" fmla="*/ 3126 h 10000"/>
              <a:gd name="connsiteX3" fmla="*/ 640 w 10187"/>
              <a:gd name="connsiteY3" fmla="*/ 4062 h 10000"/>
              <a:gd name="connsiteX4" fmla="*/ 7461 w 10187"/>
              <a:gd name="connsiteY4" fmla="*/ 9219 h 10000"/>
              <a:gd name="connsiteX5" fmla="*/ 8368 w 10187"/>
              <a:gd name="connsiteY5" fmla="*/ 9687 h 10000"/>
              <a:gd name="connsiteX6" fmla="*/ 8822 w 10187"/>
              <a:gd name="connsiteY6" fmla="*/ 10000 h 10000"/>
              <a:gd name="connsiteX7" fmla="*/ 10187 w 10187"/>
              <a:gd name="connsiteY7" fmla="*/ 9687 h 10000"/>
              <a:gd name="connsiteX8" fmla="*/ 10187 w 10187"/>
              <a:gd name="connsiteY8" fmla="*/ 9219 h 10000"/>
              <a:gd name="connsiteX9" fmla="*/ 8822 w 10187"/>
              <a:gd name="connsiteY9" fmla="*/ 8437 h 10000"/>
              <a:gd name="connsiteX10" fmla="*/ 8822 w 10187"/>
              <a:gd name="connsiteY10" fmla="*/ 7655 h 10000"/>
              <a:gd name="connsiteX11" fmla="*/ 9278 w 10187"/>
              <a:gd name="connsiteY11" fmla="*/ 7655 h 10000"/>
              <a:gd name="connsiteX12" fmla="*/ 8368 w 10187"/>
              <a:gd name="connsiteY12" fmla="*/ 6874 h 10000"/>
              <a:gd name="connsiteX13" fmla="*/ 7914 w 10187"/>
              <a:gd name="connsiteY13" fmla="*/ 6563 h 10000"/>
              <a:gd name="connsiteX14" fmla="*/ 5640 w 10187"/>
              <a:gd name="connsiteY14" fmla="*/ 6405 h 10000"/>
              <a:gd name="connsiteX15" fmla="*/ 3370 w 10187"/>
              <a:gd name="connsiteY15" fmla="*/ 6093 h 10000"/>
              <a:gd name="connsiteX16" fmla="*/ 2461 w 10187"/>
              <a:gd name="connsiteY16" fmla="*/ 5312 h 10000"/>
              <a:gd name="connsiteX17" fmla="*/ 1550 w 10187"/>
              <a:gd name="connsiteY17" fmla="*/ 4062 h 10000"/>
              <a:gd name="connsiteX18" fmla="*/ 2461 w 10187"/>
              <a:gd name="connsiteY18" fmla="*/ 3594 h 10000"/>
              <a:gd name="connsiteX19" fmla="*/ 2006 w 10187"/>
              <a:gd name="connsiteY19" fmla="*/ 2500 h 10000"/>
              <a:gd name="connsiteX20" fmla="*/ 4279 w 10187"/>
              <a:gd name="connsiteY20" fmla="*/ 2500 h 10000"/>
              <a:gd name="connsiteX21" fmla="*/ 5187 w 10187"/>
              <a:gd name="connsiteY21" fmla="*/ 3126 h 10000"/>
              <a:gd name="connsiteX22" fmla="*/ 7004 w 10187"/>
              <a:gd name="connsiteY22" fmla="*/ 3126 h 10000"/>
              <a:gd name="connsiteX23" fmla="*/ 7004 w 10187"/>
              <a:gd name="connsiteY23" fmla="*/ 2657 h 10000"/>
              <a:gd name="connsiteX24" fmla="*/ 7461 w 10187"/>
              <a:gd name="connsiteY24" fmla="*/ 2344 h 10000"/>
              <a:gd name="connsiteX25" fmla="*/ 7914 w 10187"/>
              <a:gd name="connsiteY25" fmla="*/ 2500 h 10000"/>
              <a:gd name="connsiteX26" fmla="*/ 7461 w 10187"/>
              <a:gd name="connsiteY26" fmla="*/ 1562 h 10000"/>
              <a:gd name="connsiteX27" fmla="*/ 8368 w 10187"/>
              <a:gd name="connsiteY27" fmla="*/ 937 h 10000"/>
              <a:gd name="connsiteX28" fmla="*/ 8368 w 10187"/>
              <a:gd name="connsiteY28" fmla="*/ 312 h 10000"/>
              <a:gd name="connsiteX29" fmla="*/ 7461 w 10187"/>
              <a:gd name="connsiteY29" fmla="*/ 0 h 10000"/>
              <a:gd name="connsiteX30" fmla="*/ 6552 w 10187"/>
              <a:gd name="connsiteY30" fmla="*/ 0 h 10000"/>
              <a:gd name="connsiteX31" fmla="*/ 3370 w 10187"/>
              <a:gd name="connsiteY31" fmla="*/ 157 h 10000"/>
              <a:gd name="connsiteX32" fmla="*/ 2915 w 10187"/>
              <a:gd name="connsiteY32" fmla="*/ 0 h 10000"/>
              <a:gd name="connsiteX33" fmla="*/ 2915 w 10187"/>
              <a:gd name="connsiteY33" fmla="*/ 781 h 10000"/>
              <a:gd name="connsiteX34" fmla="*/ 2915 w 10187"/>
              <a:gd name="connsiteY34" fmla="*/ 937 h 10000"/>
              <a:gd name="connsiteX0" fmla="*/ 2980 w 10252"/>
              <a:gd name="connsiteY0" fmla="*/ 937 h 10000"/>
              <a:gd name="connsiteX1" fmla="*/ 1161 w 10252"/>
              <a:gd name="connsiteY1" fmla="*/ 2031 h 10000"/>
              <a:gd name="connsiteX2" fmla="*/ 252 w 10252"/>
              <a:gd name="connsiteY2" fmla="*/ 3126 h 10000"/>
              <a:gd name="connsiteX3" fmla="*/ 705 w 10252"/>
              <a:gd name="connsiteY3" fmla="*/ 4062 h 10000"/>
              <a:gd name="connsiteX4" fmla="*/ 8433 w 10252"/>
              <a:gd name="connsiteY4" fmla="*/ 9687 h 10000"/>
              <a:gd name="connsiteX5" fmla="*/ 8887 w 10252"/>
              <a:gd name="connsiteY5" fmla="*/ 10000 h 10000"/>
              <a:gd name="connsiteX6" fmla="*/ 10252 w 10252"/>
              <a:gd name="connsiteY6" fmla="*/ 9687 h 10000"/>
              <a:gd name="connsiteX7" fmla="*/ 10252 w 10252"/>
              <a:gd name="connsiteY7" fmla="*/ 9219 h 10000"/>
              <a:gd name="connsiteX8" fmla="*/ 8887 w 10252"/>
              <a:gd name="connsiteY8" fmla="*/ 8437 h 10000"/>
              <a:gd name="connsiteX9" fmla="*/ 8887 w 10252"/>
              <a:gd name="connsiteY9" fmla="*/ 7655 h 10000"/>
              <a:gd name="connsiteX10" fmla="*/ 9343 w 10252"/>
              <a:gd name="connsiteY10" fmla="*/ 7655 h 10000"/>
              <a:gd name="connsiteX11" fmla="*/ 8433 w 10252"/>
              <a:gd name="connsiteY11" fmla="*/ 6874 h 10000"/>
              <a:gd name="connsiteX12" fmla="*/ 7979 w 10252"/>
              <a:gd name="connsiteY12" fmla="*/ 6563 h 10000"/>
              <a:gd name="connsiteX13" fmla="*/ 5705 w 10252"/>
              <a:gd name="connsiteY13" fmla="*/ 6405 h 10000"/>
              <a:gd name="connsiteX14" fmla="*/ 3435 w 10252"/>
              <a:gd name="connsiteY14" fmla="*/ 6093 h 10000"/>
              <a:gd name="connsiteX15" fmla="*/ 2526 w 10252"/>
              <a:gd name="connsiteY15" fmla="*/ 5312 h 10000"/>
              <a:gd name="connsiteX16" fmla="*/ 1615 w 10252"/>
              <a:gd name="connsiteY16" fmla="*/ 4062 h 10000"/>
              <a:gd name="connsiteX17" fmla="*/ 2526 w 10252"/>
              <a:gd name="connsiteY17" fmla="*/ 3594 h 10000"/>
              <a:gd name="connsiteX18" fmla="*/ 2071 w 10252"/>
              <a:gd name="connsiteY18" fmla="*/ 2500 h 10000"/>
              <a:gd name="connsiteX19" fmla="*/ 4344 w 10252"/>
              <a:gd name="connsiteY19" fmla="*/ 2500 h 10000"/>
              <a:gd name="connsiteX20" fmla="*/ 5252 w 10252"/>
              <a:gd name="connsiteY20" fmla="*/ 3126 h 10000"/>
              <a:gd name="connsiteX21" fmla="*/ 7069 w 10252"/>
              <a:gd name="connsiteY21" fmla="*/ 3126 h 10000"/>
              <a:gd name="connsiteX22" fmla="*/ 7069 w 10252"/>
              <a:gd name="connsiteY22" fmla="*/ 2657 h 10000"/>
              <a:gd name="connsiteX23" fmla="*/ 7526 w 10252"/>
              <a:gd name="connsiteY23" fmla="*/ 2344 h 10000"/>
              <a:gd name="connsiteX24" fmla="*/ 7979 w 10252"/>
              <a:gd name="connsiteY24" fmla="*/ 2500 h 10000"/>
              <a:gd name="connsiteX25" fmla="*/ 7526 w 10252"/>
              <a:gd name="connsiteY25" fmla="*/ 1562 h 10000"/>
              <a:gd name="connsiteX26" fmla="*/ 8433 w 10252"/>
              <a:gd name="connsiteY26" fmla="*/ 937 h 10000"/>
              <a:gd name="connsiteX27" fmla="*/ 8433 w 10252"/>
              <a:gd name="connsiteY27" fmla="*/ 312 h 10000"/>
              <a:gd name="connsiteX28" fmla="*/ 7526 w 10252"/>
              <a:gd name="connsiteY28" fmla="*/ 0 h 10000"/>
              <a:gd name="connsiteX29" fmla="*/ 6617 w 10252"/>
              <a:gd name="connsiteY29" fmla="*/ 0 h 10000"/>
              <a:gd name="connsiteX30" fmla="*/ 3435 w 10252"/>
              <a:gd name="connsiteY30" fmla="*/ 157 h 10000"/>
              <a:gd name="connsiteX31" fmla="*/ 2980 w 10252"/>
              <a:gd name="connsiteY31" fmla="*/ 0 h 10000"/>
              <a:gd name="connsiteX32" fmla="*/ 2980 w 10252"/>
              <a:gd name="connsiteY32" fmla="*/ 781 h 10000"/>
              <a:gd name="connsiteX33" fmla="*/ 2980 w 10252"/>
              <a:gd name="connsiteY33" fmla="*/ 937 h 10000"/>
              <a:gd name="connsiteX0" fmla="*/ 3012 w 10284"/>
              <a:gd name="connsiteY0" fmla="*/ 937 h 10000"/>
              <a:gd name="connsiteX1" fmla="*/ 1193 w 10284"/>
              <a:gd name="connsiteY1" fmla="*/ 2031 h 10000"/>
              <a:gd name="connsiteX2" fmla="*/ 284 w 10284"/>
              <a:gd name="connsiteY2" fmla="*/ 3126 h 10000"/>
              <a:gd name="connsiteX3" fmla="*/ 737 w 10284"/>
              <a:gd name="connsiteY3" fmla="*/ 4062 h 10000"/>
              <a:gd name="connsiteX4" fmla="*/ 8919 w 10284"/>
              <a:gd name="connsiteY4" fmla="*/ 10000 h 10000"/>
              <a:gd name="connsiteX5" fmla="*/ 10284 w 10284"/>
              <a:gd name="connsiteY5" fmla="*/ 9687 h 10000"/>
              <a:gd name="connsiteX6" fmla="*/ 10284 w 10284"/>
              <a:gd name="connsiteY6" fmla="*/ 9219 h 10000"/>
              <a:gd name="connsiteX7" fmla="*/ 8919 w 10284"/>
              <a:gd name="connsiteY7" fmla="*/ 8437 h 10000"/>
              <a:gd name="connsiteX8" fmla="*/ 8919 w 10284"/>
              <a:gd name="connsiteY8" fmla="*/ 7655 h 10000"/>
              <a:gd name="connsiteX9" fmla="*/ 9375 w 10284"/>
              <a:gd name="connsiteY9" fmla="*/ 7655 h 10000"/>
              <a:gd name="connsiteX10" fmla="*/ 8465 w 10284"/>
              <a:gd name="connsiteY10" fmla="*/ 6874 h 10000"/>
              <a:gd name="connsiteX11" fmla="*/ 8011 w 10284"/>
              <a:gd name="connsiteY11" fmla="*/ 6563 h 10000"/>
              <a:gd name="connsiteX12" fmla="*/ 5737 w 10284"/>
              <a:gd name="connsiteY12" fmla="*/ 6405 h 10000"/>
              <a:gd name="connsiteX13" fmla="*/ 3467 w 10284"/>
              <a:gd name="connsiteY13" fmla="*/ 6093 h 10000"/>
              <a:gd name="connsiteX14" fmla="*/ 2558 w 10284"/>
              <a:gd name="connsiteY14" fmla="*/ 5312 h 10000"/>
              <a:gd name="connsiteX15" fmla="*/ 1647 w 10284"/>
              <a:gd name="connsiteY15" fmla="*/ 4062 h 10000"/>
              <a:gd name="connsiteX16" fmla="*/ 2558 w 10284"/>
              <a:gd name="connsiteY16" fmla="*/ 3594 h 10000"/>
              <a:gd name="connsiteX17" fmla="*/ 2103 w 10284"/>
              <a:gd name="connsiteY17" fmla="*/ 2500 h 10000"/>
              <a:gd name="connsiteX18" fmla="*/ 4376 w 10284"/>
              <a:gd name="connsiteY18" fmla="*/ 2500 h 10000"/>
              <a:gd name="connsiteX19" fmla="*/ 5284 w 10284"/>
              <a:gd name="connsiteY19" fmla="*/ 3126 h 10000"/>
              <a:gd name="connsiteX20" fmla="*/ 7101 w 10284"/>
              <a:gd name="connsiteY20" fmla="*/ 3126 h 10000"/>
              <a:gd name="connsiteX21" fmla="*/ 7101 w 10284"/>
              <a:gd name="connsiteY21" fmla="*/ 2657 h 10000"/>
              <a:gd name="connsiteX22" fmla="*/ 7558 w 10284"/>
              <a:gd name="connsiteY22" fmla="*/ 2344 h 10000"/>
              <a:gd name="connsiteX23" fmla="*/ 8011 w 10284"/>
              <a:gd name="connsiteY23" fmla="*/ 2500 h 10000"/>
              <a:gd name="connsiteX24" fmla="*/ 7558 w 10284"/>
              <a:gd name="connsiteY24" fmla="*/ 1562 h 10000"/>
              <a:gd name="connsiteX25" fmla="*/ 8465 w 10284"/>
              <a:gd name="connsiteY25" fmla="*/ 937 h 10000"/>
              <a:gd name="connsiteX26" fmla="*/ 8465 w 10284"/>
              <a:gd name="connsiteY26" fmla="*/ 312 h 10000"/>
              <a:gd name="connsiteX27" fmla="*/ 7558 w 10284"/>
              <a:gd name="connsiteY27" fmla="*/ 0 h 10000"/>
              <a:gd name="connsiteX28" fmla="*/ 6649 w 10284"/>
              <a:gd name="connsiteY28" fmla="*/ 0 h 10000"/>
              <a:gd name="connsiteX29" fmla="*/ 3467 w 10284"/>
              <a:gd name="connsiteY29" fmla="*/ 157 h 10000"/>
              <a:gd name="connsiteX30" fmla="*/ 3012 w 10284"/>
              <a:gd name="connsiteY30" fmla="*/ 0 h 10000"/>
              <a:gd name="connsiteX31" fmla="*/ 3012 w 10284"/>
              <a:gd name="connsiteY31" fmla="*/ 781 h 10000"/>
              <a:gd name="connsiteX32" fmla="*/ 3012 w 10284"/>
              <a:gd name="connsiteY32" fmla="*/ 937 h 10000"/>
              <a:gd name="connsiteX0" fmla="*/ 3111 w 10383"/>
              <a:gd name="connsiteY0" fmla="*/ 937 h 9687"/>
              <a:gd name="connsiteX1" fmla="*/ 1292 w 10383"/>
              <a:gd name="connsiteY1" fmla="*/ 2031 h 9687"/>
              <a:gd name="connsiteX2" fmla="*/ 383 w 10383"/>
              <a:gd name="connsiteY2" fmla="*/ 3126 h 9687"/>
              <a:gd name="connsiteX3" fmla="*/ 836 w 10383"/>
              <a:gd name="connsiteY3" fmla="*/ 4062 h 9687"/>
              <a:gd name="connsiteX4" fmla="*/ 10383 w 10383"/>
              <a:gd name="connsiteY4" fmla="*/ 9687 h 9687"/>
              <a:gd name="connsiteX5" fmla="*/ 10383 w 10383"/>
              <a:gd name="connsiteY5" fmla="*/ 9219 h 9687"/>
              <a:gd name="connsiteX6" fmla="*/ 9018 w 10383"/>
              <a:gd name="connsiteY6" fmla="*/ 8437 h 9687"/>
              <a:gd name="connsiteX7" fmla="*/ 9018 w 10383"/>
              <a:gd name="connsiteY7" fmla="*/ 7655 h 9687"/>
              <a:gd name="connsiteX8" fmla="*/ 9474 w 10383"/>
              <a:gd name="connsiteY8" fmla="*/ 7655 h 9687"/>
              <a:gd name="connsiteX9" fmla="*/ 8564 w 10383"/>
              <a:gd name="connsiteY9" fmla="*/ 6874 h 9687"/>
              <a:gd name="connsiteX10" fmla="*/ 8110 w 10383"/>
              <a:gd name="connsiteY10" fmla="*/ 6563 h 9687"/>
              <a:gd name="connsiteX11" fmla="*/ 5836 w 10383"/>
              <a:gd name="connsiteY11" fmla="*/ 6405 h 9687"/>
              <a:gd name="connsiteX12" fmla="*/ 3566 w 10383"/>
              <a:gd name="connsiteY12" fmla="*/ 6093 h 9687"/>
              <a:gd name="connsiteX13" fmla="*/ 2657 w 10383"/>
              <a:gd name="connsiteY13" fmla="*/ 5312 h 9687"/>
              <a:gd name="connsiteX14" fmla="*/ 1746 w 10383"/>
              <a:gd name="connsiteY14" fmla="*/ 4062 h 9687"/>
              <a:gd name="connsiteX15" fmla="*/ 2657 w 10383"/>
              <a:gd name="connsiteY15" fmla="*/ 3594 h 9687"/>
              <a:gd name="connsiteX16" fmla="*/ 2202 w 10383"/>
              <a:gd name="connsiteY16" fmla="*/ 2500 h 9687"/>
              <a:gd name="connsiteX17" fmla="*/ 4475 w 10383"/>
              <a:gd name="connsiteY17" fmla="*/ 2500 h 9687"/>
              <a:gd name="connsiteX18" fmla="*/ 5383 w 10383"/>
              <a:gd name="connsiteY18" fmla="*/ 3126 h 9687"/>
              <a:gd name="connsiteX19" fmla="*/ 7200 w 10383"/>
              <a:gd name="connsiteY19" fmla="*/ 3126 h 9687"/>
              <a:gd name="connsiteX20" fmla="*/ 7200 w 10383"/>
              <a:gd name="connsiteY20" fmla="*/ 2657 h 9687"/>
              <a:gd name="connsiteX21" fmla="*/ 7657 w 10383"/>
              <a:gd name="connsiteY21" fmla="*/ 2344 h 9687"/>
              <a:gd name="connsiteX22" fmla="*/ 8110 w 10383"/>
              <a:gd name="connsiteY22" fmla="*/ 2500 h 9687"/>
              <a:gd name="connsiteX23" fmla="*/ 7657 w 10383"/>
              <a:gd name="connsiteY23" fmla="*/ 1562 h 9687"/>
              <a:gd name="connsiteX24" fmla="*/ 8564 w 10383"/>
              <a:gd name="connsiteY24" fmla="*/ 937 h 9687"/>
              <a:gd name="connsiteX25" fmla="*/ 8564 w 10383"/>
              <a:gd name="connsiteY25" fmla="*/ 312 h 9687"/>
              <a:gd name="connsiteX26" fmla="*/ 7657 w 10383"/>
              <a:gd name="connsiteY26" fmla="*/ 0 h 9687"/>
              <a:gd name="connsiteX27" fmla="*/ 6748 w 10383"/>
              <a:gd name="connsiteY27" fmla="*/ 0 h 9687"/>
              <a:gd name="connsiteX28" fmla="*/ 3566 w 10383"/>
              <a:gd name="connsiteY28" fmla="*/ 157 h 9687"/>
              <a:gd name="connsiteX29" fmla="*/ 3111 w 10383"/>
              <a:gd name="connsiteY29" fmla="*/ 0 h 9687"/>
              <a:gd name="connsiteX30" fmla="*/ 3111 w 10383"/>
              <a:gd name="connsiteY30" fmla="*/ 781 h 9687"/>
              <a:gd name="connsiteX31" fmla="*/ 3111 w 10383"/>
              <a:gd name="connsiteY31" fmla="*/ 937 h 9687"/>
              <a:gd name="connsiteX0" fmla="*/ 2996 w 10414"/>
              <a:gd name="connsiteY0" fmla="*/ 967 h 9749"/>
              <a:gd name="connsiteX1" fmla="*/ 1244 w 10414"/>
              <a:gd name="connsiteY1" fmla="*/ 2097 h 9749"/>
              <a:gd name="connsiteX2" fmla="*/ 369 w 10414"/>
              <a:gd name="connsiteY2" fmla="*/ 3227 h 9749"/>
              <a:gd name="connsiteX3" fmla="*/ 805 w 10414"/>
              <a:gd name="connsiteY3" fmla="*/ 4193 h 9749"/>
              <a:gd name="connsiteX4" fmla="*/ 10000 w 10414"/>
              <a:gd name="connsiteY4" fmla="*/ 9517 h 9749"/>
              <a:gd name="connsiteX5" fmla="*/ 8685 w 10414"/>
              <a:gd name="connsiteY5" fmla="*/ 8710 h 9749"/>
              <a:gd name="connsiteX6" fmla="*/ 8685 w 10414"/>
              <a:gd name="connsiteY6" fmla="*/ 7902 h 9749"/>
              <a:gd name="connsiteX7" fmla="*/ 9125 w 10414"/>
              <a:gd name="connsiteY7" fmla="*/ 7902 h 9749"/>
              <a:gd name="connsiteX8" fmla="*/ 8248 w 10414"/>
              <a:gd name="connsiteY8" fmla="*/ 7096 h 9749"/>
              <a:gd name="connsiteX9" fmla="*/ 7811 w 10414"/>
              <a:gd name="connsiteY9" fmla="*/ 6775 h 9749"/>
              <a:gd name="connsiteX10" fmla="*/ 5621 w 10414"/>
              <a:gd name="connsiteY10" fmla="*/ 6612 h 9749"/>
              <a:gd name="connsiteX11" fmla="*/ 3434 w 10414"/>
              <a:gd name="connsiteY11" fmla="*/ 6290 h 9749"/>
              <a:gd name="connsiteX12" fmla="*/ 2559 w 10414"/>
              <a:gd name="connsiteY12" fmla="*/ 5484 h 9749"/>
              <a:gd name="connsiteX13" fmla="*/ 1682 w 10414"/>
              <a:gd name="connsiteY13" fmla="*/ 4193 h 9749"/>
              <a:gd name="connsiteX14" fmla="*/ 2559 w 10414"/>
              <a:gd name="connsiteY14" fmla="*/ 3710 h 9749"/>
              <a:gd name="connsiteX15" fmla="*/ 2121 w 10414"/>
              <a:gd name="connsiteY15" fmla="*/ 2581 h 9749"/>
              <a:gd name="connsiteX16" fmla="*/ 4310 w 10414"/>
              <a:gd name="connsiteY16" fmla="*/ 2581 h 9749"/>
              <a:gd name="connsiteX17" fmla="*/ 5184 w 10414"/>
              <a:gd name="connsiteY17" fmla="*/ 3227 h 9749"/>
              <a:gd name="connsiteX18" fmla="*/ 6934 w 10414"/>
              <a:gd name="connsiteY18" fmla="*/ 3227 h 9749"/>
              <a:gd name="connsiteX19" fmla="*/ 6934 w 10414"/>
              <a:gd name="connsiteY19" fmla="*/ 2743 h 9749"/>
              <a:gd name="connsiteX20" fmla="*/ 7375 w 10414"/>
              <a:gd name="connsiteY20" fmla="*/ 2420 h 9749"/>
              <a:gd name="connsiteX21" fmla="*/ 7811 w 10414"/>
              <a:gd name="connsiteY21" fmla="*/ 2581 h 9749"/>
              <a:gd name="connsiteX22" fmla="*/ 7375 w 10414"/>
              <a:gd name="connsiteY22" fmla="*/ 1612 h 9749"/>
              <a:gd name="connsiteX23" fmla="*/ 8248 w 10414"/>
              <a:gd name="connsiteY23" fmla="*/ 967 h 9749"/>
              <a:gd name="connsiteX24" fmla="*/ 8248 w 10414"/>
              <a:gd name="connsiteY24" fmla="*/ 322 h 9749"/>
              <a:gd name="connsiteX25" fmla="*/ 7375 w 10414"/>
              <a:gd name="connsiteY25" fmla="*/ 0 h 9749"/>
              <a:gd name="connsiteX26" fmla="*/ 6499 w 10414"/>
              <a:gd name="connsiteY26" fmla="*/ 0 h 9749"/>
              <a:gd name="connsiteX27" fmla="*/ 3434 w 10414"/>
              <a:gd name="connsiteY27" fmla="*/ 162 h 9749"/>
              <a:gd name="connsiteX28" fmla="*/ 2996 w 10414"/>
              <a:gd name="connsiteY28" fmla="*/ 0 h 9749"/>
              <a:gd name="connsiteX29" fmla="*/ 2996 w 10414"/>
              <a:gd name="connsiteY29" fmla="*/ 806 h 9749"/>
              <a:gd name="connsiteX30" fmla="*/ 2996 w 10414"/>
              <a:gd name="connsiteY30" fmla="*/ 967 h 9749"/>
              <a:gd name="connsiteX0" fmla="*/ 2787 w 8810"/>
              <a:gd name="connsiteY0" fmla="*/ 992 h 9117"/>
              <a:gd name="connsiteX1" fmla="*/ 1105 w 8810"/>
              <a:gd name="connsiteY1" fmla="*/ 2151 h 9117"/>
              <a:gd name="connsiteX2" fmla="*/ 264 w 8810"/>
              <a:gd name="connsiteY2" fmla="*/ 3310 h 9117"/>
              <a:gd name="connsiteX3" fmla="*/ 683 w 8810"/>
              <a:gd name="connsiteY3" fmla="*/ 4301 h 9117"/>
              <a:gd name="connsiteX4" fmla="*/ 8250 w 8810"/>
              <a:gd name="connsiteY4" fmla="*/ 8934 h 9117"/>
              <a:gd name="connsiteX5" fmla="*/ 8250 w 8810"/>
              <a:gd name="connsiteY5" fmla="*/ 8105 h 9117"/>
              <a:gd name="connsiteX6" fmla="*/ 8672 w 8810"/>
              <a:gd name="connsiteY6" fmla="*/ 8105 h 9117"/>
              <a:gd name="connsiteX7" fmla="*/ 7830 w 8810"/>
              <a:gd name="connsiteY7" fmla="*/ 7279 h 9117"/>
              <a:gd name="connsiteX8" fmla="*/ 7410 w 8810"/>
              <a:gd name="connsiteY8" fmla="*/ 6949 h 9117"/>
              <a:gd name="connsiteX9" fmla="*/ 5308 w 8810"/>
              <a:gd name="connsiteY9" fmla="*/ 6782 h 9117"/>
              <a:gd name="connsiteX10" fmla="*/ 3207 w 8810"/>
              <a:gd name="connsiteY10" fmla="*/ 6452 h 9117"/>
              <a:gd name="connsiteX11" fmla="*/ 2367 w 8810"/>
              <a:gd name="connsiteY11" fmla="*/ 5625 h 9117"/>
              <a:gd name="connsiteX12" fmla="*/ 1525 w 8810"/>
              <a:gd name="connsiteY12" fmla="*/ 4301 h 9117"/>
              <a:gd name="connsiteX13" fmla="*/ 2367 w 8810"/>
              <a:gd name="connsiteY13" fmla="*/ 3806 h 9117"/>
              <a:gd name="connsiteX14" fmla="*/ 1947 w 8810"/>
              <a:gd name="connsiteY14" fmla="*/ 2647 h 9117"/>
              <a:gd name="connsiteX15" fmla="*/ 4049 w 8810"/>
              <a:gd name="connsiteY15" fmla="*/ 2647 h 9117"/>
              <a:gd name="connsiteX16" fmla="*/ 4888 w 8810"/>
              <a:gd name="connsiteY16" fmla="*/ 3310 h 9117"/>
              <a:gd name="connsiteX17" fmla="*/ 6568 w 8810"/>
              <a:gd name="connsiteY17" fmla="*/ 3310 h 9117"/>
              <a:gd name="connsiteX18" fmla="*/ 6568 w 8810"/>
              <a:gd name="connsiteY18" fmla="*/ 2814 h 9117"/>
              <a:gd name="connsiteX19" fmla="*/ 6992 w 8810"/>
              <a:gd name="connsiteY19" fmla="*/ 2482 h 9117"/>
              <a:gd name="connsiteX20" fmla="*/ 7410 w 8810"/>
              <a:gd name="connsiteY20" fmla="*/ 2647 h 9117"/>
              <a:gd name="connsiteX21" fmla="*/ 6992 w 8810"/>
              <a:gd name="connsiteY21" fmla="*/ 1654 h 9117"/>
              <a:gd name="connsiteX22" fmla="*/ 7830 w 8810"/>
              <a:gd name="connsiteY22" fmla="*/ 992 h 9117"/>
              <a:gd name="connsiteX23" fmla="*/ 7830 w 8810"/>
              <a:gd name="connsiteY23" fmla="*/ 330 h 9117"/>
              <a:gd name="connsiteX24" fmla="*/ 6992 w 8810"/>
              <a:gd name="connsiteY24" fmla="*/ 0 h 9117"/>
              <a:gd name="connsiteX25" fmla="*/ 6151 w 8810"/>
              <a:gd name="connsiteY25" fmla="*/ 0 h 9117"/>
              <a:gd name="connsiteX26" fmla="*/ 3207 w 8810"/>
              <a:gd name="connsiteY26" fmla="*/ 166 h 9117"/>
              <a:gd name="connsiteX27" fmla="*/ 2787 w 8810"/>
              <a:gd name="connsiteY27" fmla="*/ 0 h 9117"/>
              <a:gd name="connsiteX28" fmla="*/ 2787 w 8810"/>
              <a:gd name="connsiteY28" fmla="*/ 827 h 9117"/>
              <a:gd name="connsiteX29" fmla="*/ 2787 w 8810"/>
              <a:gd name="connsiteY29" fmla="*/ 992 h 9117"/>
              <a:gd name="connsiteX0" fmla="*/ 3163 w 9843"/>
              <a:gd name="connsiteY0" fmla="*/ 1088 h 8890"/>
              <a:gd name="connsiteX1" fmla="*/ 1254 w 9843"/>
              <a:gd name="connsiteY1" fmla="*/ 2359 h 8890"/>
              <a:gd name="connsiteX2" fmla="*/ 300 w 9843"/>
              <a:gd name="connsiteY2" fmla="*/ 3631 h 8890"/>
              <a:gd name="connsiteX3" fmla="*/ 775 w 9843"/>
              <a:gd name="connsiteY3" fmla="*/ 4718 h 8890"/>
              <a:gd name="connsiteX4" fmla="*/ 9364 w 9843"/>
              <a:gd name="connsiteY4" fmla="*/ 8890 h 8890"/>
              <a:gd name="connsiteX5" fmla="*/ 9843 w 9843"/>
              <a:gd name="connsiteY5" fmla="*/ 8890 h 8890"/>
              <a:gd name="connsiteX6" fmla="*/ 8888 w 9843"/>
              <a:gd name="connsiteY6" fmla="*/ 7984 h 8890"/>
              <a:gd name="connsiteX7" fmla="*/ 8411 w 9843"/>
              <a:gd name="connsiteY7" fmla="*/ 7622 h 8890"/>
              <a:gd name="connsiteX8" fmla="*/ 6025 w 9843"/>
              <a:gd name="connsiteY8" fmla="*/ 7439 h 8890"/>
              <a:gd name="connsiteX9" fmla="*/ 3640 w 9843"/>
              <a:gd name="connsiteY9" fmla="*/ 7077 h 8890"/>
              <a:gd name="connsiteX10" fmla="*/ 2687 w 9843"/>
              <a:gd name="connsiteY10" fmla="*/ 6170 h 8890"/>
              <a:gd name="connsiteX11" fmla="*/ 1731 w 9843"/>
              <a:gd name="connsiteY11" fmla="*/ 4718 h 8890"/>
              <a:gd name="connsiteX12" fmla="*/ 2687 w 9843"/>
              <a:gd name="connsiteY12" fmla="*/ 4175 h 8890"/>
              <a:gd name="connsiteX13" fmla="*/ 2210 w 9843"/>
              <a:gd name="connsiteY13" fmla="*/ 2903 h 8890"/>
              <a:gd name="connsiteX14" fmla="*/ 4596 w 9843"/>
              <a:gd name="connsiteY14" fmla="*/ 2903 h 8890"/>
              <a:gd name="connsiteX15" fmla="*/ 5548 w 9843"/>
              <a:gd name="connsiteY15" fmla="*/ 3631 h 8890"/>
              <a:gd name="connsiteX16" fmla="*/ 7455 w 9843"/>
              <a:gd name="connsiteY16" fmla="*/ 3631 h 8890"/>
              <a:gd name="connsiteX17" fmla="*/ 7455 w 9843"/>
              <a:gd name="connsiteY17" fmla="*/ 3087 h 8890"/>
              <a:gd name="connsiteX18" fmla="*/ 7936 w 9843"/>
              <a:gd name="connsiteY18" fmla="*/ 2722 h 8890"/>
              <a:gd name="connsiteX19" fmla="*/ 8411 w 9843"/>
              <a:gd name="connsiteY19" fmla="*/ 2903 h 8890"/>
              <a:gd name="connsiteX20" fmla="*/ 7936 w 9843"/>
              <a:gd name="connsiteY20" fmla="*/ 1814 h 8890"/>
              <a:gd name="connsiteX21" fmla="*/ 8888 w 9843"/>
              <a:gd name="connsiteY21" fmla="*/ 1088 h 8890"/>
              <a:gd name="connsiteX22" fmla="*/ 8888 w 9843"/>
              <a:gd name="connsiteY22" fmla="*/ 362 h 8890"/>
              <a:gd name="connsiteX23" fmla="*/ 7936 w 9843"/>
              <a:gd name="connsiteY23" fmla="*/ 0 h 8890"/>
              <a:gd name="connsiteX24" fmla="*/ 6982 w 9843"/>
              <a:gd name="connsiteY24" fmla="*/ 0 h 8890"/>
              <a:gd name="connsiteX25" fmla="*/ 3640 w 9843"/>
              <a:gd name="connsiteY25" fmla="*/ 182 h 8890"/>
              <a:gd name="connsiteX26" fmla="*/ 3163 w 9843"/>
              <a:gd name="connsiteY26" fmla="*/ 0 h 8890"/>
              <a:gd name="connsiteX27" fmla="*/ 3163 w 9843"/>
              <a:gd name="connsiteY27" fmla="*/ 907 h 8890"/>
              <a:gd name="connsiteX28" fmla="*/ 3163 w 9843"/>
              <a:gd name="connsiteY28" fmla="*/ 1088 h 8890"/>
              <a:gd name="connsiteX0" fmla="*/ 3213 w 9513"/>
              <a:gd name="connsiteY0" fmla="*/ 1224 h 10000"/>
              <a:gd name="connsiteX1" fmla="*/ 1274 w 9513"/>
              <a:gd name="connsiteY1" fmla="*/ 2654 h 10000"/>
              <a:gd name="connsiteX2" fmla="*/ 305 w 9513"/>
              <a:gd name="connsiteY2" fmla="*/ 4084 h 10000"/>
              <a:gd name="connsiteX3" fmla="*/ 787 w 9513"/>
              <a:gd name="connsiteY3" fmla="*/ 5307 h 10000"/>
              <a:gd name="connsiteX4" fmla="*/ 9513 w 9513"/>
              <a:gd name="connsiteY4" fmla="*/ 10000 h 10000"/>
              <a:gd name="connsiteX5" fmla="*/ 9030 w 9513"/>
              <a:gd name="connsiteY5" fmla="*/ 8981 h 10000"/>
              <a:gd name="connsiteX6" fmla="*/ 8545 w 9513"/>
              <a:gd name="connsiteY6" fmla="*/ 8574 h 10000"/>
              <a:gd name="connsiteX7" fmla="*/ 6121 w 9513"/>
              <a:gd name="connsiteY7" fmla="*/ 8368 h 10000"/>
              <a:gd name="connsiteX8" fmla="*/ 3698 w 9513"/>
              <a:gd name="connsiteY8" fmla="*/ 7961 h 10000"/>
              <a:gd name="connsiteX9" fmla="*/ 2730 w 9513"/>
              <a:gd name="connsiteY9" fmla="*/ 6940 h 10000"/>
              <a:gd name="connsiteX10" fmla="*/ 1759 w 9513"/>
              <a:gd name="connsiteY10" fmla="*/ 5307 h 10000"/>
              <a:gd name="connsiteX11" fmla="*/ 2730 w 9513"/>
              <a:gd name="connsiteY11" fmla="*/ 4696 h 10000"/>
              <a:gd name="connsiteX12" fmla="*/ 2245 w 9513"/>
              <a:gd name="connsiteY12" fmla="*/ 3265 h 10000"/>
              <a:gd name="connsiteX13" fmla="*/ 4669 w 9513"/>
              <a:gd name="connsiteY13" fmla="*/ 3265 h 10000"/>
              <a:gd name="connsiteX14" fmla="*/ 5636 w 9513"/>
              <a:gd name="connsiteY14" fmla="*/ 4084 h 10000"/>
              <a:gd name="connsiteX15" fmla="*/ 7574 w 9513"/>
              <a:gd name="connsiteY15" fmla="*/ 4084 h 10000"/>
              <a:gd name="connsiteX16" fmla="*/ 7574 w 9513"/>
              <a:gd name="connsiteY16" fmla="*/ 3472 h 10000"/>
              <a:gd name="connsiteX17" fmla="*/ 8063 w 9513"/>
              <a:gd name="connsiteY17" fmla="*/ 3062 h 10000"/>
              <a:gd name="connsiteX18" fmla="*/ 8545 w 9513"/>
              <a:gd name="connsiteY18" fmla="*/ 3265 h 10000"/>
              <a:gd name="connsiteX19" fmla="*/ 8063 w 9513"/>
              <a:gd name="connsiteY19" fmla="*/ 2040 h 10000"/>
              <a:gd name="connsiteX20" fmla="*/ 9030 w 9513"/>
              <a:gd name="connsiteY20" fmla="*/ 1224 h 10000"/>
              <a:gd name="connsiteX21" fmla="*/ 9030 w 9513"/>
              <a:gd name="connsiteY21" fmla="*/ 407 h 10000"/>
              <a:gd name="connsiteX22" fmla="*/ 8063 w 9513"/>
              <a:gd name="connsiteY22" fmla="*/ 0 h 10000"/>
              <a:gd name="connsiteX23" fmla="*/ 7093 w 9513"/>
              <a:gd name="connsiteY23" fmla="*/ 0 h 10000"/>
              <a:gd name="connsiteX24" fmla="*/ 3698 w 9513"/>
              <a:gd name="connsiteY24" fmla="*/ 205 h 10000"/>
              <a:gd name="connsiteX25" fmla="*/ 3213 w 9513"/>
              <a:gd name="connsiteY25" fmla="*/ 0 h 10000"/>
              <a:gd name="connsiteX26" fmla="*/ 3213 w 9513"/>
              <a:gd name="connsiteY26" fmla="*/ 1020 h 10000"/>
              <a:gd name="connsiteX27" fmla="*/ 3213 w 9513"/>
              <a:gd name="connsiteY27" fmla="*/ 1224 h 10000"/>
              <a:gd name="connsiteX0" fmla="*/ 3377 w 10000"/>
              <a:gd name="connsiteY0" fmla="*/ 1224 h 10000"/>
              <a:gd name="connsiteX1" fmla="*/ 1339 w 10000"/>
              <a:gd name="connsiteY1" fmla="*/ 2654 h 10000"/>
              <a:gd name="connsiteX2" fmla="*/ 321 w 10000"/>
              <a:gd name="connsiteY2" fmla="*/ 4084 h 10000"/>
              <a:gd name="connsiteX3" fmla="*/ 827 w 10000"/>
              <a:gd name="connsiteY3" fmla="*/ 5307 h 10000"/>
              <a:gd name="connsiteX4" fmla="*/ 10000 w 10000"/>
              <a:gd name="connsiteY4" fmla="*/ 10000 h 10000"/>
              <a:gd name="connsiteX5" fmla="*/ 8982 w 10000"/>
              <a:gd name="connsiteY5" fmla="*/ 8574 h 10000"/>
              <a:gd name="connsiteX6" fmla="*/ 6434 w 10000"/>
              <a:gd name="connsiteY6" fmla="*/ 8368 h 10000"/>
              <a:gd name="connsiteX7" fmla="*/ 3887 w 10000"/>
              <a:gd name="connsiteY7" fmla="*/ 7961 h 10000"/>
              <a:gd name="connsiteX8" fmla="*/ 2870 w 10000"/>
              <a:gd name="connsiteY8" fmla="*/ 6940 h 10000"/>
              <a:gd name="connsiteX9" fmla="*/ 1849 w 10000"/>
              <a:gd name="connsiteY9" fmla="*/ 5307 h 10000"/>
              <a:gd name="connsiteX10" fmla="*/ 2870 w 10000"/>
              <a:gd name="connsiteY10" fmla="*/ 4696 h 10000"/>
              <a:gd name="connsiteX11" fmla="*/ 2360 w 10000"/>
              <a:gd name="connsiteY11" fmla="*/ 3265 h 10000"/>
              <a:gd name="connsiteX12" fmla="*/ 4908 w 10000"/>
              <a:gd name="connsiteY12" fmla="*/ 3265 h 10000"/>
              <a:gd name="connsiteX13" fmla="*/ 5925 w 10000"/>
              <a:gd name="connsiteY13" fmla="*/ 4084 h 10000"/>
              <a:gd name="connsiteX14" fmla="*/ 7962 w 10000"/>
              <a:gd name="connsiteY14" fmla="*/ 4084 h 10000"/>
              <a:gd name="connsiteX15" fmla="*/ 7962 w 10000"/>
              <a:gd name="connsiteY15" fmla="*/ 3472 h 10000"/>
              <a:gd name="connsiteX16" fmla="*/ 8476 w 10000"/>
              <a:gd name="connsiteY16" fmla="*/ 3062 h 10000"/>
              <a:gd name="connsiteX17" fmla="*/ 8982 w 10000"/>
              <a:gd name="connsiteY17" fmla="*/ 3265 h 10000"/>
              <a:gd name="connsiteX18" fmla="*/ 8476 w 10000"/>
              <a:gd name="connsiteY18" fmla="*/ 2040 h 10000"/>
              <a:gd name="connsiteX19" fmla="*/ 9492 w 10000"/>
              <a:gd name="connsiteY19" fmla="*/ 1224 h 10000"/>
              <a:gd name="connsiteX20" fmla="*/ 9492 w 10000"/>
              <a:gd name="connsiteY20" fmla="*/ 407 h 10000"/>
              <a:gd name="connsiteX21" fmla="*/ 8476 w 10000"/>
              <a:gd name="connsiteY21" fmla="*/ 0 h 10000"/>
              <a:gd name="connsiteX22" fmla="*/ 7456 w 10000"/>
              <a:gd name="connsiteY22" fmla="*/ 0 h 10000"/>
              <a:gd name="connsiteX23" fmla="*/ 3887 w 10000"/>
              <a:gd name="connsiteY23" fmla="*/ 205 h 10000"/>
              <a:gd name="connsiteX24" fmla="*/ 3377 w 10000"/>
              <a:gd name="connsiteY24" fmla="*/ 0 h 10000"/>
              <a:gd name="connsiteX25" fmla="*/ 3377 w 10000"/>
              <a:gd name="connsiteY25" fmla="*/ 1020 h 10000"/>
              <a:gd name="connsiteX26" fmla="*/ 3377 w 10000"/>
              <a:gd name="connsiteY26" fmla="*/ 1224 h 10000"/>
              <a:gd name="connsiteX0" fmla="*/ 3377 w 10000"/>
              <a:gd name="connsiteY0" fmla="*/ 1224 h 10000"/>
              <a:gd name="connsiteX1" fmla="*/ 1339 w 10000"/>
              <a:gd name="connsiteY1" fmla="*/ 2654 h 10000"/>
              <a:gd name="connsiteX2" fmla="*/ 321 w 10000"/>
              <a:gd name="connsiteY2" fmla="*/ 4084 h 10000"/>
              <a:gd name="connsiteX3" fmla="*/ 827 w 10000"/>
              <a:gd name="connsiteY3" fmla="*/ 5307 h 10000"/>
              <a:gd name="connsiteX4" fmla="*/ 10000 w 10000"/>
              <a:gd name="connsiteY4" fmla="*/ 10000 h 10000"/>
              <a:gd name="connsiteX5" fmla="*/ 6434 w 10000"/>
              <a:gd name="connsiteY5" fmla="*/ 8368 h 10000"/>
              <a:gd name="connsiteX6" fmla="*/ 3887 w 10000"/>
              <a:gd name="connsiteY6" fmla="*/ 7961 h 10000"/>
              <a:gd name="connsiteX7" fmla="*/ 2870 w 10000"/>
              <a:gd name="connsiteY7" fmla="*/ 6940 h 10000"/>
              <a:gd name="connsiteX8" fmla="*/ 1849 w 10000"/>
              <a:gd name="connsiteY8" fmla="*/ 5307 h 10000"/>
              <a:gd name="connsiteX9" fmla="*/ 2870 w 10000"/>
              <a:gd name="connsiteY9" fmla="*/ 4696 h 10000"/>
              <a:gd name="connsiteX10" fmla="*/ 2360 w 10000"/>
              <a:gd name="connsiteY10" fmla="*/ 3265 h 10000"/>
              <a:gd name="connsiteX11" fmla="*/ 4908 w 10000"/>
              <a:gd name="connsiteY11" fmla="*/ 3265 h 10000"/>
              <a:gd name="connsiteX12" fmla="*/ 5925 w 10000"/>
              <a:gd name="connsiteY12" fmla="*/ 4084 h 10000"/>
              <a:gd name="connsiteX13" fmla="*/ 7962 w 10000"/>
              <a:gd name="connsiteY13" fmla="*/ 4084 h 10000"/>
              <a:gd name="connsiteX14" fmla="*/ 7962 w 10000"/>
              <a:gd name="connsiteY14" fmla="*/ 3472 h 10000"/>
              <a:gd name="connsiteX15" fmla="*/ 8476 w 10000"/>
              <a:gd name="connsiteY15" fmla="*/ 3062 h 10000"/>
              <a:gd name="connsiteX16" fmla="*/ 8982 w 10000"/>
              <a:gd name="connsiteY16" fmla="*/ 3265 h 10000"/>
              <a:gd name="connsiteX17" fmla="*/ 8476 w 10000"/>
              <a:gd name="connsiteY17" fmla="*/ 2040 h 10000"/>
              <a:gd name="connsiteX18" fmla="*/ 9492 w 10000"/>
              <a:gd name="connsiteY18" fmla="*/ 1224 h 10000"/>
              <a:gd name="connsiteX19" fmla="*/ 9492 w 10000"/>
              <a:gd name="connsiteY19" fmla="*/ 407 h 10000"/>
              <a:gd name="connsiteX20" fmla="*/ 8476 w 10000"/>
              <a:gd name="connsiteY20" fmla="*/ 0 h 10000"/>
              <a:gd name="connsiteX21" fmla="*/ 7456 w 10000"/>
              <a:gd name="connsiteY21" fmla="*/ 0 h 10000"/>
              <a:gd name="connsiteX22" fmla="*/ 3887 w 10000"/>
              <a:gd name="connsiteY22" fmla="*/ 205 h 10000"/>
              <a:gd name="connsiteX23" fmla="*/ 3377 w 10000"/>
              <a:gd name="connsiteY23" fmla="*/ 0 h 10000"/>
              <a:gd name="connsiteX24" fmla="*/ 3377 w 10000"/>
              <a:gd name="connsiteY24" fmla="*/ 1020 h 10000"/>
              <a:gd name="connsiteX25" fmla="*/ 3377 w 10000"/>
              <a:gd name="connsiteY25" fmla="*/ 1224 h 10000"/>
              <a:gd name="connsiteX0" fmla="*/ 3377 w 10000"/>
              <a:gd name="connsiteY0" fmla="*/ 1224 h 10000"/>
              <a:gd name="connsiteX1" fmla="*/ 1339 w 10000"/>
              <a:gd name="connsiteY1" fmla="*/ 2654 h 10000"/>
              <a:gd name="connsiteX2" fmla="*/ 321 w 10000"/>
              <a:gd name="connsiteY2" fmla="*/ 4084 h 10000"/>
              <a:gd name="connsiteX3" fmla="*/ 827 w 10000"/>
              <a:gd name="connsiteY3" fmla="*/ 5307 h 10000"/>
              <a:gd name="connsiteX4" fmla="*/ 10000 w 10000"/>
              <a:gd name="connsiteY4" fmla="*/ 10000 h 10000"/>
              <a:gd name="connsiteX5" fmla="*/ 3887 w 10000"/>
              <a:gd name="connsiteY5" fmla="*/ 7961 h 10000"/>
              <a:gd name="connsiteX6" fmla="*/ 2870 w 10000"/>
              <a:gd name="connsiteY6" fmla="*/ 6940 h 10000"/>
              <a:gd name="connsiteX7" fmla="*/ 1849 w 10000"/>
              <a:gd name="connsiteY7" fmla="*/ 5307 h 10000"/>
              <a:gd name="connsiteX8" fmla="*/ 2870 w 10000"/>
              <a:gd name="connsiteY8" fmla="*/ 4696 h 10000"/>
              <a:gd name="connsiteX9" fmla="*/ 2360 w 10000"/>
              <a:gd name="connsiteY9" fmla="*/ 3265 h 10000"/>
              <a:gd name="connsiteX10" fmla="*/ 4908 w 10000"/>
              <a:gd name="connsiteY10" fmla="*/ 3265 h 10000"/>
              <a:gd name="connsiteX11" fmla="*/ 5925 w 10000"/>
              <a:gd name="connsiteY11" fmla="*/ 4084 h 10000"/>
              <a:gd name="connsiteX12" fmla="*/ 7962 w 10000"/>
              <a:gd name="connsiteY12" fmla="*/ 4084 h 10000"/>
              <a:gd name="connsiteX13" fmla="*/ 7962 w 10000"/>
              <a:gd name="connsiteY13" fmla="*/ 3472 h 10000"/>
              <a:gd name="connsiteX14" fmla="*/ 8476 w 10000"/>
              <a:gd name="connsiteY14" fmla="*/ 3062 h 10000"/>
              <a:gd name="connsiteX15" fmla="*/ 8982 w 10000"/>
              <a:gd name="connsiteY15" fmla="*/ 3265 h 10000"/>
              <a:gd name="connsiteX16" fmla="*/ 8476 w 10000"/>
              <a:gd name="connsiteY16" fmla="*/ 2040 h 10000"/>
              <a:gd name="connsiteX17" fmla="*/ 9492 w 10000"/>
              <a:gd name="connsiteY17" fmla="*/ 1224 h 10000"/>
              <a:gd name="connsiteX18" fmla="*/ 9492 w 10000"/>
              <a:gd name="connsiteY18" fmla="*/ 407 h 10000"/>
              <a:gd name="connsiteX19" fmla="*/ 8476 w 10000"/>
              <a:gd name="connsiteY19" fmla="*/ 0 h 10000"/>
              <a:gd name="connsiteX20" fmla="*/ 7456 w 10000"/>
              <a:gd name="connsiteY20" fmla="*/ 0 h 10000"/>
              <a:gd name="connsiteX21" fmla="*/ 3887 w 10000"/>
              <a:gd name="connsiteY21" fmla="*/ 205 h 10000"/>
              <a:gd name="connsiteX22" fmla="*/ 3377 w 10000"/>
              <a:gd name="connsiteY22" fmla="*/ 0 h 10000"/>
              <a:gd name="connsiteX23" fmla="*/ 3377 w 10000"/>
              <a:gd name="connsiteY23" fmla="*/ 1020 h 10000"/>
              <a:gd name="connsiteX24" fmla="*/ 3377 w 10000"/>
              <a:gd name="connsiteY24" fmla="*/ 1224 h 10000"/>
              <a:gd name="connsiteX0" fmla="*/ 3377 w 10000"/>
              <a:gd name="connsiteY0" fmla="*/ 1224 h 10000"/>
              <a:gd name="connsiteX1" fmla="*/ 1339 w 10000"/>
              <a:gd name="connsiteY1" fmla="*/ 2654 h 10000"/>
              <a:gd name="connsiteX2" fmla="*/ 321 w 10000"/>
              <a:gd name="connsiteY2" fmla="*/ 4084 h 10000"/>
              <a:gd name="connsiteX3" fmla="*/ 827 w 10000"/>
              <a:gd name="connsiteY3" fmla="*/ 5307 h 10000"/>
              <a:gd name="connsiteX4" fmla="*/ 10000 w 10000"/>
              <a:gd name="connsiteY4" fmla="*/ 10000 h 10000"/>
              <a:gd name="connsiteX5" fmla="*/ 3887 w 10000"/>
              <a:gd name="connsiteY5" fmla="*/ 7961 h 10000"/>
              <a:gd name="connsiteX6" fmla="*/ 1849 w 10000"/>
              <a:gd name="connsiteY6" fmla="*/ 5307 h 10000"/>
              <a:gd name="connsiteX7" fmla="*/ 2870 w 10000"/>
              <a:gd name="connsiteY7" fmla="*/ 4696 h 10000"/>
              <a:gd name="connsiteX8" fmla="*/ 2360 w 10000"/>
              <a:gd name="connsiteY8" fmla="*/ 3265 h 10000"/>
              <a:gd name="connsiteX9" fmla="*/ 4908 w 10000"/>
              <a:gd name="connsiteY9" fmla="*/ 3265 h 10000"/>
              <a:gd name="connsiteX10" fmla="*/ 5925 w 10000"/>
              <a:gd name="connsiteY10" fmla="*/ 4084 h 10000"/>
              <a:gd name="connsiteX11" fmla="*/ 7962 w 10000"/>
              <a:gd name="connsiteY11" fmla="*/ 4084 h 10000"/>
              <a:gd name="connsiteX12" fmla="*/ 7962 w 10000"/>
              <a:gd name="connsiteY12" fmla="*/ 3472 h 10000"/>
              <a:gd name="connsiteX13" fmla="*/ 8476 w 10000"/>
              <a:gd name="connsiteY13" fmla="*/ 3062 h 10000"/>
              <a:gd name="connsiteX14" fmla="*/ 8982 w 10000"/>
              <a:gd name="connsiteY14" fmla="*/ 3265 h 10000"/>
              <a:gd name="connsiteX15" fmla="*/ 8476 w 10000"/>
              <a:gd name="connsiteY15" fmla="*/ 2040 h 10000"/>
              <a:gd name="connsiteX16" fmla="*/ 9492 w 10000"/>
              <a:gd name="connsiteY16" fmla="*/ 1224 h 10000"/>
              <a:gd name="connsiteX17" fmla="*/ 9492 w 10000"/>
              <a:gd name="connsiteY17" fmla="*/ 407 h 10000"/>
              <a:gd name="connsiteX18" fmla="*/ 8476 w 10000"/>
              <a:gd name="connsiteY18" fmla="*/ 0 h 10000"/>
              <a:gd name="connsiteX19" fmla="*/ 7456 w 10000"/>
              <a:gd name="connsiteY19" fmla="*/ 0 h 10000"/>
              <a:gd name="connsiteX20" fmla="*/ 3887 w 10000"/>
              <a:gd name="connsiteY20" fmla="*/ 205 h 10000"/>
              <a:gd name="connsiteX21" fmla="*/ 3377 w 10000"/>
              <a:gd name="connsiteY21" fmla="*/ 0 h 10000"/>
              <a:gd name="connsiteX22" fmla="*/ 3377 w 10000"/>
              <a:gd name="connsiteY22" fmla="*/ 1020 h 10000"/>
              <a:gd name="connsiteX23" fmla="*/ 3377 w 10000"/>
              <a:gd name="connsiteY23" fmla="*/ 1224 h 10000"/>
              <a:gd name="connsiteX0" fmla="*/ 3377 w 10000"/>
              <a:gd name="connsiteY0" fmla="*/ 1224 h 10000"/>
              <a:gd name="connsiteX1" fmla="*/ 1339 w 10000"/>
              <a:gd name="connsiteY1" fmla="*/ 2654 h 10000"/>
              <a:gd name="connsiteX2" fmla="*/ 321 w 10000"/>
              <a:gd name="connsiteY2" fmla="*/ 4084 h 10000"/>
              <a:gd name="connsiteX3" fmla="*/ 827 w 10000"/>
              <a:gd name="connsiteY3" fmla="*/ 5307 h 10000"/>
              <a:gd name="connsiteX4" fmla="*/ 10000 w 10000"/>
              <a:gd name="connsiteY4" fmla="*/ 10000 h 10000"/>
              <a:gd name="connsiteX5" fmla="*/ 1849 w 10000"/>
              <a:gd name="connsiteY5" fmla="*/ 5307 h 10000"/>
              <a:gd name="connsiteX6" fmla="*/ 2870 w 10000"/>
              <a:gd name="connsiteY6" fmla="*/ 4696 h 10000"/>
              <a:gd name="connsiteX7" fmla="*/ 2360 w 10000"/>
              <a:gd name="connsiteY7" fmla="*/ 3265 h 10000"/>
              <a:gd name="connsiteX8" fmla="*/ 4908 w 10000"/>
              <a:gd name="connsiteY8" fmla="*/ 3265 h 10000"/>
              <a:gd name="connsiteX9" fmla="*/ 5925 w 10000"/>
              <a:gd name="connsiteY9" fmla="*/ 4084 h 10000"/>
              <a:gd name="connsiteX10" fmla="*/ 7962 w 10000"/>
              <a:gd name="connsiteY10" fmla="*/ 4084 h 10000"/>
              <a:gd name="connsiteX11" fmla="*/ 7962 w 10000"/>
              <a:gd name="connsiteY11" fmla="*/ 3472 h 10000"/>
              <a:gd name="connsiteX12" fmla="*/ 8476 w 10000"/>
              <a:gd name="connsiteY12" fmla="*/ 3062 h 10000"/>
              <a:gd name="connsiteX13" fmla="*/ 8982 w 10000"/>
              <a:gd name="connsiteY13" fmla="*/ 3265 h 10000"/>
              <a:gd name="connsiteX14" fmla="*/ 8476 w 10000"/>
              <a:gd name="connsiteY14" fmla="*/ 2040 h 10000"/>
              <a:gd name="connsiteX15" fmla="*/ 9492 w 10000"/>
              <a:gd name="connsiteY15" fmla="*/ 1224 h 10000"/>
              <a:gd name="connsiteX16" fmla="*/ 9492 w 10000"/>
              <a:gd name="connsiteY16" fmla="*/ 407 h 10000"/>
              <a:gd name="connsiteX17" fmla="*/ 8476 w 10000"/>
              <a:gd name="connsiteY17" fmla="*/ 0 h 10000"/>
              <a:gd name="connsiteX18" fmla="*/ 7456 w 10000"/>
              <a:gd name="connsiteY18" fmla="*/ 0 h 10000"/>
              <a:gd name="connsiteX19" fmla="*/ 3887 w 10000"/>
              <a:gd name="connsiteY19" fmla="*/ 205 h 10000"/>
              <a:gd name="connsiteX20" fmla="*/ 3377 w 10000"/>
              <a:gd name="connsiteY20" fmla="*/ 0 h 10000"/>
              <a:gd name="connsiteX21" fmla="*/ 3377 w 10000"/>
              <a:gd name="connsiteY21" fmla="*/ 1020 h 10000"/>
              <a:gd name="connsiteX22" fmla="*/ 3377 w 10000"/>
              <a:gd name="connsiteY22" fmla="*/ 1224 h 10000"/>
              <a:gd name="connsiteX0" fmla="*/ 3056 w 9171"/>
              <a:gd name="connsiteY0" fmla="*/ 1224 h 5424"/>
              <a:gd name="connsiteX1" fmla="*/ 1018 w 9171"/>
              <a:gd name="connsiteY1" fmla="*/ 2654 h 5424"/>
              <a:gd name="connsiteX2" fmla="*/ 0 w 9171"/>
              <a:gd name="connsiteY2" fmla="*/ 4084 h 5424"/>
              <a:gd name="connsiteX3" fmla="*/ 506 w 9171"/>
              <a:gd name="connsiteY3" fmla="*/ 5307 h 5424"/>
              <a:gd name="connsiteX4" fmla="*/ 1528 w 9171"/>
              <a:gd name="connsiteY4" fmla="*/ 5307 h 5424"/>
              <a:gd name="connsiteX5" fmla="*/ 2549 w 9171"/>
              <a:gd name="connsiteY5" fmla="*/ 4696 h 5424"/>
              <a:gd name="connsiteX6" fmla="*/ 2039 w 9171"/>
              <a:gd name="connsiteY6" fmla="*/ 3265 h 5424"/>
              <a:gd name="connsiteX7" fmla="*/ 4587 w 9171"/>
              <a:gd name="connsiteY7" fmla="*/ 3265 h 5424"/>
              <a:gd name="connsiteX8" fmla="*/ 5604 w 9171"/>
              <a:gd name="connsiteY8" fmla="*/ 4084 h 5424"/>
              <a:gd name="connsiteX9" fmla="*/ 7641 w 9171"/>
              <a:gd name="connsiteY9" fmla="*/ 4084 h 5424"/>
              <a:gd name="connsiteX10" fmla="*/ 7641 w 9171"/>
              <a:gd name="connsiteY10" fmla="*/ 3472 h 5424"/>
              <a:gd name="connsiteX11" fmla="*/ 8155 w 9171"/>
              <a:gd name="connsiteY11" fmla="*/ 3062 h 5424"/>
              <a:gd name="connsiteX12" fmla="*/ 8661 w 9171"/>
              <a:gd name="connsiteY12" fmla="*/ 3265 h 5424"/>
              <a:gd name="connsiteX13" fmla="*/ 8155 w 9171"/>
              <a:gd name="connsiteY13" fmla="*/ 2040 h 5424"/>
              <a:gd name="connsiteX14" fmla="*/ 9171 w 9171"/>
              <a:gd name="connsiteY14" fmla="*/ 1224 h 5424"/>
              <a:gd name="connsiteX15" fmla="*/ 9171 w 9171"/>
              <a:gd name="connsiteY15" fmla="*/ 407 h 5424"/>
              <a:gd name="connsiteX16" fmla="*/ 8155 w 9171"/>
              <a:gd name="connsiteY16" fmla="*/ 0 h 5424"/>
              <a:gd name="connsiteX17" fmla="*/ 7135 w 9171"/>
              <a:gd name="connsiteY17" fmla="*/ 0 h 5424"/>
              <a:gd name="connsiteX18" fmla="*/ 3566 w 9171"/>
              <a:gd name="connsiteY18" fmla="*/ 205 h 5424"/>
              <a:gd name="connsiteX19" fmla="*/ 3056 w 9171"/>
              <a:gd name="connsiteY19" fmla="*/ 0 h 5424"/>
              <a:gd name="connsiteX20" fmla="*/ 3056 w 9171"/>
              <a:gd name="connsiteY20" fmla="*/ 1020 h 5424"/>
              <a:gd name="connsiteX21" fmla="*/ 3056 w 9171"/>
              <a:gd name="connsiteY21" fmla="*/ 1224 h 5424"/>
              <a:gd name="connsiteX0" fmla="*/ 3332 w 10000"/>
              <a:gd name="connsiteY0" fmla="*/ 1881 h 10001"/>
              <a:gd name="connsiteX1" fmla="*/ 1110 w 10000"/>
              <a:gd name="connsiteY1" fmla="*/ 4893 h 10001"/>
              <a:gd name="connsiteX2" fmla="*/ 0 w 10000"/>
              <a:gd name="connsiteY2" fmla="*/ 7529 h 10001"/>
              <a:gd name="connsiteX3" fmla="*/ 552 w 10000"/>
              <a:gd name="connsiteY3" fmla="*/ 9784 h 10001"/>
              <a:gd name="connsiteX4" fmla="*/ 1666 w 10000"/>
              <a:gd name="connsiteY4" fmla="*/ 9784 h 10001"/>
              <a:gd name="connsiteX5" fmla="*/ 2779 w 10000"/>
              <a:gd name="connsiteY5" fmla="*/ 8658 h 10001"/>
              <a:gd name="connsiteX6" fmla="*/ 2223 w 10000"/>
              <a:gd name="connsiteY6" fmla="*/ 6020 h 10001"/>
              <a:gd name="connsiteX7" fmla="*/ 5002 w 10000"/>
              <a:gd name="connsiteY7" fmla="*/ 6020 h 10001"/>
              <a:gd name="connsiteX8" fmla="*/ 6111 w 10000"/>
              <a:gd name="connsiteY8" fmla="*/ 7529 h 10001"/>
              <a:gd name="connsiteX9" fmla="*/ 8332 w 10000"/>
              <a:gd name="connsiteY9" fmla="*/ 7529 h 10001"/>
              <a:gd name="connsiteX10" fmla="*/ 8332 w 10000"/>
              <a:gd name="connsiteY10" fmla="*/ 6401 h 10001"/>
              <a:gd name="connsiteX11" fmla="*/ 8892 w 10000"/>
              <a:gd name="connsiteY11" fmla="*/ 5645 h 10001"/>
              <a:gd name="connsiteX12" fmla="*/ 9444 w 10000"/>
              <a:gd name="connsiteY12" fmla="*/ 6020 h 10001"/>
              <a:gd name="connsiteX13" fmla="*/ 8892 w 10000"/>
              <a:gd name="connsiteY13" fmla="*/ 3761 h 10001"/>
              <a:gd name="connsiteX14" fmla="*/ 10000 w 10000"/>
              <a:gd name="connsiteY14" fmla="*/ 2257 h 10001"/>
              <a:gd name="connsiteX15" fmla="*/ 10000 w 10000"/>
              <a:gd name="connsiteY15" fmla="*/ 750 h 10001"/>
              <a:gd name="connsiteX16" fmla="*/ 8892 w 10000"/>
              <a:gd name="connsiteY16" fmla="*/ 0 h 10001"/>
              <a:gd name="connsiteX17" fmla="*/ 7780 w 10000"/>
              <a:gd name="connsiteY17" fmla="*/ 0 h 10001"/>
              <a:gd name="connsiteX18" fmla="*/ 3888 w 10000"/>
              <a:gd name="connsiteY18" fmla="*/ 378 h 10001"/>
              <a:gd name="connsiteX19" fmla="*/ 3332 w 10000"/>
              <a:gd name="connsiteY19" fmla="*/ 0 h 10001"/>
              <a:gd name="connsiteX20" fmla="*/ 3332 w 10000"/>
              <a:gd name="connsiteY20" fmla="*/ 1881 h 10001"/>
              <a:gd name="connsiteX0" fmla="*/ 1110 w 10000"/>
              <a:gd name="connsiteY0" fmla="*/ 4893 h 10001"/>
              <a:gd name="connsiteX1" fmla="*/ 0 w 10000"/>
              <a:gd name="connsiteY1" fmla="*/ 7529 h 10001"/>
              <a:gd name="connsiteX2" fmla="*/ 552 w 10000"/>
              <a:gd name="connsiteY2" fmla="*/ 9784 h 10001"/>
              <a:gd name="connsiteX3" fmla="*/ 1666 w 10000"/>
              <a:gd name="connsiteY3" fmla="*/ 9784 h 10001"/>
              <a:gd name="connsiteX4" fmla="*/ 2779 w 10000"/>
              <a:gd name="connsiteY4" fmla="*/ 8658 h 10001"/>
              <a:gd name="connsiteX5" fmla="*/ 2223 w 10000"/>
              <a:gd name="connsiteY5" fmla="*/ 6020 h 10001"/>
              <a:gd name="connsiteX6" fmla="*/ 5002 w 10000"/>
              <a:gd name="connsiteY6" fmla="*/ 6020 h 10001"/>
              <a:gd name="connsiteX7" fmla="*/ 6111 w 10000"/>
              <a:gd name="connsiteY7" fmla="*/ 7529 h 10001"/>
              <a:gd name="connsiteX8" fmla="*/ 8332 w 10000"/>
              <a:gd name="connsiteY8" fmla="*/ 7529 h 10001"/>
              <a:gd name="connsiteX9" fmla="*/ 8332 w 10000"/>
              <a:gd name="connsiteY9" fmla="*/ 6401 h 10001"/>
              <a:gd name="connsiteX10" fmla="*/ 8892 w 10000"/>
              <a:gd name="connsiteY10" fmla="*/ 5645 h 10001"/>
              <a:gd name="connsiteX11" fmla="*/ 9444 w 10000"/>
              <a:gd name="connsiteY11" fmla="*/ 6020 h 10001"/>
              <a:gd name="connsiteX12" fmla="*/ 8892 w 10000"/>
              <a:gd name="connsiteY12" fmla="*/ 3761 h 10001"/>
              <a:gd name="connsiteX13" fmla="*/ 10000 w 10000"/>
              <a:gd name="connsiteY13" fmla="*/ 2257 h 10001"/>
              <a:gd name="connsiteX14" fmla="*/ 10000 w 10000"/>
              <a:gd name="connsiteY14" fmla="*/ 750 h 10001"/>
              <a:gd name="connsiteX15" fmla="*/ 8892 w 10000"/>
              <a:gd name="connsiteY15" fmla="*/ 0 h 10001"/>
              <a:gd name="connsiteX16" fmla="*/ 7780 w 10000"/>
              <a:gd name="connsiteY16" fmla="*/ 0 h 10001"/>
              <a:gd name="connsiteX17" fmla="*/ 3888 w 10000"/>
              <a:gd name="connsiteY17" fmla="*/ 378 h 10001"/>
              <a:gd name="connsiteX18" fmla="*/ 3332 w 10000"/>
              <a:gd name="connsiteY18" fmla="*/ 0 h 10001"/>
              <a:gd name="connsiteX19" fmla="*/ 9846 w 10000"/>
              <a:gd name="connsiteY19" fmla="*/ 6305 h 10001"/>
              <a:gd name="connsiteX0" fmla="*/ 1110 w 10000"/>
              <a:gd name="connsiteY0" fmla="*/ 4893 h 10001"/>
              <a:gd name="connsiteX1" fmla="*/ 0 w 10000"/>
              <a:gd name="connsiteY1" fmla="*/ 7529 h 10001"/>
              <a:gd name="connsiteX2" fmla="*/ 552 w 10000"/>
              <a:gd name="connsiteY2" fmla="*/ 9784 h 10001"/>
              <a:gd name="connsiteX3" fmla="*/ 1666 w 10000"/>
              <a:gd name="connsiteY3" fmla="*/ 9784 h 10001"/>
              <a:gd name="connsiteX4" fmla="*/ 2779 w 10000"/>
              <a:gd name="connsiteY4" fmla="*/ 8658 h 10001"/>
              <a:gd name="connsiteX5" fmla="*/ 2223 w 10000"/>
              <a:gd name="connsiteY5" fmla="*/ 6020 h 10001"/>
              <a:gd name="connsiteX6" fmla="*/ 5002 w 10000"/>
              <a:gd name="connsiteY6" fmla="*/ 6020 h 10001"/>
              <a:gd name="connsiteX7" fmla="*/ 6111 w 10000"/>
              <a:gd name="connsiteY7" fmla="*/ 7529 h 10001"/>
              <a:gd name="connsiteX8" fmla="*/ 8332 w 10000"/>
              <a:gd name="connsiteY8" fmla="*/ 7529 h 10001"/>
              <a:gd name="connsiteX9" fmla="*/ 8332 w 10000"/>
              <a:gd name="connsiteY9" fmla="*/ 6401 h 10001"/>
              <a:gd name="connsiteX10" fmla="*/ 8892 w 10000"/>
              <a:gd name="connsiteY10" fmla="*/ 5645 h 10001"/>
              <a:gd name="connsiteX11" fmla="*/ 9444 w 10000"/>
              <a:gd name="connsiteY11" fmla="*/ 6020 h 10001"/>
              <a:gd name="connsiteX12" fmla="*/ 8892 w 10000"/>
              <a:gd name="connsiteY12" fmla="*/ 3761 h 10001"/>
              <a:gd name="connsiteX13" fmla="*/ 10000 w 10000"/>
              <a:gd name="connsiteY13" fmla="*/ 2257 h 10001"/>
              <a:gd name="connsiteX14" fmla="*/ 10000 w 10000"/>
              <a:gd name="connsiteY14" fmla="*/ 750 h 10001"/>
              <a:gd name="connsiteX15" fmla="*/ 8892 w 10000"/>
              <a:gd name="connsiteY15" fmla="*/ 0 h 10001"/>
              <a:gd name="connsiteX16" fmla="*/ 7780 w 10000"/>
              <a:gd name="connsiteY16" fmla="*/ 0 h 10001"/>
              <a:gd name="connsiteX17" fmla="*/ 3888 w 10000"/>
              <a:gd name="connsiteY17" fmla="*/ 378 h 10001"/>
              <a:gd name="connsiteX18" fmla="*/ 9846 w 10000"/>
              <a:gd name="connsiteY18" fmla="*/ 6305 h 10001"/>
              <a:gd name="connsiteX0" fmla="*/ 1110 w 10000"/>
              <a:gd name="connsiteY0" fmla="*/ 4893 h 10001"/>
              <a:gd name="connsiteX1" fmla="*/ 0 w 10000"/>
              <a:gd name="connsiteY1" fmla="*/ 7529 h 10001"/>
              <a:gd name="connsiteX2" fmla="*/ 552 w 10000"/>
              <a:gd name="connsiteY2" fmla="*/ 9784 h 10001"/>
              <a:gd name="connsiteX3" fmla="*/ 1666 w 10000"/>
              <a:gd name="connsiteY3" fmla="*/ 9784 h 10001"/>
              <a:gd name="connsiteX4" fmla="*/ 2779 w 10000"/>
              <a:gd name="connsiteY4" fmla="*/ 8658 h 10001"/>
              <a:gd name="connsiteX5" fmla="*/ 2223 w 10000"/>
              <a:gd name="connsiteY5" fmla="*/ 6020 h 10001"/>
              <a:gd name="connsiteX6" fmla="*/ 5002 w 10000"/>
              <a:gd name="connsiteY6" fmla="*/ 6020 h 10001"/>
              <a:gd name="connsiteX7" fmla="*/ 6111 w 10000"/>
              <a:gd name="connsiteY7" fmla="*/ 7529 h 10001"/>
              <a:gd name="connsiteX8" fmla="*/ 8332 w 10000"/>
              <a:gd name="connsiteY8" fmla="*/ 7529 h 10001"/>
              <a:gd name="connsiteX9" fmla="*/ 8332 w 10000"/>
              <a:gd name="connsiteY9" fmla="*/ 6401 h 10001"/>
              <a:gd name="connsiteX10" fmla="*/ 8892 w 10000"/>
              <a:gd name="connsiteY10" fmla="*/ 5645 h 10001"/>
              <a:gd name="connsiteX11" fmla="*/ 9444 w 10000"/>
              <a:gd name="connsiteY11" fmla="*/ 6020 h 10001"/>
              <a:gd name="connsiteX12" fmla="*/ 8892 w 10000"/>
              <a:gd name="connsiteY12" fmla="*/ 3761 h 10001"/>
              <a:gd name="connsiteX13" fmla="*/ 10000 w 10000"/>
              <a:gd name="connsiteY13" fmla="*/ 2257 h 10001"/>
              <a:gd name="connsiteX14" fmla="*/ 10000 w 10000"/>
              <a:gd name="connsiteY14" fmla="*/ 750 h 10001"/>
              <a:gd name="connsiteX15" fmla="*/ 8892 w 10000"/>
              <a:gd name="connsiteY15" fmla="*/ 0 h 10001"/>
              <a:gd name="connsiteX16" fmla="*/ 7780 w 10000"/>
              <a:gd name="connsiteY16" fmla="*/ 0 h 10001"/>
              <a:gd name="connsiteX17" fmla="*/ 9846 w 10000"/>
              <a:gd name="connsiteY17" fmla="*/ 6305 h 10001"/>
              <a:gd name="connsiteX0" fmla="*/ 1110 w 10041"/>
              <a:gd name="connsiteY0" fmla="*/ 4893 h 10001"/>
              <a:gd name="connsiteX1" fmla="*/ 0 w 10041"/>
              <a:gd name="connsiteY1" fmla="*/ 7529 h 10001"/>
              <a:gd name="connsiteX2" fmla="*/ 552 w 10041"/>
              <a:gd name="connsiteY2" fmla="*/ 9784 h 10001"/>
              <a:gd name="connsiteX3" fmla="*/ 1666 w 10041"/>
              <a:gd name="connsiteY3" fmla="*/ 9784 h 10001"/>
              <a:gd name="connsiteX4" fmla="*/ 2779 w 10041"/>
              <a:gd name="connsiteY4" fmla="*/ 8658 h 10001"/>
              <a:gd name="connsiteX5" fmla="*/ 2223 w 10041"/>
              <a:gd name="connsiteY5" fmla="*/ 6020 h 10001"/>
              <a:gd name="connsiteX6" fmla="*/ 5002 w 10041"/>
              <a:gd name="connsiteY6" fmla="*/ 6020 h 10001"/>
              <a:gd name="connsiteX7" fmla="*/ 6111 w 10041"/>
              <a:gd name="connsiteY7" fmla="*/ 7529 h 10001"/>
              <a:gd name="connsiteX8" fmla="*/ 8332 w 10041"/>
              <a:gd name="connsiteY8" fmla="*/ 7529 h 10001"/>
              <a:gd name="connsiteX9" fmla="*/ 8332 w 10041"/>
              <a:gd name="connsiteY9" fmla="*/ 6401 h 10001"/>
              <a:gd name="connsiteX10" fmla="*/ 8892 w 10041"/>
              <a:gd name="connsiteY10" fmla="*/ 5645 h 10001"/>
              <a:gd name="connsiteX11" fmla="*/ 9444 w 10041"/>
              <a:gd name="connsiteY11" fmla="*/ 6020 h 10001"/>
              <a:gd name="connsiteX12" fmla="*/ 10000 w 10041"/>
              <a:gd name="connsiteY12" fmla="*/ 2257 h 10001"/>
              <a:gd name="connsiteX13" fmla="*/ 10000 w 10041"/>
              <a:gd name="connsiteY13" fmla="*/ 750 h 10001"/>
              <a:gd name="connsiteX14" fmla="*/ 8892 w 10041"/>
              <a:gd name="connsiteY14" fmla="*/ 0 h 10001"/>
              <a:gd name="connsiteX15" fmla="*/ 7780 w 10041"/>
              <a:gd name="connsiteY15" fmla="*/ 0 h 10001"/>
              <a:gd name="connsiteX16" fmla="*/ 9846 w 10041"/>
              <a:gd name="connsiteY16" fmla="*/ 6305 h 10001"/>
              <a:gd name="connsiteX0" fmla="*/ 1110 w 10011"/>
              <a:gd name="connsiteY0" fmla="*/ 4893 h 10001"/>
              <a:gd name="connsiteX1" fmla="*/ 0 w 10011"/>
              <a:gd name="connsiteY1" fmla="*/ 7529 h 10001"/>
              <a:gd name="connsiteX2" fmla="*/ 552 w 10011"/>
              <a:gd name="connsiteY2" fmla="*/ 9784 h 10001"/>
              <a:gd name="connsiteX3" fmla="*/ 1666 w 10011"/>
              <a:gd name="connsiteY3" fmla="*/ 9784 h 10001"/>
              <a:gd name="connsiteX4" fmla="*/ 2779 w 10011"/>
              <a:gd name="connsiteY4" fmla="*/ 8658 h 10001"/>
              <a:gd name="connsiteX5" fmla="*/ 2223 w 10011"/>
              <a:gd name="connsiteY5" fmla="*/ 6020 h 10001"/>
              <a:gd name="connsiteX6" fmla="*/ 5002 w 10011"/>
              <a:gd name="connsiteY6" fmla="*/ 6020 h 10001"/>
              <a:gd name="connsiteX7" fmla="*/ 6111 w 10011"/>
              <a:gd name="connsiteY7" fmla="*/ 7529 h 10001"/>
              <a:gd name="connsiteX8" fmla="*/ 8332 w 10011"/>
              <a:gd name="connsiteY8" fmla="*/ 7529 h 10001"/>
              <a:gd name="connsiteX9" fmla="*/ 8332 w 10011"/>
              <a:gd name="connsiteY9" fmla="*/ 6401 h 10001"/>
              <a:gd name="connsiteX10" fmla="*/ 8892 w 10011"/>
              <a:gd name="connsiteY10" fmla="*/ 5645 h 10001"/>
              <a:gd name="connsiteX11" fmla="*/ 9444 w 10011"/>
              <a:gd name="connsiteY11" fmla="*/ 6020 h 10001"/>
              <a:gd name="connsiteX12" fmla="*/ 10000 w 10011"/>
              <a:gd name="connsiteY12" fmla="*/ 2257 h 10001"/>
              <a:gd name="connsiteX13" fmla="*/ 8892 w 10011"/>
              <a:gd name="connsiteY13" fmla="*/ 0 h 10001"/>
              <a:gd name="connsiteX14" fmla="*/ 7780 w 10011"/>
              <a:gd name="connsiteY14" fmla="*/ 0 h 10001"/>
              <a:gd name="connsiteX15" fmla="*/ 9846 w 10011"/>
              <a:gd name="connsiteY15" fmla="*/ 6305 h 10001"/>
              <a:gd name="connsiteX0" fmla="*/ 1110 w 10067"/>
              <a:gd name="connsiteY0" fmla="*/ 5033 h 10141"/>
              <a:gd name="connsiteX1" fmla="*/ 0 w 10067"/>
              <a:gd name="connsiteY1" fmla="*/ 7669 h 10141"/>
              <a:gd name="connsiteX2" fmla="*/ 552 w 10067"/>
              <a:gd name="connsiteY2" fmla="*/ 9924 h 10141"/>
              <a:gd name="connsiteX3" fmla="*/ 1666 w 10067"/>
              <a:gd name="connsiteY3" fmla="*/ 9924 h 10141"/>
              <a:gd name="connsiteX4" fmla="*/ 2779 w 10067"/>
              <a:gd name="connsiteY4" fmla="*/ 8798 h 10141"/>
              <a:gd name="connsiteX5" fmla="*/ 2223 w 10067"/>
              <a:gd name="connsiteY5" fmla="*/ 6160 h 10141"/>
              <a:gd name="connsiteX6" fmla="*/ 5002 w 10067"/>
              <a:gd name="connsiteY6" fmla="*/ 6160 h 10141"/>
              <a:gd name="connsiteX7" fmla="*/ 6111 w 10067"/>
              <a:gd name="connsiteY7" fmla="*/ 7669 h 10141"/>
              <a:gd name="connsiteX8" fmla="*/ 8332 w 10067"/>
              <a:gd name="connsiteY8" fmla="*/ 7669 h 10141"/>
              <a:gd name="connsiteX9" fmla="*/ 8332 w 10067"/>
              <a:gd name="connsiteY9" fmla="*/ 6541 h 10141"/>
              <a:gd name="connsiteX10" fmla="*/ 8892 w 10067"/>
              <a:gd name="connsiteY10" fmla="*/ 5785 h 10141"/>
              <a:gd name="connsiteX11" fmla="*/ 9444 w 10067"/>
              <a:gd name="connsiteY11" fmla="*/ 6160 h 10141"/>
              <a:gd name="connsiteX12" fmla="*/ 10000 w 10067"/>
              <a:gd name="connsiteY12" fmla="*/ 2397 h 10141"/>
              <a:gd name="connsiteX13" fmla="*/ 7780 w 10067"/>
              <a:gd name="connsiteY13" fmla="*/ 140 h 10141"/>
              <a:gd name="connsiteX14" fmla="*/ 9846 w 10067"/>
              <a:gd name="connsiteY14" fmla="*/ 6445 h 10141"/>
              <a:gd name="connsiteX0" fmla="*/ 1110 w 10067"/>
              <a:gd name="connsiteY0" fmla="*/ 5033 h 10141"/>
              <a:gd name="connsiteX1" fmla="*/ 0 w 10067"/>
              <a:gd name="connsiteY1" fmla="*/ 7669 h 10141"/>
              <a:gd name="connsiteX2" fmla="*/ 552 w 10067"/>
              <a:gd name="connsiteY2" fmla="*/ 9924 h 10141"/>
              <a:gd name="connsiteX3" fmla="*/ 1666 w 10067"/>
              <a:gd name="connsiteY3" fmla="*/ 9924 h 10141"/>
              <a:gd name="connsiteX4" fmla="*/ 2779 w 10067"/>
              <a:gd name="connsiteY4" fmla="*/ 8798 h 10141"/>
              <a:gd name="connsiteX5" fmla="*/ 2223 w 10067"/>
              <a:gd name="connsiteY5" fmla="*/ 6160 h 10141"/>
              <a:gd name="connsiteX6" fmla="*/ 5002 w 10067"/>
              <a:gd name="connsiteY6" fmla="*/ 6160 h 10141"/>
              <a:gd name="connsiteX7" fmla="*/ 6111 w 10067"/>
              <a:gd name="connsiteY7" fmla="*/ 7669 h 10141"/>
              <a:gd name="connsiteX8" fmla="*/ 8332 w 10067"/>
              <a:gd name="connsiteY8" fmla="*/ 7669 h 10141"/>
              <a:gd name="connsiteX9" fmla="*/ 8332 w 10067"/>
              <a:gd name="connsiteY9" fmla="*/ 6541 h 10141"/>
              <a:gd name="connsiteX10" fmla="*/ 8892 w 10067"/>
              <a:gd name="connsiteY10" fmla="*/ 5785 h 10141"/>
              <a:gd name="connsiteX11" fmla="*/ 9444 w 10067"/>
              <a:gd name="connsiteY11" fmla="*/ 6160 h 10141"/>
              <a:gd name="connsiteX12" fmla="*/ 10000 w 10067"/>
              <a:gd name="connsiteY12" fmla="*/ 2397 h 10141"/>
              <a:gd name="connsiteX13" fmla="*/ 7780 w 10067"/>
              <a:gd name="connsiteY13" fmla="*/ 140 h 10141"/>
              <a:gd name="connsiteX14" fmla="*/ 9846 w 10067"/>
              <a:gd name="connsiteY14" fmla="*/ 6445 h 10141"/>
              <a:gd name="connsiteX15" fmla="*/ 1110 w 10067"/>
              <a:gd name="connsiteY15" fmla="*/ 5033 h 10141"/>
              <a:gd name="connsiteX0" fmla="*/ 7780 w 16514"/>
              <a:gd name="connsiteY0" fmla="*/ 0 h 10001"/>
              <a:gd name="connsiteX1" fmla="*/ 9846 w 16514"/>
              <a:gd name="connsiteY1" fmla="*/ 6305 h 10001"/>
              <a:gd name="connsiteX2" fmla="*/ 1110 w 16514"/>
              <a:gd name="connsiteY2" fmla="*/ 4893 h 10001"/>
              <a:gd name="connsiteX3" fmla="*/ 0 w 16514"/>
              <a:gd name="connsiteY3" fmla="*/ 7529 h 10001"/>
              <a:gd name="connsiteX4" fmla="*/ 552 w 16514"/>
              <a:gd name="connsiteY4" fmla="*/ 9784 h 10001"/>
              <a:gd name="connsiteX5" fmla="*/ 1666 w 16514"/>
              <a:gd name="connsiteY5" fmla="*/ 9784 h 10001"/>
              <a:gd name="connsiteX6" fmla="*/ 2779 w 16514"/>
              <a:gd name="connsiteY6" fmla="*/ 8658 h 10001"/>
              <a:gd name="connsiteX7" fmla="*/ 2223 w 16514"/>
              <a:gd name="connsiteY7" fmla="*/ 6020 h 10001"/>
              <a:gd name="connsiteX8" fmla="*/ 5002 w 16514"/>
              <a:gd name="connsiteY8" fmla="*/ 6020 h 10001"/>
              <a:gd name="connsiteX9" fmla="*/ 6111 w 16514"/>
              <a:gd name="connsiteY9" fmla="*/ 7529 h 10001"/>
              <a:gd name="connsiteX10" fmla="*/ 8332 w 16514"/>
              <a:gd name="connsiteY10" fmla="*/ 7529 h 10001"/>
              <a:gd name="connsiteX11" fmla="*/ 8332 w 16514"/>
              <a:gd name="connsiteY11" fmla="*/ 6401 h 10001"/>
              <a:gd name="connsiteX12" fmla="*/ 8892 w 16514"/>
              <a:gd name="connsiteY12" fmla="*/ 5645 h 10001"/>
              <a:gd name="connsiteX13" fmla="*/ 9444 w 16514"/>
              <a:gd name="connsiteY13" fmla="*/ 6020 h 10001"/>
              <a:gd name="connsiteX14" fmla="*/ 16514 w 16514"/>
              <a:gd name="connsiteY14" fmla="*/ 6681 h 10001"/>
              <a:gd name="connsiteX0" fmla="*/ 7780 w 16514"/>
              <a:gd name="connsiteY0" fmla="*/ 445 h 10446"/>
              <a:gd name="connsiteX1" fmla="*/ 7465 w 16514"/>
              <a:gd name="connsiteY1" fmla="*/ 473 h 10446"/>
              <a:gd name="connsiteX2" fmla="*/ 9846 w 16514"/>
              <a:gd name="connsiteY2" fmla="*/ 6750 h 10446"/>
              <a:gd name="connsiteX3" fmla="*/ 1110 w 16514"/>
              <a:gd name="connsiteY3" fmla="*/ 5338 h 10446"/>
              <a:gd name="connsiteX4" fmla="*/ 0 w 16514"/>
              <a:gd name="connsiteY4" fmla="*/ 7974 h 10446"/>
              <a:gd name="connsiteX5" fmla="*/ 552 w 16514"/>
              <a:gd name="connsiteY5" fmla="*/ 10229 h 10446"/>
              <a:gd name="connsiteX6" fmla="*/ 1666 w 16514"/>
              <a:gd name="connsiteY6" fmla="*/ 10229 h 10446"/>
              <a:gd name="connsiteX7" fmla="*/ 2779 w 16514"/>
              <a:gd name="connsiteY7" fmla="*/ 9103 h 10446"/>
              <a:gd name="connsiteX8" fmla="*/ 2223 w 16514"/>
              <a:gd name="connsiteY8" fmla="*/ 6465 h 10446"/>
              <a:gd name="connsiteX9" fmla="*/ 5002 w 16514"/>
              <a:gd name="connsiteY9" fmla="*/ 6465 h 10446"/>
              <a:gd name="connsiteX10" fmla="*/ 6111 w 16514"/>
              <a:gd name="connsiteY10" fmla="*/ 7974 h 10446"/>
              <a:gd name="connsiteX11" fmla="*/ 8332 w 16514"/>
              <a:gd name="connsiteY11" fmla="*/ 7974 h 10446"/>
              <a:gd name="connsiteX12" fmla="*/ 8332 w 16514"/>
              <a:gd name="connsiteY12" fmla="*/ 6846 h 10446"/>
              <a:gd name="connsiteX13" fmla="*/ 8892 w 16514"/>
              <a:gd name="connsiteY13" fmla="*/ 6090 h 10446"/>
              <a:gd name="connsiteX14" fmla="*/ 9444 w 16514"/>
              <a:gd name="connsiteY14" fmla="*/ 6465 h 10446"/>
              <a:gd name="connsiteX15" fmla="*/ 16514 w 16514"/>
              <a:gd name="connsiteY15" fmla="*/ 7126 h 10446"/>
              <a:gd name="connsiteX0" fmla="*/ 7465 w 16514"/>
              <a:gd name="connsiteY0" fmla="*/ 0 h 9973"/>
              <a:gd name="connsiteX1" fmla="*/ 9846 w 16514"/>
              <a:gd name="connsiteY1" fmla="*/ 6277 h 9973"/>
              <a:gd name="connsiteX2" fmla="*/ 1110 w 16514"/>
              <a:gd name="connsiteY2" fmla="*/ 4865 h 9973"/>
              <a:gd name="connsiteX3" fmla="*/ 0 w 16514"/>
              <a:gd name="connsiteY3" fmla="*/ 7501 h 9973"/>
              <a:gd name="connsiteX4" fmla="*/ 552 w 16514"/>
              <a:gd name="connsiteY4" fmla="*/ 9756 h 9973"/>
              <a:gd name="connsiteX5" fmla="*/ 1666 w 16514"/>
              <a:gd name="connsiteY5" fmla="*/ 9756 h 9973"/>
              <a:gd name="connsiteX6" fmla="*/ 2779 w 16514"/>
              <a:gd name="connsiteY6" fmla="*/ 8630 h 9973"/>
              <a:gd name="connsiteX7" fmla="*/ 2223 w 16514"/>
              <a:gd name="connsiteY7" fmla="*/ 5992 h 9973"/>
              <a:gd name="connsiteX8" fmla="*/ 5002 w 16514"/>
              <a:gd name="connsiteY8" fmla="*/ 5992 h 9973"/>
              <a:gd name="connsiteX9" fmla="*/ 6111 w 16514"/>
              <a:gd name="connsiteY9" fmla="*/ 7501 h 9973"/>
              <a:gd name="connsiteX10" fmla="*/ 8332 w 16514"/>
              <a:gd name="connsiteY10" fmla="*/ 7501 h 9973"/>
              <a:gd name="connsiteX11" fmla="*/ 8332 w 16514"/>
              <a:gd name="connsiteY11" fmla="*/ 6373 h 9973"/>
              <a:gd name="connsiteX12" fmla="*/ 8892 w 16514"/>
              <a:gd name="connsiteY12" fmla="*/ 5617 h 9973"/>
              <a:gd name="connsiteX13" fmla="*/ 9444 w 16514"/>
              <a:gd name="connsiteY13" fmla="*/ 5992 h 9973"/>
              <a:gd name="connsiteX14" fmla="*/ 16514 w 16514"/>
              <a:gd name="connsiteY14" fmla="*/ 6653 h 9973"/>
              <a:gd name="connsiteX0" fmla="*/ 5962 w 10000"/>
              <a:gd name="connsiteY0" fmla="*/ 1504 h 5209"/>
              <a:gd name="connsiteX1" fmla="*/ 672 w 10000"/>
              <a:gd name="connsiteY1" fmla="*/ 88 h 5209"/>
              <a:gd name="connsiteX2" fmla="*/ 0 w 10000"/>
              <a:gd name="connsiteY2" fmla="*/ 2731 h 5209"/>
              <a:gd name="connsiteX3" fmla="*/ 334 w 10000"/>
              <a:gd name="connsiteY3" fmla="*/ 4992 h 5209"/>
              <a:gd name="connsiteX4" fmla="*/ 1009 w 10000"/>
              <a:gd name="connsiteY4" fmla="*/ 4992 h 5209"/>
              <a:gd name="connsiteX5" fmla="*/ 1683 w 10000"/>
              <a:gd name="connsiteY5" fmla="*/ 3863 h 5209"/>
              <a:gd name="connsiteX6" fmla="*/ 1346 w 10000"/>
              <a:gd name="connsiteY6" fmla="*/ 1218 h 5209"/>
              <a:gd name="connsiteX7" fmla="*/ 3029 w 10000"/>
              <a:gd name="connsiteY7" fmla="*/ 1218 h 5209"/>
              <a:gd name="connsiteX8" fmla="*/ 3700 w 10000"/>
              <a:gd name="connsiteY8" fmla="*/ 2731 h 5209"/>
              <a:gd name="connsiteX9" fmla="*/ 5045 w 10000"/>
              <a:gd name="connsiteY9" fmla="*/ 2731 h 5209"/>
              <a:gd name="connsiteX10" fmla="*/ 5045 w 10000"/>
              <a:gd name="connsiteY10" fmla="*/ 1600 h 5209"/>
              <a:gd name="connsiteX11" fmla="*/ 5385 w 10000"/>
              <a:gd name="connsiteY11" fmla="*/ 842 h 5209"/>
              <a:gd name="connsiteX12" fmla="*/ 5719 w 10000"/>
              <a:gd name="connsiteY12" fmla="*/ 1218 h 5209"/>
              <a:gd name="connsiteX13" fmla="*/ 10000 w 10000"/>
              <a:gd name="connsiteY13" fmla="*/ 1881 h 5209"/>
              <a:gd name="connsiteX0" fmla="*/ 5962 w 5962"/>
              <a:gd name="connsiteY0" fmla="*/ 2718 h 9832"/>
              <a:gd name="connsiteX1" fmla="*/ 672 w 5962"/>
              <a:gd name="connsiteY1" fmla="*/ 0 h 9832"/>
              <a:gd name="connsiteX2" fmla="*/ 0 w 5962"/>
              <a:gd name="connsiteY2" fmla="*/ 5074 h 9832"/>
              <a:gd name="connsiteX3" fmla="*/ 334 w 5962"/>
              <a:gd name="connsiteY3" fmla="*/ 9414 h 9832"/>
              <a:gd name="connsiteX4" fmla="*/ 1009 w 5962"/>
              <a:gd name="connsiteY4" fmla="*/ 9414 h 9832"/>
              <a:gd name="connsiteX5" fmla="*/ 1683 w 5962"/>
              <a:gd name="connsiteY5" fmla="*/ 7247 h 9832"/>
              <a:gd name="connsiteX6" fmla="*/ 1346 w 5962"/>
              <a:gd name="connsiteY6" fmla="*/ 2169 h 9832"/>
              <a:gd name="connsiteX7" fmla="*/ 3029 w 5962"/>
              <a:gd name="connsiteY7" fmla="*/ 2169 h 9832"/>
              <a:gd name="connsiteX8" fmla="*/ 3700 w 5962"/>
              <a:gd name="connsiteY8" fmla="*/ 5074 h 9832"/>
              <a:gd name="connsiteX9" fmla="*/ 5045 w 5962"/>
              <a:gd name="connsiteY9" fmla="*/ 5074 h 9832"/>
              <a:gd name="connsiteX10" fmla="*/ 5045 w 5962"/>
              <a:gd name="connsiteY10" fmla="*/ 2903 h 9832"/>
              <a:gd name="connsiteX11" fmla="*/ 5385 w 5962"/>
              <a:gd name="connsiteY11" fmla="*/ 1447 h 9832"/>
              <a:gd name="connsiteX12" fmla="*/ 5719 w 5962"/>
              <a:gd name="connsiteY12" fmla="*/ 2169 h 9832"/>
              <a:gd name="connsiteX0" fmla="*/ 10000 w 10000"/>
              <a:gd name="connsiteY0" fmla="*/ 2764 h 10000"/>
              <a:gd name="connsiteX1" fmla="*/ 1127 w 10000"/>
              <a:gd name="connsiteY1" fmla="*/ 0 h 10000"/>
              <a:gd name="connsiteX2" fmla="*/ 0 w 10000"/>
              <a:gd name="connsiteY2" fmla="*/ 5161 h 10000"/>
              <a:gd name="connsiteX3" fmla="*/ 560 w 10000"/>
              <a:gd name="connsiteY3" fmla="*/ 9575 h 10000"/>
              <a:gd name="connsiteX4" fmla="*/ 1692 w 10000"/>
              <a:gd name="connsiteY4" fmla="*/ 9575 h 10000"/>
              <a:gd name="connsiteX5" fmla="*/ 2823 w 10000"/>
              <a:gd name="connsiteY5" fmla="*/ 7371 h 10000"/>
              <a:gd name="connsiteX6" fmla="*/ 2258 w 10000"/>
              <a:gd name="connsiteY6" fmla="*/ 2206 h 10000"/>
              <a:gd name="connsiteX7" fmla="*/ 5081 w 10000"/>
              <a:gd name="connsiteY7" fmla="*/ 2206 h 10000"/>
              <a:gd name="connsiteX8" fmla="*/ 6206 w 10000"/>
              <a:gd name="connsiteY8" fmla="*/ 5161 h 10000"/>
              <a:gd name="connsiteX9" fmla="*/ 8462 w 10000"/>
              <a:gd name="connsiteY9" fmla="*/ 5161 h 10000"/>
              <a:gd name="connsiteX10" fmla="*/ 8462 w 10000"/>
              <a:gd name="connsiteY10" fmla="*/ 2953 h 10000"/>
              <a:gd name="connsiteX11" fmla="*/ 9032 w 10000"/>
              <a:gd name="connsiteY11" fmla="*/ 1472 h 10000"/>
              <a:gd name="connsiteX0" fmla="*/ 10000 w 10000"/>
              <a:gd name="connsiteY0" fmla="*/ 2764 h 10000"/>
              <a:gd name="connsiteX1" fmla="*/ 1127 w 10000"/>
              <a:gd name="connsiteY1" fmla="*/ 0 h 10000"/>
              <a:gd name="connsiteX2" fmla="*/ 0 w 10000"/>
              <a:gd name="connsiteY2" fmla="*/ 5161 h 10000"/>
              <a:gd name="connsiteX3" fmla="*/ 560 w 10000"/>
              <a:gd name="connsiteY3" fmla="*/ 9575 h 10000"/>
              <a:gd name="connsiteX4" fmla="*/ 1692 w 10000"/>
              <a:gd name="connsiteY4" fmla="*/ 9575 h 10000"/>
              <a:gd name="connsiteX5" fmla="*/ 2823 w 10000"/>
              <a:gd name="connsiteY5" fmla="*/ 7371 h 10000"/>
              <a:gd name="connsiteX6" fmla="*/ 2258 w 10000"/>
              <a:gd name="connsiteY6" fmla="*/ 2206 h 10000"/>
              <a:gd name="connsiteX7" fmla="*/ 5081 w 10000"/>
              <a:gd name="connsiteY7" fmla="*/ 2206 h 10000"/>
              <a:gd name="connsiteX8" fmla="*/ 6206 w 10000"/>
              <a:gd name="connsiteY8" fmla="*/ 5161 h 10000"/>
              <a:gd name="connsiteX9" fmla="*/ 8462 w 10000"/>
              <a:gd name="connsiteY9" fmla="*/ 5161 h 10000"/>
              <a:gd name="connsiteX10" fmla="*/ 8462 w 10000"/>
              <a:gd name="connsiteY10" fmla="*/ 2953 h 10000"/>
              <a:gd name="connsiteX0" fmla="*/ 1127 w 8462"/>
              <a:gd name="connsiteY0" fmla="*/ 0 h 10000"/>
              <a:gd name="connsiteX1" fmla="*/ 0 w 8462"/>
              <a:gd name="connsiteY1" fmla="*/ 5161 h 10000"/>
              <a:gd name="connsiteX2" fmla="*/ 560 w 8462"/>
              <a:gd name="connsiteY2" fmla="*/ 9575 h 10000"/>
              <a:gd name="connsiteX3" fmla="*/ 1692 w 8462"/>
              <a:gd name="connsiteY3" fmla="*/ 9575 h 10000"/>
              <a:gd name="connsiteX4" fmla="*/ 2823 w 8462"/>
              <a:gd name="connsiteY4" fmla="*/ 7371 h 10000"/>
              <a:gd name="connsiteX5" fmla="*/ 2258 w 8462"/>
              <a:gd name="connsiteY5" fmla="*/ 2206 h 10000"/>
              <a:gd name="connsiteX6" fmla="*/ 5081 w 8462"/>
              <a:gd name="connsiteY6" fmla="*/ 2206 h 10000"/>
              <a:gd name="connsiteX7" fmla="*/ 6206 w 8462"/>
              <a:gd name="connsiteY7" fmla="*/ 5161 h 10000"/>
              <a:gd name="connsiteX8" fmla="*/ 8462 w 8462"/>
              <a:gd name="connsiteY8" fmla="*/ 5161 h 10000"/>
              <a:gd name="connsiteX9" fmla="*/ 8462 w 8462"/>
              <a:gd name="connsiteY9" fmla="*/ 2953 h 10000"/>
              <a:gd name="connsiteX0" fmla="*/ 1332 w 10000"/>
              <a:gd name="connsiteY0" fmla="*/ 0 h 10000"/>
              <a:gd name="connsiteX1" fmla="*/ 0 w 10000"/>
              <a:gd name="connsiteY1" fmla="*/ 5161 h 10000"/>
              <a:gd name="connsiteX2" fmla="*/ 662 w 10000"/>
              <a:gd name="connsiteY2" fmla="*/ 9575 h 10000"/>
              <a:gd name="connsiteX3" fmla="*/ 2000 w 10000"/>
              <a:gd name="connsiteY3" fmla="*/ 9575 h 10000"/>
              <a:gd name="connsiteX4" fmla="*/ 3336 w 10000"/>
              <a:gd name="connsiteY4" fmla="*/ 7371 h 10000"/>
              <a:gd name="connsiteX5" fmla="*/ 2668 w 10000"/>
              <a:gd name="connsiteY5" fmla="*/ 2206 h 10000"/>
              <a:gd name="connsiteX6" fmla="*/ 6004 w 10000"/>
              <a:gd name="connsiteY6" fmla="*/ 2206 h 10000"/>
              <a:gd name="connsiteX7" fmla="*/ 7334 w 10000"/>
              <a:gd name="connsiteY7" fmla="*/ 5161 h 10000"/>
              <a:gd name="connsiteX8" fmla="*/ 10000 w 10000"/>
              <a:gd name="connsiteY8" fmla="*/ 5161 h 10000"/>
              <a:gd name="connsiteX0" fmla="*/ 1332 w 7334"/>
              <a:gd name="connsiteY0" fmla="*/ 0 h 10000"/>
              <a:gd name="connsiteX1" fmla="*/ 0 w 7334"/>
              <a:gd name="connsiteY1" fmla="*/ 5161 h 10000"/>
              <a:gd name="connsiteX2" fmla="*/ 662 w 7334"/>
              <a:gd name="connsiteY2" fmla="*/ 9575 h 10000"/>
              <a:gd name="connsiteX3" fmla="*/ 2000 w 7334"/>
              <a:gd name="connsiteY3" fmla="*/ 9575 h 10000"/>
              <a:gd name="connsiteX4" fmla="*/ 3336 w 7334"/>
              <a:gd name="connsiteY4" fmla="*/ 7371 h 10000"/>
              <a:gd name="connsiteX5" fmla="*/ 2668 w 7334"/>
              <a:gd name="connsiteY5" fmla="*/ 2206 h 10000"/>
              <a:gd name="connsiteX6" fmla="*/ 6004 w 7334"/>
              <a:gd name="connsiteY6" fmla="*/ 2206 h 10000"/>
              <a:gd name="connsiteX7" fmla="*/ 7334 w 7334"/>
              <a:gd name="connsiteY7" fmla="*/ 5161 h 10000"/>
              <a:gd name="connsiteX0" fmla="*/ 1816 w 8187"/>
              <a:gd name="connsiteY0" fmla="*/ 0 h 10000"/>
              <a:gd name="connsiteX1" fmla="*/ 0 w 8187"/>
              <a:gd name="connsiteY1" fmla="*/ 5161 h 10000"/>
              <a:gd name="connsiteX2" fmla="*/ 903 w 8187"/>
              <a:gd name="connsiteY2" fmla="*/ 9575 h 10000"/>
              <a:gd name="connsiteX3" fmla="*/ 2727 w 8187"/>
              <a:gd name="connsiteY3" fmla="*/ 9575 h 10000"/>
              <a:gd name="connsiteX4" fmla="*/ 4549 w 8187"/>
              <a:gd name="connsiteY4" fmla="*/ 7371 h 10000"/>
              <a:gd name="connsiteX5" fmla="*/ 3638 w 8187"/>
              <a:gd name="connsiteY5" fmla="*/ 2206 h 10000"/>
              <a:gd name="connsiteX6" fmla="*/ 8187 w 8187"/>
              <a:gd name="connsiteY6" fmla="*/ 2206 h 10000"/>
              <a:gd name="connsiteX0" fmla="*/ 2218 w 5556"/>
              <a:gd name="connsiteY0" fmla="*/ 0 h 10000"/>
              <a:gd name="connsiteX1" fmla="*/ 0 w 5556"/>
              <a:gd name="connsiteY1" fmla="*/ 5161 h 10000"/>
              <a:gd name="connsiteX2" fmla="*/ 1103 w 5556"/>
              <a:gd name="connsiteY2" fmla="*/ 9575 h 10000"/>
              <a:gd name="connsiteX3" fmla="*/ 3331 w 5556"/>
              <a:gd name="connsiteY3" fmla="*/ 9575 h 10000"/>
              <a:gd name="connsiteX4" fmla="*/ 5556 w 5556"/>
              <a:gd name="connsiteY4" fmla="*/ 7371 h 10000"/>
              <a:gd name="connsiteX5" fmla="*/ 4444 w 5556"/>
              <a:gd name="connsiteY5" fmla="*/ 2206 h 10000"/>
              <a:gd name="connsiteX0" fmla="*/ 2781 w 10010"/>
              <a:gd name="connsiteY0" fmla="*/ 50 h 7794"/>
              <a:gd name="connsiteX1" fmla="*/ 10 w 10010"/>
              <a:gd name="connsiteY1" fmla="*/ 2955 h 7794"/>
              <a:gd name="connsiteX2" fmla="*/ 1995 w 10010"/>
              <a:gd name="connsiteY2" fmla="*/ 7369 h 7794"/>
              <a:gd name="connsiteX3" fmla="*/ 6005 w 10010"/>
              <a:gd name="connsiteY3" fmla="*/ 7369 h 7794"/>
              <a:gd name="connsiteX4" fmla="*/ 10010 w 10010"/>
              <a:gd name="connsiteY4" fmla="*/ 5165 h 7794"/>
              <a:gd name="connsiteX5" fmla="*/ 8009 w 10010"/>
              <a:gd name="connsiteY5" fmla="*/ 0 h 7794"/>
              <a:gd name="connsiteX0" fmla="*/ 2778 w 10000"/>
              <a:gd name="connsiteY0" fmla="*/ 64 h 10000"/>
              <a:gd name="connsiteX1" fmla="*/ 10 w 10000"/>
              <a:gd name="connsiteY1" fmla="*/ 3791 h 10000"/>
              <a:gd name="connsiteX2" fmla="*/ 1993 w 10000"/>
              <a:gd name="connsiteY2" fmla="*/ 9455 h 10000"/>
              <a:gd name="connsiteX3" fmla="*/ 5999 w 10000"/>
              <a:gd name="connsiteY3" fmla="*/ 9455 h 10000"/>
              <a:gd name="connsiteX4" fmla="*/ 10000 w 10000"/>
              <a:gd name="connsiteY4" fmla="*/ 6627 h 10000"/>
              <a:gd name="connsiteX5" fmla="*/ 8001 w 10000"/>
              <a:gd name="connsiteY5" fmla="*/ 0 h 10000"/>
              <a:gd name="connsiteX6" fmla="*/ 2778 w 10000"/>
              <a:gd name="connsiteY6" fmla="*/ 64 h 10000"/>
              <a:gd name="connsiteX0" fmla="*/ 4039 w 10042"/>
              <a:gd name="connsiteY0" fmla="*/ 3050 h 10092"/>
              <a:gd name="connsiteX1" fmla="*/ 52 w 10042"/>
              <a:gd name="connsiteY1" fmla="*/ 3883 h 10092"/>
              <a:gd name="connsiteX2" fmla="*/ 2035 w 10042"/>
              <a:gd name="connsiteY2" fmla="*/ 9547 h 10092"/>
              <a:gd name="connsiteX3" fmla="*/ 6041 w 10042"/>
              <a:gd name="connsiteY3" fmla="*/ 9547 h 10092"/>
              <a:gd name="connsiteX4" fmla="*/ 10042 w 10042"/>
              <a:gd name="connsiteY4" fmla="*/ 6719 h 10092"/>
              <a:gd name="connsiteX5" fmla="*/ 8043 w 10042"/>
              <a:gd name="connsiteY5" fmla="*/ 92 h 10092"/>
              <a:gd name="connsiteX6" fmla="*/ 4039 w 10042"/>
              <a:gd name="connsiteY6" fmla="*/ 3050 h 10092"/>
              <a:gd name="connsiteX0" fmla="*/ 4039 w 10094"/>
              <a:gd name="connsiteY0" fmla="*/ 332 h 7374"/>
              <a:gd name="connsiteX1" fmla="*/ 52 w 10094"/>
              <a:gd name="connsiteY1" fmla="*/ 1165 h 7374"/>
              <a:gd name="connsiteX2" fmla="*/ 2035 w 10094"/>
              <a:gd name="connsiteY2" fmla="*/ 6829 h 7374"/>
              <a:gd name="connsiteX3" fmla="*/ 6041 w 10094"/>
              <a:gd name="connsiteY3" fmla="*/ 6829 h 7374"/>
              <a:gd name="connsiteX4" fmla="*/ 10042 w 10094"/>
              <a:gd name="connsiteY4" fmla="*/ 4001 h 7374"/>
              <a:gd name="connsiteX5" fmla="*/ 8043 w 10094"/>
              <a:gd name="connsiteY5" fmla="*/ 1425 h 7374"/>
              <a:gd name="connsiteX6" fmla="*/ 4039 w 10094"/>
              <a:gd name="connsiteY6" fmla="*/ 332 h 7374"/>
              <a:gd name="connsiteX0" fmla="*/ 4001 w 9999"/>
              <a:gd name="connsiteY0" fmla="*/ 1057 h 8645"/>
              <a:gd name="connsiteX1" fmla="*/ 52 w 9999"/>
              <a:gd name="connsiteY1" fmla="*/ 225 h 8645"/>
              <a:gd name="connsiteX2" fmla="*/ 2016 w 9999"/>
              <a:gd name="connsiteY2" fmla="*/ 7906 h 8645"/>
              <a:gd name="connsiteX3" fmla="*/ 5985 w 9999"/>
              <a:gd name="connsiteY3" fmla="*/ 7906 h 8645"/>
              <a:gd name="connsiteX4" fmla="*/ 9948 w 9999"/>
              <a:gd name="connsiteY4" fmla="*/ 4071 h 8645"/>
              <a:gd name="connsiteX5" fmla="*/ 7968 w 9999"/>
              <a:gd name="connsiteY5" fmla="*/ 577 h 8645"/>
              <a:gd name="connsiteX6" fmla="*/ 4001 w 9999"/>
              <a:gd name="connsiteY6" fmla="*/ 1057 h 8645"/>
              <a:gd name="connsiteX0" fmla="*/ 2875 w 8874"/>
              <a:gd name="connsiteY0" fmla="*/ 1077 h 9666"/>
              <a:gd name="connsiteX1" fmla="*/ 134 w 8874"/>
              <a:gd name="connsiteY1" fmla="*/ 2838 h 9666"/>
              <a:gd name="connsiteX2" fmla="*/ 890 w 8874"/>
              <a:gd name="connsiteY2" fmla="*/ 8999 h 9666"/>
              <a:gd name="connsiteX3" fmla="*/ 4860 w 8874"/>
              <a:gd name="connsiteY3" fmla="*/ 8999 h 9666"/>
              <a:gd name="connsiteX4" fmla="*/ 8823 w 8874"/>
              <a:gd name="connsiteY4" fmla="*/ 4563 h 9666"/>
              <a:gd name="connsiteX5" fmla="*/ 6843 w 8874"/>
              <a:gd name="connsiteY5" fmla="*/ 521 h 9666"/>
              <a:gd name="connsiteX6" fmla="*/ 2875 w 8874"/>
              <a:gd name="connsiteY6" fmla="*/ 1077 h 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74" h="9666">
                <a:moveTo>
                  <a:pt x="2875" y="1077"/>
                </a:moveTo>
                <a:cubicBezTo>
                  <a:pt x="1961" y="3026"/>
                  <a:pt x="465" y="1518"/>
                  <a:pt x="134" y="2838"/>
                </a:cubicBezTo>
                <a:cubicBezTo>
                  <a:pt x="-197" y="4158"/>
                  <a:pt x="102" y="7972"/>
                  <a:pt x="890" y="8999"/>
                </a:cubicBezTo>
                <a:cubicBezTo>
                  <a:pt x="1678" y="10026"/>
                  <a:pt x="3535" y="9741"/>
                  <a:pt x="4860" y="8999"/>
                </a:cubicBezTo>
                <a:cubicBezTo>
                  <a:pt x="6181" y="7520"/>
                  <a:pt x="8493" y="5977"/>
                  <a:pt x="8823" y="4563"/>
                </a:cubicBezTo>
                <a:cubicBezTo>
                  <a:pt x="9154" y="3150"/>
                  <a:pt x="7834" y="1102"/>
                  <a:pt x="6843" y="521"/>
                </a:cubicBezTo>
                <a:cubicBezTo>
                  <a:pt x="5852" y="-59"/>
                  <a:pt x="4199" y="-470"/>
                  <a:pt x="2875" y="1077"/>
                </a:cubicBez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67" name="MW"/>
          <p:cNvSpPr>
            <a:spLocks/>
          </p:cNvSpPr>
          <p:nvPr/>
        </p:nvSpPr>
        <p:spPr bwMode="auto">
          <a:xfrm>
            <a:off x="5158550" y="4270158"/>
            <a:ext cx="66308" cy="152173"/>
          </a:xfrm>
          <a:custGeom>
            <a:avLst/>
            <a:gdLst>
              <a:gd name="T0" fmla="*/ 2147483647 w 43"/>
              <a:gd name="T1" fmla="*/ 2147483647 h 70"/>
              <a:gd name="T2" fmla="*/ 2147483647 w 43"/>
              <a:gd name="T3" fmla="*/ 2147483647 h 70"/>
              <a:gd name="T4" fmla="*/ 2147483647 w 43"/>
              <a:gd name="T5" fmla="*/ 2147483647 h 70"/>
              <a:gd name="T6" fmla="*/ 2147483647 w 43"/>
              <a:gd name="T7" fmla="*/ 2147483647 h 70"/>
              <a:gd name="T8" fmla="*/ 2147483647 w 43"/>
              <a:gd name="T9" fmla="*/ 2147483647 h 70"/>
              <a:gd name="T10" fmla="*/ 2147483647 w 43"/>
              <a:gd name="T11" fmla="*/ 2147483647 h 70"/>
              <a:gd name="T12" fmla="*/ 2147483647 w 43"/>
              <a:gd name="T13" fmla="*/ 2147483647 h 70"/>
              <a:gd name="T14" fmla="*/ 2147483647 w 43"/>
              <a:gd name="T15" fmla="*/ 2147483647 h 70"/>
              <a:gd name="T16" fmla="*/ 2147483647 w 43"/>
              <a:gd name="T17" fmla="*/ 2147483647 h 70"/>
              <a:gd name="T18" fmla="*/ 2147483647 w 43"/>
              <a:gd name="T19" fmla="*/ 2147483647 h 70"/>
              <a:gd name="T20" fmla="*/ 2147483647 w 43"/>
              <a:gd name="T21" fmla="*/ 2147483647 h 70"/>
              <a:gd name="T22" fmla="*/ 2147483647 w 43"/>
              <a:gd name="T23" fmla="*/ 2147483647 h 70"/>
              <a:gd name="T24" fmla="*/ 2147483647 w 43"/>
              <a:gd name="T25" fmla="*/ 2147483647 h 70"/>
              <a:gd name="T26" fmla="*/ 2147483647 w 43"/>
              <a:gd name="T27" fmla="*/ 2147483647 h 70"/>
              <a:gd name="T28" fmla="*/ 2147483647 w 43"/>
              <a:gd name="T29" fmla="*/ 2147483647 h 70"/>
              <a:gd name="T30" fmla="*/ 0 w 43"/>
              <a:gd name="T31" fmla="*/ 2147483647 h 70"/>
              <a:gd name="T32" fmla="*/ 0 w 43"/>
              <a:gd name="T33" fmla="*/ 2147483647 h 70"/>
              <a:gd name="T34" fmla="*/ 2147483647 w 43"/>
              <a:gd name="T35" fmla="*/ 2147483647 h 70"/>
              <a:gd name="T36" fmla="*/ 2147483647 w 43"/>
              <a:gd name="T37" fmla="*/ 2147483647 h 70"/>
              <a:gd name="T38" fmla="*/ 2147483647 w 43"/>
              <a:gd name="T39" fmla="*/ 2147483647 h 70"/>
              <a:gd name="T40" fmla="*/ 2147483647 w 43"/>
              <a:gd name="T41" fmla="*/ 2147483647 h 70"/>
              <a:gd name="T42" fmla="*/ 2147483647 w 43"/>
              <a:gd name="T43" fmla="*/ 2147483647 h 70"/>
              <a:gd name="T44" fmla="*/ 2147483647 w 43"/>
              <a:gd name="T45" fmla="*/ 2147483647 h 70"/>
              <a:gd name="T46" fmla="*/ 2147483647 w 43"/>
              <a:gd name="T47" fmla="*/ 2147483647 h 70"/>
              <a:gd name="T48" fmla="*/ 2147483647 w 43"/>
              <a:gd name="T49" fmla="*/ 2147483647 h 70"/>
              <a:gd name="T50" fmla="*/ 2147483647 w 43"/>
              <a:gd name="T51" fmla="*/ 2147483647 h 70"/>
              <a:gd name="T52" fmla="*/ 2147483647 w 43"/>
              <a:gd name="T53" fmla="*/ 2147483647 h 70"/>
              <a:gd name="T54" fmla="*/ 2147483647 w 43"/>
              <a:gd name="T55" fmla="*/ 2147483647 h 70"/>
              <a:gd name="T56" fmla="*/ 2147483647 w 43"/>
              <a:gd name="T57" fmla="*/ 2147483647 h 70"/>
              <a:gd name="T58" fmla="*/ 2147483647 w 43"/>
              <a:gd name="T59" fmla="*/ 2147483647 h 70"/>
              <a:gd name="T60" fmla="*/ 2147483647 w 43"/>
              <a:gd name="T61" fmla="*/ 2147483647 h 70"/>
              <a:gd name="T62" fmla="*/ 2147483647 w 43"/>
              <a:gd name="T63" fmla="*/ 2147483647 h 70"/>
              <a:gd name="T64" fmla="*/ 2147483647 w 43"/>
              <a:gd name="T65" fmla="*/ 2147483647 h 70"/>
              <a:gd name="T66" fmla="*/ 2147483647 w 43"/>
              <a:gd name="T67" fmla="*/ 2147483647 h 70"/>
              <a:gd name="T68" fmla="*/ 2147483647 w 43"/>
              <a:gd name="T69" fmla="*/ 2147483647 h 70"/>
              <a:gd name="T70" fmla="*/ 2147483647 w 43"/>
              <a:gd name="T71" fmla="*/ 2147483647 h 70"/>
              <a:gd name="T72" fmla="*/ 2147483647 w 43"/>
              <a:gd name="T73" fmla="*/ 2147483647 h 70"/>
              <a:gd name="T74" fmla="*/ 2147483647 w 43"/>
              <a:gd name="T75" fmla="*/ 2147483647 h 70"/>
              <a:gd name="T76" fmla="*/ 2147483647 w 43"/>
              <a:gd name="T77" fmla="*/ 2147483647 h 70"/>
              <a:gd name="T78" fmla="*/ 2147483647 w 43"/>
              <a:gd name="T79" fmla="*/ 2147483647 h 70"/>
              <a:gd name="T80" fmla="*/ 2147483647 w 43"/>
              <a:gd name="T81" fmla="*/ 2147483647 h 70"/>
              <a:gd name="T82" fmla="*/ 2147483647 w 43"/>
              <a:gd name="T83" fmla="*/ 2147483647 h 70"/>
              <a:gd name="T84" fmla="*/ 2147483647 w 43"/>
              <a:gd name="T85" fmla="*/ 2147483647 h 70"/>
              <a:gd name="T86" fmla="*/ 2147483647 w 43"/>
              <a:gd name="T87" fmla="*/ 2147483647 h 70"/>
              <a:gd name="T88" fmla="*/ 2147483647 w 43"/>
              <a:gd name="T89" fmla="*/ 2147483647 h 70"/>
              <a:gd name="T90" fmla="*/ 2147483647 w 43"/>
              <a:gd name="T91" fmla="*/ 2147483647 h 70"/>
              <a:gd name="T92" fmla="*/ 2147483647 w 43"/>
              <a:gd name="T93" fmla="*/ 2147483647 h 70"/>
              <a:gd name="T94" fmla="*/ 2147483647 w 43"/>
              <a:gd name="T95" fmla="*/ 2147483647 h 70"/>
              <a:gd name="T96" fmla="*/ 2147483647 w 43"/>
              <a:gd name="T97" fmla="*/ 2147483647 h 70"/>
              <a:gd name="T98" fmla="*/ 2147483647 w 43"/>
              <a:gd name="T99" fmla="*/ 2147483647 h 70"/>
              <a:gd name="T100" fmla="*/ 2147483647 w 43"/>
              <a:gd name="T101" fmla="*/ 2147483647 h 70"/>
              <a:gd name="T102" fmla="*/ 2147483647 w 43"/>
              <a:gd name="T103" fmla="*/ 2147483647 h 70"/>
              <a:gd name="T104" fmla="*/ 2147483647 w 43"/>
              <a:gd name="T105" fmla="*/ 2147483647 h 70"/>
              <a:gd name="T106" fmla="*/ 2147483647 w 43"/>
              <a:gd name="T107" fmla="*/ 2147483647 h 70"/>
              <a:gd name="T108" fmla="*/ 2147483647 w 43"/>
              <a:gd name="T109" fmla="*/ 2147483647 h 70"/>
              <a:gd name="T110" fmla="*/ 2147483647 w 43"/>
              <a:gd name="T111" fmla="*/ 0 h 70"/>
              <a:gd name="T112" fmla="*/ 2147483647 w 43"/>
              <a:gd name="T113" fmla="*/ 0 h 70"/>
              <a:gd name="T114" fmla="*/ 2147483647 w 43"/>
              <a:gd name="T115" fmla="*/ 2147483647 h 70"/>
              <a:gd name="T116" fmla="*/ 2147483647 w 43"/>
              <a:gd name="T117" fmla="*/ 0 h 70"/>
              <a:gd name="T118" fmla="*/ 2147483647 w 43"/>
              <a:gd name="T119" fmla="*/ 2147483647 h 70"/>
              <a:gd name="T120" fmla="*/ 2147483647 w 43"/>
              <a:gd name="T121" fmla="*/ 2147483647 h 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5814 w 10000"/>
              <a:gd name="connsiteY4" fmla="*/ 5429 h 10000"/>
              <a:gd name="connsiteX5" fmla="*/ 5116 w 10000"/>
              <a:gd name="connsiteY5" fmla="*/ 5571 h 10000"/>
              <a:gd name="connsiteX6" fmla="*/ 4884 w 10000"/>
              <a:gd name="connsiteY6" fmla="*/ 6429 h 10000"/>
              <a:gd name="connsiteX7" fmla="*/ 4651 w 10000"/>
              <a:gd name="connsiteY7" fmla="*/ 6857 h 10000"/>
              <a:gd name="connsiteX8" fmla="*/ 5349 w 10000"/>
              <a:gd name="connsiteY8" fmla="*/ 7429 h 10000"/>
              <a:gd name="connsiteX9" fmla="*/ 5349 w 10000"/>
              <a:gd name="connsiteY9" fmla="*/ 7714 h 10000"/>
              <a:gd name="connsiteX10" fmla="*/ 3953 w 10000"/>
              <a:gd name="connsiteY10" fmla="*/ 7286 h 10000"/>
              <a:gd name="connsiteX11" fmla="*/ 2558 w 10000"/>
              <a:gd name="connsiteY11" fmla="*/ 6857 h 10000"/>
              <a:gd name="connsiteX12" fmla="*/ 1395 w 10000"/>
              <a:gd name="connsiteY12" fmla="*/ 6857 h 10000"/>
              <a:gd name="connsiteX13" fmla="*/ 1395 w 10000"/>
              <a:gd name="connsiteY13" fmla="*/ 7429 h 10000"/>
              <a:gd name="connsiteX14" fmla="*/ 0 w 10000"/>
              <a:gd name="connsiteY14" fmla="*/ 7571 h 10000"/>
              <a:gd name="connsiteX15" fmla="*/ 0 w 10000"/>
              <a:gd name="connsiteY15" fmla="*/ 9143 h 10000"/>
              <a:gd name="connsiteX16" fmla="*/ 465 w 10000"/>
              <a:gd name="connsiteY16" fmla="*/ 9714 h 10000"/>
              <a:gd name="connsiteX17" fmla="*/ 1395 w 10000"/>
              <a:gd name="connsiteY17" fmla="*/ 9714 h 10000"/>
              <a:gd name="connsiteX18" fmla="*/ 1860 w 10000"/>
              <a:gd name="connsiteY18" fmla="*/ 9857 h 10000"/>
              <a:gd name="connsiteX19" fmla="*/ 1628 w 10000"/>
              <a:gd name="connsiteY19" fmla="*/ 9857 h 10000"/>
              <a:gd name="connsiteX20" fmla="*/ 2093 w 10000"/>
              <a:gd name="connsiteY20" fmla="*/ 10000 h 10000"/>
              <a:gd name="connsiteX21" fmla="*/ 2558 w 10000"/>
              <a:gd name="connsiteY21" fmla="*/ 9857 h 10000"/>
              <a:gd name="connsiteX22" fmla="*/ 3488 w 10000"/>
              <a:gd name="connsiteY22" fmla="*/ 10000 h 10000"/>
              <a:gd name="connsiteX23" fmla="*/ 4186 w 10000"/>
              <a:gd name="connsiteY23" fmla="*/ 9571 h 10000"/>
              <a:gd name="connsiteX24" fmla="*/ 5116 w 10000"/>
              <a:gd name="connsiteY24" fmla="*/ 9000 h 10000"/>
              <a:gd name="connsiteX25" fmla="*/ 5814 w 10000"/>
              <a:gd name="connsiteY25" fmla="*/ 8857 h 10000"/>
              <a:gd name="connsiteX26" fmla="*/ 5581 w 10000"/>
              <a:gd name="connsiteY26" fmla="*/ 8857 h 10000"/>
              <a:gd name="connsiteX27" fmla="*/ 5581 w 10000"/>
              <a:gd name="connsiteY27" fmla="*/ 8714 h 10000"/>
              <a:gd name="connsiteX28" fmla="*/ 7674 w 10000"/>
              <a:gd name="connsiteY28" fmla="*/ 8143 h 10000"/>
              <a:gd name="connsiteX29" fmla="*/ 8605 w 10000"/>
              <a:gd name="connsiteY29" fmla="*/ 8429 h 10000"/>
              <a:gd name="connsiteX30" fmla="*/ 9070 w 10000"/>
              <a:gd name="connsiteY30" fmla="*/ 8857 h 10000"/>
              <a:gd name="connsiteX31" fmla="*/ 9302 w 10000"/>
              <a:gd name="connsiteY31" fmla="*/ 9143 h 10000"/>
              <a:gd name="connsiteX32" fmla="*/ 10000 w 10000"/>
              <a:gd name="connsiteY32" fmla="*/ 8857 h 10000"/>
              <a:gd name="connsiteX33" fmla="*/ 10000 w 10000"/>
              <a:gd name="connsiteY33" fmla="*/ 8429 h 10000"/>
              <a:gd name="connsiteX34" fmla="*/ 9302 w 10000"/>
              <a:gd name="connsiteY34" fmla="*/ 7714 h 10000"/>
              <a:gd name="connsiteX35" fmla="*/ 9302 w 10000"/>
              <a:gd name="connsiteY35" fmla="*/ 7000 h 10000"/>
              <a:gd name="connsiteX36" fmla="*/ 9535 w 10000"/>
              <a:gd name="connsiteY36" fmla="*/ 7000 h 10000"/>
              <a:gd name="connsiteX37" fmla="*/ 9070 w 10000"/>
              <a:gd name="connsiteY37" fmla="*/ 6286 h 10000"/>
              <a:gd name="connsiteX38" fmla="*/ 8837 w 10000"/>
              <a:gd name="connsiteY38" fmla="*/ 6000 h 10000"/>
              <a:gd name="connsiteX39" fmla="*/ 7674 w 10000"/>
              <a:gd name="connsiteY39" fmla="*/ 5857 h 10000"/>
              <a:gd name="connsiteX40" fmla="*/ 6512 w 10000"/>
              <a:gd name="connsiteY40" fmla="*/ 5571 h 10000"/>
              <a:gd name="connsiteX41" fmla="*/ 6047 w 10000"/>
              <a:gd name="connsiteY41" fmla="*/ 4857 h 10000"/>
              <a:gd name="connsiteX42" fmla="*/ 5581 w 10000"/>
              <a:gd name="connsiteY42" fmla="*/ 3714 h 10000"/>
              <a:gd name="connsiteX43" fmla="*/ 6047 w 10000"/>
              <a:gd name="connsiteY43" fmla="*/ 3286 h 10000"/>
              <a:gd name="connsiteX44" fmla="*/ 5814 w 10000"/>
              <a:gd name="connsiteY44" fmla="*/ 2286 h 10000"/>
              <a:gd name="connsiteX45" fmla="*/ 6977 w 10000"/>
              <a:gd name="connsiteY45" fmla="*/ 2286 h 10000"/>
              <a:gd name="connsiteX46" fmla="*/ 7442 w 10000"/>
              <a:gd name="connsiteY46" fmla="*/ 2857 h 10000"/>
              <a:gd name="connsiteX47" fmla="*/ 8372 w 10000"/>
              <a:gd name="connsiteY47" fmla="*/ 2857 h 10000"/>
              <a:gd name="connsiteX48" fmla="*/ 8372 w 10000"/>
              <a:gd name="connsiteY48" fmla="*/ 2429 h 10000"/>
              <a:gd name="connsiteX49" fmla="*/ 8605 w 10000"/>
              <a:gd name="connsiteY49" fmla="*/ 2143 h 10000"/>
              <a:gd name="connsiteX50" fmla="*/ 8837 w 10000"/>
              <a:gd name="connsiteY50" fmla="*/ 2286 h 10000"/>
              <a:gd name="connsiteX51" fmla="*/ 8605 w 10000"/>
              <a:gd name="connsiteY51" fmla="*/ 1429 h 10000"/>
              <a:gd name="connsiteX52" fmla="*/ 9070 w 10000"/>
              <a:gd name="connsiteY52" fmla="*/ 857 h 10000"/>
              <a:gd name="connsiteX53" fmla="*/ 9070 w 10000"/>
              <a:gd name="connsiteY53" fmla="*/ 286 h 10000"/>
              <a:gd name="connsiteX54" fmla="*/ 8605 w 10000"/>
              <a:gd name="connsiteY54" fmla="*/ 0 h 10000"/>
              <a:gd name="connsiteX55" fmla="*/ 8140 w 10000"/>
              <a:gd name="connsiteY55" fmla="*/ 0 h 10000"/>
              <a:gd name="connsiteX56" fmla="*/ 6512 w 10000"/>
              <a:gd name="connsiteY56" fmla="*/ 143 h 10000"/>
              <a:gd name="connsiteX57" fmla="*/ 6279 w 10000"/>
              <a:gd name="connsiteY57" fmla="*/ 0 h 10000"/>
              <a:gd name="connsiteX58" fmla="*/ 6279 w 10000"/>
              <a:gd name="connsiteY58" fmla="*/ 714 h 10000"/>
              <a:gd name="connsiteX59" fmla="*/ 6279 w 10000"/>
              <a:gd name="connsiteY59" fmla="*/ 857 h 10000"/>
              <a:gd name="connsiteX0" fmla="*/ 6279 w 10000"/>
              <a:gd name="connsiteY0" fmla="*/ 857 h 10000"/>
              <a:gd name="connsiteX1" fmla="*/ 5349 w 10000"/>
              <a:gd name="connsiteY1" fmla="*/ 1857 h 10000"/>
              <a:gd name="connsiteX2" fmla="*/ 4884 w 10000"/>
              <a:gd name="connsiteY2" fmla="*/ 2857 h 10000"/>
              <a:gd name="connsiteX3" fmla="*/ 5814 w 10000"/>
              <a:gd name="connsiteY3" fmla="*/ 5429 h 10000"/>
              <a:gd name="connsiteX4" fmla="*/ 5116 w 10000"/>
              <a:gd name="connsiteY4" fmla="*/ 5571 h 10000"/>
              <a:gd name="connsiteX5" fmla="*/ 4884 w 10000"/>
              <a:gd name="connsiteY5" fmla="*/ 6429 h 10000"/>
              <a:gd name="connsiteX6" fmla="*/ 4651 w 10000"/>
              <a:gd name="connsiteY6" fmla="*/ 6857 h 10000"/>
              <a:gd name="connsiteX7" fmla="*/ 5349 w 10000"/>
              <a:gd name="connsiteY7" fmla="*/ 7429 h 10000"/>
              <a:gd name="connsiteX8" fmla="*/ 5349 w 10000"/>
              <a:gd name="connsiteY8" fmla="*/ 7714 h 10000"/>
              <a:gd name="connsiteX9" fmla="*/ 3953 w 10000"/>
              <a:gd name="connsiteY9" fmla="*/ 7286 h 10000"/>
              <a:gd name="connsiteX10" fmla="*/ 2558 w 10000"/>
              <a:gd name="connsiteY10" fmla="*/ 6857 h 10000"/>
              <a:gd name="connsiteX11" fmla="*/ 1395 w 10000"/>
              <a:gd name="connsiteY11" fmla="*/ 6857 h 10000"/>
              <a:gd name="connsiteX12" fmla="*/ 1395 w 10000"/>
              <a:gd name="connsiteY12" fmla="*/ 7429 h 10000"/>
              <a:gd name="connsiteX13" fmla="*/ 0 w 10000"/>
              <a:gd name="connsiteY13" fmla="*/ 7571 h 10000"/>
              <a:gd name="connsiteX14" fmla="*/ 0 w 10000"/>
              <a:gd name="connsiteY14" fmla="*/ 9143 h 10000"/>
              <a:gd name="connsiteX15" fmla="*/ 465 w 10000"/>
              <a:gd name="connsiteY15" fmla="*/ 9714 h 10000"/>
              <a:gd name="connsiteX16" fmla="*/ 1395 w 10000"/>
              <a:gd name="connsiteY16" fmla="*/ 9714 h 10000"/>
              <a:gd name="connsiteX17" fmla="*/ 1860 w 10000"/>
              <a:gd name="connsiteY17" fmla="*/ 9857 h 10000"/>
              <a:gd name="connsiteX18" fmla="*/ 1628 w 10000"/>
              <a:gd name="connsiteY18" fmla="*/ 9857 h 10000"/>
              <a:gd name="connsiteX19" fmla="*/ 2093 w 10000"/>
              <a:gd name="connsiteY19" fmla="*/ 10000 h 10000"/>
              <a:gd name="connsiteX20" fmla="*/ 2558 w 10000"/>
              <a:gd name="connsiteY20" fmla="*/ 9857 h 10000"/>
              <a:gd name="connsiteX21" fmla="*/ 3488 w 10000"/>
              <a:gd name="connsiteY21" fmla="*/ 10000 h 10000"/>
              <a:gd name="connsiteX22" fmla="*/ 4186 w 10000"/>
              <a:gd name="connsiteY22" fmla="*/ 9571 h 10000"/>
              <a:gd name="connsiteX23" fmla="*/ 5116 w 10000"/>
              <a:gd name="connsiteY23" fmla="*/ 9000 h 10000"/>
              <a:gd name="connsiteX24" fmla="*/ 5814 w 10000"/>
              <a:gd name="connsiteY24" fmla="*/ 8857 h 10000"/>
              <a:gd name="connsiteX25" fmla="*/ 5581 w 10000"/>
              <a:gd name="connsiteY25" fmla="*/ 8857 h 10000"/>
              <a:gd name="connsiteX26" fmla="*/ 5581 w 10000"/>
              <a:gd name="connsiteY26" fmla="*/ 8714 h 10000"/>
              <a:gd name="connsiteX27" fmla="*/ 7674 w 10000"/>
              <a:gd name="connsiteY27" fmla="*/ 8143 h 10000"/>
              <a:gd name="connsiteX28" fmla="*/ 8605 w 10000"/>
              <a:gd name="connsiteY28" fmla="*/ 8429 h 10000"/>
              <a:gd name="connsiteX29" fmla="*/ 9070 w 10000"/>
              <a:gd name="connsiteY29" fmla="*/ 8857 h 10000"/>
              <a:gd name="connsiteX30" fmla="*/ 9302 w 10000"/>
              <a:gd name="connsiteY30" fmla="*/ 9143 h 10000"/>
              <a:gd name="connsiteX31" fmla="*/ 10000 w 10000"/>
              <a:gd name="connsiteY31" fmla="*/ 8857 h 10000"/>
              <a:gd name="connsiteX32" fmla="*/ 10000 w 10000"/>
              <a:gd name="connsiteY32" fmla="*/ 8429 h 10000"/>
              <a:gd name="connsiteX33" fmla="*/ 9302 w 10000"/>
              <a:gd name="connsiteY33" fmla="*/ 7714 h 10000"/>
              <a:gd name="connsiteX34" fmla="*/ 9302 w 10000"/>
              <a:gd name="connsiteY34" fmla="*/ 7000 h 10000"/>
              <a:gd name="connsiteX35" fmla="*/ 9535 w 10000"/>
              <a:gd name="connsiteY35" fmla="*/ 7000 h 10000"/>
              <a:gd name="connsiteX36" fmla="*/ 9070 w 10000"/>
              <a:gd name="connsiteY36" fmla="*/ 6286 h 10000"/>
              <a:gd name="connsiteX37" fmla="*/ 8837 w 10000"/>
              <a:gd name="connsiteY37" fmla="*/ 6000 h 10000"/>
              <a:gd name="connsiteX38" fmla="*/ 7674 w 10000"/>
              <a:gd name="connsiteY38" fmla="*/ 5857 h 10000"/>
              <a:gd name="connsiteX39" fmla="*/ 6512 w 10000"/>
              <a:gd name="connsiteY39" fmla="*/ 5571 h 10000"/>
              <a:gd name="connsiteX40" fmla="*/ 6047 w 10000"/>
              <a:gd name="connsiteY40" fmla="*/ 4857 h 10000"/>
              <a:gd name="connsiteX41" fmla="*/ 5581 w 10000"/>
              <a:gd name="connsiteY41" fmla="*/ 3714 h 10000"/>
              <a:gd name="connsiteX42" fmla="*/ 6047 w 10000"/>
              <a:gd name="connsiteY42" fmla="*/ 3286 h 10000"/>
              <a:gd name="connsiteX43" fmla="*/ 5814 w 10000"/>
              <a:gd name="connsiteY43" fmla="*/ 2286 h 10000"/>
              <a:gd name="connsiteX44" fmla="*/ 6977 w 10000"/>
              <a:gd name="connsiteY44" fmla="*/ 2286 h 10000"/>
              <a:gd name="connsiteX45" fmla="*/ 7442 w 10000"/>
              <a:gd name="connsiteY45" fmla="*/ 2857 h 10000"/>
              <a:gd name="connsiteX46" fmla="*/ 8372 w 10000"/>
              <a:gd name="connsiteY46" fmla="*/ 2857 h 10000"/>
              <a:gd name="connsiteX47" fmla="*/ 8372 w 10000"/>
              <a:gd name="connsiteY47" fmla="*/ 2429 h 10000"/>
              <a:gd name="connsiteX48" fmla="*/ 8605 w 10000"/>
              <a:gd name="connsiteY48" fmla="*/ 2143 h 10000"/>
              <a:gd name="connsiteX49" fmla="*/ 8837 w 10000"/>
              <a:gd name="connsiteY49" fmla="*/ 2286 h 10000"/>
              <a:gd name="connsiteX50" fmla="*/ 8605 w 10000"/>
              <a:gd name="connsiteY50" fmla="*/ 1429 h 10000"/>
              <a:gd name="connsiteX51" fmla="*/ 9070 w 10000"/>
              <a:gd name="connsiteY51" fmla="*/ 857 h 10000"/>
              <a:gd name="connsiteX52" fmla="*/ 9070 w 10000"/>
              <a:gd name="connsiteY52" fmla="*/ 286 h 10000"/>
              <a:gd name="connsiteX53" fmla="*/ 8605 w 10000"/>
              <a:gd name="connsiteY53" fmla="*/ 0 h 10000"/>
              <a:gd name="connsiteX54" fmla="*/ 8140 w 10000"/>
              <a:gd name="connsiteY54" fmla="*/ 0 h 10000"/>
              <a:gd name="connsiteX55" fmla="*/ 6512 w 10000"/>
              <a:gd name="connsiteY55" fmla="*/ 143 h 10000"/>
              <a:gd name="connsiteX56" fmla="*/ 6279 w 10000"/>
              <a:gd name="connsiteY56" fmla="*/ 0 h 10000"/>
              <a:gd name="connsiteX57" fmla="*/ 6279 w 10000"/>
              <a:gd name="connsiteY57" fmla="*/ 714 h 10000"/>
              <a:gd name="connsiteX58" fmla="*/ 6279 w 10000"/>
              <a:gd name="connsiteY58" fmla="*/ 857 h 10000"/>
              <a:gd name="connsiteX0" fmla="*/ 6279 w 10000"/>
              <a:gd name="connsiteY0" fmla="*/ 857 h 10000"/>
              <a:gd name="connsiteX1" fmla="*/ 5349 w 10000"/>
              <a:gd name="connsiteY1" fmla="*/ 1857 h 10000"/>
              <a:gd name="connsiteX2" fmla="*/ 5814 w 10000"/>
              <a:gd name="connsiteY2" fmla="*/ 5429 h 10000"/>
              <a:gd name="connsiteX3" fmla="*/ 5116 w 10000"/>
              <a:gd name="connsiteY3" fmla="*/ 5571 h 10000"/>
              <a:gd name="connsiteX4" fmla="*/ 4884 w 10000"/>
              <a:gd name="connsiteY4" fmla="*/ 6429 h 10000"/>
              <a:gd name="connsiteX5" fmla="*/ 4651 w 10000"/>
              <a:gd name="connsiteY5" fmla="*/ 6857 h 10000"/>
              <a:gd name="connsiteX6" fmla="*/ 5349 w 10000"/>
              <a:gd name="connsiteY6" fmla="*/ 7429 h 10000"/>
              <a:gd name="connsiteX7" fmla="*/ 5349 w 10000"/>
              <a:gd name="connsiteY7" fmla="*/ 7714 h 10000"/>
              <a:gd name="connsiteX8" fmla="*/ 3953 w 10000"/>
              <a:gd name="connsiteY8" fmla="*/ 7286 h 10000"/>
              <a:gd name="connsiteX9" fmla="*/ 2558 w 10000"/>
              <a:gd name="connsiteY9" fmla="*/ 6857 h 10000"/>
              <a:gd name="connsiteX10" fmla="*/ 1395 w 10000"/>
              <a:gd name="connsiteY10" fmla="*/ 6857 h 10000"/>
              <a:gd name="connsiteX11" fmla="*/ 1395 w 10000"/>
              <a:gd name="connsiteY11" fmla="*/ 7429 h 10000"/>
              <a:gd name="connsiteX12" fmla="*/ 0 w 10000"/>
              <a:gd name="connsiteY12" fmla="*/ 7571 h 10000"/>
              <a:gd name="connsiteX13" fmla="*/ 0 w 10000"/>
              <a:gd name="connsiteY13" fmla="*/ 9143 h 10000"/>
              <a:gd name="connsiteX14" fmla="*/ 465 w 10000"/>
              <a:gd name="connsiteY14" fmla="*/ 9714 h 10000"/>
              <a:gd name="connsiteX15" fmla="*/ 1395 w 10000"/>
              <a:gd name="connsiteY15" fmla="*/ 9714 h 10000"/>
              <a:gd name="connsiteX16" fmla="*/ 1860 w 10000"/>
              <a:gd name="connsiteY16" fmla="*/ 9857 h 10000"/>
              <a:gd name="connsiteX17" fmla="*/ 1628 w 10000"/>
              <a:gd name="connsiteY17" fmla="*/ 9857 h 10000"/>
              <a:gd name="connsiteX18" fmla="*/ 2093 w 10000"/>
              <a:gd name="connsiteY18" fmla="*/ 10000 h 10000"/>
              <a:gd name="connsiteX19" fmla="*/ 2558 w 10000"/>
              <a:gd name="connsiteY19" fmla="*/ 9857 h 10000"/>
              <a:gd name="connsiteX20" fmla="*/ 3488 w 10000"/>
              <a:gd name="connsiteY20" fmla="*/ 10000 h 10000"/>
              <a:gd name="connsiteX21" fmla="*/ 4186 w 10000"/>
              <a:gd name="connsiteY21" fmla="*/ 9571 h 10000"/>
              <a:gd name="connsiteX22" fmla="*/ 5116 w 10000"/>
              <a:gd name="connsiteY22" fmla="*/ 9000 h 10000"/>
              <a:gd name="connsiteX23" fmla="*/ 5814 w 10000"/>
              <a:gd name="connsiteY23" fmla="*/ 8857 h 10000"/>
              <a:gd name="connsiteX24" fmla="*/ 5581 w 10000"/>
              <a:gd name="connsiteY24" fmla="*/ 8857 h 10000"/>
              <a:gd name="connsiteX25" fmla="*/ 5581 w 10000"/>
              <a:gd name="connsiteY25" fmla="*/ 8714 h 10000"/>
              <a:gd name="connsiteX26" fmla="*/ 7674 w 10000"/>
              <a:gd name="connsiteY26" fmla="*/ 8143 h 10000"/>
              <a:gd name="connsiteX27" fmla="*/ 8605 w 10000"/>
              <a:gd name="connsiteY27" fmla="*/ 8429 h 10000"/>
              <a:gd name="connsiteX28" fmla="*/ 9070 w 10000"/>
              <a:gd name="connsiteY28" fmla="*/ 8857 h 10000"/>
              <a:gd name="connsiteX29" fmla="*/ 9302 w 10000"/>
              <a:gd name="connsiteY29" fmla="*/ 9143 h 10000"/>
              <a:gd name="connsiteX30" fmla="*/ 10000 w 10000"/>
              <a:gd name="connsiteY30" fmla="*/ 8857 h 10000"/>
              <a:gd name="connsiteX31" fmla="*/ 10000 w 10000"/>
              <a:gd name="connsiteY31" fmla="*/ 8429 h 10000"/>
              <a:gd name="connsiteX32" fmla="*/ 9302 w 10000"/>
              <a:gd name="connsiteY32" fmla="*/ 7714 h 10000"/>
              <a:gd name="connsiteX33" fmla="*/ 9302 w 10000"/>
              <a:gd name="connsiteY33" fmla="*/ 7000 h 10000"/>
              <a:gd name="connsiteX34" fmla="*/ 9535 w 10000"/>
              <a:gd name="connsiteY34" fmla="*/ 7000 h 10000"/>
              <a:gd name="connsiteX35" fmla="*/ 9070 w 10000"/>
              <a:gd name="connsiteY35" fmla="*/ 6286 h 10000"/>
              <a:gd name="connsiteX36" fmla="*/ 8837 w 10000"/>
              <a:gd name="connsiteY36" fmla="*/ 6000 h 10000"/>
              <a:gd name="connsiteX37" fmla="*/ 7674 w 10000"/>
              <a:gd name="connsiteY37" fmla="*/ 5857 h 10000"/>
              <a:gd name="connsiteX38" fmla="*/ 6512 w 10000"/>
              <a:gd name="connsiteY38" fmla="*/ 5571 h 10000"/>
              <a:gd name="connsiteX39" fmla="*/ 6047 w 10000"/>
              <a:gd name="connsiteY39" fmla="*/ 4857 h 10000"/>
              <a:gd name="connsiteX40" fmla="*/ 5581 w 10000"/>
              <a:gd name="connsiteY40" fmla="*/ 3714 h 10000"/>
              <a:gd name="connsiteX41" fmla="*/ 6047 w 10000"/>
              <a:gd name="connsiteY41" fmla="*/ 3286 h 10000"/>
              <a:gd name="connsiteX42" fmla="*/ 5814 w 10000"/>
              <a:gd name="connsiteY42" fmla="*/ 2286 h 10000"/>
              <a:gd name="connsiteX43" fmla="*/ 6977 w 10000"/>
              <a:gd name="connsiteY43" fmla="*/ 2286 h 10000"/>
              <a:gd name="connsiteX44" fmla="*/ 7442 w 10000"/>
              <a:gd name="connsiteY44" fmla="*/ 2857 h 10000"/>
              <a:gd name="connsiteX45" fmla="*/ 8372 w 10000"/>
              <a:gd name="connsiteY45" fmla="*/ 2857 h 10000"/>
              <a:gd name="connsiteX46" fmla="*/ 8372 w 10000"/>
              <a:gd name="connsiteY46" fmla="*/ 2429 h 10000"/>
              <a:gd name="connsiteX47" fmla="*/ 8605 w 10000"/>
              <a:gd name="connsiteY47" fmla="*/ 2143 h 10000"/>
              <a:gd name="connsiteX48" fmla="*/ 8837 w 10000"/>
              <a:gd name="connsiteY48" fmla="*/ 2286 h 10000"/>
              <a:gd name="connsiteX49" fmla="*/ 8605 w 10000"/>
              <a:gd name="connsiteY49" fmla="*/ 1429 h 10000"/>
              <a:gd name="connsiteX50" fmla="*/ 9070 w 10000"/>
              <a:gd name="connsiteY50" fmla="*/ 857 h 10000"/>
              <a:gd name="connsiteX51" fmla="*/ 9070 w 10000"/>
              <a:gd name="connsiteY51" fmla="*/ 286 h 10000"/>
              <a:gd name="connsiteX52" fmla="*/ 8605 w 10000"/>
              <a:gd name="connsiteY52" fmla="*/ 0 h 10000"/>
              <a:gd name="connsiteX53" fmla="*/ 8140 w 10000"/>
              <a:gd name="connsiteY53" fmla="*/ 0 h 10000"/>
              <a:gd name="connsiteX54" fmla="*/ 6512 w 10000"/>
              <a:gd name="connsiteY54" fmla="*/ 143 h 10000"/>
              <a:gd name="connsiteX55" fmla="*/ 6279 w 10000"/>
              <a:gd name="connsiteY55" fmla="*/ 0 h 10000"/>
              <a:gd name="connsiteX56" fmla="*/ 6279 w 10000"/>
              <a:gd name="connsiteY56" fmla="*/ 714 h 10000"/>
              <a:gd name="connsiteX57" fmla="*/ 6279 w 10000"/>
              <a:gd name="connsiteY57" fmla="*/ 857 h 10000"/>
              <a:gd name="connsiteX0" fmla="*/ 6279 w 10000"/>
              <a:gd name="connsiteY0" fmla="*/ 857 h 10000"/>
              <a:gd name="connsiteX1" fmla="*/ 5814 w 10000"/>
              <a:gd name="connsiteY1" fmla="*/ 5429 h 10000"/>
              <a:gd name="connsiteX2" fmla="*/ 5116 w 10000"/>
              <a:gd name="connsiteY2" fmla="*/ 5571 h 10000"/>
              <a:gd name="connsiteX3" fmla="*/ 4884 w 10000"/>
              <a:gd name="connsiteY3" fmla="*/ 6429 h 10000"/>
              <a:gd name="connsiteX4" fmla="*/ 4651 w 10000"/>
              <a:gd name="connsiteY4" fmla="*/ 6857 h 10000"/>
              <a:gd name="connsiteX5" fmla="*/ 5349 w 10000"/>
              <a:gd name="connsiteY5" fmla="*/ 7429 h 10000"/>
              <a:gd name="connsiteX6" fmla="*/ 5349 w 10000"/>
              <a:gd name="connsiteY6" fmla="*/ 7714 h 10000"/>
              <a:gd name="connsiteX7" fmla="*/ 3953 w 10000"/>
              <a:gd name="connsiteY7" fmla="*/ 7286 h 10000"/>
              <a:gd name="connsiteX8" fmla="*/ 2558 w 10000"/>
              <a:gd name="connsiteY8" fmla="*/ 6857 h 10000"/>
              <a:gd name="connsiteX9" fmla="*/ 1395 w 10000"/>
              <a:gd name="connsiteY9" fmla="*/ 6857 h 10000"/>
              <a:gd name="connsiteX10" fmla="*/ 1395 w 10000"/>
              <a:gd name="connsiteY10" fmla="*/ 7429 h 10000"/>
              <a:gd name="connsiteX11" fmla="*/ 0 w 10000"/>
              <a:gd name="connsiteY11" fmla="*/ 7571 h 10000"/>
              <a:gd name="connsiteX12" fmla="*/ 0 w 10000"/>
              <a:gd name="connsiteY12" fmla="*/ 9143 h 10000"/>
              <a:gd name="connsiteX13" fmla="*/ 465 w 10000"/>
              <a:gd name="connsiteY13" fmla="*/ 9714 h 10000"/>
              <a:gd name="connsiteX14" fmla="*/ 1395 w 10000"/>
              <a:gd name="connsiteY14" fmla="*/ 9714 h 10000"/>
              <a:gd name="connsiteX15" fmla="*/ 1860 w 10000"/>
              <a:gd name="connsiteY15" fmla="*/ 9857 h 10000"/>
              <a:gd name="connsiteX16" fmla="*/ 1628 w 10000"/>
              <a:gd name="connsiteY16" fmla="*/ 9857 h 10000"/>
              <a:gd name="connsiteX17" fmla="*/ 2093 w 10000"/>
              <a:gd name="connsiteY17" fmla="*/ 10000 h 10000"/>
              <a:gd name="connsiteX18" fmla="*/ 2558 w 10000"/>
              <a:gd name="connsiteY18" fmla="*/ 9857 h 10000"/>
              <a:gd name="connsiteX19" fmla="*/ 3488 w 10000"/>
              <a:gd name="connsiteY19" fmla="*/ 10000 h 10000"/>
              <a:gd name="connsiteX20" fmla="*/ 4186 w 10000"/>
              <a:gd name="connsiteY20" fmla="*/ 9571 h 10000"/>
              <a:gd name="connsiteX21" fmla="*/ 5116 w 10000"/>
              <a:gd name="connsiteY21" fmla="*/ 9000 h 10000"/>
              <a:gd name="connsiteX22" fmla="*/ 5814 w 10000"/>
              <a:gd name="connsiteY22" fmla="*/ 8857 h 10000"/>
              <a:gd name="connsiteX23" fmla="*/ 5581 w 10000"/>
              <a:gd name="connsiteY23" fmla="*/ 8857 h 10000"/>
              <a:gd name="connsiteX24" fmla="*/ 5581 w 10000"/>
              <a:gd name="connsiteY24" fmla="*/ 8714 h 10000"/>
              <a:gd name="connsiteX25" fmla="*/ 7674 w 10000"/>
              <a:gd name="connsiteY25" fmla="*/ 8143 h 10000"/>
              <a:gd name="connsiteX26" fmla="*/ 8605 w 10000"/>
              <a:gd name="connsiteY26" fmla="*/ 8429 h 10000"/>
              <a:gd name="connsiteX27" fmla="*/ 9070 w 10000"/>
              <a:gd name="connsiteY27" fmla="*/ 8857 h 10000"/>
              <a:gd name="connsiteX28" fmla="*/ 9302 w 10000"/>
              <a:gd name="connsiteY28" fmla="*/ 9143 h 10000"/>
              <a:gd name="connsiteX29" fmla="*/ 10000 w 10000"/>
              <a:gd name="connsiteY29" fmla="*/ 8857 h 10000"/>
              <a:gd name="connsiteX30" fmla="*/ 10000 w 10000"/>
              <a:gd name="connsiteY30" fmla="*/ 8429 h 10000"/>
              <a:gd name="connsiteX31" fmla="*/ 9302 w 10000"/>
              <a:gd name="connsiteY31" fmla="*/ 7714 h 10000"/>
              <a:gd name="connsiteX32" fmla="*/ 9302 w 10000"/>
              <a:gd name="connsiteY32" fmla="*/ 7000 h 10000"/>
              <a:gd name="connsiteX33" fmla="*/ 9535 w 10000"/>
              <a:gd name="connsiteY33" fmla="*/ 7000 h 10000"/>
              <a:gd name="connsiteX34" fmla="*/ 9070 w 10000"/>
              <a:gd name="connsiteY34" fmla="*/ 6286 h 10000"/>
              <a:gd name="connsiteX35" fmla="*/ 8837 w 10000"/>
              <a:gd name="connsiteY35" fmla="*/ 6000 h 10000"/>
              <a:gd name="connsiteX36" fmla="*/ 7674 w 10000"/>
              <a:gd name="connsiteY36" fmla="*/ 5857 h 10000"/>
              <a:gd name="connsiteX37" fmla="*/ 6512 w 10000"/>
              <a:gd name="connsiteY37" fmla="*/ 5571 h 10000"/>
              <a:gd name="connsiteX38" fmla="*/ 6047 w 10000"/>
              <a:gd name="connsiteY38" fmla="*/ 4857 h 10000"/>
              <a:gd name="connsiteX39" fmla="*/ 5581 w 10000"/>
              <a:gd name="connsiteY39" fmla="*/ 3714 h 10000"/>
              <a:gd name="connsiteX40" fmla="*/ 6047 w 10000"/>
              <a:gd name="connsiteY40" fmla="*/ 3286 h 10000"/>
              <a:gd name="connsiteX41" fmla="*/ 5814 w 10000"/>
              <a:gd name="connsiteY41" fmla="*/ 2286 h 10000"/>
              <a:gd name="connsiteX42" fmla="*/ 6977 w 10000"/>
              <a:gd name="connsiteY42" fmla="*/ 2286 h 10000"/>
              <a:gd name="connsiteX43" fmla="*/ 7442 w 10000"/>
              <a:gd name="connsiteY43" fmla="*/ 2857 h 10000"/>
              <a:gd name="connsiteX44" fmla="*/ 8372 w 10000"/>
              <a:gd name="connsiteY44" fmla="*/ 2857 h 10000"/>
              <a:gd name="connsiteX45" fmla="*/ 8372 w 10000"/>
              <a:gd name="connsiteY45" fmla="*/ 2429 h 10000"/>
              <a:gd name="connsiteX46" fmla="*/ 8605 w 10000"/>
              <a:gd name="connsiteY46" fmla="*/ 2143 h 10000"/>
              <a:gd name="connsiteX47" fmla="*/ 8837 w 10000"/>
              <a:gd name="connsiteY47" fmla="*/ 2286 h 10000"/>
              <a:gd name="connsiteX48" fmla="*/ 8605 w 10000"/>
              <a:gd name="connsiteY48" fmla="*/ 1429 h 10000"/>
              <a:gd name="connsiteX49" fmla="*/ 9070 w 10000"/>
              <a:gd name="connsiteY49" fmla="*/ 857 h 10000"/>
              <a:gd name="connsiteX50" fmla="*/ 9070 w 10000"/>
              <a:gd name="connsiteY50" fmla="*/ 286 h 10000"/>
              <a:gd name="connsiteX51" fmla="*/ 8605 w 10000"/>
              <a:gd name="connsiteY51" fmla="*/ 0 h 10000"/>
              <a:gd name="connsiteX52" fmla="*/ 8140 w 10000"/>
              <a:gd name="connsiteY52" fmla="*/ 0 h 10000"/>
              <a:gd name="connsiteX53" fmla="*/ 6512 w 10000"/>
              <a:gd name="connsiteY53" fmla="*/ 143 h 10000"/>
              <a:gd name="connsiteX54" fmla="*/ 6279 w 10000"/>
              <a:gd name="connsiteY54" fmla="*/ 0 h 10000"/>
              <a:gd name="connsiteX55" fmla="*/ 6279 w 10000"/>
              <a:gd name="connsiteY55" fmla="*/ 714 h 10000"/>
              <a:gd name="connsiteX56" fmla="*/ 6279 w 10000"/>
              <a:gd name="connsiteY56" fmla="*/ 857 h 10000"/>
              <a:gd name="connsiteX0" fmla="*/ 6279 w 10000"/>
              <a:gd name="connsiteY0" fmla="*/ 714 h 10000"/>
              <a:gd name="connsiteX1" fmla="*/ 5814 w 10000"/>
              <a:gd name="connsiteY1" fmla="*/ 5429 h 10000"/>
              <a:gd name="connsiteX2" fmla="*/ 5116 w 10000"/>
              <a:gd name="connsiteY2" fmla="*/ 5571 h 10000"/>
              <a:gd name="connsiteX3" fmla="*/ 4884 w 10000"/>
              <a:gd name="connsiteY3" fmla="*/ 6429 h 10000"/>
              <a:gd name="connsiteX4" fmla="*/ 4651 w 10000"/>
              <a:gd name="connsiteY4" fmla="*/ 6857 h 10000"/>
              <a:gd name="connsiteX5" fmla="*/ 5349 w 10000"/>
              <a:gd name="connsiteY5" fmla="*/ 7429 h 10000"/>
              <a:gd name="connsiteX6" fmla="*/ 5349 w 10000"/>
              <a:gd name="connsiteY6" fmla="*/ 7714 h 10000"/>
              <a:gd name="connsiteX7" fmla="*/ 3953 w 10000"/>
              <a:gd name="connsiteY7" fmla="*/ 7286 h 10000"/>
              <a:gd name="connsiteX8" fmla="*/ 2558 w 10000"/>
              <a:gd name="connsiteY8" fmla="*/ 6857 h 10000"/>
              <a:gd name="connsiteX9" fmla="*/ 1395 w 10000"/>
              <a:gd name="connsiteY9" fmla="*/ 6857 h 10000"/>
              <a:gd name="connsiteX10" fmla="*/ 1395 w 10000"/>
              <a:gd name="connsiteY10" fmla="*/ 7429 h 10000"/>
              <a:gd name="connsiteX11" fmla="*/ 0 w 10000"/>
              <a:gd name="connsiteY11" fmla="*/ 7571 h 10000"/>
              <a:gd name="connsiteX12" fmla="*/ 0 w 10000"/>
              <a:gd name="connsiteY12" fmla="*/ 9143 h 10000"/>
              <a:gd name="connsiteX13" fmla="*/ 465 w 10000"/>
              <a:gd name="connsiteY13" fmla="*/ 9714 h 10000"/>
              <a:gd name="connsiteX14" fmla="*/ 1395 w 10000"/>
              <a:gd name="connsiteY14" fmla="*/ 9714 h 10000"/>
              <a:gd name="connsiteX15" fmla="*/ 1860 w 10000"/>
              <a:gd name="connsiteY15" fmla="*/ 9857 h 10000"/>
              <a:gd name="connsiteX16" fmla="*/ 1628 w 10000"/>
              <a:gd name="connsiteY16" fmla="*/ 9857 h 10000"/>
              <a:gd name="connsiteX17" fmla="*/ 2093 w 10000"/>
              <a:gd name="connsiteY17" fmla="*/ 10000 h 10000"/>
              <a:gd name="connsiteX18" fmla="*/ 2558 w 10000"/>
              <a:gd name="connsiteY18" fmla="*/ 9857 h 10000"/>
              <a:gd name="connsiteX19" fmla="*/ 3488 w 10000"/>
              <a:gd name="connsiteY19" fmla="*/ 10000 h 10000"/>
              <a:gd name="connsiteX20" fmla="*/ 4186 w 10000"/>
              <a:gd name="connsiteY20" fmla="*/ 9571 h 10000"/>
              <a:gd name="connsiteX21" fmla="*/ 5116 w 10000"/>
              <a:gd name="connsiteY21" fmla="*/ 9000 h 10000"/>
              <a:gd name="connsiteX22" fmla="*/ 5814 w 10000"/>
              <a:gd name="connsiteY22" fmla="*/ 8857 h 10000"/>
              <a:gd name="connsiteX23" fmla="*/ 5581 w 10000"/>
              <a:gd name="connsiteY23" fmla="*/ 8857 h 10000"/>
              <a:gd name="connsiteX24" fmla="*/ 5581 w 10000"/>
              <a:gd name="connsiteY24" fmla="*/ 8714 h 10000"/>
              <a:gd name="connsiteX25" fmla="*/ 7674 w 10000"/>
              <a:gd name="connsiteY25" fmla="*/ 8143 h 10000"/>
              <a:gd name="connsiteX26" fmla="*/ 8605 w 10000"/>
              <a:gd name="connsiteY26" fmla="*/ 8429 h 10000"/>
              <a:gd name="connsiteX27" fmla="*/ 9070 w 10000"/>
              <a:gd name="connsiteY27" fmla="*/ 8857 h 10000"/>
              <a:gd name="connsiteX28" fmla="*/ 9302 w 10000"/>
              <a:gd name="connsiteY28" fmla="*/ 9143 h 10000"/>
              <a:gd name="connsiteX29" fmla="*/ 10000 w 10000"/>
              <a:gd name="connsiteY29" fmla="*/ 8857 h 10000"/>
              <a:gd name="connsiteX30" fmla="*/ 10000 w 10000"/>
              <a:gd name="connsiteY30" fmla="*/ 8429 h 10000"/>
              <a:gd name="connsiteX31" fmla="*/ 9302 w 10000"/>
              <a:gd name="connsiteY31" fmla="*/ 7714 h 10000"/>
              <a:gd name="connsiteX32" fmla="*/ 9302 w 10000"/>
              <a:gd name="connsiteY32" fmla="*/ 7000 h 10000"/>
              <a:gd name="connsiteX33" fmla="*/ 9535 w 10000"/>
              <a:gd name="connsiteY33" fmla="*/ 7000 h 10000"/>
              <a:gd name="connsiteX34" fmla="*/ 9070 w 10000"/>
              <a:gd name="connsiteY34" fmla="*/ 6286 h 10000"/>
              <a:gd name="connsiteX35" fmla="*/ 8837 w 10000"/>
              <a:gd name="connsiteY35" fmla="*/ 6000 h 10000"/>
              <a:gd name="connsiteX36" fmla="*/ 7674 w 10000"/>
              <a:gd name="connsiteY36" fmla="*/ 5857 h 10000"/>
              <a:gd name="connsiteX37" fmla="*/ 6512 w 10000"/>
              <a:gd name="connsiteY37" fmla="*/ 5571 h 10000"/>
              <a:gd name="connsiteX38" fmla="*/ 6047 w 10000"/>
              <a:gd name="connsiteY38" fmla="*/ 4857 h 10000"/>
              <a:gd name="connsiteX39" fmla="*/ 5581 w 10000"/>
              <a:gd name="connsiteY39" fmla="*/ 3714 h 10000"/>
              <a:gd name="connsiteX40" fmla="*/ 6047 w 10000"/>
              <a:gd name="connsiteY40" fmla="*/ 3286 h 10000"/>
              <a:gd name="connsiteX41" fmla="*/ 5814 w 10000"/>
              <a:gd name="connsiteY41" fmla="*/ 2286 h 10000"/>
              <a:gd name="connsiteX42" fmla="*/ 6977 w 10000"/>
              <a:gd name="connsiteY42" fmla="*/ 2286 h 10000"/>
              <a:gd name="connsiteX43" fmla="*/ 7442 w 10000"/>
              <a:gd name="connsiteY43" fmla="*/ 2857 h 10000"/>
              <a:gd name="connsiteX44" fmla="*/ 8372 w 10000"/>
              <a:gd name="connsiteY44" fmla="*/ 2857 h 10000"/>
              <a:gd name="connsiteX45" fmla="*/ 8372 w 10000"/>
              <a:gd name="connsiteY45" fmla="*/ 2429 h 10000"/>
              <a:gd name="connsiteX46" fmla="*/ 8605 w 10000"/>
              <a:gd name="connsiteY46" fmla="*/ 2143 h 10000"/>
              <a:gd name="connsiteX47" fmla="*/ 8837 w 10000"/>
              <a:gd name="connsiteY47" fmla="*/ 2286 h 10000"/>
              <a:gd name="connsiteX48" fmla="*/ 8605 w 10000"/>
              <a:gd name="connsiteY48" fmla="*/ 1429 h 10000"/>
              <a:gd name="connsiteX49" fmla="*/ 9070 w 10000"/>
              <a:gd name="connsiteY49" fmla="*/ 857 h 10000"/>
              <a:gd name="connsiteX50" fmla="*/ 9070 w 10000"/>
              <a:gd name="connsiteY50" fmla="*/ 286 h 10000"/>
              <a:gd name="connsiteX51" fmla="*/ 8605 w 10000"/>
              <a:gd name="connsiteY51" fmla="*/ 0 h 10000"/>
              <a:gd name="connsiteX52" fmla="*/ 8140 w 10000"/>
              <a:gd name="connsiteY52" fmla="*/ 0 h 10000"/>
              <a:gd name="connsiteX53" fmla="*/ 6512 w 10000"/>
              <a:gd name="connsiteY53" fmla="*/ 143 h 10000"/>
              <a:gd name="connsiteX54" fmla="*/ 6279 w 10000"/>
              <a:gd name="connsiteY54" fmla="*/ 0 h 10000"/>
              <a:gd name="connsiteX55" fmla="*/ 6279 w 10000"/>
              <a:gd name="connsiteY55" fmla="*/ 714 h 10000"/>
              <a:gd name="connsiteX0" fmla="*/ 6279 w 10000"/>
              <a:gd name="connsiteY0" fmla="*/ 0 h 10000"/>
              <a:gd name="connsiteX1" fmla="*/ 5814 w 10000"/>
              <a:gd name="connsiteY1" fmla="*/ 5429 h 10000"/>
              <a:gd name="connsiteX2" fmla="*/ 5116 w 10000"/>
              <a:gd name="connsiteY2" fmla="*/ 5571 h 10000"/>
              <a:gd name="connsiteX3" fmla="*/ 4884 w 10000"/>
              <a:gd name="connsiteY3" fmla="*/ 6429 h 10000"/>
              <a:gd name="connsiteX4" fmla="*/ 4651 w 10000"/>
              <a:gd name="connsiteY4" fmla="*/ 6857 h 10000"/>
              <a:gd name="connsiteX5" fmla="*/ 5349 w 10000"/>
              <a:gd name="connsiteY5" fmla="*/ 7429 h 10000"/>
              <a:gd name="connsiteX6" fmla="*/ 5349 w 10000"/>
              <a:gd name="connsiteY6" fmla="*/ 7714 h 10000"/>
              <a:gd name="connsiteX7" fmla="*/ 3953 w 10000"/>
              <a:gd name="connsiteY7" fmla="*/ 7286 h 10000"/>
              <a:gd name="connsiteX8" fmla="*/ 2558 w 10000"/>
              <a:gd name="connsiteY8" fmla="*/ 6857 h 10000"/>
              <a:gd name="connsiteX9" fmla="*/ 1395 w 10000"/>
              <a:gd name="connsiteY9" fmla="*/ 6857 h 10000"/>
              <a:gd name="connsiteX10" fmla="*/ 1395 w 10000"/>
              <a:gd name="connsiteY10" fmla="*/ 7429 h 10000"/>
              <a:gd name="connsiteX11" fmla="*/ 0 w 10000"/>
              <a:gd name="connsiteY11" fmla="*/ 7571 h 10000"/>
              <a:gd name="connsiteX12" fmla="*/ 0 w 10000"/>
              <a:gd name="connsiteY12" fmla="*/ 9143 h 10000"/>
              <a:gd name="connsiteX13" fmla="*/ 465 w 10000"/>
              <a:gd name="connsiteY13" fmla="*/ 9714 h 10000"/>
              <a:gd name="connsiteX14" fmla="*/ 1395 w 10000"/>
              <a:gd name="connsiteY14" fmla="*/ 9714 h 10000"/>
              <a:gd name="connsiteX15" fmla="*/ 1860 w 10000"/>
              <a:gd name="connsiteY15" fmla="*/ 9857 h 10000"/>
              <a:gd name="connsiteX16" fmla="*/ 1628 w 10000"/>
              <a:gd name="connsiteY16" fmla="*/ 9857 h 10000"/>
              <a:gd name="connsiteX17" fmla="*/ 2093 w 10000"/>
              <a:gd name="connsiteY17" fmla="*/ 10000 h 10000"/>
              <a:gd name="connsiteX18" fmla="*/ 2558 w 10000"/>
              <a:gd name="connsiteY18" fmla="*/ 9857 h 10000"/>
              <a:gd name="connsiteX19" fmla="*/ 3488 w 10000"/>
              <a:gd name="connsiteY19" fmla="*/ 10000 h 10000"/>
              <a:gd name="connsiteX20" fmla="*/ 4186 w 10000"/>
              <a:gd name="connsiteY20" fmla="*/ 9571 h 10000"/>
              <a:gd name="connsiteX21" fmla="*/ 5116 w 10000"/>
              <a:gd name="connsiteY21" fmla="*/ 9000 h 10000"/>
              <a:gd name="connsiteX22" fmla="*/ 5814 w 10000"/>
              <a:gd name="connsiteY22" fmla="*/ 8857 h 10000"/>
              <a:gd name="connsiteX23" fmla="*/ 5581 w 10000"/>
              <a:gd name="connsiteY23" fmla="*/ 8857 h 10000"/>
              <a:gd name="connsiteX24" fmla="*/ 5581 w 10000"/>
              <a:gd name="connsiteY24" fmla="*/ 8714 h 10000"/>
              <a:gd name="connsiteX25" fmla="*/ 7674 w 10000"/>
              <a:gd name="connsiteY25" fmla="*/ 8143 h 10000"/>
              <a:gd name="connsiteX26" fmla="*/ 8605 w 10000"/>
              <a:gd name="connsiteY26" fmla="*/ 8429 h 10000"/>
              <a:gd name="connsiteX27" fmla="*/ 9070 w 10000"/>
              <a:gd name="connsiteY27" fmla="*/ 8857 h 10000"/>
              <a:gd name="connsiteX28" fmla="*/ 9302 w 10000"/>
              <a:gd name="connsiteY28" fmla="*/ 9143 h 10000"/>
              <a:gd name="connsiteX29" fmla="*/ 10000 w 10000"/>
              <a:gd name="connsiteY29" fmla="*/ 8857 h 10000"/>
              <a:gd name="connsiteX30" fmla="*/ 10000 w 10000"/>
              <a:gd name="connsiteY30" fmla="*/ 8429 h 10000"/>
              <a:gd name="connsiteX31" fmla="*/ 9302 w 10000"/>
              <a:gd name="connsiteY31" fmla="*/ 7714 h 10000"/>
              <a:gd name="connsiteX32" fmla="*/ 9302 w 10000"/>
              <a:gd name="connsiteY32" fmla="*/ 7000 h 10000"/>
              <a:gd name="connsiteX33" fmla="*/ 9535 w 10000"/>
              <a:gd name="connsiteY33" fmla="*/ 7000 h 10000"/>
              <a:gd name="connsiteX34" fmla="*/ 9070 w 10000"/>
              <a:gd name="connsiteY34" fmla="*/ 6286 h 10000"/>
              <a:gd name="connsiteX35" fmla="*/ 8837 w 10000"/>
              <a:gd name="connsiteY35" fmla="*/ 6000 h 10000"/>
              <a:gd name="connsiteX36" fmla="*/ 7674 w 10000"/>
              <a:gd name="connsiteY36" fmla="*/ 5857 h 10000"/>
              <a:gd name="connsiteX37" fmla="*/ 6512 w 10000"/>
              <a:gd name="connsiteY37" fmla="*/ 5571 h 10000"/>
              <a:gd name="connsiteX38" fmla="*/ 6047 w 10000"/>
              <a:gd name="connsiteY38" fmla="*/ 4857 h 10000"/>
              <a:gd name="connsiteX39" fmla="*/ 5581 w 10000"/>
              <a:gd name="connsiteY39" fmla="*/ 3714 h 10000"/>
              <a:gd name="connsiteX40" fmla="*/ 6047 w 10000"/>
              <a:gd name="connsiteY40" fmla="*/ 3286 h 10000"/>
              <a:gd name="connsiteX41" fmla="*/ 5814 w 10000"/>
              <a:gd name="connsiteY41" fmla="*/ 2286 h 10000"/>
              <a:gd name="connsiteX42" fmla="*/ 6977 w 10000"/>
              <a:gd name="connsiteY42" fmla="*/ 2286 h 10000"/>
              <a:gd name="connsiteX43" fmla="*/ 7442 w 10000"/>
              <a:gd name="connsiteY43" fmla="*/ 2857 h 10000"/>
              <a:gd name="connsiteX44" fmla="*/ 8372 w 10000"/>
              <a:gd name="connsiteY44" fmla="*/ 2857 h 10000"/>
              <a:gd name="connsiteX45" fmla="*/ 8372 w 10000"/>
              <a:gd name="connsiteY45" fmla="*/ 2429 h 10000"/>
              <a:gd name="connsiteX46" fmla="*/ 8605 w 10000"/>
              <a:gd name="connsiteY46" fmla="*/ 2143 h 10000"/>
              <a:gd name="connsiteX47" fmla="*/ 8837 w 10000"/>
              <a:gd name="connsiteY47" fmla="*/ 2286 h 10000"/>
              <a:gd name="connsiteX48" fmla="*/ 8605 w 10000"/>
              <a:gd name="connsiteY48" fmla="*/ 1429 h 10000"/>
              <a:gd name="connsiteX49" fmla="*/ 9070 w 10000"/>
              <a:gd name="connsiteY49" fmla="*/ 857 h 10000"/>
              <a:gd name="connsiteX50" fmla="*/ 9070 w 10000"/>
              <a:gd name="connsiteY50" fmla="*/ 286 h 10000"/>
              <a:gd name="connsiteX51" fmla="*/ 8605 w 10000"/>
              <a:gd name="connsiteY51" fmla="*/ 0 h 10000"/>
              <a:gd name="connsiteX52" fmla="*/ 8140 w 10000"/>
              <a:gd name="connsiteY52" fmla="*/ 0 h 10000"/>
              <a:gd name="connsiteX53" fmla="*/ 6512 w 10000"/>
              <a:gd name="connsiteY53" fmla="*/ 143 h 10000"/>
              <a:gd name="connsiteX54" fmla="*/ 6279 w 10000"/>
              <a:gd name="connsiteY54" fmla="*/ 0 h 10000"/>
              <a:gd name="connsiteX0" fmla="*/ 6279 w 10000"/>
              <a:gd name="connsiteY0" fmla="*/ 0 h 10000"/>
              <a:gd name="connsiteX1" fmla="*/ 5814 w 10000"/>
              <a:gd name="connsiteY1" fmla="*/ 5429 h 10000"/>
              <a:gd name="connsiteX2" fmla="*/ 5116 w 10000"/>
              <a:gd name="connsiteY2" fmla="*/ 5571 h 10000"/>
              <a:gd name="connsiteX3" fmla="*/ 4884 w 10000"/>
              <a:gd name="connsiteY3" fmla="*/ 6429 h 10000"/>
              <a:gd name="connsiteX4" fmla="*/ 4651 w 10000"/>
              <a:gd name="connsiteY4" fmla="*/ 6857 h 10000"/>
              <a:gd name="connsiteX5" fmla="*/ 5349 w 10000"/>
              <a:gd name="connsiteY5" fmla="*/ 7429 h 10000"/>
              <a:gd name="connsiteX6" fmla="*/ 5349 w 10000"/>
              <a:gd name="connsiteY6" fmla="*/ 7714 h 10000"/>
              <a:gd name="connsiteX7" fmla="*/ 3953 w 10000"/>
              <a:gd name="connsiteY7" fmla="*/ 7286 h 10000"/>
              <a:gd name="connsiteX8" fmla="*/ 2558 w 10000"/>
              <a:gd name="connsiteY8" fmla="*/ 6857 h 10000"/>
              <a:gd name="connsiteX9" fmla="*/ 1395 w 10000"/>
              <a:gd name="connsiteY9" fmla="*/ 6857 h 10000"/>
              <a:gd name="connsiteX10" fmla="*/ 1395 w 10000"/>
              <a:gd name="connsiteY10" fmla="*/ 7429 h 10000"/>
              <a:gd name="connsiteX11" fmla="*/ 0 w 10000"/>
              <a:gd name="connsiteY11" fmla="*/ 7571 h 10000"/>
              <a:gd name="connsiteX12" fmla="*/ 0 w 10000"/>
              <a:gd name="connsiteY12" fmla="*/ 9143 h 10000"/>
              <a:gd name="connsiteX13" fmla="*/ 465 w 10000"/>
              <a:gd name="connsiteY13" fmla="*/ 9714 h 10000"/>
              <a:gd name="connsiteX14" fmla="*/ 1395 w 10000"/>
              <a:gd name="connsiteY14" fmla="*/ 9714 h 10000"/>
              <a:gd name="connsiteX15" fmla="*/ 1860 w 10000"/>
              <a:gd name="connsiteY15" fmla="*/ 9857 h 10000"/>
              <a:gd name="connsiteX16" fmla="*/ 1628 w 10000"/>
              <a:gd name="connsiteY16" fmla="*/ 9857 h 10000"/>
              <a:gd name="connsiteX17" fmla="*/ 2093 w 10000"/>
              <a:gd name="connsiteY17" fmla="*/ 10000 h 10000"/>
              <a:gd name="connsiteX18" fmla="*/ 2558 w 10000"/>
              <a:gd name="connsiteY18" fmla="*/ 9857 h 10000"/>
              <a:gd name="connsiteX19" fmla="*/ 3488 w 10000"/>
              <a:gd name="connsiteY19" fmla="*/ 10000 h 10000"/>
              <a:gd name="connsiteX20" fmla="*/ 4186 w 10000"/>
              <a:gd name="connsiteY20" fmla="*/ 9571 h 10000"/>
              <a:gd name="connsiteX21" fmla="*/ 5116 w 10000"/>
              <a:gd name="connsiteY21" fmla="*/ 9000 h 10000"/>
              <a:gd name="connsiteX22" fmla="*/ 5814 w 10000"/>
              <a:gd name="connsiteY22" fmla="*/ 8857 h 10000"/>
              <a:gd name="connsiteX23" fmla="*/ 5581 w 10000"/>
              <a:gd name="connsiteY23" fmla="*/ 8857 h 10000"/>
              <a:gd name="connsiteX24" fmla="*/ 5581 w 10000"/>
              <a:gd name="connsiteY24" fmla="*/ 8714 h 10000"/>
              <a:gd name="connsiteX25" fmla="*/ 7674 w 10000"/>
              <a:gd name="connsiteY25" fmla="*/ 8143 h 10000"/>
              <a:gd name="connsiteX26" fmla="*/ 8605 w 10000"/>
              <a:gd name="connsiteY26" fmla="*/ 8429 h 10000"/>
              <a:gd name="connsiteX27" fmla="*/ 9070 w 10000"/>
              <a:gd name="connsiteY27" fmla="*/ 8857 h 10000"/>
              <a:gd name="connsiteX28" fmla="*/ 9302 w 10000"/>
              <a:gd name="connsiteY28" fmla="*/ 9143 h 10000"/>
              <a:gd name="connsiteX29" fmla="*/ 10000 w 10000"/>
              <a:gd name="connsiteY29" fmla="*/ 8857 h 10000"/>
              <a:gd name="connsiteX30" fmla="*/ 10000 w 10000"/>
              <a:gd name="connsiteY30" fmla="*/ 8429 h 10000"/>
              <a:gd name="connsiteX31" fmla="*/ 9302 w 10000"/>
              <a:gd name="connsiteY31" fmla="*/ 7714 h 10000"/>
              <a:gd name="connsiteX32" fmla="*/ 9302 w 10000"/>
              <a:gd name="connsiteY32" fmla="*/ 7000 h 10000"/>
              <a:gd name="connsiteX33" fmla="*/ 9535 w 10000"/>
              <a:gd name="connsiteY33" fmla="*/ 7000 h 10000"/>
              <a:gd name="connsiteX34" fmla="*/ 9070 w 10000"/>
              <a:gd name="connsiteY34" fmla="*/ 6286 h 10000"/>
              <a:gd name="connsiteX35" fmla="*/ 8837 w 10000"/>
              <a:gd name="connsiteY35" fmla="*/ 6000 h 10000"/>
              <a:gd name="connsiteX36" fmla="*/ 7674 w 10000"/>
              <a:gd name="connsiteY36" fmla="*/ 5857 h 10000"/>
              <a:gd name="connsiteX37" fmla="*/ 6512 w 10000"/>
              <a:gd name="connsiteY37" fmla="*/ 5571 h 10000"/>
              <a:gd name="connsiteX38" fmla="*/ 6047 w 10000"/>
              <a:gd name="connsiteY38" fmla="*/ 4857 h 10000"/>
              <a:gd name="connsiteX39" fmla="*/ 5581 w 10000"/>
              <a:gd name="connsiteY39" fmla="*/ 3714 h 10000"/>
              <a:gd name="connsiteX40" fmla="*/ 6047 w 10000"/>
              <a:gd name="connsiteY40" fmla="*/ 3286 h 10000"/>
              <a:gd name="connsiteX41" fmla="*/ 5814 w 10000"/>
              <a:gd name="connsiteY41" fmla="*/ 2286 h 10000"/>
              <a:gd name="connsiteX42" fmla="*/ 6977 w 10000"/>
              <a:gd name="connsiteY42" fmla="*/ 2286 h 10000"/>
              <a:gd name="connsiteX43" fmla="*/ 7442 w 10000"/>
              <a:gd name="connsiteY43" fmla="*/ 2857 h 10000"/>
              <a:gd name="connsiteX44" fmla="*/ 8372 w 10000"/>
              <a:gd name="connsiteY44" fmla="*/ 2857 h 10000"/>
              <a:gd name="connsiteX45" fmla="*/ 8372 w 10000"/>
              <a:gd name="connsiteY45" fmla="*/ 2429 h 10000"/>
              <a:gd name="connsiteX46" fmla="*/ 8605 w 10000"/>
              <a:gd name="connsiteY46" fmla="*/ 2143 h 10000"/>
              <a:gd name="connsiteX47" fmla="*/ 8837 w 10000"/>
              <a:gd name="connsiteY47" fmla="*/ 2286 h 10000"/>
              <a:gd name="connsiteX48" fmla="*/ 8605 w 10000"/>
              <a:gd name="connsiteY48" fmla="*/ 1429 h 10000"/>
              <a:gd name="connsiteX49" fmla="*/ 9070 w 10000"/>
              <a:gd name="connsiteY49" fmla="*/ 857 h 10000"/>
              <a:gd name="connsiteX50" fmla="*/ 9070 w 10000"/>
              <a:gd name="connsiteY50" fmla="*/ 286 h 10000"/>
              <a:gd name="connsiteX51" fmla="*/ 8605 w 10000"/>
              <a:gd name="connsiteY51" fmla="*/ 0 h 10000"/>
              <a:gd name="connsiteX52" fmla="*/ 8140 w 10000"/>
              <a:gd name="connsiteY52" fmla="*/ 0 h 10000"/>
              <a:gd name="connsiteX53" fmla="*/ 6279 w 10000"/>
              <a:gd name="connsiteY53" fmla="*/ 0 h 10000"/>
              <a:gd name="connsiteX0" fmla="*/ 8140 w 10000"/>
              <a:gd name="connsiteY0" fmla="*/ 0 h 10000"/>
              <a:gd name="connsiteX1" fmla="*/ 5814 w 10000"/>
              <a:gd name="connsiteY1" fmla="*/ 5429 h 10000"/>
              <a:gd name="connsiteX2" fmla="*/ 5116 w 10000"/>
              <a:gd name="connsiteY2" fmla="*/ 5571 h 10000"/>
              <a:gd name="connsiteX3" fmla="*/ 4884 w 10000"/>
              <a:gd name="connsiteY3" fmla="*/ 6429 h 10000"/>
              <a:gd name="connsiteX4" fmla="*/ 4651 w 10000"/>
              <a:gd name="connsiteY4" fmla="*/ 6857 h 10000"/>
              <a:gd name="connsiteX5" fmla="*/ 5349 w 10000"/>
              <a:gd name="connsiteY5" fmla="*/ 7429 h 10000"/>
              <a:gd name="connsiteX6" fmla="*/ 5349 w 10000"/>
              <a:gd name="connsiteY6" fmla="*/ 7714 h 10000"/>
              <a:gd name="connsiteX7" fmla="*/ 3953 w 10000"/>
              <a:gd name="connsiteY7" fmla="*/ 7286 h 10000"/>
              <a:gd name="connsiteX8" fmla="*/ 2558 w 10000"/>
              <a:gd name="connsiteY8" fmla="*/ 6857 h 10000"/>
              <a:gd name="connsiteX9" fmla="*/ 1395 w 10000"/>
              <a:gd name="connsiteY9" fmla="*/ 6857 h 10000"/>
              <a:gd name="connsiteX10" fmla="*/ 1395 w 10000"/>
              <a:gd name="connsiteY10" fmla="*/ 7429 h 10000"/>
              <a:gd name="connsiteX11" fmla="*/ 0 w 10000"/>
              <a:gd name="connsiteY11" fmla="*/ 7571 h 10000"/>
              <a:gd name="connsiteX12" fmla="*/ 0 w 10000"/>
              <a:gd name="connsiteY12" fmla="*/ 9143 h 10000"/>
              <a:gd name="connsiteX13" fmla="*/ 465 w 10000"/>
              <a:gd name="connsiteY13" fmla="*/ 9714 h 10000"/>
              <a:gd name="connsiteX14" fmla="*/ 1395 w 10000"/>
              <a:gd name="connsiteY14" fmla="*/ 9714 h 10000"/>
              <a:gd name="connsiteX15" fmla="*/ 1860 w 10000"/>
              <a:gd name="connsiteY15" fmla="*/ 9857 h 10000"/>
              <a:gd name="connsiteX16" fmla="*/ 1628 w 10000"/>
              <a:gd name="connsiteY16" fmla="*/ 9857 h 10000"/>
              <a:gd name="connsiteX17" fmla="*/ 2093 w 10000"/>
              <a:gd name="connsiteY17" fmla="*/ 10000 h 10000"/>
              <a:gd name="connsiteX18" fmla="*/ 2558 w 10000"/>
              <a:gd name="connsiteY18" fmla="*/ 9857 h 10000"/>
              <a:gd name="connsiteX19" fmla="*/ 3488 w 10000"/>
              <a:gd name="connsiteY19" fmla="*/ 10000 h 10000"/>
              <a:gd name="connsiteX20" fmla="*/ 4186 w 10000"/>
              <a:gd name="connsiteY20" fmla="*/ 9571 h 10000"/>
              <a:gd name="connsiteX21" fmla="*/ 5116 w 10000"/>
              <a:gd name="connsiteY21" fmla="*/ 9000 h 10000"/>
              <a:gd name="connsiteX22" fmla="*/ 5814 w 10000"/>
              <a:gd name="connsiteY22" fmla="*/ 8857 h 10000"/>
              <a:gd name="connsiteX23" fmla="*/ 5581 w 10000"/>
              <a:gd name="connsiteY23" fmla="*/ 8857 h 10000"/>
              <a:gd name="connsiteX24" fmla="*/ 5581 w 10000"/>
              <a:gd name="connsiteY24" fmla="*/ 8714 h 10000"/>
              <a:gd name="connsiteX25" fmla="*/ 7674 w 10000"/>
              <a:gd name="connsiteY25" fmla="*/ 8143 h 10000"/>
              <a:gd name="connsiteX26" fmla="*/ 8605 w 10000"/>
              <a:gd name="connsiteY26" fmla="*/ 8429 h 10000"/>
              <a:gd name="connsiteX27" fmla="*/ 9070 w 10000"/>
              <a:gd name="connsiteY27" fmla="*/ 8857 h 10000"/>
              <a:gd name="connsiteX28" fmla="*/ 9302 w 10000"/>
              <a:gd name="connsiteY28" fmla="*/ 9143 h 10000"/>
              <a:gd name="connsiteX29" fmla="*/ 10000 w 10000"/>
              <a:gd name="connsiteY29" fmla="*/ 8857 h 10000"/>
              <a:gd name="connsiteX30" fmla="*/ 10000 w 10000"/>
              <a:gd name="connsiteY30" fmla="*/ 8429 h 10000"/>
              <a:gd name="connsiteX31" fmla="*/ 9302 w 10000"/>
              <a:gd name="connsiteY31" fmla="*/ 7714 h 10000"/>
              <a:gd name="connsiteX32" fmla="*/ 9302 w 10000"/>
              <a:gd name="connsiteY32" fmla="*/ 7000 h 10000"/>
              <a:gd name="connsiteX33" fmla="*/ 9535 w 10000"/>
              <a:gd name="connsiteY33" fmla="*/ 7000 h 10000"/>
              <a:gd name="connsiteX34" fmla="*/ 9070 w 10000"/>
              <a:gd name="connsiteY34" fmla="*/ 6286 h 10000"/>
              <a:gd name="connsiteX35" fmla="*/ 8837 w 10000"/>
              <a:gd name="connsiteY35" fmla="*/ 6000 h 10000"/>
              <a:gd name="connsiteX36" fmla="*/ 7674 w 10000"/>
              <a:gd name="connsiteY36" fmla="*/ 5857 h 10000"/>
              <a:gd name="connsiteX37" fmla="*/ 6512 w 10000"/>
              <a:gd name="connsiteY37" fmla="*/ 5571 h 10000"/>
              <a:gd name="connsiteX38" fmla="*/ 6047 w 10000"/>
              <a:gd name="connsiteY38" fmla="*/ 4857 h 10000"/>
              <a:gd name="connsiteX39" fmla="*/ 5581 w 10000"/>
              <a:gd name="connsiteY39" fmla="*/ 3714 h 10000"/>
              <a:gd name="connsiteX40" fmla="*/ 6047 w 10000"/>
              <a:gd name="connsiteY40" fmla="*/ 3286 h 10000"/>
              <a:gd name="connsiteX41" fmla="*/ 5814 w 10000"/>
              <a:gd name="connsiteY41" fmla="*/ 2286 h 10000"/>
              <a:gd name="connsiteX42" fmla="*/ 6977 w 10000"/>
              <a:gd name="connsiteY42" fmla="*/ 2286 h 10000"/>
              <a:gd name="connsiteX43" fmla="*/ 7442 w 10000"/>
              <a:gd name="connsiteY43" fmla="*/ 2857 h 10000"/>
              <a:gd name="connsiteX44" fmla="*/ 8372 w 10000"/>
              <a:gd name="connsiteY44" fmla="*/ 2857 h 10000"/>
              <a:gd name="connsiteX45" fmla="*/ 8372 w 10000"/>
              <a:gd name="connsiteY45" fmla="*/ 2429 h 10000"/>
              <a:gd name="connsiteX46" fmla="*/ 8605 w 10000"/>
              <a:gd name="connsiteY46" fmla="*/ 2143 h 10000"/>
              <a:gd name="connsiteX47" fmla="*/ 8837 w 10000"/>
              <a:gd name="connsiteY47" fmla="*/ 2286 h 10000"/>
              <a:gd name="connsiteX48" fmla="*/ 8605 w 10000"/>
              <a:gd name="connsiteY48" fmla="*/ 1429 h 10000"/>
              <a:gd name="connsiteX49" fmla="*/ 9070 w 10000"/>
              <a:gd name="connsiteY49" fmla="*/ 857 h 10000"/>
              <a:gd name="connsiteX50" fmla="*/ 9070 w 10000"/>
              <a:gd name="connsiteY50" fmla="*/ 286 h 10000"/>
              <a:gd name="connsiteX51" fmla="*/ 8605 w 10000"/>
              <a:gd name="connsiteY51" fmla="*/ 0 h 10000"/>
              <a:gd name="connsiteX52" fmla="*/ 8140 w 10000"/>
              <a:gd name="connsiteY52" fmla="*/ 0 h 10000"/>
              <a:gd name="connsiteX0" fmla="*/ 8140 w 10000"/>
              <a:gd name="connsiteY0" fmla="*/ 0 h 10000"/>
              <a:gd name="connsiteX1" fmla="*/ 5814 w 10000"/>
              <a:gd name="connsiteY1" fmla="*/ 5429 h 10000"/>
              <a:gd name="connsiteX2" fmla="*/ 5116 w 10000"/>
              <a:gd name="connsiteY2" fmla="*/ 5571 h 10000"/>
              <a:gd name="connsiteX3" fmla="*/ 4884 w 10000"/>
              <a:gd name="connsiteY3" fmla="*/ 6429 h 10000"/>
              <a:gd name="connsiteX4" fmla="*/ 4651 w 10000"/>
              <a:gd name="connsiteY4" fmla="*/ 6857 h 10000"/>
              <a:gd name="connsiteX5" fmla="*/ 5349 w 10000"/>
              <a:gd name="connsiteY5" fmla="*/ 7429 h 10000"/>
              <a:gd name="connsiteX6" fmla="*/ 5349 w 10000"/>
              <a:gd name="connsiteY6" fmla="*/ 7714 h 10000"/>
              <a:gd name="connsiteX7" fmla="*/ 3953 w 10000"/>
              <a:gd name="connsiteY7" fmla="*/ 7286 h 10000"/>
              <a:gd name="connsiteX8" fmla="*/ 2558 w 10000"/>
              <a:gd name="connsiteY8" fmla="*/ 6857 h 10000"/>
              <a:gd name="connsiteX9" fmla="*/ 1395 w 10000"/>
              <a:gd name="connsiteY9" fmla="*/ 6857 h 10000"/>
              <a:gd name="connsiteX10" fmla="*/ 1395 w 10000"/>
              <a:gd name="connsiteY10" fmla="*/ 7429 h 10000"/>
              <a:gd name="connsiteX11" fmla="*/ 0 w 10000"/>
              <a:gd name="connsiteY11" fmla="*/ 7571 h 10000"/>
              <a:gd name="connsiteX12" fmla="*/ 0 w 10000"/>
              <a:gd name="connsiteY12" fmla="*/ 9143 h 10000"/>
              <a:gd name="connsiteX13" fmla="*/ 465 w 10000"/>
              <a:gd name="connsiteY13" fmla="*/ 9714 h 10000"/>
              <a:gd name="connsiteX14" fmla="*/ 1395 w 10000"/>
              <a:gd name="connsiteY14" fmla="*/ 9714 h 10000"/>
              <a:gd name="connsiteX15" fmla="*/ 1860 w 10000"/>
              <a:gd name="connsiteY15" fmla="*/ 9857 h 10000"/>
              <a:gd name="connsiteX16" fmla="*/ 1628 w 10000"/>
              <a:gd name="connsiteY16" fmla="*/ 9857 h 10000"/>
              <a:gd name="connsiteX17" fmla="*/ 2093 w 10000"/>
              <a:gd name="connsiteY17" fmla="*/ 10000 h 10000"/>
              <a:gd name="connsiteX18" fmla="*/ 2558 w 10000"/>
              <a:gd name="connsiteY18" fmla="*/ 9857 h 10000"/>
              <a:gd name="connsiteX19" fmla="*/ 3488 w 10000"/>
              <a:gd name="connsiteY19" fmla="*/ 10000 h 10000"/>
              <a:gd name="connsiteX20" fmla="*/ 4186 w 10000"/>
              <a:gd name="connsiteY20" fmla="*/ 9571 h 10000"/>
              <a:gd name="connsiteX21" fmla="*/ 5116 w 10000"/>
              <a:gd name="connsiteY21" fmla="*/ 9000 h 10000"/>
              <a:gd name="connsiteX22" fmla="*/ 5814 w 10000"/>
              <a:gd name="connsiteY22" fmla="*/ 8857 h 10000"/>
              <a:gd name="connsiteX23" fmla="*/ 5581 w 10000"/>
              <a:gd name="connsiteY23" fmla="*/ 8857 h 10000"/>
              <a:gd name="connsiteX24" fmla="*/ 5581 w 10000"/>
              <a:gd name="connsiteY24" fmla="*/ 8714 h 10000"/>
              <a:gd name="connsiteX25" fmla="*/ 7674 w 10000"/>
              <a:gd name="connsiteY25" fmla="*/ 8143 h 10000"/>
              <a:gd name="connsiteX26" fmla="*/ 8605 w 10000"/>
              <a:gd name="connsiteY26" fmla="*/ 8429 h 10000"/>
              <a:gd name="connsiteX27" fmla="*/ 9070 w 10000"/>
              <a:gd name="connsiteY27" fmla="*/ 8857 h 10000"/>
              <a:gd name="connsiteX28" fmla="*/ 9302 w 10000"/>
              <a:gd name="connsiteY28" fmla="*/ 9143 h 10000"/>
              <a:gd name="connsiteX29" fmla="*/ 10000 w 10000"/>
              <a:gd name="connsiteY29" fmla="*/ 8857 h 10000"/>
              <a:gd name="connsiteX30" fmla="*/ 10000 w 10000"/>
              <a:gd name="connsiteY30" fmla="*/ 8429 h 10000"/>
              <a:gd name="connsiteX31" fmla="*/ 9302 w 10000"/>
              <a:gd name="connsiteY31" fmla="*/ 7714 h 10000"/>
              <a:gd name="connsiteX32" fmla="*/ 9302 w 10000"/>
              <a:gd name="connsiteY32" fmla="*/ 7000 h 10000"/>
              <a:gd name="connsiteX33" fmla="*/ 9535 w 10000"/>
              <a:gd name="connsiteY33" fmla="*/ 7000 h 10000"/>
              <a:gd name="connsiteX34" fmla="*/ 9070 w 10000"/>
              <a:gd name="connsiteY34" fmla="*/ 6286 h 10000"/>
              <a:gd name="connsiteX35" fmla="*/ 8837 w 10000"/>
              <a:gd name="connsiteY35" fmla="*/ 6000 h 10000"/>
              <a:gd name="connsiteX36" fmla="*/ 7674 w 10000"/>
              <a:gd name="connsiteY36" fmla="*/ 5857 h 10000"/>
              <a:gd name="connsiteX37" fmla="*/ 6512 w 10000"/>
              <a:gd name="connsiteY37" fmla="*/ 5571 h 10000"/>
              <a:gd name="connsiteX38" fmla="*/ 6047 w 10000"/>
              <a:gd name="connsiteY38" fmla="*/ 4857 h 10000"/>
              <a:gd name="connsiteX39" fmla="*/ 5581 w 10000"/>
              <a:gd name="connsiteY39" fmla="*/ 3714 h 10000"/>
              <a:gd name="connsiteX40" fmla="*/ 6047 w 10000"/>
              <a:gd name="connsiteY40" fmla="*/ 3286 h 10000"/>
              <a:gd name="connsiteX41" fmla="*/ 5814 w 10000"/>
              <a:gd name="connsiteY41" fmla="*/ 2286 h 10000"/>
              <a:gd name="connsiteX42" fmla="*/ 6977 w 10000"/>
              <a:gd name="connsiteY42" fmla="*/ 2286 h 10000"/>
              <a:gd name="connsiteX43" fmla="*/ 7442 w 10000"/>
              <a:gd name="connsiteY43" fmla="*/ 2857 h 10000"/>
              <a:gd name="connsiteX44" fmla="*/ 8372 w 10000"/>
              <a:gd name="connsiteY44" fmla="*/ 2857 h 10000"/>
              <a:gd name="connsiteX45" fmla="*/ 8372 w 10000"/>
              <a:gd name="connsiteY45" fmla="*/ 2429 h 10000"/>
              <a:gd name="connsiteX46" fmla="*/ 8605 w 10000"/>
              <a:gd name="connsiteY46" fmla="*/ 2143 h 10000"/>
              <a:gd name="connsiteX47" fmla="*/ 8837 w 10000"/>
              <a:gd name="connsiteY47" fmla="*/ 2286 h 10000"/>
              <a:gd name="connsiteX48" fmla="*/ 8605 w 10000"/>
              <a:gd name="connsiteY48" fmla="*/ 1429 h 10000"/>
              <a:gd name="connsiteX49" fmla="*/ 9070 w 10000"/>
              <a:gd name="connsiteY49" fmla="*/ 857 h 10000"/>
              <a:gd name="connsiteX50" fmla="*/ 9070 w 10000"/>
              <a:gd name="connsiteY50" fmla="*/ 286 h 10000"/>
              <a:gd name="connsiteX51" fmla="*/ 8140 w 10000"/>
              <a:gd name="connsiteY51" fmla="*/ 0 h 10000"/>
              <a:gd name="connsiteX0" fmla="*/ 9070 w 10000"/>
              <a:gd name="connsiteY0" fmla="*/ 0 h 9714"/>
              <a:gd name="connsiteX1" fmla="*/ 5814 w 10000"/>
              <a:gd name="connsiteY1" fmla="*/ 5143 h 9714"/>
              <a:gd name="connsiteX2" fmla="*/ 5116 w 10000"/>
              <a:gd name="connsiteY2" fmla="*/ 5285 h 9714"/>
              <a:gd name="connsiteX3" fmla="*/ 4884 w 10000"/>
              <a:gd name="connsiteY3" fmla="*/ 6143 h 9714"/>
              <a:gd name="connsiteX4" fmla="*/ 4651 w 10000"/>
              <a:gd name="connsiteY4" fmla="*/ 6571 h 9714"/>
              <a:gd name="connsiteX5" fmla="*/ 5349 w 10000"/>
              <a:gd name="connsiteY5" fmla="*/ 7143 h 9714"/>
              <a:gd name="connsiteX6" fmla="*/ 5349 w 10000"/>
              <a:gd name="connsiteY6" fmla="*/ 7428 h 9714"/>
              <a:gd name="connsiteX7" fmla="*/ 3953 w 10000"/>
              <a:gd name="connsiteY7" fmla="*/ 7000 h 9714"/>
              <a:gd name="connsiteX8" fmla="*/ 2558 w 10000"/>
              <a:gd name="connsiteY8" fmla="*/ 6571 h 9714"/>
              <a:gd name="connsiteX9" fmla="*/ 1395 w 10000"/>
              <a:gd name="connsiteY9" fmla="*/ 6571 h 9714"/>
              <a:gd name="connsiteX10" fmla="*/ 1395 w 10000"/>
              <a:gd name="connsiteY10" fmla="*/ 7143 h 9714"/>
              <a:gd name="connsiteX11" fmla="*/ 0 w 10000"/>
              <a:gd name="connsiteY11" fmla="*/ 7285 h 9714"/>
              <a:gd name="connsiteX12" fmla="*/ 0 w 10000"/>
              <a:gd name="connsiteY12" fmla="*/ 8857 h 9714"/>
              <a:gd name="connsiteX13" fmla="*/ 465 w 10000"/>
              <a:gd name="connsiteY13" fmla="*/ 9428 h 9714"/>
              <a:gd name="connsiteX14" fmla="*/ 1395 w 10000"/>
              <a:gd name="connsiteY14" fmla="*/ 9428 h 9714"/>
              <a:gd name="connsiteX15" fmla="*/ 1860 w 10000"/>
              <a:gd name="connsiteY15" fmla="*/ 9571 h 9714"/>
              <a:gd name="connsiteX16" fmla="*/ 1628 w 10000"/>
              <a:gd name="connsiteY16" fmla="*/ 9571 h 9714"/>
              <a:gd name="connsiteX17" fmla="*/ 2093 w 10000"/>
              <a:gd name="connsiteY17" fmla="*/ 9714 h 9714"/>
              <a:gd name="connsiteX18" fmla="*/ 2558 w 10000"/>
              <a:gd name="connsiteY18" fmla="*/ 9571 h 9714"/>
              <a:gd name="connsiteX19" fmla="*/ 3488 w 10000"/>
              <a:gd name="connsiteY19" fmla="*/ 9714 h 9714"/>
              <a:gd name="connsiteX20" fmla="*/ 4186 w 10000"/>
              <a:gd name="connsiteY20" fmla="*/ 9285 h 9714"/>
              <a:gd name="connsiteX21" fmla="*/ 5116 w 10000"/>
              <a:gd name="connsiteY21" fmla="*/ 8714 h 9714"/>
              <a:gd name="connsiteX22" fmla="*/ 5814 w 10000"/>
              <a:gd name="connsiteY22" fmla="*/ 8571 h 9714"/>
              <a:gd name="connsiteX23" fmla="*/ 5581 w 10000"/>
              <a:gd name="connsiteY23" fmla="*/ 8571 h 9714"/>
              <a:gd name="connsiteX24" fmla="*/ 5581 w 10000"/>
              <a:gd name="connsiteY24" fmla="*/ 8428 h 9714"/>
              <a:gd name="connsiteX25" fmla="*/ 7674 w 10000"/>
              <a:gd name="connsiteY25" fmla="*/ 7857 h 9714"/>
              <a:gd name="connsiteX26" fmla="*/ 8605 w 10000"/>
              <a:gd name="connsiteY26" fmla="*/ 8143 h 9714"/>
              <a:gd name="connsiteX27" fmla="*/ 9070 w 10000"/>
              <a:gd name="connsiteY27" fmla="*/ 8571 h 9714"/>
              <a:gd name="connsiteX28" fmla="*/ 9302 w 10000"/>
              <a:gd name="connsiteY28" fmla="*/ 8857 h 9714"/>
              <a:gd name="connsiteX29" fmla="*/ 10000 w 10000"/>
              <a:gd name="connsiteY29" fmla="*/ 8571 h 9714"/>
              <a:gd name="connsiteX30" fmla="*/ 10000 w 10000"/>
              <a:gd name="connsiteY30" fmla="*/ 8143 h 9714"/>
              <a:gd name="connsiteX31" fmla="*/ 9302 w 10000"/>
              <a:gd name="connsiteY31" fmla="*/ 7428 h 9714"/>
              <a:gd name="connsiteX32" fmla="*/ 9302 w 10000"/>
              <a:gd name="connsiteY32" fmla="*/ 6714 h 9714"/>
              <a:gd name="connsiteX33" fmla="*/ 9535 w 10000"/>
              <a:gd name="connsiteY33" fmla="*/ 6714 h 9714"/>
              <a:gd name="connsiteX34" fmla="*/ 9070 w 10000"/>
              <a:gd name="connsiteY34" fmla="*/ 6000 h 9714"/>
              <a:gd name="connsiteX35" fmla="*/ 8837 w 10000"/>
              <a:gd name="connsiteY35" fmla="*/ 5714 h 9714"/>
              <a:gd name="connsiteX36" fmla="*/ 7674 w 10000"/>
              <a:gd name="connsiteY36" fmla="*/ 5571 h 9714"/>
              <a:gd name="connsiteX37" fmla="*/ 6512 w 10000"/>
              <a:gd name="connsiteY37" fmla="*/ 5285 h 9714"/>
              <a:gd name="connsiteX38" fmla="*/ 6047 w 10000"/>
              <a:gd name="connsiteY38" fmla="*/ 4571 h 9714"/>
              <a:gd name="connsiteX39" fmla="*/ 5581 w 10000"/>
              <a:gd name="connsiteY39" fmla="*/ 3428 h 9714"/>
              <a:gd name="connsiteX40" fmla="*/ 6047 w 10000"/>
              <a:gd name="connsiteY40" fmla="*/ 3000 h 9714"/>
              <a:gd name="connsiteX41" fmla="*/ 5814 w 10000"/>
              <a:gd name="connsiteY41" fmla="*/ 2000 h 9714"/>
              <a:gd name="connsiteX42" fmla="*/ 6977 w 10000"/>
              <a:gd name="connsiteY42" fmla="*/ 2000 h 9714"/>
              <a:gd name="connsiteX43" fmla="*/ 7442 w 10000"/>
              <a:gd name="connsiteY43" fmla="*/ 2571 h 9714"/>
              <a:gd name="connsiteX44" fmla="*/ 8372 w 10000"/>
              <a:gd name="connsiteY44" fmla="*/ 2571 h 9714"/>
              <a:gd name="connsiteX45" fmla="*/ 8372 w 10000"/>
              <a:gd name="connsiteY45" fmla="*/ 2143 h 9714"/>
              <a:gd name="connsiteX46" fmla="*/ 8605 w 10000"/>
              <a:gd name="connsiteY46" fmla="*/ 1857 h 9714"/>
              <a:gd name="connsiteX47" fmla="*/ 8837 w 10000"/>
              <a:gd name="connsiteY47" fmla="*/ 2000 h 9714"/>
              <a:gd name="connsiteX48" fmla="*/ 8605 w 10000"/>
              <a:gd name="connsiteY48" fmla="*/ 1143 h 9714"/>
              <a:gd name="connsiteX49" fmla="*/ 9070 w 10000"/>
              <a:gd name="connsiteY49" fmla="*/ 571 h 9714"/>
              <a:gd name="connsiteX50" fmla="*/ 9070 w 10000"/>
              <a:gd name="connsiteY50" fmla="*/ 0 h 9714"/>
              <a:gd name="connsiteX0" fmla="*/ 9070 w 10000"/>
              <a:gd name="connsiteY0" fmla="*/ 0 h 9412"/>
              <a:gd name="connsiteX1" fmla="*/ 5814 w 10000"/>
              <a:gd name="connsiteY1" fmla="*/ 4706 h 9412"/>
              <a:gd name="connsiteX2" fmla="*/ 5116 w 10000"/>
              <a:gd name="connsiteY2" fmla="*/ 4853 h 9412"/>
              <a:gd name="connsiteX3" fmla="*/ 4884 w 10000"/>
              <a:gd name="connsiteY3" fmla="*/ 5736 h 9412"/>
              <a:gd name="connsiteX4" fmla="*/ 4651 w 10000"/>
              <a:gd name="connsiteY4" fmla="*/ 6176 h 9412"/>
              <a:gd name="connsiteX5" fmla="*/ 5349 w 10000"/>
              <a:gd name="connsiteY5" fmla="*/ 6765 h 9412"/>
              <a:gd name="connsiteX6" fmla="*/ 5349 w 10000"/>
              <a:gd name="connsiteY6" fmla="*/ 7059 h 9412"/>
              <a:gd name="connsiteX7" fmla="*/ 3953 w 10000"/>
              <a:gd name="connsiteY7" fmla="*/ 6618 h 9412"/>
              <a:gd name="connsiteX8" fmla="*/ 2558 w 10000"/>
              <a:gd name="connsiteY8" fmla="*/ 6176 h 9412"/>
              <a:gd name="connsiteX9" fmla="*/ 1395 w 10000"/>
              <a:gd name="connsiteY9" fmla="*/ 6176 h 9412"/>
              <a:gd name="connsiteX10" fmla="*/ 1395 w 10000"/>
              <a:gd name="connsiteY10" fmla="*/ 6765 h 9412"/>
              <a:gd name="connsiteX11" fmla="*/ 0 w 10000"/>
              <a:gd name="connsiteY11" fmla="*/ 6911 h 9412"/>
              <a:gd name="connsiteX12" fmla="*/ 0 w 10000"/>
              <a:gd name="connsiteY12" fmla="*/ 8530 h 9412"/>
              <a:gd name="connsiteX13" fmla="*/ 465 w 10000"/>
              <a:gd name="connsiteY13" fmla="*/ 9118 h 9412"/>
              <a:gd name="connsiteX14" fmla="*/ 1395 w 10000"/>
              <a:gd name="connsiteY14" fmla="*/ 9118 h 9412"/>
              <a:gd name="connsiteX15" fmla="*/ 1860 w 10000"/>
              <a:gd name="connsiteY15" fmla="*/ 9265 h 9412"/>
              <a:gd name="connsiteX16" fmla="*/ 1628 w 10000"/>
              <a:gd name="connsiteY16" fmla="*/ 9265 h 9412"/>
              <a:gd name="connsiteX17" fmla="*/ 2093 w 10000"/>
              <a:gd name="connsiteY17" fmla="*/ 9412 h 9412"/>
              <a:gd name="connsiteX18" fmla="*/ 2558 w 10000"/>
              <a:gd name="connsiteY18" fmla="*/ 9265 h 9412"/>
              <a:gd name="connsiteX19" fmla="*/ 3488 w 10000"/>
              <a:gd name="connsiteY19" fmla="*/ 9412 h 9412"/>
              <a:gd name="connsiteX20" fmla="*/ 4186 w 10000"/>
              <a:gd name="connsiteY20" fmla="*/ 8970 h 9412"/>
              <a:gd name="connsiteX21" fmla="*/ 5116 w 10000"/>
              <a:gd name="connsiteY21" fmla="*/ 8383 h 9412"/>
              <a:gd name="connsiteX22" fmla="*/ 5814 w 10000"/>
              <a:gd name="connsiteY22" fmla="*/ 8235 h 9412"/>
              <a:gd name="connsiteX23" fmla="*/ 5581 w 10000"/>
              <a:gd name="connsiteY23" fmla="*/ 8235 h 9412"/>
              <a:gd name="connsiteX24" fmla="*/ 5581 w 10000"/>
              <a:gd name="connsiteY24" fmla="*/ 8088 h 9412"/>
              <a:gd name="connsiteX25" fmla="*/ 7674 w 10000"/>
              <a:gd name="connsiteY25" fmla="*/ 7500 h 9412"/>
              <a:gd name="connsiteX26" fmla="*/ 8605 w 10000"/>
              <a:gd name="connsiteY26" fmla="*/ 7795 h 9412"/>
              <a:gd name="connsiteX27" fmla="*/ 9070 w 10000"/>
              <a:gd name="connsiteY27" fmla="*/ 8235 h 9412"/>
              <a:gd name="connsiteX28" fmla="*/ 9302 w 10000"/>
              <a:gd name="connsiteY28" fmla="*/ 8530 h 9412"/>
              <a:gd name="connsiteX29" fmla="*/ 10000 w 10000"/>
              <a:gd name="connsiteY29" fmla="*/ 8235 h 9412"/>
              <a:gd name="connsiteX30" fmla="*/ 10000 w 10000"/>
              <a:gd name="connsiteY30" fmla="*/ 7795 h 9412"/>
              <a:gd name="connsiteX31" fmla="*/ 9302 w 10000"/>
              <a:gd name="connsiteY31" fmla="*/ 7059 h 9412"/>
              <a:gd name="connsiteX32" fmla="*/ 9302 w 10000"/>
              <a:gd name="connsiteY32" fmla="*/ 6324 h 9412"/>
              <a:gd name="connsiteX33" fmla="*/ 9535 w 10000"/>
              <a:gd name="connsiteY33" fmla="*/ 6324 h 9412"/>
              <a:gd name="connsiteX34" fmla="*/ 9070 w 10000"/>
              <a:gd name="connsiteY34" fmla="*/ 5589 h 9412"/>
              <a:gd name="connsiteX35" fmla="*/ 8837 w 10000"/>
              <a:gd name="connsiteY35" fmla="*/ 5294 h 9412"/>
              <a:gd name="connsiteX36" fmla="*/ 7674 w 10000"/>
              <a:gd name="connsiteY36" fmla="*/ 5147 h 9412"/>
              <a:gd name="connsiteX37" fmla="*/ 6512 w 10000"/>
              <a:gd name="connsiteY37" fmla="*/ 4853 h 9412"/>
              <a:gd name="connsiteX38" fmla="*/ 6047 w 10000"/>
              <a:gd name="connsiteY38" fmla="*/ 4118 h 9412"/>
              <a:gd name="connsiteX39" fmla="*/ 5581 w 10000"/>
              <a:gd name="connsiteY39" fmla="*/ 2941 h 9412"/>
              <a:gd name="connsiteX40" fmla="*/ 6047 w 10000"/>
              <a:gd name="connsiteY40" fmla="*/ 2500 h 9412"/>
              <a:gd name="connsiteX41" fmla="*/ 5814 w 10000"/>
              <a:gd name="connsiteY41" fmla="*/ 1471 h 9412"/>
              <a:gd name="connsiteX42" fmla="*/ 6977 w 10000"/>
              <a:gd name="connsiteY42" fmla="*/ 1471 h 9412"/>
              <a:gd name="connsiteX43" fmla="*/ 7442 w 10000"/>
              <a:gd name="connsiteY43" fmla="*/ 2059 h 9412"/>
              <a:gd name="connsiteX44" fmla="*/ 8372 w 10000"/>
              <a:gd name="connsiteY44" fmla="*/ 2059 h 9412"/>
              <a:gd name="connsiteX45" fmla="*/ 8372 w 10000"/>
              <a:gd name="connsiteY45" fmla="*/ 1618 h 9412"/>
              <a:gd name="connsiteX46" fmla="*/ 8605 w 10000"/>
              <a:gd name="connsiteY46" fmla="*/ 1324 h 9412"/>
              <a:gd name="connsiteX47" fmla="*/ 8837 w 10000"/>
              <a:gd name="connsiteY47" fmla="*/ 1471 h 9412"/>
              <a:gd name="connsiteX48" fmla="*/ 8605 w 10000"/>
              <a:gd name="connsiteY48" fmla="*/ 589 h 9412"/>
              <a:gd name="connsiteX49" fmla="*/ 9070 w 10000"/>
              <a:gd name="connsiteY49" fmla="*/ 0 h 9412"/>
              <a:gd name="connsiteX0" fmla="*/ 8605 w 10000"/>
              <a:gd name="connsiteY0" fmla="*/ 0 h 9374"/>
              <a:gd name="connsiteX1" fmla="*/ 5814 w 10000"/>
              <a:gd name="connsiteY1" fmla="*/ 4374 h 9374"/>
              <a:gd name="connsiteX2" fmla="*/ 5116 w 10000"/>
              <a:gd name="connsiteY2" fmla="*/ 4530 h 9374"/>
              <a:gd name="connsiteX3" fmla="*/ 4884 w 10000"/>
              <a:gd name="connsiteY3" fmla="*/ 5468 h 9374"/>
              <a:gd name="connsiteX4" fmla="*/ 4651 w 10000"/>
              <a:gd name="connsiteY4" fmla="*/ 5936 h 9374"/>
              <a:gd name="connsiteX5" fmla="*/ 5349 w 10000"/>
              <a:gd name="connsiteY5" fmla="*/ 6562 h 9374"/>
              <a:gd name="connsiteX6" fmla="*/ 5349 w 10000"/>
              <a:gd name="connsiteY6" fmla="*/ 6874 h 9374"/>
              <a:gd name="connsiteX7" fmla="*/ 3953 w 10000"/>
              <a:gd name="connsiteY7" fmla="*/ 6405 h 9374"/>
              <a:gd name="connsiteX8" fmla="*/ 2558 w 10000"/>
              <a:gd name="connsiteY8" fmla="*/ 5936 h 9374"/>
              <a:gd name="connsiteX9" fmla="*/ 1395 w 10000"/>
              <a:gd name="connsiteY9" fmla="*/ 5936 h 9374"/>
              <a:gd name="connsiteX10" fmla="*/ 1395 w 10000"/>
              <a:gd name="connsiteY10" fmla="*/ 6562 h 9374"/>
              <a:gd name="connsiteX11" fmla="*/ 0 w 10000"/>
              <a:gd name="connsiteY11" fmla="*/ 6717 h 9374"/>
              <a:gd name="connsiteX12" fmla="*/ 0 w 10000"/>
              <a:gd name="connsiteY12" fmla="*/ 8437 h 9374"/>
              <a:gd name="connsiteX13" fmla="*/ 465 w 10000"/>
              <a:gd name="connsiteY13" fmla="*/ 9062 h 9374"/>
              <a:gd name="connsiteX14" fmla="*/ 1395 w 10000"/>
              <a:gd name="connsiteY14" fmla="*/ 9062 h 9374"/>
              <a:gd name="connsiteX15" fmla="*/ 1860 w 10000"/>
              <a:gd name="connsiteY15" fmla="*/ 9218 h 9374"/>
              <a:gd name="connsiteX16" fmla="*/ 1628 w 10000"/>
              <a:gd name="connsiteY16" fmla="*/ 9218 h 9374"/>
              <a:gd name="connsiteX17" fmla="*/ 2093 w 10000"/>
              <a:gd name="connsiteY17" fmla="*/ 9374 h 9374"/>
              <a:gd name="connsiteX18" fmla="*/ 2558 w 10000"/>
              <a:gd name="connsiteY18" fmla="*/ 9218 h 9374"/>
              <a:gd name="connsiteX19" fmla="*/ 3488 w 10000"/>
              <a:gd name="connsiteY19" fmla="*/ 9374 h 9374"/>
              <a:gd name="connsiteX20" fmla="*/ 4186 w 10000"/>
              <a:gd name="connsiteY20" fmla="*/ 8904 h 9374"/>
              <a:gd name="connsiteX21" fmla="*/ 5116 w 10000"/>
              <a:gd name="connsiteY21" fmla="*/ 8281 h 9374"/>
              <a:gd name="connsiteX22" fmla="*/ 5814 w 10000"/>
              <a:gd name="connsiteY22" fmla="*/ 8123 h 9374"/>
              <a:gd name="connsiteX23" fmla="*/ 5581 w 10000"/>
              <a:gd name="connsiteY23" fmla="*/ 8123 h 9374"/>
              <a:gd name="connsiteX24" fmla="*/ 5581 w 10000"/>
              <a:gd name="connsiteY24" fmla="*/ 7967 h 9374"/>
              <a:gd name="connsiteX25" fmla="*/ 7674 w 10000"/>
              <a:gd name="connsiteY25" fmla="*/ 7343 h 9374"/>
              <a:gd name="connsiteX26" fmla="*/ 8605 w 10000"/>
              <a:gd name="connsiteY26" fmla="*/ 7656 h 9374"/>
              <a:gd name="connsiteX27" fmla="*/ 9070 w 10000"/>
              <a:gd name="connsiteY27" fmla="*/ 8123 h 9374"/>
              <a:gd name="connsiteX28" fmla="*/ 9302 w 10000"/>
              <a:gd name="connsiteY28" fmla="*/ 8437 h 9374"/>
              <a:gd name="connsiteX29" fmla="*/ 10000 w 10000"/>
              <a:gd name="connsiteY29" fmla="*/ 8123 h 9374"/>
              <a:gd name="connsiteX30" fmla="*/ 10000 w 10000"/>
              <a:gd name="connsiteY30" fmla="*/ 7656 h 9374"/>
              <a:gd name="connsiteX31" fmla="*/ 9302 w 10000"/>
              <a:gd name="connsiteY31" fmla="*/ 6874 h 9374"/>
              <a:gd name="connsiteX32" fmla="*/ 9302 w 10000"/>
              <a:gd name="connsiteY32" fmla="*/ 6093 h 9374"/>
              <a:gd name="connsiteX33" fmla="*/ 9535 w 10000"/>
              <a:gd name="connsiteY33" fmla="*/ 6093 h 9374"/>
              <a:gd name="connsiteX34" fmla="*/ 9070 w 10000"/>
              <a:gd name="connsiteY34" fmla="*/ 5312 h 9374"/>
              <a:gd name="connsiteX35" fmla="*/ 8837 w 10000"/>
              <a:gd name="connsiteY35" fmla="*/ 4999 h 9374"/>
              <a:gd name="connsiteX36" fmla="*/ 7674 w 10000"/>
              <a:gd name="connsiteY36" fmla="*/ 4843 h 9374"/>
              <a:gd name="connsiteX37" fmla="*/ 6512 w 10000"/>
              <a:gd name="connsiteY37" fmla="*/ 4530 h 9374"/>
              <a:gd name="connsiteX38" fmla="*/ 6047 w 10000"/>
              <a:gd name="connsiteY38" fmla="*/ 3749 h 9374"/>
              <a:gd name="connsiteX39" fmla="*/ 5581 w 10000"/>
              <a:gd name="connsiteY39" fmla="*/ 2499 h 9374"/>
              <a:gd name="connsiteX40" fmla="*/ 6047 w 10000"/>
              <a:gd name="connsiteY40" fmla="*/ 2030 h 9374"/>
              <a:gd name="connsiteX41" fmla="*/ 5814 w 10000"/>
              <a:gd name="connsiteY41" fmla="*/ 937 h 9374"/>
              <a:gd name="connsiteX42" fmla="*/ 6977 w 10000"/>
              <a:gd name="connsiteY42" fmla="*/ 937 h 9374"/>
              <a:gd name="connsiteX43" fmla="*/ 7442 w 10000"/>
              <a:gd name="connsiteY43" fmla="*/ 1562 h 9374"/>
              <a:gd name="connsiteX44" fmla="*/ 8372 w 10000"/>
              <a:gd name="connsiteY44" fmla="*/ 1562 h 9374"/>
              <a:gd name="connsiteX45" fmla="*/ 8372 w 10000"/>
              <a:gd name="connsiteY45" fmla="*/ 1093 h 9374"/>
              <a:gd name="connsiteX46" fmla="*/ 8605 w 10000"/>
              <a:gd name="connsiteY46" fmla="*/ 781 h 9374"/>
              <a:gd name="connsiteX47" fmla="*/ 8837 w 10000"/>
              <a:gd name="connsiteY47" fmla="*/ 937 h 9374"/>
              <a:gd name="connsiteX48" fmla="*/ 8605 w 10000"/>
              <a:gd name="connsiteY48" fmla="*/ 0 h 9374"/>
              <a:gd name="connsiteX0" fmla="*/ 8837 w 10000"/>
              <a:gd name="connsiteY0" fmla="*/ 320 h 9320"/>
              <a:gd name="connsiteX1" fmla="*/ 5814 w 10000"/>
              <a:gd name="connsiteY1" fmla="*/ 3986 h 9320"/>
              <a:gd name="connsiteX2" fmla="*/ 5116 w 10000"/>
              <a:gd name="connsiteY2" fmla="*/ 4153 h 9320"/>
              <a:gd name="connsiteX3" fmla="*/ 4884 w 10000"/>
              <a:gd name="connsiteY3" fmla="*/ 5153 h 9320"/>
              <a:gd name="connsiteX4" fmla="*/ 4651 w 10000"/>
              <a:gd name="connsiteY4" fmla="*/ 5652 h 9320"/>
              <a:gd name="connsiteX5" fmla="*/ 5349 w 10000"/>
              <a:gd name="connsiteY5" fmla="*/ 6320 h 9320"/>
              <a:gd name="connsiteX6" fmla="*/ 5349 w 10000"/>
              <a:gd name="connsiteY6" fmla="*/ 6653 h 9320"/>
              <a:gd name="connsiteX7" fmla="*/ 3953 w 10000"/>
              <a:gd name="connsiteY7" fmla="*/ 6153 h 9320"/>
              <a:gd name="connsiteX8" fmla="*/ 2558 w 10000"/>
              <a:gd name="connsiteY8" fmla="*/ 5652 h 9320"/>
              <a:gd name="connsiteX9" fmla="*/ 1395 w 10000"/>
              <a:gd name="connsiteY9" fmla="*/ 5652 h 9320"/>
              <a:gd name="connsiteX10" fmla="*/ 1395 w 10000"/>
              <a:gd name="connsiteY10" fmla="*/ 6320 h 9320"/>
              <a:gd name="connsiteX11" fmla="*/ 0 w 10000"/>
              <a:gd name="connsiteY11" fmla="*/ 6486 h 9320"/>
              <a:gd name="connsiteX12" fmla="*/ 0 w 10000"/>
              <a:gd name="connsiteY12" fmla="*/ 8320 h 9320"/>
              <a:gd name="connsiteX13" fmla="*/ 465 w 10000"/>
              <a:gd name="connsiteY13" fmla="*/ 8987 h 9320"/>
              <a:gd name="connsiteX14" fmla="*/ 1395 w 10000"/>
              <a:gd name="connsiteY14" fmla="*/ 8987 h 9320"/>
              <a:gd name="connsiteX15" fmla="*/ 1860 w 10000"/>
              <a:gd name="connsiteY15" fmla="*/ 9154 h 9320"/>
              <a:gd name="connsiteX16" fmla="*/ 1628 w 10000"/>
              <a:gd name="connsiteY16" fmla="*/ 9154 h 9320"/>
              <a:gd name="connsiteX17" fmla="*/ 2093 w 10000"/>
              <a:gd name="connsiteY17" fmla="*/ 9320 h 9320"/>
              <a:gd name="connsiteX18" fmla="*/ 2558 w 10000"/>
              <a:gd name="connsiteY18" fmla="*/ 9154 h 9320"/>
              <a:gd name="connsiteX19" fmla="*/ 3488 w 10000"/>
              <a:gd name="connsiteY19" fmla="*/ 9320 h 9320"/>
              <a:gd name="connsiteX20" fmla="*/ 4186 w 10000"/>
              <a:gd name="connsiteY20" fmla="*/ 8819 h 9320"/>
              <a:gd name="connsiteX21" fmla="*/ 5116 w 10000"/>
              <a:gd name="connsiteY21" fmla="*/ 8154 h 9320"/>
              <a:gd name="connsiteX22" fmla="*/ 5814 w 10000"/>
              <a:gd name="connsiteY22" fmla="*/ 7985 h 9320"/>
              <a:gd name="connsiteX23" fmla="*/ 5581 w 10000"/>
              <a:gd name="connsiteY23" fmla="*/ 7985 h 9320"/>
              <a:gd name="connsiteX24" fmla="*/ 5581 w 10000"/>
              <a:gd name="connsiteY24" fmla="*/ 7819 h 9320"/>
              <a:gd name="connsiteX25" fmla="*/ 7674 w 10000"/>
              <a:gd name="connsiteY25" fmla="*/ 7153 h 9320"/>
              <a:gd name="connsiteX26" fmla="*/ 8605 w 10000"/>
              <a:gd name="connsiteY26" fmla="*/ 7487 h 9320"/>
              <a:gd name="connsiteX27" fmla="*/ 9070 w 10000"/>
              <a:gd name="connsiteY27" fmla="*/ 7985 h 9320"/>
              <a:gd name="connsiteX28" fmla="*/ 9302 w 10000"/>
              <a:gd name="connsiteY28" fmla="*/ 8320 h 9320"/>
              <a:gd name="connsiteX29" fmla="*/ 10000 w 10000"/>
              <a:gd name="connsiteY29" fmla="*/ 7985 h 9320"/>
              <a:gd name="connsiteX30" fmla="*/ 10000 w 10000"/>
              <a:gd name="connsiteY30" fmla="*/ 7487 h 9320"/>
              <a:gd name="connsiteX31" fmla="*/ 9302 w 10000"/>
              <a:gd name="connsiteY31" fmla="*/ 6653 h 9320"/>
              <a:gd name="connsiteX32" fmla="*/ 9302 w 10000"/>
              <a:gd name="connsiteY32" fmla="*/ 5820 h 9320"/>
              <a:gd name="connsiteX33" fmla="*/ 9535 w 10000"/>
              <a:gd name="connsiteY33" fmla="*/ 5820 h 9320"/>
              <a:gd name="connsiteX34" fmla="*/ 9070 w 10000"/>
              <a:gd name="connsiteY34" fmla="*/ 4987 h 9320"/>
              <a:gd name="connsiteX35" fmla="*/ 8837 w 10000"/>
              <a:gd name="connsiteY35" fmla="*/ 4653 h 9320"/>
              <a:gd name="connsiteX36" fmla="*/ 7674 w 10000"/>
              <a:gd name="connsiteY36" fmla="*/ 4486 h 9320"/>
              <a:gd name="connsiteX37" fmla="*/ 6512 w 10000"/>
              <a:gd name="connsiteY37" fmla="*/ 4153 h 9320"/>
              <a:gd name="connsiteX38" fmla="*/ 6047 w 10000"/>
              <a:gd name="connsiteY38" fmla="*/ 3319 h 9320"/>
              <a:gd name="connsiteX39" fmla="*/ 5581 w 10000"/>
              <a:gd name="connsiteY39" fmla="*/ 1986 h 9320"/>
              <a:gd name="connsiteX40" fmla="*/ 6047 w 10000"/>
              <a:gd name="connsiteY40" fmla="*/ 1486 h 9320"/>
              <a:gd name="connsiteX41" fmla="*/ 5814 w 10000"/>
              <a:gd name="connsiteY41" fmla="*/ 320 h 9320"/>
              <a:gd name="connsiteX42" fmla="*/ 6977 w 10000"/>
              <a:gd name="connsiteY42" fmla="*/ 320 h 9320"/>
              <a:gd name="connsiteX43" fmla="*/ 7442 w 10000"/>
              <a:gd name="connsiteY43" fmla="*/ 986 h 9320"/>
              <a:gd name="connsiteX44" fmla="*/ 8372 w 10000"/>
              <a:gd name="connsiteY44" fmla="*/ 986 h 9320"/>
              <a:gd name="connsiteX45" fmla="*/ 8372 w 10000"/>
              <a:gd name="connsiteY45" fmla="*/ 486 h 9320"/>
              <a:gd name="connsiteX46" fmla="*/ 8605 w 10000"/>
              <a:gd name="connsiteY46" fmla="*/ 153 h 9320"/>
              <a:gd name="connsiteX47" fmla="*/ 8837 w 10000"/>
              <a:gd name="connsiteY47" fmla="*/ 320 h 9320"/>
              <a:gd name="connsiteX0" fmla="*/ 8837 w 10000"/>
              <a:gd name="connsiteY0" fmla="*/ 0 h 9657"/>
              <a:gd name="connsiteX1" fmla="*/ 5814 w 10000"/>
              <a:gd name="connsiteY1" fmla="*/ 3934 h 9657"/>
              <a:gd name="connsiteX2" fmla="*/ 5116 w 10000"/>
              <a:gd name="connsiteY2" fmla="*/ 4113 h 9657"/>
              <a:gd name="connsiteX3" fmla="*/ 4884 w 10000"/>
              <a:gd name="connsiteY3" fmla="*/ 5186 h 9657"/>
              <a:gd name="connsiteX4" fmla="*/ 4651 w 10000"/>
              <a:gd name="connsiteY4" fmla="*/ 5721 h 9657"/>
              <a:gd name="connsiteX5" fmla="*/ 5349 w 10000"/>
              <a:gd name="connsiteY5" fmla="*/ 6438 h 9657"/>
              <a:gd name="connsiteX6" fmla="*/ 5349 w 10000"/>
              <a:gd name="connsiteY6" fmla="*/ 6795 h 9657"/>
              <a:gd name="connsiteX7" fmla="*/ 3953 w 10000"/>
              <a:gd name="connsiteY7" fmla="*/ 6259 h 9657"/>
              <a:gd name="connsiteX8" fmla="*/ 2558 w 10000"/>
              <a:gd name="connsiteY8" fmla="*/ 5721 h 9657"/>
              <a:gd name="connsiteX9" fmla="*/ 1395 w 10000"/>
              <a:gd name="connsiteY9" fmla="*/ 5721 h 9657"/>
              <a:gd name="connsiteX10" fmla="*/ 1395 w 10000"/>
              <a:gd name="connsiteY10" fmla="*/ 6438 h 9657"/>
              <a:gd name="connsiteX11" fmla="*/ 0 w 10000"/>
              <a:gd name="connsiteY11" fmla="*/ 6616 h 9657"/>
              <a:gd name="connsiteX12" fmla="*/ 0 w 10000"/>
              <a:gd name="connsiteY12" fmla="*/ 8584 h 9657"/>
              <a:gd name="connsiteX13" fmla="*/ 465 w 10000"/>
              <a:gd name="connsiteY13" fmla="*/ 9300 h 9657"/>
              <a:gd name="connsiteX14" fmla="*/ 1395 w 10000"/>
              <a:gd name="connsiteY14" fmla="*/ 9300 h 9657"/>
              <a:gd name="connsiteX15" fmla="*/ 1860 w 10000"/>
              <a:gd name="connsiteY15" fmla="*/ 9479 h 9657"/>
              <a:gd name="connsiteX16" fmla="*/ 1628 w 10000"/>
              <a:gd name="connsiteY16" fmla="*/ 9479 h 9657"/>
              <a:gd name="connsiteX17" fmla="*/ 2093 w 10000"/>
              <a:gd name="connsiteY17" fmla="*/ 9657 h 9657"/>
              <a:gd name="connsiteX18" fmla="*/ 2558 w 10000"/>
              <a:gd name="connsiteY18" fmla="*/ 9479 h 9657"/>
              <a:gd name="connsiteX19" fmla="*/ 3488 w 10000"/>
              <a:gd name="connsiteY19" fmla="*/ 9657 h 9657"/>
              <a:gd name="connsiteX20" fmla="*/ 4186 w 10000"/>
              <a:gd name="connsiteY20" fmla="*/ 9119 h 9657"/>
              <a:gd name="connsiteX21" fmla="*/ 5116 w 10000"/>
              <a:gd name="connsiteY21" fmla="*/ 8406 h 9657"/>
              <a:gd name="connsiteX22" fmla="*/ 5814 w 10000"/>
              <a:gd name="connsiteY22" fmla="*/ 8225 h 9657"/>
              <a:gd name="connsiteX23" fmla="*/ 5581 w 10000"/>
              <a:gd name="connsiteY23" fmla="*/ 8225 h 9657"/>
              <a:gd name="connsiteX24" fmla="*/ 5581 w 10000"/>
              <a:gd name="connsiteY24" fmla="*/ 8046 h 9657"/>
              <a:gd name="connsiteX25" fmla="*/ 7674 w 10000"/>
              <a:gd name="connsiteY25" fmla="*/ 7332 h 9657"/>
              <a:gd name="connsiteX26" fmla="*/ 8605 w 10000"/>
              <a:gd name="connsiteY26" fmla="*/ 7690 h 9657"/>
              <a:gd name="connsiteX27" fmla="*/ 9070 w 10000"/>
              <a:gd name="connsiteY27" fmla="*/ 8225 h 9657"/>
              <a:gd name="connsiteX28" fmla="*/ 9302 w 10000"/>
              <a:gd name="connsiteY28" fmla="*/ 8584 h 9657"/>
              <a:gd name="connsiteX29" fmla="*/ 10000 w 10000"/>
              <a:gd name="connsiteY29" fmla="*/ 8225 h 9657"/>
              <a:gd name="connsiteX30" fmla="*/ 10000 w 10000"/>
              <a:gd name="connsiteY30" fmla="*/ 7690 h 9657"/>
              <a:gd name="connsiteX31" fmla="*/ 9302 w 10000"/>
              <a:gd name="connsiteY31" fmla="*/ 6795 h 9657"/>
              <a:gd name="connsiteX32" fmla="*/ 9302 w 10000"/>
              <a:gd name="connsiteY32" fmla="*/ 5902 h 9657"/>
              <a:gd name="connsiteX33" fmla="*/ 9535 w 10000"/>
              <a:gd name="connsiteY33" fmla="*/ 5902 h 9657"/>
              <a:gd name="connsiteX34" fmla="*/ 9070 w 10000"/>
              <a:gd name="connsiteY34" fmla="*/ 5008 h 9657"/>
              <a:gd name="connsiteX35" fmla="*/ 8837 w 10000"/>
              <a:gd name="connsiteY35" fmla="*/ 4649 h 9657"/>
              <a:gd name="connsiteX36" fmla="*/ 7674 w 10000"/>
              <a:gd name="connsiteY36" fmla="*/ 4470 h 9657"/>
              <a:gd name="connsiteX37" fmla="*/ 6512 w 10000"/>
              <a:gd name="connsiteY37" fmla="*/ 4113 h 9657"/>
              <a:gd name="connsiteX38" fmla="*/ 6047 w 10000"/>
              <a:gd name="connsiteY38" fmla="*/ 3218 h 9657"/>
              <a:gd name="connsiteX39" fmla="*/ 5581 w 10000"/>
              <a:gd name="connsiteY39" fmla="*/ 1788 h 9657"/>
              <a:gd name="connsiteX40" fmla="*/ 6047 w 10000"/>
              <a:gd name="connsiteY40" fmla="*/ 1251 h 9657"/>
              <a:gd name="connsiteX41" fmla="*/ 5814 w 10000"/>
              <a:gd name="connsiteY41" fmla="*/ 0 h 9657"/>
              <a:gd name="connsiteX42" fmla="*/ 6977 w 10000"/>
              <a:gd name="connsiteY42" fmla="*/ 0 h 9657"/>
              <a:gd name="connsiteX43" fmla="*/ 7442 w 10000"/>
              <a:gd name="connsiteY43" fmla="*/ 715 h 9657"/>
              <a:gd name="connsiteX44" fmla="*/ 8372 w 10000"/>
              <a:gd name="connsiteY44" fmla="*/ 715 h 9657"/>
              <a:gd name="connsiteX45" fmla="*/ 8372 w 10000"/>
              <a:gd name="connsiteY45" fmla="*/ 178 h 9657"/>
              <a:gd name="connsiteX46" fmla="*/ 8837 w 10000"/>
              <a:gd name="connsiteY46" fmla="*/ 0 h 9657"/>
              <a:gd name="connsiteX0" fmla="*/ 8837 w 10000"/>
              <a:gd name="connsiteY0" fmla="*/ 0 h 10000"/>
              <a:gd name="connsiteX1" fmla="*/ 5814 w 10000"/>
              <a:gd name="connsiteY1" fmla="*/ 4074 h 10000"/>
              <a:gd name="connsiteX2" fmla="*/ 5116 w 10000"/>
              <a:gd name="connsiteY2" fmla="*/ 4259 h 10000"/>
              <a:gd name="connsiteX3" fmla="*/ 4884 w 10000"/>
              <a:gd name="connsiteY3" fmla="*/ 5370 h 10000"/>
              <a:gd name="connsiteX4" fmla="*/ 4651 w 10000"/>
              <a:gd name="connsiteY4" fmla="*/ 5924 h 10000"/>
              <a:gd name="connsiteX5" fmla="*/ 5349 w 10000"/>
              <a:gd name="connsiteY5" fmla="*/ 6667 h 10000"/>
              <a:gd name="connsiteX6" fmla="*/ 5349 w 10000"/>
              <a:gd name="connsiteY6" fmla="*/ 7036 h 10000"/>
              <a:gd name="connsiteX7" fmla="*/ 3953 w 10000"/>
              <a:gd name="connsiteY7" fmla="*/ 6481 h 10000"/>
              <a:gd name="connsiteX8" fmla="*/ 2558 w 10000"/>
              <a:gd name="connsiteY8" fmla="*/ 5924 h 10000"/>
              <a:gd name="connsiteX9" fmla="*/ 1395 w 10000"/>
              <a:gd name="connsiteY9" fmla="*/ 5924 h 10000"/>
              <a:gd name="connsiteX10" fmla="*/ 1395 w 10000"/>
              <a:gd name="connsiteY10" fmla="*/ 6667 h 10000"/>
              <a:gd name="connsiteX11" fmla="*/ 0 w 10000"/>
              <a:gd name="connsiteY11" fmla="*/ 6851 h 10000"/>
              <a:gd name="connsiteX12" fmla="*/ 0 w 10000"/>
              <a:gd name="connsiteY12" fmla="*/ 8889 h 10000"/>
              <a:gd name="connsiteX13" fmla="*/ 465 w 10000"/>
              <a:gd name="connsiteY13" fmla="*/ 9630 h 10000"/>
              <a:gd name="connsiteX14" fmla="*/ 1395 w 10000"/>
              <a:gd name="connsiteY14" fmla="*/ 9630 h 10000"/>
              <a:gd name="connsiteX15" fmla="*/ 1860 w 10000"/>
              <a:gd name="connsiteY15" fmla="*/ 9816 h 10000"/>
              <a:gd name="connsiteX16" fmla="*/ 1628 w 10000"/>
              <a:gd name="connsiteY16" fmla="*/ 9816 h 10000"/>
              <a:gd name="connsiteX17" fmla="*/ 2093 w 10000"/>
              <a:gd name="connsiteY17" fmla="*/ 10000 h 10000"/>
              <a:gd name="connsiteX18" fmla="*/ 2558 w 10000"/>
              <a:gd name="connsiteY18" fmla="*/ 9816 h 10000"/>
              <a:gd name="connsiteX19" fmla="*/ 3488 w 10000"/>
              <a:gd name="connsiteY19" fmla="*/ 10000 h 10000"/>
              <a:gd name="connsiteX20" fmla="*/ 4186 w 10000"/>
              <a:gd name="connsiteY20" fmla="*/ 9443 h 10000"/>
              <a:gd name="connsiteX21" fmla="*/ 5116 w 10000"/>
              <a:gd name="connsiteY21" fmla="*/ 8705 h 10000"/>
              <a:gd name="connsiteX22" fmla="*/ 5814 w 10000"/>
              <a:gd name="connsiteY22" fmla="*/ 8517 h 10000"/>
              <a:gd name="connsiteX23" fmla="*/ 5581 w 10000"/>
              <a:gd name="connsiteY23" fmla="*/ 8517 h 10000"/>
              <a:gd name="connsiteX24" fmla="*/ 5581 w 10000"/>
              <a:gd name="connsiteY24" fmla="*/ 8332 h 10000"/>
              <a:gd name="connsiteX25" fmla="*/ 7674 w 10000"/>
              <a:gd name="connsiteY25" fmla="*/ 7592 h 10000"/>
              <a:gd name="connsiteX26" fmla="*/ 8605 w 10000"/>
              <a:gd name="connsiteY26" fmla="*/ 7963 h 10000"/>
              <a:gd name="connsiteX27" fmla="*/ 9070 w 10000"/>
              <a:gd name="connsiteY27" fmla="*/ 8517 h 10000"/>
              <a:gd name="connsiteX28" fmla="*/ 9302 w 10000"/>
              <a:gd name="connsiteY28" fmla="*/ 8889 h 10000"/>
              <a:gd name="connsiteX29" fmla="*/ 10000 w 10000"/>
              <a:gd name="connsiteY29" fmla="*/ 8517 h 10000"/>
              <a:gd name="connsiteX30" fmla="*/ 10000 w 10000"/>
              <a:gd name="connsiteY30" fmla="*/ 7963 h 10000"/>
              <a:gd name="connsiteX31" fmla="*/ 9302 w 10000"/>
              <a:gd name="connsiteY31" fmla="*/ 7036 h 10000"/>
              <a:gd name="connsiteX32" fmla="*/ 9302 w 10000"/>
              <a:gd name="connsiteY32" fmla="*/ 6112 h 10000"/>
              <a:gd name="connsiteX33" fmla="*/ 9535 w 10000"/>
              <a:gd name="connsiteY33" fmla="*/ 6112 h 10000"/>
              <a:gd name="connsiteX34" fmla="*/ 9070 w 10000"/>
              <a:gd name="connsiteY34" fmla="*/ 5186 h 10000"/>
              <a:gd name="connsiteX35" fmla="*/ 8837 w 10000"/>
              <a:gd name="connsiteY35" fmla="*/ 4814 h 10000"/>
              <a:gd name="connsiteX36" fmla="*/ 7674 w 10000"/>
              <a:gd name="connsiteY36" fmla="*/ 4629 h 10000"/>
              <a:gd name="connsiteX37" fmla="*/ 6512 w 10000"/>
              <a:gd name="connsiteY37" fmla="*/ 4259 h 10000"/>
              <a:gd name="connsiteX38" fmla="*/ 6047 w 10000"/>
              <a:gd name="connsiteY38" fmla="*/ 3332 h 10000"/>
              <a:gd name="connsiteX39" fmla="*/ 5581 w 10000"/>
              <a:gd name="connsiteY39" fmla="*/ 1852 h 10000"/>
              <a:gd name="connsiteX40" fmla="*/ 6047 w 10000"/>
              <a:gd name="connsiteY40" fmla="*/ 1295 h 10000"/>
              <a:gd name="connsiteX41" fmla="*/ 5814 w 10000"/>
              <a:gd name="connsiteY41" fmla="*/ 0 h 10000"/>
              <a:gd name="connsiteX42" fmla="*/ 6977 w 10000"/>
              <a:gd name="connsiteY42" fmla="*/ 0 h 10000"/>
              <a:gd name="connsiteX43" fmla="*/ 7442 w 10000"/>
              <a:gd name="connsiteY43" fmla="*/ 740 h 10000"/>
              <a:gd name="connsiteX44" fmla="*/ 8372 w 10000"/>
              <a:gd name="connsiteY44" fmla="*/ 740 h 10000"/>
              <a:gd name="connsiteX45" fmla="*/ 8837 w 10000"/>
              <a:gd name="connsiteY45" fmla="*/ 0 h 10000"/>
              <a:gd name="connsiteX0" fmla="*/ 8837 w 10000"/>
              <a:gd name="connsiteY0" fmla="*/ 0 h 10000"/>
              <a:gd name="connsiteX1" fmla="*/ 5814 w 10000"/>
              <a:gd name="connsiteY1" fmla="*/ 4074 h 10000"/>
              <a:gd name="connsiteX2" fmla="*/ 5116 w 10000"/>
              <a:gd name="connsiteY2" fmla="*/ 4259 h 10000"/>
              <a:gd name="connsiteX3" fmla="*/ 4884 w 10000"/>
              <a:gd name="connsiteY3" fmla="*/ 5370 h 10000"/>
              <a:gd name="connsiteX4" fmla="*/ 4651 w 10000"/>
              <a:gd name="connsiteY4" fmla="*/ 5924 h 10000"/>
              <a:gd name="connsiteX5" fmla="*/ 5349 w 10000"/>
              <a:gd name="connsiteY5" fmla="*/ 6667 h 10000"/>
              <a:gd name="connsiteX6" fmla="*/ 5349 w 10000"/>
              <a:gd name="connsiteY6" fmla="*/ 7036 h 10000"/>
              <a:gd name="connsiteX7" fmla="*/ 3953 w 10000"/>
              <a:gd name="connsiteY7" fmla="*/ 6481 h 10000"/>
              <a:gd name="connsiteX8" fmla="*/ 2558 w 10000"/>
              <a:gd name="connsiteY8" fmla="*/ 5924 h 10000"/>
              <a:gd name="connsiteX9" fmla="*/ 1395 w 10000"/>
              <a:gd name="connsiteY9" fmla="*/ 5924 h 10000"/>
              <a:gd name="connsiteX10" fmla="*/ 1395 w 10000"/>
              <a:gd name="connsiteY10" fmla="*/ 6667 h 10000"/>
              <a:gd name="connsiteX11" fmla="*/ 0 w 10000"/>
              <a:gd name="connsiteY11" fmla="*/ 6851 h 10000"/>
              <a:gd name="connsiteX12" fmla="*/ 0 w 10000"/>
              <a:gd name="connsiteY12" fmla="*/ 8889 h 10000"/>
              <a:gd name="connsiteX13" fmla="*/ 465 w 10000"/>
              <a:gd name="connsiteY13" fmla="*/ 9630 h 10000"/>
              <a:gd name="connsiteX14" fmla="*/ 1395 w 10000"/>
              <a:gd name="connsiteY14" fmla="*/ 9630 h 10000"/>
              <a:gd name="connsiteX15" fmla="*/ 1860 w 10000"/>
              <a:gd name="connsiteY15" fmla="*/ 9816 h 10000"/>
              <a:gd name="connsiteX16" fmla="*/ 1628 w 10000"/>
              <a:gd name="connsiteY16" fmla="*/ 9816 h 10000"/>
              <a:gd name="connsiteX17" fmla="*/ 2093 w 10000"/>
              <a:gd name="connsiteY17" fmla="*/ 10000 h 10000"/>
              <a:gd name="connsiteX18" fmla="*/ 2558 w 10000"/>
              <a:gd name="connsiteY18" fmla="*/ 9816 h 10000"/>
              <a:gd name="connsiteX19" fmla="*/ 3488 w 10000"/>
              <a:gd name="connsiteY19" fmla="*/ 10000 h 10000"/>
              <a:gd name="connsiteX20" fmla="*/ 4186 w 10000"/>
              <a:gd name="connsiteY20" fmla="*/ 9443 h 10000"/>
              <a:gd name="connsiteX21" fmla="*/ 5116 w 10000"/>
              <a:gd name="connsiteY21" fmla="*/ 8705 h 10000"/>
              <a:gd name="connsiteX22" fmla="*/ 5814 w 10000"/>
              <a:gd name="connsiteY22" fmla="*/ 8517 h 10000"/>
              <a:gd name="connsiteX23" fmla="*/ 5581 w 10000"/>
              <a:gd name="connsiteY23" fmla="*/ 8517 h 10000"/>
              <a:gd name="connsiteX24" fmla="*/ 5581 w 10000"/>
              <a:gd name="connsiteY24" fmla="*/ 8332 h 10000"/>
              <a:gd name="connsiteX25" fmla="*/ 7674 w 10000"/>
              <a:gd name="connsiteY25" fmla="*/ 7592 h 10000"/>
              <a:gd name="connsiteX26" fmla="*/ 8605 w 10000"/>
              <a:gd name="connsiteY26" fmla="*/ 7963 h 10000"/>
              <a:gd name="connsiteX27" fmla="*/ 9070 w 10000"/>
              <a:gd name="connsiteY27" fmla="*/ 8517 h 10000"/>
              <a:gd name="connsiteX28" fmla="*/ 9302 w 10000"/>
              <a:gd name="connsiteY28" fmla="*/ 8889 h 10000"/>
              <a:gd name="connsiteX29" fmla="*/ 10000 w 10000"/>
              <a:gd name="connsiteY29" fmla="*/ 8517 h 10000"/>
              <a:gd name="connsiteX30" fmla="*/ 10000 w 10000"/>
              <a:gd name="connsiteY30" fmla="*/ 7963 h 10000"/>
              <a:gd name="connsiteX31" fmla="*/ 9302 w 10000"/>
              <a:gd name="connsiteY31" fmla="*/ 7036 h 10000"/>
              <a:gd name="connsiteX32" fmla="*/ 9302 w 10000"/>
              <a:gd name="connsiteY32" fmla="*/ 6112 h 10000"/>
              <a:gd name="connsiteX33" fmla="*/ 9535 w 10000"/>
              <a:gd name="connsiteY33" fmla="*/ 6112 h 10000"/>
              <a:gd name="connsiteX34" fmla="*/ 9070 w 10000"/>
              <a:gd name="connsiteY34" fmla="*/ 5186 h 10000"/>
              <a:gd name="connsiteX35" fmla="*/ 8837 w 10000"/>
              <a:gd name="connsiteY35" fmla="*/ 4814 h 10000"/>
              <a:gd name="connsiteX36" fmla="*/ 7674 w 10000"/>
              <a:gd name="connsiteY36" fmla="*/ 4629 h 10000"/>
              <a:gd name="connsiteX37" fmla="*/ 6512 w 10000"/>
              <a:gd name="connsiteY37" fmla="*/ 4259 h 10000"/>
              <a:gd name="connsiteX38" fmla="*/ 6047 w 10000"/>
              <a:gd name="connsiteY38" fmla="*/ 3332 h 10000"/>
              <a:gd name="connsiteX39" fmla="*/ 5581 w 10000"/>
              <a:gd name="connsiteY39" fmla="*/ 1852 h 10000"/>
              <a:gd name="connsiteX40" fmla="*/ 6047 w 10000"/>
              <a:gd name="connsiteY40" fmla="*/ 1295 h 10000"/>
              <a:gd name="connsiteX41" fmla="*/ 5814 w 10000"/>
              <a:gd name="connsiteY41" fmla="*/ 0 h 10000"/>
              <a:gd name="connsiteX42" fmla="*/ 6977 w 10000"/>
              <a:gd name="connsiteY42" fmla="*/ 0 h 10000"/>
              <a:gd name="connsiteX43" fmla="*/ 7442 w 10000"/>
              <a:gd name="connsiteY43" fmla="*/ 740 h 10000"/>
              <a:gd name="connsiteX44" fmla="*/ 8837 w 10000"/>
              <a:gd name="connsiteY44" fmla="*/ 0 h 10000"/>
              <a:gd name="connsiteX0" fmla="*/ 7442 w 10000"/>
              <a:gd name="connsiteY0" fmla="*/ 740 h 10000"/>
              <a:gd name="connsiteX1" fmla="*/ 5814 w 10000"/>
              <a:gd name="connsiteY1" fmla="*/ 4074 h 10000"/>
              <a:gd name="connsiteX2" fmla="*/ 5116 w 10000"/>
              <a:gd name="connsiteY2" fmla="*/ 4259 h 10000"/>
              <a:gd name="connsiteX3" fmla="*/ 4884 w 10000"/>
              <a:gd name="connsiteY3" fmla="*/ 5370 h 10000"/>
              <a:gd name="connsiteX4" fmla="*/ 4651 w 10000"/>
              <a:gd name="connsiteY4" fmla="*/ 5924 h 10000"/>
              <a:gd name="connsiteX5" fmla="*/ 5349 w 10000"/>
              <a:gd name="connsiteY5" fmla="*/ 6667 h 10000"/>
              <a:gd name="connsiteX6" fmla="*/ 5349 w 10000"/>
              <a:gd name="connsiteY6" fmla="*/ 7036 h 10000"/>
              <a:gd name="connsiteX7" fmla="*/ 3953 w 10000"/>
              <a:gd name="connsiteY7" fmla="*/ 6481 h 10000"/>
              <a:gd name="connsiteX8" fmla="*/ 2558 w 10000"/>
              <a:gd name="connsiteY8" fmla="*/ 5924 h 10000"/>
              <a:gd name="connsiteX9" fmla="*/ 1395 w 10000"/>
              <a:gd name="connsiteY9" fmla="*/ 5924 h 10000"/>
              <a:gd name="connsiteX10" fmla="*/ 1395 w 10000"/>
              <a:gd name="connsiteY10" fmla="*/ 6667 h 10000"/>
              <a:gd name="connsiteX11" fmla="*/ 0 w 10000"/>
              <a:gd name="connsiteY11" fmla="*/ 6851 h 10000"/>
              <a:gd name="connsiteX12" fmla="*/ 0 w 10000"/>
              <a:gd name="connsiteY12" fmla="*/ 8889 h 10000"/>
              <a:gd name="connsiteX13" fmla="*/ 465 w 10000"/>
              <a:gd name="connsiteY13" fmla="*/ 9630 h 10000"/>
              <a:gd name="connsiteX14" fmla="*/ 1395 w 10000"/>
              <a:gd name="connsiteY14" fmla="*/ 9630 h 10000"/>
              <a:gd name="connsiteX15" fmla="*/ 1860 w 10000"/>
              <a:gd name="connsiteY15" fmla="*/ 9816 h 10000"/>
              <a:gd name="connsiteX16" fmla="*/ 1628 w 10000"/>
              <a:gd name="connsiteY16" fmla="*/ 9816 h 10000"/>
              <a:gd name="connsiteX17" fmla="*/ 2093 w 10000"/>
              <a:gd name="connsiteY17" fmla="*/ 10000 h 10000"/>
              <a:gd name="connsiteX18" fmla="*/ 2558 w 10000"/>
              <a:gd name="connsiteY18" fmla="*/ 9816 h 10000"/>
              <a:gd name="connsiteX19" fmla="*/ 3488 w 10000"/>
              <a:gd name="connsiteY19" fmla="*/ 10000 h 10000"/>
              <a:gd name="connsiteX20" fmla="*/ 4186 w 10000"/>
              <a:gd name="connsiteY20" fmla="*/ 9443 h 10000"/>
              <a:gd name="connsiteX21" fmla="*/ 5116 w 10000"/>
              <a:gd name="connsiteY21" fmla="*/ 8705 h 10000"/>
              <a:gd name="connsiteX22" fmla="*/ 5814 w 10000"/>
              <a:gd name="connsiteY22" fmla="*/ 8517 h 10000"/>
              <a:gd name="connsiteX23" fmla="*/ 5581 w 10000"/>
              <a:gd name="connsiteY23" fmla="*/ 8517 h 10000"/>
              <a:gd name="connsiteX24" fmla="*/ 5581 w 10000"/>
              <a:gd name="connsiteY24" fmla="*/ 8332 h 10000"/>
              <a:gd name="connsiteX25" fmla="*/ 7674 w 10000"/>
              <a:gd name="connsiteY25" fmla="*/ 7592 h 10000"/>
              <a:gd name="connsiteX26" fmla="*/ 8605 w 10000"/>
              <a:gd name="connsiteY26" fmla="*/ 7963 h 10000"/>
              <a:gd name="connsiteX27" fmla="*/ 9070 w 10000"/>
              <a:gd name="connsiteY27" fmla="*/ 8517 h 10000"/>
              <a:gd name="connsiteX28" fmla="*/ 9302 w 10000"/>
              <a:gd name="connsiteY28" fmla="*/ 8889 h 10000"/>
              <a:gd name="connsiteX29" fmla="*/ 10000 w 10000"/>
              <a:gd name="connsiteY29" fmla="*/ 8517 h 10000"/>
              <a:gd name="connsiteX30" fmla="*/ 10000 w 10000"/>
              <a:gd name="connsiteY30" fmla="*/ 7963 h 10000"/>
              <a:gd name="connsiteX31" fmla="*/ 9302 w 10000"/>
              <a:gd name="connsiteY31" fmla="*/ 7036 h 10000"/>
              <a:gd name="connsiteX32" fmla="*/ 9302 w 10000"/>
              <a:gd name="connsiteY32" fmla="*/ 6112 h 10000"/>
              <a:gd name="connsiteX33" fmla="*/ 9535 w 10000"/>
              <a:gd name="connsiteY33" fmla="*/ 6112 h 10000"/>
              <a:gd name="connsiteX34" fmla="*/ 9070 w 10000"/>
              <a:gd name="connsiteY34" fmla="*/ 5186 h 10000"/>
              <a:gd name="connsiteX35" fmla="*/ 8837 w 10000"/>
              <a:gd name="connsiteY35" fmla="*/ 4814 h 10000"/>
              <a:gd name="connsiteX36" fmla="*/ 7674 w 10000"/>
              <a:gd name="connsiteY36" fmla="*/ 4629 h 10000"/>
              <a:gd name="connsiteX37" fmla="*/ 6512 w 10000"/>
              <a:gd name="connsiteY37" fmla="*/ 4259 h 10000"/>
              <a:gd name="connsiteX38" fmla="*/ 6047 w 10000"/>
              <a:gd name="connsiteY38" fmla="*/ 3332 h 10000"/>
              <a:gd name="connsiteX39" fmla="*/ 5581 w 10000"/>
              <a:gd name="connsiteY39" fmla="*/ 1852 h 10000"/>
              <a:gd name="connsiteX40" fmla="*/ 6047 w 10000"/>
              <a:gd name="connsiteY40" fmla="*/ 1295 h 10000"/>
              <a:gd name="connsiteX41" fmla="*/ 5814 w 10000"/>
              <a:gd name="connsiteY41" fmla="*/ 0 h 10000"/>
              <a:gd name="connsiteX42" fmla="*/ 6977 w 10000"/>
              <a:gd name="connsiteY42" fmla="*/ 0 h 10000"/>
              <a:gd name="connsiteX43" fmla="*/ 7442 w 10000"/>
              <a:gd name="connsiteY43" fmla="*/ 740 h 10000"/>
              <a:gd name="connsiteX0" fmla="*/ 6977 w 10000"/>
              <a:gd name="connsiteY0" fmla="*/ 0 h 10000"/>
              <a:gd name="connsiteX1" fmla="*/ 5814 w 10000"/>
              <a:gd name="connsiteY1" fmla="*/ 4074 h 10000"/>
              <a:gd name="connsiteX2" fmla="*/ 5116 w 10000"/>
              <a:gd name="connsiteY2" fmla="*/ 4259 h 10000"/>
              <a:gd name="connsiteX3" fmla="*/ 4884 w 10000"/>
              <a:gd name="connsiteY3" fmla="*/ 5370 h 10000"/>
              <a:gd name="connsiteX4" fmla="*/ 4651 w 10000"/>
              <a:gd name="connsiteY4" fmla="*/ 5924 h 10000"/>
              <a:gd name="connsiteX5" fmla="*/ 5349 w 10000"/>
              <a:gd name="connsiteY5" fmla="*/ 6667 h 10000"/>
              <a:gd name="connsiteX6" fmla="*/ 5349 w 10000"/>
              <a:gd name="connsiteY6" fmla="*/ 7036 h 10000"/>
              <a:gd name="connsiteX7" fmla="*/ 3953 w 10000"/>
              <a:gd name="connsiteY7" fmla="*/ 6481 h 10000"/>
              <a:gd name="connsiteX8" fmla="*/ 2558 w 10000"/>
              <a:gd name="connsiteY8" fmla="*/ 5924 h 10000"/>
              <a:gd name="connsiteX9" fmla="*/ 1395 w 10000"/>
              <a:gd name="connsiteY9" fmla="*/ 5924 h 10000"/>
              <a:gd name="connsiteX10" fmla="*/ 1395 w 10000"/>
              <a:gd name="connsiteY10" fmla="*/ 6667 h 10000"/>
              <a:gd name="connsiteX11" fmla="*/ 0 w 10000"/>
              <a:gd name="connsiteY11" fmla="*/ 6851 h 10000"/>
              <a:gd name="connsiteX12" fmla="*/ 0 w 10000"/>
              <a:gd name="connsiteY12" fmla="*/ 8889 h 10000"/>
              <a:gd name="connsiteX13" fmla="*/ 465 w 10000"/>
              <a:gd name="connsiteY13" fmla="*/ 9630 h 10000"/>
              <a:gd name="connsiteX14" fmla="*/ 1395 w 10000"/>
              <a:gd name="connsiteY14" fmla="*/ 9630 h 10000"/>
              <a:gd name="connsiteX15" fmla="*/ 1860 w 10000"/>
              <a:gd name="connsiteY15" fmla="*/ 9816 h 10000"/>
              <a:gd name="connsiteX16" fmla="*/ 1628 w 10000"/>
              <a:gd name="connsiteY16" fmla="*/ 9816 h 10000"/>
              <a:gd name="connsiteX17" fmla="*/ 2093 w 10000"/>
              <a:gd name="connsiteY17" fmla="*/ 10000 h 10000"/>
              <a:gd name="connsiteX18" fmla="*/ 2558 w 10000"/>
              <a:gd name="connsiteY18" fmla="*/ 9816 h 10000"/>
              <a:gd name="connsiteX19" fmla="*/ 3488 w 10000"/>
              <a:gd name="connsiteY19" fmla="*/ 10000 h 10000"/>
              <a:gd name="connsiteX20" fmla="*/ 4186 w 10000"/>
              <a:gd name="connsiteY20" fmla="*/ 9443 h 10000"/>
              <a:gd name="connsiteX21" fmla="*/ 5116 w 10000"/>
              <a:gd name="connsiteY21" fmla="*/ 8705 h 10000"/>
              <a:gd name="connsiteX22" fmla="*/ 5814 w 10000"/>
              <a:gd name="connsiteY22" fmla="*/ 8517 h 10000"/>
              <a:gd name="connsiteX23" fmla="*/ 5581 w 10000"/>
              <a:gd name="connsiteY23" fmla="*/ 8517 h 10000"/>
              <a:gd name="connsiteX24" fmla="*/ 5581 w 10000"/>
              <a:gd name="connsiteY24" fmla="*/ 8332 h 10000"/>
              <a:gd name="connsiteX25" fmla="*/ 7674 w 10000"/>
              <a:gd name="connsiteY25" fmla="*/ 7592 h 10000"/>
              <a:gd name="connsiteX26" fmla="*/ 8605 w 10000"/>
              <a:gd name="connsiteY26" fmla="*/ 7963 h 10000"/>
              <a:gd name="connsiteX27" fmla="*/ 9070 w 10000"/>
              <a:gd name="connsiteY27" fmla="*/ 8517 h 10000"/>
              <a:gd name="connsiteX28" fmla="*/ 9302 w 10000"/>
              <a:gd name="connsiteY28" fmla="*/ 8889 h 10000"/>
              <a:gd name="connsiteX29" fmla="*/ 10000 w 10000"/>
              <a:gd name="connsiteY29" fmla="*/ 8517 h 10000"/>
              <a:gd name="connsiteX30" fmla="*/ 10000 w 10000"/>
              <a:gd name="connsiteY30" fmla="*/ 7963 h 10000"/>
              <a:gd name="connsiteX31" fmla="*/ 9302 w 10000"/>
              <a:gd name="connsiteY31" fmla="*/ 7036 h 10000"/>
              <a:gd name="connsiteX32" fmla="*/ 9302 w 10000"/>
              <a:gd name="connsiteY32" fmla="*/ 6112 h 10000"/>
              <a:gd name="connsiteX33" fmla="*/ 9535 w 10000"/>
              <a:gd name="connsiteY33" fmla="*/ 6112 h 10000"/>
              <a:gd name="connsiteX34" fmla="*/ 9070 w 10000"/>
              <a:gd name="connsiteY34" fmla="*/ 5186 h 10000"/>
              <a:gd name="connsiteX35" fmla="*/ 8837 w 10000"/>
              <a:gd name="connsiteY35" fmla="*/ 4814 h 10000"/>
              <a:gd name="connsiteX36" fmla="*/ 7674 w 10000"/>
              <a:gd name="connsiteY36" fmla="*/ 4629 h 10000"/>
              <a:gd name="connsiteX37" fmla="*/ 6512 w 10000"/>
              <a:gd name="connsiteY37" fmla="*/ 4259 h 10000"/>
              <a:gd name="connsiteX38" fmla="*/ 6047 w 10000"/>
              <a:gd name="connsiteY38" fmla="*/ 3332 h 10000"/>
              <a:gd name="connsiteX39" fmla="*/ 5581 w 10000"/>
              <a:gd name="connsiteY39" fmla="*/ 1852 h 10000"/>
              <a:gd name="connsiteX40" fmla="*/ 6047 w 10000"/>
              <a:gd name="connsiteY40" fmla="*/ 1295 h 10000"/>
              <a:gd name="connsiteX41" fmla="*/ 5814 w 10000"/>
              <a:gd name="connsiteY41" fmla="*/ 0 h 10000"/>
              <a:gd name="connsiteX42" fmla="*/ 6977 w 10000"/>
              <a:gd name="connsiteY42" fmla="*/ 0 h 10000"/>
              <a:gd name="connsiteX0" fmla="*/ 5814 w 10000"/>
              <a:gd name="connsiteY0" fmla="*/ 0 h 10000"/>
              <a:gd name="connsiteX1" fmla="*/ 5814 w 10000"/>
              <a:gd name="connsiteY1" fmla="*/ 4074 h 10000"/>
              <a:gd name="connsiteX2" fmla="*/ 5116 w 10000"/>
              <a:gd name="connsiteY2" fmla="*/ 4259 h 10000"/>
              <a:gd name="connsiteX3" fmla="*/ 4884 w 10000"/>
              <a:gd name="connsiteY3" fmla="*/ 5370 h 10000"/>
              <a:gd name="connsiteX4" fmla="*/ 4651 w 10000"/>
              <a:gd name="connsiteY4" fmla="*/ 5924 h 10000"/>
              <a:gd name="connsiteX5" fmla="*/ 5349 w 10000"/>
              <a:gd name="connsiteY5" fmla="*/ 6667 h 10000"/>
              <a:gd name="connsiteX6" fmla="*/ 5349 w 10000"/>
              <a:gd name="connsiteY6" fmla="*/ 7036 h 10000"/>
              <a:gd name="connsiteX7" fmla="*/ 3953 w 10000"/>
              <a:gd name="connsiteY7" fmla="*/ 6481 h 10000"/>
              <a:gd name="connsiteX8" fmla="*/ 2558 w 10000"/>
              <a:gd name="connsiteY8" fmla="*/ 5924 h 10000"/>
              <a:gd name="connsiteX9" fmla="*/ 1395 w 10000"/>
              <a:gd name="connsiteY9" fmla="*/ 5924 h 10000"/>
              <a:gd name="connsiteX10" fmla="*/ 1395 w 10000"/>
              <a:gd name="connsiteY10" fmla="*/ 6667 h 10000"/>
              <a:gd name="connsiteX11" fmla="*/ 0 w 10000"/>
              <a:gd name="connsiteY11" fmla="*/ 6851 h 10000"/>
              <a:gd name="connsiteX12" fmla="*/ 0 w 10000"/>
              <a:gd name="connsiteY12" fmla="*/ 8889 h 10000"/>
              <a:gd name="connsiteX13" fmla="*/ 465 w 10000"/>
              <a:gd name="connsiteY13" fmla="*/ 9630 h 10000"/>
              <a:gd name="connsiteX14" fmla="*/ 1395 w 10000"/>
              <a:gd name="connsiteY14" fmla="*/ 9630 h 10000"/>
              <a:gd name="connsiteX15" fmla="*/ 1860 w 10000"/>
              <a:gd name="connsiteY15" fmla="*/ 9816 h 10000"/>
              <a:gd name="connsiteX16" fmla="*/ 1628 w 10000"/>
              <a:gd name="connsiteY16" fmla="*/ 9816 h 10000"/>
              <a:gd name="connsiteX17" fmla="*/ 2093 w 10000"/>
              <a:gd name="connsiteY17" fmla="*/ 10000 h 10000"/>
              <a:gd name="connsiteX18" fmla="*/ 2558 w 10000"/>
              <a:gd name="connsiteY18" fmla="*/ 9816 h 10000"/>
              <a:gd name="connsiteX19" fmla="*/ 3488 w 10000"/>
              <a:gd name="connsiteY19" fmla="*/ 10000 h 10000"/>
              <a:gd name="connsiteX20" fmla="*/ 4186 w 10000"/>
              <a:gd name="connsiteY20" fmla="*/ 9443 h 10000"/>
              <a:gd name="connsiteX21" fmla="*/ 5116 w 10000"/>
              <a:gd name="connsiteY21" fmla="*/ 8705 h 10000"/>
              <a:gd name="connsiteX22" fmla="*/ 5814 w 10000"/>
              <a:gd name="connsiteY22" fmla="*/ 8517 h 10000"/>
              <a:gd name="connsiteX23" fmla="*/ 5581 w 10000"/>
              <a:gd name="connsiteY23" fmla="*/ 8517 h 10000"/>
              <a:gd name="connsiteX24" fmla="*/ 5581 w 10000"/>
              <a:gd name="connsiteY24" fmla="*/ 8332 h 10000"/>
              <a:gd name="connsiteX25" fmla="*/ 7674 w 10000"/>
              <a:gd name="connsiteY25" fmla="*/ 7592 h 10000"/>
              <a:gd name="connsiteX26" fmla="*/ 8605 w 10000"/>
              <a:gd name="connsiteY26" fmla="*/ 7963 h 10000"/>
              <a:gd name="connsiteX27" fmla="*/ 9070 w 10000"/>
              <a:gd name="connsiteY27" fmla="*/ 8517 h 10000"/>
              <a:gd name="connsiteX28" fmla="*/ 9302 w 10000"/>
              <a:gd name="connsiteY28" fmla="*/ 8889 h 10000"/>
              <a:gd name="connsiteX29" fmla="*/ 10000 w 10000"/>
              <a:gd name="connsiteY29" fmla="*/ 8517 h 10000"/>
              <a:gd name="connsiteX30" fmla="*/ 10000 w 10000"/>
              <a:gd name="connsiteY30" fmla="*/ 7963 h 10000"/>
              <a:gd name="connsiteX31" fmla="*/ 9302 w 10000"/>
              <a:gd name="connsiteY31" fmla="*/ 7036 h 10000"/>
              <a:gd name="connsiteX32" fmla="*/ 9302 w 10000"/>
              <a:gd name="connsiteY32" fmla="*/ 6112 h 10000"/>
              <a:gd name="connsiteX33" fmla="*/ 9535 w 10000"/>
              <a:gd name="connsiteY33" fmla="*/ 6112 h 10000"/>
              <a:gd name="connsiteX34" fmla="*/ 9070 w 10000"/>
              <a:gd name="connsiteY34" fmla="*/ 5186 h 10000"/>
              <a:gd name="connsiteX35" fmla="*/ 8837 w 10000"/>
              <a:gd name="connsiteY35" fmla="*/ 4814 h 10000"/>
              <a:gd name="connsiteX36" fmla="*/ 7674 w 10000"/>
              <a:gd name="connsiteY36" fmla="*/ 4629 h 10000"/>
              <a:gd name="connsiteX37" fmla="*/ 6512 w 10000"/>
              <a:gd name="connsiteY37" fmla="*/ 4259 h 10000"/>
              <a:gd name="connsiteX38" fmla="*/ 6047 w 10000"/>
              <a:gd name="connsiteY38" fmla="*/ 3332 h 10000"/>
              <a:gd name="connsiteX39" fmla="*/ 5581 w 10000"/>
              <a:gd name="connsiteY39" fmla="*/ 1852 h 10000"/>
              <a:gd name="connsiteX40" fmla="*/ 6047 w 10000"/>
              <a:gd name="connsiteY40" fmla="*/ 1295 h 10000"/>
              <a:gd name="connsiteX41" fmla="*/ 5814 w 10000"/>
              <a:gd name="connsiteY41" fmla="*/ 0 h 10000"/>
              <a:gd name="connsiteX0" fmla="*/ 6047 w 10000"/>
              <a:gd name="connsiteY0" fmla="*/ 103 h 8808"/>
              <a:gd name="connsiteX1" fmla="*/ 5814 w 10000"/>
              <a:gd name="connsiteY1" fmla="*/ 2882 h 8808"/>
              <a:gd name="connsiteX2" fmla="*/ 5116 w 10000"/>
              <a:gd name="connsiteY2" fmla="*/ 3067 h 8808"/>
              <a:gd name="connsiteX3" fmla="*/ 4884 w 10000"/>
              <a:gd name="connsiteY3" fmla="*/ 4178 h 8808"/>
              <a:gd name="connsiteX4" fmla="*/ 4651 w 10000"/>
              <a:gd name="connsiteY4" fmla="*/ 4732 h 8808"/>
              <a:gd name="connsiteX5" fmla="*/ 5349 w 10000"/>
              <a:gd name="connsiteY5" fmla="*/ 5475 h 8808"/>
              <a:gd name="connsiteX6" fmla="*/ 5349 w 10000"/>
              <a:gd name="connsiteY6" fmla="*/ 5844 h 8808"/>
              <a:gd name="connsiteX7" fmla="*/ 3953 w 10000"/>
              <a:gd name="connsiteY7" fmla="*/ 5289 h 8808"/>
              <a:gd name="connsiteX8" fmla="*/ 2558 w 10000"/>
              <a:gd name="connsiteY8" fmla="*/ 4732 h 8808"/>
              <a:gd name="connsiteX9" fmla="*/ 1395 w 10000"/>
              <a:gd name="connsiteY9" fmla="*/ 4732 h 8808"/>
              <a:gd name="connsiteX10" fmla="*/ 1395 w 10000"/>
              <a:gd name="connsiteY10" fmla="*/ 5475 h 8808"/>
              <a:gd name="connsiteX11" fmla="*/ 0 w 10000"/>
              <a:gd name="connsiteY11" fmla="*/ 5659 h 8808"/>
              <a:gd name="connsiteX12" fmla="*/ 0 w 10000"/>
              <a:gd name="connsiteY12" fmla="*/ 7697 h 8808"/>
              <a:gd name="connsiteX13" fmla="*/ 465 w 10000"/>
              <a:gd name="connsiteY13" fmla="*/ 8438 h 8808"/>
              <a:gd name="connsiteX14" fmla="*/ 1395 w 10000"/>
              <a:gd name="connsiteY14" fmla="*/ 8438 h 8808"/>
              <a:gd name="connsiteX15" fmla="*/ 1860 w 10000"/>
              <a:gd name="connsiteY15" fmla="*/ 8624 h 8808"/>
              <a:gd name="connsiteX16" fmla="*/ 1628 w 10000"/>
              <a:gd name="connsiteY16" fmla="*/ 8624 h 8808"/>
              <a:gd name="connsiteX17" fmla="*/ 2093 w 10000"/>
              <a:gd name="connsiteY17" fmla="*/ 8808 h 8808"/>
              <a:gd name="connsiteX18" fmla="*/ 2558 w 10000"/>
              <a:gd name="connsiteY18" fmla="*/ 8624 h 8808"/>
              <a:gd name="connsiteX19" fmla="*/ 3488 w 10000"/>
              <a:gd name="connsiteY19" fmla="*/ 8808 h 8808"/>
              <a:gd name="connsiteX20" fmla="*/ 4186 w 10000"/>
              <a:gd name="connsiteY20" fmla="*/ 8251 h 8808"/>
              <a:gd name="connsiteX21" fmla="*/ 5116 w 10000"/>
              <a:gd name="connsiteY21" fmla="*/ 7513 h 8808"/>
              <a:gd name="connsiteX22" fmla="*/ 5814 w 10000"/>
              <a:gd name="connsiteY22" fmla="*/ 7325 h 8808"/>
              <a:gd name="connsiteX23" fmla="*/ 5581 w 10000"/>
              <a:gd name="connsiteY23" fmla="*/ 7325 h 8808"/>
              <a:gd name="connsiteX24" fmla="*/ 5581 w 10000"/>
              <a:gd name="connsiteY24" fmla="*/ 7140 h 8808"/>
              <a:gd name="connsiteX25" fmla="*/ 7674 w 10000"/>
              <a:gd name="connsiteY25" fmla="*/ 6400 h 8808"/>
              <a:gd name="connsiteX26" fmla="*/ 8605 w 10000"/>
              <a:gd name="connsiteY26" fmla="*/ 6771 h 8808"/>
              <a:gd name="connsiteX27" fmla="*/ 9070 w 10000"/>
              <a:gd name="connsiteY27" fmla="*/ 7325 h 8808"/>
              <a:gd name="connsiteX28" fmla="*/ 9302 w 10000"/>
              <a:gd name="connsiteY28" fmla="*/ 7697 h 8808"/>
              <a:gd name="connsiteX29" fmla="*/ 10000 w 10000"/>
              <a:gd name="connsiteY29" fmla="*/ 7325 h 8808"/>
              <a:gd name="connsiteX30" fmla="*/ 10000 w 10000"/>
              <a:gd name="connsiteY30" fmla="*/ 6771 h 8808"/>
              <a:gd name="connsiteX31" fmla="*/ 9302 w 10000"/>
              <a:gd name="connsiteY31" fmla="*/ 5844 h 8808"/>
              <a:gd name="connsiteX32" fmla="*/ 9302 w 10000"/>
              <a:gd name="connsiteY32" fmla="*/ 4920 h 8808"/>
              <a:gd name="connsiteX33" fmla="*/ 9535 w 10000"/>
              <a:gd name="connsiteY33" fmla="*/ 4920 h 8808"/>
              <a:gd name="connsiteX34" fmla="*/ 9070 w 10000"/>
              <a:gd name="connsiteY34" fmla="*/ 3994 h 8808"/>
              <a:gd name="connsiteX35" fmla="*/ 8837 w 10000"/>
              <a:gd name="connsiteY35" fmla="*/ 3622 h 8808"/>
              <a:gd name="connsiteX36" fmla="*/ 7674 w 10000"/>
              <a:gd name="connsiteY36" fmla="*/ 3437 h 8808"/>
              <a:gd name="connsiteX37" fmla="*/ 6512 w 10000"/>
              <a:gd name="connsiteY37" fmla="*/ 3067 h 8808"/>
              <a:gd name="connsiteX38" fmla="*/ 6047 w 10000"/>
              <a:gd name="connsiteY38" fmla="*/ 2140 h 8808"/>
              <a:gd name="connsiteX39" fmla="*/ 5581 w 10000"/>
              <a:gd name="connsiteY39" fmla="*/ 660 h 8808"/>
              <a:gd name="connsiteX40" fmla="*/ 6047 w 10000"/>
              <a:gd name="connsiteY40" fmla="*/ 103 h 8808"/>
              <a:gd name="connsiteX0" fmla="*/ 5581 w 10000"/>
              <a:gd name="connsiteY0" fmla="*/ 0 h 9251"/>
              <a:gd name="connsiteX1" fmla="*/ 5814 w 10000"/>
              <a:gd name="connsiteY1" fmla="*/ 2523 h 9251"/>
              <a:gd name="connsiteX2" fmla="*/ 5116 w 10000"/>
              <a:gd name="connsiteY2" fmla="*/ 2733 h 9251"/>
              <a:gd name="connsiteX3" fmla="*/ 4884 w 10000"/>
              <a:gd name="connsiteY3" fmla="*/ 3994 h 9251"/>
              <a:gd name="connsiteX4" fmla="*/ 4651 w 10000"/>
              <a:gd name="connsiteY4" fmla="*/ 4623 h 9251"/>
              <a:gd name="connsiteX5" fmla="*/ 5349 w 10000"/>
              <a:gd name="connsiteY5" fmla="*/ 5467 h 9251"/>
              <a:gd name="connsiteX6" fmla="*/ 5349 w 10000"/>
              <a:gd name="connsiteY6" fmla="*/ 5886 h 9251"/>
              <a:gd name="connsiteX7" fmla="*/ 3953 w 10000"/>
              <a:gd name="connsiteY7" fmla="*/ 5256 h 9251"/>
              <a:gd name="connsiteX8" fmla="*/ 2558 w 10000"/>
              <a:gd name="connsiteY8" fmla="*/ 4623 h 9251"/>
              <a:gd name="connsiteX9" fmla="*/ 1395 w 10000"/>
              <a:gd name="connsiteY9" fmla="*/ 4623 h 9251"/>
              <a:gd name="connsiteX10" fmla="*/ 1395 w 10000"/>
              <a:gd name="connsiteY10" fmla="*/ 5467 h 9251"/>
              <a:gd name="connsiteX11" fmla="*/ 0 w 10000"/>
              <a:gd name="connsiteY11" fmla="*/ 5676 h 9251"/>
              <a:gd name="connsiteX12" fmla="*/ 0 w 10000"/>
              <a:gd name="connsiteY12" fmla="*/ 7990 h 9251"/>
              <a:gd name="connsiteX13" fmla="*/ 465 w 10000"/>
              <a:gd name="connsiteY13" fmla="*/ 8831 h 9251"/>
              <a:gd name="connsiteX14" fmla="*/ 1395 w 10000"/>
              <a:gd name="connsiteY14" fmla="*/ 8831 h 9251"/>
              <a:gd name="connsiteX15" fmla="*/ 1860 w 10000"/>
              <a:gd name="connsiteY15" fmla="*/ 9042 h 9251"/>
              <a:gd name="connsiteX16" fmla="*/ 1628 w 10000"/>
              <a:gd name="connsiteY16" fmla="*/ 9042 h 9251"/>
              <a:gd name="connsiteX17" fmla="*/ 2093 w 10000"/>
              <a:gd name="connsiteY17" fmla="*/ 9251 h 9251"/>
              <a:gd name="connsiteX18" fmla="*/ 2558 w 10000"/>
              <a:gd name="connsiteY18" fmla="*/ 9042 h 9251"/>
              <a:gd name="connsiteX19" fmla="*/ 3488 w 10000"/>
              <a:gd name="connsiteY19" fmla="*/ 9251 h 9251"/>
              <a:gd name="connsiteX20" fmla="*/ 4186 w 10000"/>
              <a:gd name="connsiteY20" fmla="*/ 8619 h 9251"/>
              <a:gd name="connsiteX21" fmla="*/ 5116 w 10000"/>
              <a:gd name="connsiteY21" fmla="*/ 7781 h 9251"/>
              <a:gd name="connsiteX22" fmla="*/ 5814 w 10000"/>
              <a:gd name="connsiteY22" fmla="*/ 7567 h 9251"/>
              <a:gd name="connsiteX23" fmla="*/ 5581 w 10000"/>
              <a:gd name="connsiteY23" fmla="*/ 7567 h 9251"/>
              <a:gd name="connsiteX24" fmla="*/ 5581 w 10000"/>
              <a:gd name="connsiteY24" fmla="*/ 7357 h 9251"/>
              <a:gd name="connsiteX25" fmla="*/ 7674 w 10000"/>
              <a:gd name="connsiteY25" fmla="*/ 6517 h 9251"/>
              <a:gd name="connsiteX26" fmla="*/ 8605 w 10000"/>
              <a:gd name="connsiteY26" fmla="*/ 6938 h 9251"/>
              <a:gd name="connsiteX27" fmla="*/ 9070 w 10000"/>
              <a:gd name="connsiteY27" fmla="*/ 7567 h 9251"/>
              <a:gd name="connsiteX28" fmla="*/ 9302 w 10000"/>
              <a:gd name="connsiteY28" fmla="*/ 7990 h 9251"/>
              <a:gd name="connsiteX29" fmla="*/ 10000 w 10000"/>
              <a:gd name="connsiteY29" fmla="*/ 7567 h 9251"/>
              <a:gd name="connsiteX30" fmla="*/ 10000 w 10000"/>
              <a:gd name="connsiteY30" fmla="*/ 6938 h 9251"/>
              <a:gd name="connsiteX31" fmla="*/ 9302 w 10000"/>
              <a:gd name="connsiteY31" fmla="*/ 5886 h 9251"/>
              <a:gd name="connsiteX32" fmla="*/ 9302 w 10000"/>
              <a:gd name="connsiteY32" fmla="*/ 4837 h 9251"/>
              <a:gd name="connsiteX33" fmla="*/ 9535 w 10000"/>
              <a:gd name="connsiteY33" fmla="*/ 4837 h 9251"/>
              <a:gd name="connsiteX34" fmla="*/ 9070 w 10000"/>
              <a:gd name="connsiteY34" fmla="*/ 3786 h 9251"/>
              <a:gd name="connsiteX35" fmla="*/ 8837 w 10000"/>
              <a:gd name="connsiteY35" fmla="*/ 3363 h 9251"/>
              <a:gd name="connsiteX36" fmla="*/ 7674 w 10000"/>
              <a:gd name="connsiteY36" fmla="*/ 3153 h 9251"/>
              <a:gd name="connsiteX37" fmla="*/ 6512 w 10000"/>
              <a:gd name="connsiteY37" fmla="*/ 2733 h 9251"/>
              <a:gd name="connsiteX38" fmla="*/ 6047 w 10000"/>
              <a:gd name="connsiteY38" fmla="*/ 1681 h 9251"/>
              <a:gd name="connsiteX39" fmla="*/ 5581 w 10000"/>
              <a:gd name="connsiteY39" fmla="*/ 0 h 9251"/>
              <a:gd name="connsiteX0" fmla="*/ 6047 w 10000"/>
              <a:gd name="connsiteY0" fmla="*/ 2 h 8185"/>
              <a:gd name="connsiteX1" fmla="*/ 5814 w 10000"/>
              <a:gd name="connsiteY1" fmla="*/ 912 h 8185"/>
              <a:gd name="connsiteX2" fmla="*/ 5116 w 10000"/>
              <a:gd name="connsiteY2" fmla="*/ 1139 h 8185"/>
              <a:gd name="connsiteX3" fmla="*/ 4884 w 10000"/>
              <a:gd name="connsiteY3" fmla="*/ 2502 h 8185"/>
              <a:gd name="connsiteX4" fmla="*/ 4651 w 10000"/>
              <a:gd name="connsiteY4" fmla="*/ 3182 h 8185"/>
              <a:gd name="connsiteX5" fmla="*/ 5349 w 10000"/>
              <a:gd name="connsiteY5" fmla="*/ 4095 h 8185"/>
              <a:gd name="connsiteX6" fmla="*/ 5349 w 10000"/>
              <a:gd name="connsiteY6" fmla="*/ 4548 h 8185"/>
              <a:gd name="connsiteX7" fmla="*/ 3953 w 10000"/>
              <a:gd name="connsiteY7" fmla="*/ 3867 h 8185"/>
              <a:gd name="connsiteX8" fmla="*/ 2558 w 10000"/>
              <a:gd name="connsiteY8" fmla="*/ 3182 h 8185"/>
              <a:gd name="connsiteX9" fmla="*/ 1395 w 10000"/>
              <a:gd name="connsiteY9" fmla="*/ 3182 h 8185"/>
              <a:gd name="connsiteX10" fmla="*/ 1395 w 10000"/>
              <a:gd name="connsiteY10" fmla="*/ 4095 h 8185"/>
              <a:gd name="connsiteX11" fmla="*/ 0 w 10000"/>
              <a:gd name="connsiteY11" fmla="*/ 4321 h 8185"/>
              <a:gd name="connsiteX12" fmla="*/ 0 w 10000"/>
              <a:gd name="connsiteY12" fmla="*/ 6822 h 8185"/>
              <a:gd name="connsiteX13" fmla="*/ 465 w 10000"/>
              <a:gd name="connsiteY13" fmla="*/ 7731 h 8185"/>
              <a:gd name="connsiteX14" fmla="*/ 1395 w 10000"/>
              <a:gd name="connsiteY14" fmla="*/ 7731 h 8185"/>
              <a:gd name="connsiteX15" fmla="*/ 1860 w 10000"/>
              <a:gd name="connsiteY15" fmla="*/ 7959 h 8185"/>
              <a:gd name="connsiteX16" fmla="*/ 1628 w 10000"/>
              <a:gd name="connsiteY16" fmla="*/ 7959 h 8185"/>
              <a:gd name="connsiteX17" fmla="*/ 2093 w 10000"/>
              <a:gd name="connsiteY17" fmla="*/ 8185 h 8185"/>
              <a:gd name="connsiteX18" fmla="*/ 2558 w 10000"/>
              <a:gd name="connsiteY18" fmla="*/ 7959 h 8185"/>
              <a:gd name="connsiteX19" fmla="*/ 3488 w 10000"/>
              <a:gd name="connsiteY19" fmla="*/ 8185 h 8185"/>
              <a:gd name="connsiteX20" fmla="*/ 4186 w 10000"/>
              <a:gd name="connsiteY20" fmla="*/ 7502 h 8185"/>
              <a:gd name="connsiteX21" fmla="*/ 5116 w 10000"/>
              <a:gd name="connsiteY21" fmla="*/ 6596 h 8185"/>
              <a:gd name="connsiteX22" fmla="*/ 5814 w 10000"/>
              <a:gd name="connsiteY22" fmla="*/ 6365 h 8185"/>
              <a:gd name="connsiteX23" fmla="*/ 5581 w 10000"/>
              <a:gd name="connsiteY23" fmla="*/ 6365 h 8185"/>
              <a:gd name="connsiteX24" fmla="*/ 5581 w 10000"/>
              <a:gd name="connsiteY24" fmla="*/ 6138 h 8185"/>
              <a:gd name="connsiteX25" fmla="*/ 7674 w 10000"/>
              <a:gd name="connsiteY25" fmla="*/ 5230 h 8185"/>
              <a:gd name="connsiteX26" fmla="*/ 8605 w 10000"/>
              <a:gd name="connsiteY26" fmla="*/ 5685 h 8185"/>
              <a:gd name="connsiteX27" fmla="*/ 9070 w 10000"/>
              <a:gd name="connsiteY27" fmla="*/ 6365 h 8185"/>
              <a:gd name="connsiteX28" fmla="*/ 9302 w 10000"/>
              <a:gd name="connsiteY28" fmla="*/ 6822 h 8185"/>
              <a:gd name="connsiteX29" fmla="*/ 10000 w 10000"/>
              <a:gd name="connsiteY29" fmla="*/ 6365 h 8185"/>
              <a:gd name="connsiteX30" fmla="*/ 10000 w 10000"/>
              <a:gd name="connsiteY30" fmla="*/ 5685 h 8185"/>
              <a:gd name="connsiteX31" fmla="*/ 9302 w 10000"/>
              <a:gd name="connsiteY31" fmla="*/ 4548 h 8185"/>
              <a:gd name="connsiteX32" fmla="*/ 9302 w 10000"/>
              <a:gd name="connsiteY32" fmla="*/ 3414 h 8185"/>
              <a:gd name="connsiteX33" fmla="*/ 9535 w 10000"/>
              <a:gd name="connsiteY33" fmla="*/ 3414 h 8185"/>
              <a:gd name="connsiteX34" fmla="*/ 9070 w 10000"/>
              <a:gd name="connsiteY34" fmla="*/ 2278 h 8185"/>
              <a:gd name="connsiteX35" fmla="*/ 8837 w 10000"/>
              <a:gd name="connsiteY35" fmla="*/ 1820 h 8185"/>
              <a:gd name="connsiteX36" fmla="*/ 7674 w 10000"/>
              <a:gd name="connsiteY36" fmla="*/ 1593 h 8185"/>
              <a:gd name="connsiteX37" fmla="*/ 6512 w 10000"/>
              <a:gd name="connsiteY37" fmla="*/ 1139 h 8185"/>
              <a:gd name="connsiteX38" fmla="*/ 6047 w 10000"/>
              <a:gd name="connsiteY38" fmla="*/ 2 h 8185"/>
              <a:gd name="connsiteX0" fmla="*/ 6512 w 10000"/>
              <a:gd name="connsiteY0" fmla="*/ 278 h 8886"/>
              <a:gd name="connsiteX1" fmla="*/ 5814 w 10000"/>
              <a:gd name="connsiteY1" fmla="*/ 0 h 8886"/>
              <a:gd name="connsiteX2" fmla="*/ 5116 w 10000"/>
              <a:gd name="connsiteY2" fmla="*/ 278 h 8886"/>
              <a:gd name="connsiteX3" fmla="*/ 4884 w 10000"/>
              <a:gd name="connsiteY3" fmla="*/ 1943 h 8886"/>
              <a:gd name="connsiteX4" fmla="*/ 4651 w 10000"/>
              <a:gd name="connsiteY4" fmla="*/ 2774 h 8886"/>
              <a:gd name="connsiteX5" fmla="*/ 5349 w 10000"/>
              <a:gd name="connsiteY5" fmla="*/ 3889 h 8886"/>
              <a:gd name="connsiteX6" fmla="*/ 5349 w 10000"/>
              <a:gd name="connsiteY6" fmla="*/ 4443 h 8886"/>
              <a:gd name="connsiteX7" fmla="*/ 3953 w 10000"/>
              <a:gd name="connsiteY7" fmla="*/ 3610 h 8886"/>
              <a:gd name="connsiteX8" fmla="*/ 2558 w 10000"/>
              <a:gd name="connsiteY8" fmla="*/ 2774 h 8886"/>
              <a:gd name="connsiteX9" fmla="*/ 1395 w 10000"/>
              <a:gd name="connsiteY9" fmla="*/ 2774 h 8886"/>
              <a:gd name="connsiteX10" fmla="*/ 1395 w 10000"/>
              <a:gd name="connsiteY10" fmla="*/ 3889 h 8886"/>
              <a:gd name="connsiteX11" fmla="*/ 0 w 10000"/>
              <a:gd name="connsiteY11" fmla="*/ 4165 h 8886"/>
              <a:gd name="connsiteX12" fmla="*/ 0 w 10000"/>
              <a:gd name="connsiteY12" fmla="*/ 7221 h 8886"/>
              <a:gd name="connsiteX13" fmla="*/ 465 w 10000"/>
              <a:gd name="connsiteY13" fmla="*/ 8331 h 8886"/>
              <a:gd name="connsiteX14" fmla="*/ 1395 w 10000"/>
              <a:gd name="connsiteY14" fmla="*/ 8331 h 8886"/>
              <a:gd name="connsiteX15" fmla="*/ 1860 w 10000"/>
              <a:gd name="connsiteY15" fmla="*/ 8610 h 8886"/>
              <a:gd name="connsiteX16" fmla="*/ 1628 w 10000"/>
              <a:gd name="connsiteY16" fmla="*/ 8610 h 8886"/>
              <a:gd name="connsiteX17" fmla="*/ 2093 w 10000"/>
              <a:gd name="connsiteY17" fmla="*/ 8886 h 8886"/>
              <a:gd name="connsiteX18" fmla="*/ 2558 w 10000"/>
              <a:gd name="connsiteY18" fmla="*/ 8610 h 8886"/>
              <a:gd name="connsiteX19" fmla="*/ 3488 w 10000"/>
              <a:gd name="connsiteY19" fmla="*/ 8886 h 8886"/>
              <a:gd name="connsiteX20" fmla="*/ 4186 w 10000"/>
              <a:gd name="connsiteY20" fmla="*/ 8052 h 8886"/>
              <a:gd name="connsiteX21" fmla="*/ 5116 w 10000"/>
              <a:gd name="connsiteY21" fmla="*/ 6945 h 8886"/>
              <a:gd name="connsiteX22" fmla="*/ 5814 w 10000"/>
              <a:gd name="connsiteY22" fmla="*/ 6662 h 8886"/>
              <a:gd name="connsiteX23" fmla="*/ 5581 w 10000"/>
              <a:gd name="connsiteY23" fmla="*/ 6662 h 8886"/>
              <a:gd name="connsiteX24" fmla="*/ 5581 w 10000"/>
              <a:gd name="connsiteY24" fmla="*/ 6385 h 8886"/>
              <a:gd name="connsiteX25" fmla="*/ 7674 w 10000"/>
              <a:gd name="connsiteY25" fmla="*/ 5276 h 8886"/>
              <a:gd name="connsiteX26" fmla="*/ 8605 w 10000"/>
              <a:gd name="connsiteY26" fmla="*/ 5832 h 8886"/>
              <a:gd name="connsiteX27" fmla="*/ 9070 w 10000"/>
              <a:gd name="connsiteY27" fmla="*/ 6662 h 8886"/>
              <a:gd name="connsiteX28" fmla="*/ 9302 w 10000"/>
              <a:gd name="connsiteY28" fmla="*/ 7221 h 8886"/>
              <a:gd name="connsiteX29" fmla="*/ 10000 w 10000"/>
              <a:gd name="connsiteY29" fmla="*/ 6662 h 8886"/>
              <a:gd name="connsiteX30" fmla="*/ 10000 w 10000"/>
              <a:gd name="connsiteY30" fmla="*/ 5832 h 8886"/>
              <a:gd name="connsiteX31" fmla="*/ 9302 w 10000"/>
              <a:gd name="connsiteY31" fmla="*/ 4443 h 8886"/>
              <a:gd name="connsiteX32" fmla="*/ 9302 w 10000"/>
              <a:gd name="connsiteY32" fmla="*/ 3057 h 8886"/>
              <a:gd name="connsiteX33" fmla="*/ 9535 w 10000"/>
              <a:gd name="connsiteY33" fmla="*/ 3057 h 8886"/>
              <a:gd name="connsiteX34" fmla="*/ 9070 w 10000"/>
              <a:gd name="connsiteY34" fmla="*/ 1669 h 8886"/>
              <a:gd name="connsiteX35" fmla="*/ 8837 w 10000"/>
              <a:gd name="connsiteY35" fmla="*/ 1110 h 8886"/>
              <a:gd name="connsiteX36" fmla="*/ 7674 w 10000"/>
              <a:gd name="connsiteY36" fmla="*/ 832 h 8886"/>
              <a:gd name="connsiteX37" fmla="*/ 6512 w 10000"/>
              <a:gd name="connsiteY37" fmla="*/ 278 h 8886"/>
              <a:gd name="connsiteX0" fmla="*/ 7674 w 10000"/>
              <a:gd name="connsiteY0" fmla="*/ 936 h 10000"/>
              <a:gd name="connsiteX1" fmla="*/ 5814 w 10000"/>
              <a:gd name="connsiteY1" fmla="*/ 0 h 10000"/>
              <a:gd name="connsiteX2" fmla="*/ 5116 w 10000"/>
              <a:gd name="connsiteY2" fmla="*/ 313 h 10000"/>
              <a:gd name="connsiteX3" fmla="*/ 4884 w 10000"/>
              <a:gd name="connsiteY3" fmla="*/ 2187 h 10000"/>
              <a:gd name="connsiteX4" fmla="*/ 4651 w 10000"/>
              <a:gd name="connsiteY4" fmla="*/ 3122 h 10000"/>
              <a:gd name="connsiteX5" fmla="*/ 5349 w 10000"/>
              <a:gd name="connsiteY5" fmla="*/ 4377 h 10000"/>
              <a:gd name="connsiteX6" fmla="*/ 5349 w 10000"/>
              <a:gd name="connsiteY6" fmla="*/ 5000 h 10000"/>
              <a:gd name="connsiteX7" fmla="*/ 3953 w 10000"/>
              <a:gd name="connsiteY7" fmla="*/ 4063 h 10000"/>
              <a:gd name="connsiteX8" fmla="*/ 2558 w 10000"/>
              <a:gd name="connsiteY8" fmla="*/ 3122 h 10000"/>
              <a:gd name="connsiteX9" fmla="*/ 1395 w 10000"/>
              <a:gd name="connsiteY9" fmla="*/ 3122 h 10000"/>
              <a:gd name="connsiteX10" fmla="*/ 1395 w 10000"/>
              <a:gd name="connsiteY10" fmla="*/ 4377 h 10000"/>
              <a:gd name="connsiteX11" fmla="*/ 0 w 10000"/>
              <a:gd name="connsiteY11" fmla="*/ 4687 h 10000"/>
              <a:gd name="connsiteX12" fmla="*/ 0 w 10000"/>
              <a:gd name="connsiteY12" fmla="*/ 8126 h 10000"/>
              <a:gd name="connsiteX13" fmla="*/ 465 w 10000"/>
              <a:gd name="connsiteY13" fmla="*/ 9375 h 10000"/>
              <a:gd name="connsiteX14" fmla="*/ 1395 w 10000"/>
              <a:gd name="connsiteY14" fmla="*/ 9375 h 10000"/>
              <a:gd name="connsiteX15" fmla="*/ 1860 w 10000"/>
              <a:gd name="connsiteY15" fmla="*/ 9689 h 10000"/>
              <a:gd name="connsiteX16" fmla="*/ 1628 w 10000"/>
              <a:gd name="connsiteY16" fmla="*/ 9689 h 10000"/>
              <a:gd name="connsiteX17" fmla="*/ 2093 w 10000"/>
              <a:gd name="connsiteY17" fmla="*/ 10000 h 10000"/>
              <a:gd name="connsiteX18" fmla="*/ 2558 w 10000"/>
              <a:gd name="connsiteY18" fmla="*/ 9689 h 10000"/>
              <a:gd name="connsiteX19" fmla="*/ 3488 w 10000"/>
              <a:gd name="connsiteY19" fmla="*/ 10000 h 10000"/>
              <a:gd name="connsiteX20" fmla="*/ 4186 w 10000"/>
              <a:gd name="connsiteY20" fmla="*/ 9061 h 10000"/>
              <a:gd name="connsiteX21" fmla="*/ 5116 w 10000"/>
              <a:gd name="connsiteY21" fmla="*/ 7816 h 10000"/>
              <a:gd name="connsiteX22" fmla="*/ 5814 w 10000"/>
              <a:gd name="connsiteY22" fmla="*/ 7497 h 10000"/>
              <a:gd name="connsiteX23" fmla="*/ 5581 w 10000"/>
              <a:gd name="connsiteY23" fmla="*/ 7497 h 10000"/>
              <a:gd name="connsiteX24" fmla="*/ 5581 w 10000"/>
              <a:gd name="connsiteY24" fmla="*/ 7185 h 10000"/>
              <a:gd name="connsiteX25" fmla="*/ 7674 w 10000"/>
              <a:gd name="connsiteY25" fmla="*/ 5937 h 10000"/>
              <a:gd name="connsiteX26" fmla="*/ 8605 w 10000"/>
              <a:gd name="connsiteY26" fmla="*/ 6563 h 10000"/>
              <a:gd name="connsiteX27" fmla="*/ 9070 w 10000"/>
              <a:gd name="connsiteY27" fmla="*/ 7497 h 10000"/>
              <a:gd name="connsiteX28" fmla="*/ 9302 w 10000"/>
              <a:gd name="connsiteY28" fmla="*/ 8126 h 10000"/>
              <a:gd name="connsiteX29" fmla="*/ 10000 w 10000"/>
              <a:gd name="connsiteY29" fmla="*/ 7497 h 10000"/>
              <a:gd name="connsiteX30" fmla="*/ 10000 w 10000"/>
              <a:gd name="connsiteY30" fmla="*/ 6563 h 10000"/>
              <a:gd name="connsiteX31" fmla="*/ 9302 w 10000"/>
              <a:gd name="connsiteY31" fmla="*/ 5000 h 10000"/>
              <a:gd name="connsiteX32" fmla="*/ 9302 w 10000"/>
              <a:gd name="connsiteY32" fmla="*/ 3440 h 10000"/>
              <a:gd name="connsiteX33" fmla="*/ 9535 w 10000"/>
              <a:gd name="connsiteY33" fmla="*/ 3440 h 10000"/>
              <a:gd name="connsiteX34" fmla="*/ 9070 w 10000"/>
              <a:gd name="connsiteY34" fmla="*/ 1878 h 10000"/>
              <a:gd name="connsiteX35" fmla="*/ 8837 w 10000"/>
              <a:gd name="connsiteY35" fmla="*/ 1249 h 10000"/>
              <a:gd name="connsiteX36" fmla="*/ 7674 w 10000"/>
              <a:gd name="connsiteY36" fmla="*/ 936 h 10000"/>
              <a:gd name="connsiteX0" fmla="*/ 7674 w 10000"/>
              <a:gd name="connsiteY0" fmla="*/ 663 h 9727"/>
              <a:gd name="connsiteX1" fmla="*/ 5116 w 10000"/>
              <a:gd name="connsiteY1" fmla="*/ 40 h 9727"/>
              <a:gd name="connsiteX2" fmla="*/ 4884 w 10000"/>
              <a:gd name="connsiteY2" fmla="*/ 1914 h 9727"/>
              <a:gd name="connsiteX3" fmla="*/ 4651 w 10000"/>
              <a:gd name="connsiteY3" fmla="*/ 2849 h 9727"/>
              <a:gd name="connsiteX4" fmla="*/ 5349 w 10000"/>
              <a:gd name="connsiteY4" fmla="*/ 4104 h 9727"/>
              <a:gd name="connsiteX5" fmla="*/ 5349 w 10000"/>
              <a:gd name="connsiteY5" fmla="*/ 4727 h 9727"/>
              <a:gd name="connsiteX6" fmla="*/ 3953 w 10000"/>
              <a:gd name="connsiteY6" fmla="*/ 3790 h 9727"/>
              <a:gd name="connsiteX7" fmla="*/ 2558 w 10000"/>
              <a:gd name="connsiteY7" fmla="*/ 2849 h 9727"/>
              <a:gd name="connsiteX8" fmla="*/ 1395 w 10000"/>
              <a:gd name="connsiteY8" fmla="*/ 2849 h 9727"/>
              <a:gd name="connsiteX9" fmla="*/ 1395 w 10000"/>
              <a:gd name="connsiteY9" fmla="*/ 4104 h 9727"/>
              <a:gd name="connsiteX10" fmla="*/ 0 w 10000"/>
              <a:gd name="connsiteY10" fmla="*/ 4414 h 9727"/>
              <a:gd name="connsiteX11" fmla="*/ 0 w 10000"/>
              <a:gd name="connsiteY11" fmla="*/ 7853 h 9727"/>
              <a:gd name="connsiteX12" fmla="*/ 465 w 10000"/>
              <a:gd name="connsiteY12" fmla="*/ 9102 h 9727"/>
              <a:gd name="connsiteX13" fmla="*/ 1395 w 10000"/>
              <a:gd name="connsiteY13" fmla="*/ 9102 h 9727"/>
              <a:gd name="connsiteX14" fmla="*/ 1860 w 10000"/>
              <a:gd name="connsiteY14" fmla="*/ 9416 h 9727"/>
              <a:gd name="connsiteX15" fmla="*/ 1628 w 10000"/>
              <a:gd name="connsiteY15" fmla="*/ 9416 h 9727"/>
              <a:gd name="connsiteX16" fmla="*/ 2093 w 10000"/>
              <a:gd name="connsiteY16" fmla="*/ 9727 h 9727"/>
              <a:gd name="connsiteX17" fmla="*/ 2558 w 10000"/>
              <a:gd name="connsiteY17" fmla="*/ 9416 h 9727"/>
              <a:gd name="connsiteX18" fmla="*/ 3488 w 10000"/>
              <a:gd name="connsiteY18" fmla="*/ 9727 h 9727"/>
              <a:gd name="connsiteX19" fmla="*/ 4186 w 10000"/>
              <a:gd name="connsiteY19" fmla="*/ 8788 h 9727"/>
              <a:gd name="connsiteX20" fmla="*/ 5116 w 10000"/>
              <a:gd name="connsiteY20" fmla="*/ 7543 h 9727"/>
              <a:gd name="connsiteX21" fmla="*/ 5814 w 10000"/>
              <a:gd name="connsiteY21" fmla="*/ 7224 h 9727"/>
              <a:gd name="connsiteX22" fmla="*/ 5581 w 10000"/>
              <a:gd name="connsiteY22" fmla="*/ 7224 h 9727"/>
              <a:gd name="connsiteX23" fmla="*/ 5581 w 10000"/>
              <a:gd name="connsiteY23" fmla="*/ 6912 h 9727"/>
              <a:gd name="connsiteX24" fmla="*/ 7674 w 10000"/>
              <a:gd name="connsiteY24" fmla="*/ 5664 h 9727"/>
              <a:gd name="connsiteX25" fmla="*/ 8605 w 10000"/>
              <a:gd name="connsiteY25" fmla="*/ 6290 h 9727"/>
              <a:gd name="connsiteX26" fmla="*/ 9070 w 10000"/>
              <a:gd name="connsiteY26" fmla="*/ 7224 h 9727"/>
              <a:gd name="connsiteX27" fmla="*/ 9302 w 10000"/>
              <a:gd name="connsiteY27" fmla="*/ 7853 h 9727"/>
              <a:gd name="connsiteX28" fmla="*/ 10000 w 10000"/>
              <a:gd name="connsiteY28" fmla="*/ 7224 h 9727"/>
              <a:gd name="connsiteX29" fmla="*/ 10000 w 10000"/>
              <a:gd name="connsiteY29" fmla="*/ 6290 h 9727"/>
              <a:gd name="connsiteX30" fmla="*/ 9302 w 10000"/>
              <a:gd name="connsiteY30" fmla="*/ 4727 h 9727"/>
              <a:gd name="connsiteX31" fmla="*/ 9302 w 10000"/>
              <a:gd name="connsiteY31" fmla="*/ 3167 h 9727"/>
              <a:gd name="connsiteX32" fmla="*/ 9535 w 10000"/>
              <a:gd name="connsiteY32" fmla="*/ 3167 h 9727"/>
              <a:gd name="connsiteX33" fmla="*/ 9070 w 10000"/>
              <a:gd name="connsiteY33" fmla="*/ 1605 h 9727"/>
              <a:gd name="connsiteX34" fmla="*/ 8837 w 10000"/>
              <a:gd name="connsiteY34" fmla="*/ 976 h 9727"/>
              <a:gd name="connsiteX35" fmla="*/ 7674 w 10000"/>
              <a:gd name="connsiteY35" fmla="*/ 663 h 9727"/>
              <a:gd name="connsiteX0" fmla="*/ 7674 w 10000"/>
              <a:gd name="connsiteY0" fmla="*/ 0 h 9318"/>
              <a:gd name="connsiteX1" fmla="*/ 4884 w 10000"/>
              <a:gd name="connsiteY1" fmla="*/ 1286 h 9318"/>
              <a:gd name="connsiteX2" fmla="*/ 4651 w 10000"/>
              <a:gd name="connsiteY2" fmla="*/ 2247 h 9318"/>
              <a:gd name="connsiteX3" fmla="*/ 5349 w 10000"/>
              <a:gd name="connsiteY3" fmla="*/ 3537 h 9318"/>
              <a:gd name="connsiteX4" fmla="*/ 5349 w 10000"/>
              <a:gd name="connsiteY4" fmla="*/ 4178 h 9318"/>
              <a:gd name="connsiteX5" fmla="*/ 3953 w 10000"/>
              <a:gd name="connsiteY5" fmla="*/ 3214 h 9318"/>
              <a:gd name="connsiteX6" fmla="*/ 2558 w 10000"/>
              <a:gd name="connsiteY6" fmla="*/ 2247 h 9318"/>
              <a:gd name="connsiteX7" fmla="*/ 1395 w 10000"/>
              <a:gd name="connsiteY7" fmla="*/ 2247 h 9318"/>
              <a:gd name="connsiteX8" fmla="*/ 1395 w 10000"/>
              <a:gd name="connsiteY8" fmla="*/ 3537 h 9318"/>
              <a:gd name="connsiteX9" fmla="*/ 0 w 10000"/>
              <a:gd name="connsiteY9" fmla="*/ 3856 h 9318"/>
              <a:gd name="connsiteX10" fmla="*/ 0 w 10000"/>
              <a:gd name="connsiteY10" fmla="*/ 7391 h 9318"/>
              <a:gd name="connsiteX11" fmla="*/ 465 w 10000"/>
              <a:gd name="connsiteY11" fmla="*/ 8675 h 9318"/>
              <a:gd name="connsiteX12" fmla="*/ 1395 w 10000"/>
              <a:gd name="connsiteY12" fmla="*/ 8675 h 9318"/>
              <a:gd name="connsiteX13" fmla="*/ 1860 w 10000"/>
              <a:gd name="connsiteY13" fmla="*/ 8998 h 9318"/>
              <a:gd name="connsiteX14" fmla="*/ 1628 w 10000"/>
              <a:gd name="connsiteY14" fmla="*/ 8998 h 9318"/>
              <a:gd name="connsiteX15" fmla="*/ 2093 w 10000"/>
              <a:gd name="connsiteY15" fmla="*/ 9318 h 9318"/>
              <a:gd name="connsiteX16" fmla="*/ 2558 w 10000"/>
              <a:gd name="connsiteY16" fmla="*/ 8998 h 9318"/>
              <a:gd name="connsiteX17" fmla="*/ 3488 w 10000"/>
              <a:gd name="connsiteY17" fmla="*/ 9318 h 9318"/>
              <a:gd name="connsiteX18" fmla="*/ 4186 w 10000"/>
              <a:gd name="connsiteY18" fmla="*/ 8353 h 9318"/>
              <a:gd name="connsiteX19" fmla="*/ 5116 w 10000"/>
              <a:gd name="connsiteY19" fmla="*/ 7073 h 9318"/>
              <a:gd name="connsiteX20" fmla="*/ 5814 w 10000"/>
              <a:gd name="connsiteY20" fmla="*/ 6745 h 9318"/>
              <a:gd name="connsiteX21" fmla="*/ 5581 w 10000"/>
              <a:gd name="connsiteY21" fmla="*/ 6745 h 9318"/>
              <a:gd name="connsiteX22" fmla="*/ 5581 w 10000"/>
              <a:gd name="connsiteY22" fmla="*/ 6424 h 9318"/>
              <a:gd name="connsiteX23" fmla="*/ 7674 w 10000"/>
              <a:gd name="connsiteY23" fmla="*/ 5141 h 9318"/>
              <a:gd name="connsiteX24" fmla="*/ 8605 w 10000"/>
              <a:gd name="connsiteY24" fmla="*/ 5785 h 9318"/>
              <a:gd name="connsiteX25" fmla="*/ 9070 w 10000"/>
              <a:gd name="connsiteY25" fmla="*/ 6745 h 9318"/>
              <a:gd name="connsiteX26" fmla="*/ 9302 w 10000"/>
              <a:gd name="connsiteY26" fmla="*/ 7391 h 9318"/>
              <a:gd name="connsiteX27" fmla="*/ 10000 w 10000"/>
              <a:gd name="connsiteY27" fmla="*/ 6745 h 9318"/>
              <a:gd name="connsiteX28" fmla="*/ 10000 w 10000"/>
              <a:gd name="connsiteY28" fmla="*/ 5785 h 9318"/>
              <a:gd name="connsiteX29" fmla="*/ 9302 w 10000"/>
              <a:gd name="connsiteY29" fmla="*/ 4178 h 9318"/>
              <a:gd name="connsiteX30" fmla="*/ 9302 w 10000"/>
              <a:gd name="connsiteY30" fmla="*/ 2574 h 9318"/>
              <a:gd name="connsiteX31" fmla="*/ 9535 w 10000"/>
              <a:gd name="connsiteY31" fmla="*/ 2574 h 9318"/>
              <a:gd name="connsiteX32" fmla="*/ 9070 w 10000"/>
              <a:gd name="connsiteY32" fmla="*/ 968 h 9318"/>
              <a:gd name="connsiteX33" fmla="*/ 8837 w 10000"/>
              <a:gd name="connsiteY33" fmla="*/ 321 h 9318"/>
              <a:gd name="connsiteX34" fmla="*/ 7674 w 10000"/>
              <a:gd name="connsiteY34" fmla="*/ 0 h 9318"/>
              <a:gd name="connsiteX0" fmla="*/ 7674 w 10000"/>
              <a:gd name="connsiteY0" fmla="*/ 0 h 10000"/>
              <a:gd name="connsiteX1" fmla="*/ 4651 w 10000"/>
              <a:gd name="connsiteY1" fmla="*/ 2411 h 10000"/>
              <a:gd name="connsiteX2" fmla="*/ 5349 w 10000"/>
              <a:gd name="connsiteY2" fmla="*/ 3796 h 10000"/>
              <a:gd name="connsiteX3" fmla="*/ 5349 w 10000"/>
              <a:gd name="connsiteY3" fmla="*/ 4484 h 10000"/>
              <a:gd name="connsiteX4" fmla="*/ 3953 w 10000"/>
              <a:gd name="connsiteY4" fmla="*/ 3449 h 10000"/>
              <a:gd name="connsiteX5" fmla="*/ 2558 w 10000"/>
              <a:gd name="connsiteY5" fmla="*/ 2411 h 10000"/>
              <a:gd name="connsiteX6" fmla="*/ 1395 w 10000"/>
              <a:gd name="connsiteY6" fmla="*/ 2411 h 10000"/>
              <a:gd name="connsiteX7" fmla="*/ 1395 w 10000"/>
              <a:gd name="connsiteY7" fmla="*/ 3796 h 10000"/>
              <a:gd name="connsiteX8" fmla="*/ 0 w 10000"/>
              <a:gd name="connsiteY8" fmla="*/ 4138 h 10000"/>
              <a:gd name="connsiteX9" fmla="*/ 0 w 10000"/>
              <a:gd name="connsiteY9" fmla="*/ 7932 h 10000"/>
              <a:gd name="connsiteX10" fmla="*/ 465 w 10000"/>
              <a:gd name="connsiteY10" fmla="*/ 9310 h 10000"/>
              <a:gd name="connsiteX11" fmla="*/ 1395 w 10000"/>
              <a:gd name="connsiteY11" fmla="*/ 9310 h 10000"/>
              <a:gd name="connsiteX12" fmla="*/ 1860 w 10000"/>
              <a:gd name="connsiteY12" fmla="*/ 9657 h 10000"/>
              <a:gd name="connsiteX13" fmla="*/ 1628 w 10000"/>
              <a:gd name="connsiteY13" fmla="*/ 9657 h 10000"/>
              <a:gd name="connsiteX14" fmla="*/ 2093 w 10000"/>
              <a:gd name="connsiteY14" fmla="*/ 10000 h 10000"/>
              <a:gd name="connsiteX15" fmla="*/ 2558 w 10000"/>
              <a:gd name="connsiteY15" fmla="*/ 9657 h 10000"/>
              <a:gd name="connsiteX16" fmla="*/ 3488 w 10000"/>
              <a:gd name="connsiteY16" fmla="*/ 10000 h 10000"/>
              <a:gd name="connsiteX17" fmla="*/ 4186 w 10000"/>
              <a:gd name="connsiteY17" fmla="*/ 8964 h 10000"/>
              <a:gd name="connsiteX18" fmla="*/ 5116 w 10000"/>
              <a:gd name="connsiteY18" fmla="*/ 7591 h 10000"/>
              <a:gd name="connsiteX19" fmla="*/ 5814 w 10000"/>
              <a:gd name="connsiteY19" fmla="*/ 7239 h 10000"/>
              <a:gd name="connsiteX20" fmla="*/ 5581 w 10000"/>
              <a:gd name="connsiteY20" fmla="*/ 7239 h 10000"/>
              <a:gd name="connsiteX21" fmla="*/ 5581 w 10000"/>
              <a:gd name="connsiteY21" fmla="*/ 6894 h 10000"/>
              <a:gd name="connsiteX22" fmla="*/ 7674 w 10000"/>
              <a:gd name="connsiteY22" fmla="*/ 5517 h 10000"/>
              <a:gd name="connsiteX23" fmla="*/ 8605 w 10000"/>
              <a:gd name="connsiteY23" fmla="*/ 6208 h 10000"/>
              <a:gd name="connsiteX24" fmla="*/ 9070 w 10000"/>
              <a:gd name="connsiteY24" fmla="*/ 7239 h 10000"/>
              <a:gd name="connsiteX25" fmla="*/ 9302 w 10000"/>
              <a:gd name="connsiteY25" fmla="*/ 7932 h 10000"/>
              <a:gd name="connsiteX26" fmla="*/ 10000 w 10000"/>
              <a:gd name="connsiteY26" fmla="*/ 7239 h 10000"/>
              <a:gd name="connsiteX27" fmla="*/ 10000 w 10000"/>
              <a:gd name="connsiteY27" fmla="*/ 6208 h 10000"/>
              <a:gd name="connsiteX28" fmla="*/ 9302 w 10000"/>
              <a:gd name="connsiteY28" fmla="*/ 4484 h 10000"/>
              <a:gd name="connsiteX29" fmla="*/ 9302 w 10000"/>
              <a:gd name="connsiteY29" fmla="*/ 2762 h 10000"/>
              <a:gd name="connsiteX30" fmla="*/ 9535 w 10000"/>
              <a:gd name="connsiteY30" fmla="*/ 2762 h 10000"/>
              <a:gd name="connsiteX31" fmla="*/ 9070 w 10000"/>
              <a:gd name="connsiteY31" fmla="*/ 1039 h 10000"/>
              <a:gd name="connsiteX32" fmla="*/ 8837 w 10000"/>
              <a:gd name="connsiteY32" fmla="*/ 344 h 10000"/>
              <a:gd name="connsiteX33" fmla="*/ 7674 w 10000"/>
              <a:gd name="connsiteY33" fmla="*/ 0 h 10000"/>
              <a:gd name="connsiteX0" fmla="*/ 7674 w 10000"/>
              <a:gd name="connsiteY0" fmla="*/ 0 h 10000"/>
              <a:gd name="connsiteX1" fmla="*/ 5349 w 10000"/>
              <a:gd name="connsiteY1" fmla="*/ 3796 h 10000"/>
              <a:gd name="connsiteX2" fmla="*/ 5349 w 10000"/>
              <a:gd name="connsiteY2" fmla="*/ 4484 h 10000"/>
              <a:gd name="connsiteX3" fmla="*/ 3953 w 10000"/>
              <a:gd name="connsiteY3" fmla="*/ 3449 h 10000"/>
              <a:gd name="connsiteX4" fmla="*/ 2558 w 10000"/>
              <a:gd name="connsiteY4" fmla="*/ 2411 h 10000"/>
              <a:gd name="connsiteX5" fmla="*/ 1395 w 10000"/>
              <a:gd name="connsiteY5" fmla="*/ 2411 h 10000"/>
              <a:gd name="connsiteX6" fmla="*/ 1395 w 10000"/>
              <a:gd name="connsiteY6" fmla="*/ 3796 h 10000"/>
              <a:gd name="connsiteX7" fmla="*/ 0 w 10000"/>
              <a:gd name="connsiteY7" fmla="*/ 4138 h 10000"/>
              <a:gd name="connsiteX8" fmla="*/ 0 w 10000"/>
              <a:gd name="connsiteY8" fmla="*/ 7932 h 10000"/>
              <a:gd name="connsiteX9" fmla="*/ 465 w 10000"/>
              <a:gd name="connsiteY9" fmla="*/ 9310 h 10000"/>
              <a:gd name="connsiteX10" fmla="*/ 1395 w 10000"/>
              <a:gd name="connsiteY10" fmla="*/ 9310 h 10000"/>
              <a:gd name="connsiteX11" fmla="*/ 1860 w 10000"/>
              <a:gd name="connsiteY11" fmla="*/ 9657 h 10000"/>
              <a:gd name="connsiteX12" fmla="*/ 1628 w 10000"/>
              <a:gd name="connsiteY12" fmla="*/ 9657 h 10000"/>
              <a:gd name="connsiteX13" fmla="*/ 2093 w 10000"/>
              <a:gd name="connsiteY13" fmla="*/ 10000 h 10000"/>
              <a:gd name="connsiteX14" fmla="*/ 2558 w 10000"/>
              <a:gd name="connsiteY14" fmla="*/ 9657 h 10000"/>
              <a:gd name="connsiteX15" fmla="*/ 3488 w 10000"/>
              <a:gd name="connsiteY15" fmla="*/ 10000 h 10000"/>
              <a:gd name="connsiteX16" fmla="*/ 4186 w 10000"/>
              <a:gd name="connsiteY16" fmla="*/ 8964 h 10000"/>
              <a:gd name="connsiteX17" fmla="*/ 5116 w 10000"/>
              <a:gd name="connsiteY17" fmla="*/ 7591 h 10000"/>
              <a:gd name="connsiteX18" fmla="*/ 5814 w 10000"/>
              <a:gd name="connsiteY18" fmla="*/ 7239 h 10000"/>
              <a:gd name="connsiteX19" fmla="*/ 5581 w 10000"/>
              <a:gd name="connsiteY19" fmla="*/ 7239 h 10000"/>
              <a:gd name="connsiteX20" fmla="*/ 5581 w 10000"/>
              <a:gd name="connsiteY20" fmla="*/ 6894 h 10000"/>
              <a:gd name="connsiteX21" fmla="*/ 7674 w 10000"/>
              <a:gd name="connsiteY21" fmla="*/ 5517 h 10000"/>
              <a:gd name="connsiteX22" fmla="*/ 8605 w 10000"/>
              <a:gd name="connsiteY22" fmla="*/ 6208 h 10000"/>
              <a:gd name="connsiteX23" fmla="*/ 9070 w 10000"/>
              <a:gd name="connsiteY23" fmla="*/ 7239 h 10000"/>
              <a:gd name="connsiteX24" fmla="*/ 9302 w 10000"/>
              <a:gd name="connsiteY24" fmla="*/ 7932 h 10000"/>
              <a:gd name="connsiteX25" fmla="*/ 10000 w 10000"/>
              <a:gd name="connsiteY25" fmla="*/ 7239 h 10000"/>
              <a:gd name="connsiteX26" fmla="*/ 10000 w 10000"/>
              <a:gd name="connsiteY26" fmla="*/ 6208 h 10000"/>
              <a:gd name="connsiteX27" fmla="*/ 9302 w 10000"/>
              <a:gd name="connsiteY27" fmla="*/ 4484 h 10000"/>
              <a:gd name="connsiteX28" fmla="*/ 9302 w 10000"/>
              <a:gd name="connsiteY28" fmla="*/ 2762 h 10000"/>
              <a:gd name="connsiteX29" fmla="*/ 9535 w 10000"/>
              <a:gd name="connsiteY29" fmla="*/ 2762 h 10000"/>
              <a:gd name="connsiteX30" fmla="*/ 9070 w 10000"/>
              <a:gd name="connsiteY30" fmla="*/ 1039 h 10000"/>
              <a:gd name="connsiteX31" fmla="*/ 8837 w 10000"/>
              <a:gd name="connsiteY31" fmla="*/ 344 h 10000"/>
              <a:gd name="connsiteX32" fmla="*/ 7674 w 10000"/>
              <a:gd name="connsiteY32" fmla="*/ 0 h 10000"/>
              <a:gd name="connsiteX0" fmla="*/ 7674 w 10000"/>
              <a:gd name="connsiteY0" fmla="*/ 0 h 10000"/>
              <a:gd name="connsiteX1" fmla="*/ 5349 w 10000"/>
              <a:gd name="connsiteY1" fmla="*/ 4484 h 10000"/>
              <a:gd name="connsiteX2" fmla="*/ 3953 w 10000"/>
              <a:gd name="connsiteY2" fmla="*/ 3449 h 10000"/>
              <a:gd name="connsiteX3" fmla="*/ 2558 w 10000"/>
              <a:gd name="connsiteY3" fmla="*/ 2411 h 10000"/>
              <a:gd name="connsiteX4" fmla="*/ 1395 w 10000"/>
              <a:gd name="connsiteY4" fmla="*/ 2411 h 10000"/>
              <a:gd name="connsiteX5" fmla="*/ 1395 w 10000"/>
              <a:gd name="connsiteY5" fmla="*/ 3796 h 10000"/>
              <a:gd name="connsiteX6" fmla="*/ 0 w 10000"/>
              <a:gd name="connsiteY6" fmla="*/ 4138 h 10000"/>
              <a:gd name="connsiteX7" fmla="*/ 0 w 10000"/>
              <a:gd name="connsiteY7" fmla="*/ 7932 h 10000"/>
              <a:gd name="connsiteX8" fmla="*/ 465 w 10000"/>
              <a:gd name="connsiteY8" fmla="*/ 9310 h 10000"/>
              <a:gd name="connsiteX9" fmla="*/ 1395 w 10000"/>
              <a:gd name="connsiteY9" fmla="*/ 9310 h 10000"/>
              <a:gd name="connsiteX10" fmla="*/ 1860 w 10000"/>
              <a:gd name="connsiteY10" fmla="*/ 9657 h 10000"/>
              <a:gd name="connsiteX11" fmla="*/ 1628 w 10000"/>
              <a:gd name="connsiteY11" fmla="*/ 9657 h 10000"/>
              <a:gd name="connsiteX12" fmla="*/ 2093 w 10000"/>
              <a:gd name="connsiteY12" fmla="*/ 10000 h 10000"/>
              <a:gd name="connsiteX13" fmla="*/ 2558 w 10000"/>
              <a:gd name="connsiteY13" fmla="*/ 9657 h 10000"/>
              <a:gd name="connsiteX14" fmla="*/ 3488 w 10000"/>
              <a:gd name="connsiteY14" fmla="*/ 10000 h 10000"/>
              <a:gd name="connsiteX15" fmla="*/ 4186 w 10000"/>
              <a:gd name="connsiteY15" fmla="*/ 8964 h 10000"/>
              <a:gd name="connsiteX16" fmla="*/ 5116 w 10000"/>
              <a:gd name="connsiteY16" fmla="*/ 7591 h 10000"/>
              <a:gd name="connsiteX17" fmla="*/ 5814 w 10000"/>
              <a:gd name="connsiteY17" fmla="*/ 7239 h 10000"/>
              <a:gd name="connsiteX18" fmla="*/ 5581 w 10000"/>
              <a:gd name="connsiteY18" fmla="*/ 7239 h 10000"/>
              <a:gd name="connsiteX19" fmla="*/ 5581 w 10000"/>
              <a:gd name="connsiteY19" fmla="*/ 6894 h 10000"/>
              <a:gd name="connsiteX20" fmla="*/ 7674 w 10000"/>
              <a:gd name="connsiteY20" fmla="*/ 5517 h 10000"/>
              <a:gd name="connsiteX21" fmla="*/ 8605 w 10000"/>
              <a:gd name="connsiteY21" fmla="*/ 6208 h 10000"/>
              <a:gd name="connsiteX22" fmla="*/ 9070 w 10000"/>
              <a:gd name="connsiteY22" fmla="*/ 7239 h 10000"/>
              <a:gd name="connsiteX23" fmla="*/ 9302 w 10000"/>
              <a:gd name="connsiteY23" fmla="*/ 7932 h 10000"/>
              <a:gd name="connsiteX24" fmla="*/ 10000 w 10000"/>
              <a:gd name="connsiteY24" fmla="*/ 7239 h 10000"/>
              <a:gd name="connsiteX25" fmla="*/ 10000 w 10000"/>
              <a:gd name="connsiteY25" fmla="*/ 6208 h 10000"/>
              <a:gd name="connsiteX26" fmla="*/ 9302 w 10000"/>
              <a:gd name="connsiteY26" fmla="*/ 4484 h 10000"/>
              <a:gd name="connsiteX27" fmla="*/ 9302 w 10000"/>
              <a:gd name="connsiteY27" fmla="*/ 2762 h 10000"/>
              <a:gd name="connsiteX28" fmla="*/ 9535 w 10000"/>
              <a:gd name="connsiteY28" fmla="*/ 2762 h 10000"/>
              <a:gd name="connsiteX29" fmla="*/ 9070 w 10000"/>
              <a:gd name="connsiteY29" fmla="*/ 1039 h 10000"/>
              <a:gd name="connsiteX30" fmla="*/ 8837 w 10000"/>
              <a:gd name="connsiteY30" fmla="*/ 344 h 10000"/>
              <a:gd name="connsiteX31" fmla="*/ 7674 w 10000"/>
              <a:gd name="connsiteY31" fmla="*/ 0 h 10000"/>
              <a:gd name="connsiteX0" fmla="*/ 7674 w 10000"/>
              <a:gd name="connsiteY0" fmla="*/ 0 h 10000"/>
              <a:gd name="connsiteX1" fmla="*/ 3953 w 10000"/>
              <a:gd name="connsiteY1" fmla="*/ 3449 h 10000"/>
              <a:gd name="connsiteX2" fmla="*/ 2558 w 10000"/>
              <a:gd name="connsiteY2" fmla="*/ 2411 h 10000"/>
              <a:gd name="connsiteX3" fmla="*/ 1395 w 10000"/>
              <a:gd name="connsiteY3" fmla="*/ 2411 h 10000"/>
              <a:gd name="connsiteX4" fmla="*/ 1395 w 10000"/>
              <a:gd name="connsiteY4" fmla="*/ 3796 h 10000"/>
              <a:gd name="connsiteX5" fmla="*/ 0 w 10000"/>
              <a:gd name="connsiteY5" fmla="*/ 4138 h 10000"/>
              <a:gd name="connsiteX6" fmla="*/ 0 w 10000"/>
              <a:gd name="connsiteY6" fmla="*/ 7932 h 10000"/>
              <a:gd name="connsiteX7" fmla="*/ 465 w 10000"/>
              <a:gd name="connsiteY7" fmla="*/ 9310 h 10000"/>
              <a:gd name="connsiteX8" fmla="*/ 1395 w 10000"/>
              <a:gd name="connsiteY8" fmla="*/ 9310 h 10000"/>
              <a:gd name="connsiteX9" fmla="*/ 1860 w 10000"/>
              <a:gd name="connsiteY9" fmla="*/ 9657 h 10000"/>
              <a:gd name="connsiteX10" fmla="*/ 1628 w 10000"/>
              <a:gd name="connsiteY10" fmla="*/ 9657 h 10000"/>
              <a:gd name="connsiteX11" fmla="*/ 2093 w 10000"/>
              <a:gd name="connsiteY11" fmla="*/ 10000 h 10000"/>
              <a:gd name="connsiteX12" fmla="*/ 2558 w 10000"/>
              <a:gd name="connsiteY12" fmla="*/ 9657 h 10000"/>
              <a:gd name="connsiteX13" fmla="*/ 3488 w 10000"/>
              <a:gd name="connsiteY13" fmla="*/ 10000 h 10000"/>
              <a:gd name="connsiteX14" fmla="*/ 4186 w 10000"/>
              <a:gd name="connsiteY14" fmla="*/ 8964 h 10000"/>
              <a:gd name="connsiteX15" fmla="*/ 5116 w 10000"/>
              <a:gd name="connsiteY15" fmla="*/ 7591 h 10000"/>
              <a:gd name="connsiteX16" fmla="*/ 5814 w 10000"/>
              <a:gd name="connsiteY16" fmla="*/ 7239 h 10000"/>
              <a:gd name="connsiteX17" fmla="*/ 5581 w 10000"/>
              <a:gd name="connsiteY17" fmla="*/ 7239 h 10000"/>
              <a:gd name="connsiteX18" fmla="*/ 5581 w 10000"/>
              <a:gd name="connsiteY18" fmla="*/ 6894 h 10000"/>
              <a:gd name="connsiteX19" fmla="*/ 7674 w 10000"/>
              <a:gd name="connsiteY19" fmla="*/ 5517 h 10000"/>
              <a:gd name="connsiteX20" fmla="*/ 8605 w 10000"/>
              <a:gd name="connsiteY20" fmla="*/ 6208 h 10000"/>
              <a:gd name="connsiteX21" fmla="*/ 9070 w 10000"/>
              <a:gd name="connsiteY21" fmla="*/ 7239 h 10000"/>
              <a:gd name="connsiteX22" fmla="*/ 9302 w 10000"/>
              <a:gd name="connsiteY22" fmla="*/ 7932 h 10000"/>
              <a:gd name="connsiteX23" fmla="*/ 10000 w 10000"/>
              <a:gd name="connsiteY23" fmla="*/ 7239 h 10000"/>
              <a:gd name="connsiteX24" fmla="*/ 10000 w 10000"/>
              <a:gd name="connsiteY24" fmla="*/ 6208 h 10000"/>
              <a:gd name="connsiteX25" fmla="*/ 9302 w 10000"/>
              <a:gd name="connsiteY25" fmla="*/ 4484 h 10000"/>
              <a:gd name="connsiteX26" fmla="*/ 9302 w 10000"/>
              <a:gd name="connsiteY26" fmla="*/ 2762 h 10000"/>
              <a:gd name="connsiteX27" fmla="*/ 9535 w 10000"/>
              <a:gd name="connsiteY27" fmla="*/ 2762 h 10000"/>
              <a:gd name="connsiteX28" fmla="*/ 9070 w 10000"/>
              <a:gd name="connsiteY28" fmla="*/ 1039 h 10000"/>
              <a:gd name="connsiteX29" fmla="*/ 8837 w 10000"/>
              <a:gd name="connsiteY29" fmla="*/ 344 h 10000"/>
              <a:gd name="connsiteX30" fmla="*/ 7674 w 10000"/>
              <a:gd name="connsiteY30" fmla="*/ 0 h 10000"/>
              <a:gd name="connsiteX0" fmla="*/ 7674 w 10000"/>
              <a:gd name="connsiteY0" fmla="*/ 0 h 10000"/>
              <a:gd name="connsiteX1" fmla="*/ 2558 w 10000"/>
              <a:gd name="connsiteY1" fmla="*/ 2411 h 10000"/>
              <a:gd name="connsiteX2" fmla="*/ 1395 w 10000"/>
              <a:gd name="connsiteY2" fmla="*/ 2411 h 10000"/>
              <a:gd name="connsiteX3" fmla="*/ 1395 w 10000"/>
              <a:gd name="connsiteY3" fmla="*/ 3796 h 10000"/>
              <a:gd name="connsiteX4" fmla="*/ 0 w 10000"/>
              <a:gd name="connsiteY4" fmla="*/ 4138 h 10000"/>
              <a:gd name="connsiteX5" fmla="*/ 0 w 10000"/>
              <a:gd name="connsiteY5" fmla="*/ 7932 h 10000"/>
              <a:gd name="connsiteX6" fmla="*/ 465 w 10000"/>
              <a:gd name="connsiteY6" fmla="*/ 9310 h 10000"/>
              <a:gd name="connsiteX7" fmla="*/ 1395 w 10000"/>
              <a:gd name="connsiteY7" fmla="*/ 9310 h 10000"/>
              <a:gd name="connsiteX8" fmla="*/ 1860 w 10000"/>
              <a:gd name="connsiteY8" fmla="*/ 9657 h 10000"/>
              <a:gd name="connsiteX9" fmla="*/ 1628 w 10000"/>
              <a:gd name="connsiteY9" fmla="*/ 9657 h 10000"/>
              <a:gd name="connsiteX10" fmla="*/ 2093 w 10000"/>
              <a:gd name="connsiteY10" fmla="*/ 10000 h 10000"/>
              <a:gd name="connsiteX11" fmla="*/ 2558 w 10000"/>
              <a:gd name="connsiteY11" fmla="*/ 9657 h 10000"/>
              <a:gd name="connsiteX12" fmla="*/ 3488 w 10000"/>
              <a:gd name="connsiteY12" fmla="*/ 10000 h 10000"/>
              <a:gd name="connsiteX13" fmla="*/ 4186 w 10000"/>
              <a:gd name="connsiteY13" fmla="*/ 8964 h 10000"/>
              <a:gd name="connsiteX14" fmla="*/ 5116 w 10000"/>
              <a:gd name="connsiteY14" fmla="*/ 7591 h 10000"/>
              <a:gd name="connsiteX15" fmla="*/ 5814 w 10000"/>
              <a:gd name="connsiteY15" fmla="*/ 7239 h 10000"/>
              <a:gd name="connsiteX16" fmla="*/ 5581 w 10000"/>
              <a:gd name="connsiteY16" fmla="*/ 7239 h 10000"/>
              <a:gd name="connsiteX17" fmla="*/ 5581 w 10000"/>
              <a:gd name="connsiteY17" fmla="*/ 6894 h 10000"/>
              <a:gd name="connsiteX18" fmla="*/ 7674 w 10000"/>
              <a:gd name="connsiteY18" fmla="*/ 5517 h 10000"/>
              <a:gd name="connsiteX19" fmla="*/ 8605 w 10000"/>
              <a:gd name="connsiteY19" fmla="*/ 6208 h 10000"/>
              <a:gd name="connsiteX20" fmla="*/ 9070 w 10000"/>
              <a:gd name="connsiteY20" fmla="*/ 7239 h 10000"/>
              <a:gd name="connsiteX21" fmla="*/ 9302 w 10000"/>
              <a:gd name="connsiteY21" fmla="*/ 7932 h 10000"/>
              <a:gd name="connsiteX22" fmla="*/ 10000 w 10000"/>
              <a:gd name="connsiteY22" fmla="*/ 7239 h 10000"/>
              <a:gd name="connsiteX23" fmla="*/ 10000 w 10000"/>
              <a:gd name="connsiteY23" fmla="*/ 6208 h 10000"/>
              <a:gd name="connsiteX24" fmla="*/ 9302 w 10000"/>
              <a:gd name="connsiteY24" fmla="*/ 4484 h 10000"/>
              <a:gd name="connsiteX25" fmla="*/ 9302 w 10000"/>
              <a:gd name="connsiteY25" fmla="*/ 2762 h 10000"/>
              <a:gd name="connsiteX26" fmla="*/ 9535 w 10000"/>
              <a:gd name="connsiteY26" fmla="*/ 2762 h 10000"/>
              <a:gd name="connsiteX27" fmla="*/ 9070 w 10000"/>
              <a:gd name="connsiteY27" fmla="*/ 1039 h 10000"/>
              <a:gd name="connsiteX28" fmla="*/ 8837 w 10000"/>
              <a:gd name="connsiteY28" fmla="*/ 344 h 10000"/>
              <a:gd name="connsiteX29" fmla="*/ 7674 w 10000"/>
              <a:gd name="connsiteY29" fmla="*/ 0 h 10000"/>
              <a:gd name="connsiteX0" fmla="*/ 7674 w 10000"/>
              <a:gd name="connsiteY0" fmla="*/ 53 h 10053"/>
              <a:gd name="connsiteX1" fmla="*/ 7031 w 10000"/>
              <a:gd name="connsiteY1" fmla="*/ 1620 h 10053"/>
              <a:gd name="connsiteX2" fmla="*/ 1395 w 10000"/>
              <a:gd name="connsiteY2" fmla="*/ 2464 h 10053"/>
              <a:gd name="connsiteX3" fmla="*/ 1395 w 10000"/>
              <a:gd name="connsiteY3" fmla="*/ 3849 h 10053"/>
              <a:gd name="connsiteX4" fmla="*/ 0 w 10000"/>
              <a:gd name="connsiteY4" fmla="*/ 4191 h 10053"/>
              <a:gd name="connsiteX5" fmla="*/ 0 w 10000"/>
              <a:gd name="connsiteY5" fmla="*/ 7985 h 10053"/>
              <a:gd name="connsiteX6" fmla="*/ 465 w 10000"/>
              <a:gd name="connsiteY6" fmla="*/ 9363 h 10053"/>
              <a:gd name="connsiteX7" fmla="*/ 1395 w 10000"/>
              <a:gd name="connsiteY7" fmla="*/ 9363 h 10053"/>
              <a:gd name="connsiteX8" fmla="*/ 1860 w 10000"/>
              <a:gd name="connsiteY8" fmla="*/ 9710 h 10053"/>
              <a:gd name="connsiteX9" fmla="*/ 1628 w 10000"/>
              <a:gd name="connsiteY9" fmla="*/ 9710 h 10053"/>
              <a:gd name="connsiteX10" fmla="*/ 2093 w 10000"/>
              <a:gd name="connsiteY10" fmla="*/ 10053 h 10053"/>
              <a:gd name="connsiteX11" fmla="*/ 2558 w 10000"/>
              <a:gd name="connsiteY11" fmla="*/ 9710 h 10053"/>
              <a:gd name="connsiteX12" fmla="*/ 3488 w 10000"/>
              <a:gd name="connsiteY12" fmla="*/ 10053 h 10053"/>
              <a:gd name="connsiteX13" fmla="*/ 4186 w 10000"/>
              <a:gd name="connsiteY13" fmla="*/ 9017 h 10053"/>
              <a:gd name="connsiteX14" fmla="*/ 5116 w 10000"/>
              <a:gd name="connsiteY14" fmla="*/ 7644 h 10053"/>
              <a:gd name="connsiteX15" fmla="*/ 5814 w 10000"/>
              <a:gd name="connsiteY15" fmla="*/ 7292 h 10053"/>
              <a:gd name="connsiteX16" fmla="*/ 5581 w 10000"/>
              <a:gd name="connsiteY16" fmla="*/ 7292 h 10053"/>
              <a:gd name="connsiteX17" fmla="*/ 5581 w 10000"/>
              <a:gd name="connsiteY17" fmla="*/ 6947 h 10053"/>
              <a:gd name="connsiteX18" fmla="*/ 7674 w 10000"/>
              <a:gd name="connsiteY18" fmla="*/ 5570 h 10053"/>
              <a:gd name="connsiteX19" fmla="*/ 8605 w 10000"/>
              <a:gd name="connsiteY19" fmla="*/ 6261 h 10053"/>
              <a:gd name="connsiteX20" fmla="*/ 9070 w 10000"/>
              <a:gd name="connsiteY20" fmla="*/ 7292 h 10053"/>
              <a:gd name="connsiteX21" fmla="*/ 9302 w 10000"/>
              <a:gd name="connsiteY21" fmla="*/ 7985 h 10053"/>
              <a:gd name="connsiteX22" fmla="*/ 10000 w 10000"/>
              <a:gd name="connsiteY22" fmla="*/ 7292 h 10053"/>
              <a:gd name="connsiteX23" fmla="*/ 10000 w 10000"/>
              <a:gd name="connsiteY23" fmla="*/ 6261 h 10053"/>
              <a:gd name="connsiteX24" fmla="*/ 9302 w 10000"/>
              <a:gd name="connsiteY24" fmla="*/ 4537 h 10053"/>
              <a:gd name="connsiteX25" fmla="*/ 9302 w 10000"/>
              <a:gd name="connsiteY25" fmla="*/ 2815 h 10053"/>
              <a:gd name="connsiteX26" fmla="*/ 9535 w 10000"/>
              <a:gd name="connsiteY26" fmla="*/ 2815 h 10053"/>
              <a:gd name="connsiteX27" fmla="*/ 9070 w 10000"/>
              <a:gd name="connsiteY27" fmla="*/ 1092 h 10053"/>
              <a:gd name="connsiteX28" fmla="*/ 8837 w 10000"/>
              <a:gd name="connsiteY28" fmla="*/ 397 h 10053"/>
              <a:gd name="connsiteX29" fmla="*/ 7674 w 10000"/>
              <a:gd name="connsiteY29" fmla="*/ 53 h 10053"/>
              <a:gd name="connsiteX0" fmla="*/ 7674 w 10000"/>
              <a:gd name="connsiteY0" fmla="*/ 53 h 10053"/>
              <a:gd name="connsiteX1" fmla="*/ 7031 w 10000"/>
              <a:gd name="connsiteY1" fmla="*/ 1620 h 10053"/>
              <a:gd name="connsiteX2" fmla="*/ 1395 w 10000"/>
              <a:gd name="connsiteY2" fmla="*/ 2464 h 10053"/>
              <a:gd name="connsiteX3" fmla="*/ 1395 w 10000"/>
              <a:gd name="connsiteY3" fmla="*/ 3849 h 10053"/>
              <a:gd name="connsiteX4" fmla="*/ 0 w 10000"/>
              <a:gd name="connsiteY4" fmla="*/ 4191 h 10053"/>
              <a:gd name="connsiteX5" fmla="*/ 0 w 10000"/>
              <a:gd name="connsiteY5" fmla="*/ 7985 h 10053"/>
              <a:gd name="connsiteX6" fmla="*/ 465 w 10000"/>
              <a:gd name="connsiteY6" fmla="*/ 9363 h 10053"/>
              <a:gd name="connsiteX7" fmla="*/ 1395 w 10000"/>
              <a:gd name="connsiteY7" fmla="*/ 9363 h 10053"/>
              <a:gd name="connsiteX8" fmla="*/ 1860 w 10000"/>
              <a:gd name="connsiteY8" fmla="*/ 9710 h 10053"/>
              <a:gd name="connsiteX9" fmla="*/ 1628 w 10000"/>
              <a:gd name="connsiteY9" fmla="*/ 9710 h 10053"/>
              <a:gd name="connsiteX10" fmla="*/ 2093 w 10000"/>
              <a:gd name="connsiteY10" fmla="*/ 10053 h 10053"/>
              <a:gd name="connsiteX11" fmla="*/ 2558 w 10000"/>
              <a:gd name="connsiteY11" fmla="*/ 9710 h 10053"/>
              <a:gd name="connsiteX12" fmla="*/ 3488 w 10000"/>
              <a:gd name="connsiteY12" fmla="*/ 10053 h 10053"/>
              <a:gd name="connsiteX13" fmla="*/ 4186 w 10000"/>
              <a:gd name="connsiteY13" fmla="*/ 9017 h 10053"/>
              <a:gd name="connsiteX14" fmla="*/ 5116 w 10000"/>
              <a:gd name="connsiteY14" fmla="*/ 7644 h 10053"/>
              <a:gd name="connsiteX15" fmla="*/ 5814 w 10000"/>
              <a:gd name="connsiteY15" fmla="*/ 7292 h 10053"/>
              <a:gd name="connsiteX16" fmla="*/ 5581 w 10000"/>
              <a:gd name="connsiteY16" fmla="*/ 7292 h 10053"/>
              <a:gd name="connsiteX17" fmla="*/ 5581 w 10000"/>
              <a:gd name="connsiteY17" fmla="*/ 6947 h 10053"/>
              <a:gd name="connsiteX18" fmla="*/ 7674 w 10000"/>
              <a:gd name="connsiteY18" fmla="*/ 5570 h 10053"/>
              <a:gd name="connsiteX19" fmla="*/ 8605 w 10000"/>
              <a:gd name="connsiteY19" fmla="*/ 6261 h 10053"/>
              <a:gd name="connsiteX20" fmla="*/ 9070 w 10000"/>
              <a:gd name="connsiteY20" fmla="*/ 7292 h 10053"/>
              <a:gd name="connsiteX21" fmla="*/ 9302 w 10000"/>
              <a:gd name="connsiteY21" fmla="*/ 7985 h 10053"/>
              <a:gd name="connsiteX22" fmla="*/ 10000 w 10000"/>
              <a:gd name="connsiteY22" fmla="*/ 7292 h 10053"/>
              <a:gd name="connsiteX23" fmla="*/ 10000 w 10000"/>
              <a:gd name="connsiteY23" fmla="*/ 6261 h 10053"/>
              <a:gd name="connsiteX24" fmla="*/ 9302 w 10000"/>
              <a:gd name="connsiteY24" fmla="*/ 4537 h 10053"/>
              <a:gd name="connsiteX25" fmla="*/ 9302 w 10000"/>
              <a:gd name="connsiteY25" fmla="*/ 2815 h 10053"/>
              <a:gd name="connsiteX26" fmla="*/ 9535 w 10000"/>
              <a:gd name="connsiteY26" fmla="*/ 2815 h 10053"/>
              <a:gd name="connsiteX27" fmla="*/ 9070 w 10000"/>
              <a:gd name="connsiteY27" fmla="*/ 1092 h 10053"/>
              <a:gd name="connsiteX28" fmla="*/ 8837 w 10000"/>
              <a:gd name="connsiteY28" fmla="*/ 397 h 10053"/>
              <a:gd name="connsiteX29" fmla="*/ 7674 w 10000"/>
              <a:gd name="connsiteY29" fmla="*/ 53 h 10053"/>
              <a:gd name="connsiteX0" fmla="*/ 7674 w 10000"/>
              <a:gd name="connsiteY0" fmla="*/ 53 h 10053"/>
              <a:gd name="connsiteX1" fmla="*/ 7031 w 10000"/>
              <a:gd name="connsiteY1" fmla="*/ 1620 h 10053"/>
              <a:gd name="connsiteX2" fmla="*/ 1395 w 10000"/>
              <a:gd name="connsiteY2" fmla="*/ 2464 h 10053"/>
              <a:gd name="connsiteX3" fmla="*/ 1395 w 10000"/>
              <a:gd name="connsiteY3" fmla="*/ 3849 h 10053"/>
              <a:gd name="connsiteX4" fmla="*/ 0 w 10000"/>
              <a:gd name="connsiteY4" fmla="*/ 4191 h 10053"/>
              <a:gd name="connsiteX5" fmla="*/ 0 w 10000"/>
              <a:gd name="connsiteY5" fmla="*/ 7985 h 10053"/>
              <a:gd name="connsiteX6" fmla="*/ 465 w 10000"/>
              <a:gd name="connsiteY6" fmla="*/ 9363 h 10053"/>
              <a:gd name="connsiteX7" fmla="*/ 1395 w 10000"/>
              <a:gd name="connsiteY7" fmla="*/ 9363 h 10053"/>
              <a:gd name="connsiteX8" fmla="*/ 1860 w 10000"/>
              <a:gd name="connsiteY8" fmla="*/ 9710 h 10053"/>
              <a:gd name="connsiteX9" fmla="*/ 1628 w 10000"/>
              <a:gd name="connsiteY9" fmla="*/ 9710 h 10053"/>
              <a:gd name="connsiteX10" fmla="*/ 2093 w 10000"/>
              <a:gd name="connsiteY10" fmla="*/ 10053 h 10053"/>
              <a:gd name="connsiteX11" fmla="*/ 2558 w 10000"/>
              <a:gd name="connsiteY11" fmla="*/ 9710 h 10053"/>
              <a:gd name="connsiteX12" fmla="*/ 3488 w 10000"/>
              <a:gd name="connsiteY12" fmla="*/ 10053 h 10053"/>
              <a:gd name="connsiteX13" fmla="*/ 4186 w 10000"/>
              <a:gd name="connsiteY13" fmla="*/ 9017 h 10053"/>
              <a:gd name="connsiteX14" fmla="*/ 5116 w 10000"/>
              <a:gd name="connsiteY14" fmla="*/ 7644 h 10053"/>
              <a:gd name="connsiteX15" fmla="*/ 5814 w 10000"/>
              <a:gd name="connsiteY15" fmla="*/ 7292 h 10053"/>
              <a:gd name="connsiteX16" fmla="*/ 5581 w 10000"/>
              <a:gd name="connsiteY16" fmla="*/ 7292 h 10053"/>
              <a:gd name="connsiteX17" fmla="*/ 5581 w 10000"/>
              <a:gd name="connsiteY17" fmla="*/ 6947 h 10053"/>
              <a:gd name="connsiteX18" fmla="*/ 7674 w 10000"/>
              <a:gd name="connsiteY18" fmla="*/ 5570 h 10053"/>
              <a:gd name="connsiteX19" fmla="*/ 8605 w 10000"/>
              <a:gd name="connsiteY19" fmla="*/ 6261 h 10053"/>
              <a:gd name="connsiteX20" fmla="*/ 9070 w 10000"/>
              <a:gd name="connsiteY20" fmla="*/ 7292 h 10053"/>
              <a:gd name="connsiteX21" fmla="*/ 9302 w 10000"/>
              <a:gd name="connsiteY21" fmla="*/ 7985 h 10053"/>
              <a:gd name="connsiteX22" fmla="*/ 10000 w 10000"/>
              <a:gd name="connsiteY22" fmla="*/ 7292 h 10053"/>
              <a:gd name="connsiteX23" fmla="*/ 10000 w 10000"/>
              <a:gd name="connsiteY23" fmla="*/ 6261 h 10053"/>
              <a:gd name="connsiteX24" fmla="*/ 9302 w 10000"/>
              <a:gd name="connsiteY24" fmla="*/ 4537 h 10053"/>
              <a:gd name="connsiteX25" fmla="*/ 9302 w 10000"/>
              <a:gd name="connsiteY25" fmla="*/ 2815 h 10053"/>
              <a:gd name="connsiteX26" fmla="*/ 9535 w 10000"/>
              <a:gd name="connsiteY26" fmla="*/ 2815 h 10053"/>
              <a:gd name="connsiteX27" fmla="*/ 9070 w 10000"/>
              <a:gd name="connsiteY27" fmla="*/ 1092 h 10053"/>
              <a:gd name="connsiteX28" fmla="*/ 8837 w 10000"/>
              <a:gd name="connsiteY28" fmla="*/ 397 h 10053"/>
              <a:gd name="connsiteX29" fmla="*/ 7674 w 10000"/>
              <a:gd name="connsiteY29" fmla="*/ 53 h 10053"/>
              <a:gd name="connsiteX0" fmla="*/ 7674 w 10000"/>
              <a:gd name="connsiteY0" fmla="*/ 53 h 10053"/>
              <a:gd name="connsiteX1" fmla="*/ 7031 w 10000"/>
              <a:gd name="connsiteY1" fmla="*/ 1620 h 10053"/>
              <a:gd name="connsiteX2" fmla="*/ 1395 w 10000"/>
              <a:gd name="connsiteY2" fmla="*/ 2464 h 10053"/>
              <a:gd name="connsiteX3" fmla="*/ 1395 w 10000"/>
              <a:gd name="connsiteY3" fmla="*/ 3849 h 10053"/>
              <a:gd name="connsiteX4" fmla="*/ 0 w 10000"/>
              <a:gd name="connsiteY4" fmla="*/ 4191 h 10053"/>
              <a:gd name="connsiteX5" fmla="*/ 0 w 10000"/>
              <a:gd name="connsiteY5" fmla="*/ 7985 h 10053"/>
              <a:gd name="connsiteX6" fmla="*/ 465 w 10000"/>
              <a:gd name="connsiteY6" fmla="*/ 9363 h 10053"/>
              <a:gd name="connsiteX7" fmla="*/ 1395 w 10000"/>
              <a:gd name="connsiteY7" fmla="*/ 9363 h 10053"/>
              <a:gd name="connsiteX8" fmla="*/ 1860 w 10000"/>
              <a:gd name="connsiteY8" fmla="*/ 9710 h 10053"/>
              <a:gd name="connsiteX9" fmla="*/ 1628 w 10000"/>
              <a:gd name="connsiteY9" fmla="*/ 9710 h 10053"/>
              <a:gd name="connsiteX10" fmla="*/ 2093 w 10000"/>
              <a:gd name="connsiteY10" fmla="*/ 10053 h 10053"/>
              <a:gd name="connsiteX11" fmla="*/ 2558 w 10000"/>
              <a:gd name="connsiteY11" fmla="*/ 9710 h 10053"/>
              <a:gd name="connsiteX12" fmla="*/ 3488 w 10000"/>
              <a:gd name="connsiteY12" fmla="*/ 10053 h 10053"/>
              <a:gd name="connsiteX13" fmla="*/ 4186 w 10000"/>
              <a:gd name="connsiteY13" fmla="*/ 9017 h 10053"/>
              <a:gd name="connsiteX14" fmla="*/ 5116 w 10000"/>
              <a:gd name="connsiteY14" fmla="*/ 7644 h 10053"/>
              <a:gd name="connsiteX15" fmla="*/ 5814 w 10000"/>
              <a:gd name="connsiteY15" fmla="*/ 7292 h 10053"/>
              <a:gd name="connsiteX16" fmla="*/ 5581 w 10000"/>
              <a:gd name="connsiteY16" fmla="*/ 7292 h 10053"/>
              <a:gd name="connsiteX17" fmla="*/ 5581 w 10000"/>
              <a:gd name="connsiteY17" fmla="*/ 6947 h 10053"/>
              <a:gd name="connsiteX18" fmla="*/ 7674 w 10000"/>
              <a:gd name="connsiteY18" fmla="*/ 5570 h 10053"/>
              <a:gd name="connsiteX19" fmla="*/ 8605 w 10000"/>
              <a:gd name="connsiteY19" fmla="*/ 6261 h 10053"/>
              <a:gd name="connsiteX20" fmla="*/ 9070 w 10000"/>
              <a:gd name="connsiteY20" fmla="*/ 7292 h 10053"/>
              <a:gd name="connsiteX21" fmla="*/ 9302 w 10000"/>
              <a:gd name="connsiteY21" fmla="*/ 7985 h 10053"/>
              <a:gd name="connsiteX22" fmla="*/ 10000 w 10000"/>
              <a:gd name="connsiteY22" fmla="*/ 7292 h 10053"/>
              <a:gd name="connsiteX23" fmla="*/ 10000 w 10000"/>
              <a:gd name="connsiteY23" fmla="*/ 6261 h 10053"/>
              <a:gd name="connsiteX24" fmla="*/ 9302 w 10000"/>
              <a:gd name="connsiteY24" fmla="*/ 4537 h 10053"/>
              <a:gd name="connsiteX25" fmla="*/ 9302 w 10000"/>
              <a:gd name="connsiteY25" fmla="*/ 2815 h 10053"/>
              <a:gd name="connsiteX26" fmla="*/ 9535 w 10000"/>
              <a:gd name="connsiteY26" fmla="*/ 2815 h 10053"/>
              <a:gd name="connsiteX27" fmla="*/ 9070 w 10000"/>
              <a:gd name="connsiteY27" fmla="*/ 1092 h 10053"/>
              <a:gd name="connsiteX28" fmla="*/ 8837 w 10000"/>
              <a:gd name="connsiteY28" fmla="*/ 397 h 10053"/>
              <a:gd name="connsiteX29" fmla="*/ 7674 w 10000"/>
              <a:gd name="connsiteY29" fmla="*/ 53 h 10053"/>
              <a:gd name="connsiteX0" fmla="*/ 7674 w 10000"/>
              <a:gd name="connsiteY0" fmla="*/ 53 h 10053"/>
              <a:gd name="connsiteX1" fmla="*/ 7031 w 10000"/>
              <a:gd name="connsiteY1" fmla="*/ 1620 h 10053"/>
              <a:gd name="connsiteX2" fmla="*/ 7288 w 10000"/>
              <a:gd name="connsiteY2" fmla="*/ 3308 h 10053"/>
              <a:gd name="connsiteX3" fmla="*/ 1395 w 10000"/>
              <a:gd name="connsiteY3" fmla="*/ 3849 h 10053"/>
              <a:gd name="connsiteX4" fmla="*/ 0 w 10000"/>
              <a:gd name="connsiteY4" fmla="*/ 4191 h 10053"/>
              <a:gd name="connsiteX5" fmla="*/ 0 w 10000"/>
              <a:gd name="connsiteY5" fmla="*/ 7985 h 10053"/>
              <a:gd name="connsiteX6" fmla="*/ 465 w 10000"/>
              <a:gd name="connsiteY6" fmla="*/ 9363 h 10053"/>
              <a:gd name="connsiteX7" fmla="*/ 1395 w 10000"/>
              <a:gd name="connsiteY7" fmla="*/ 9363 h 10053"/>
              <a:gd name="connsiteX8" fmla="*/ 1860 w 10000"/>
              <a:gd name="connsiteY8" fmla="*/ 9710 h 10053"/>
              <a:gd name="connsiteX9" fmla="*/ 1628 w 10000"/>
              <a:gd name="connsiteY9" fmla="*/ 9710 h 10053"/>
              <a:gd name="connsiteX10" fmla="*/ 2093 w 10000"/>
              <a:gd name="connsiteY10" fmla="*/ 10053 h 10053"/>
              <a:gd name="connsiteX11" fmla="*/ 2558 w 10000"/>
              <a:gd name="connsiteY11" fmla="*/ 9710 h 10053"/>
              <a:gd name="connsiteX12" fmla="*/ 3488 w 10000"/>
              <a:gd name="connsiteY12" fmla="*/ 10053 h 10053"/>
              <a:gd name="connsiteX13" fmla="*/ 4186 w 10000"/>
              <a:gd name="connsiteY13" fmla="*/ 9017 h 10053"/>
              <a:gd name="connsiteX14" fmla="*/ 5116 w 10000"/>
              <a:gd name="connsiteY14" fmla="*/ 7644 h 10053"/>
              <a:gd name="connsiteX15" fmla="*/ 5814 w 10000"/>
              <a:gd name="connsiteY15" fmla="*/ 7292 h 10053"/>
              <a:gd name="connsiteX16" fmla="*/ 5581 w 10000"/>
              <a:gd name="connsiteY16" fmla="*/ 7292 h 10053"/>
              <a:gd name="connsiteX17" fmla="*/ 5581 w 10000"/>
              <a:gd name="connsiteY17" fmla="*/ 6947 h 10053"/>
              <a:gd name="connsiteX18" fmla="*/ 7674 w 10000"/>
              <a:gd name="connsiteY18" fmla="*/ 5570 h 10053"/>
              <a:gd name="connsiteX19" fmla="*/ 8605 w 10000"/>
              <a:gd name="connsiteY19" fmla="*/ 6261 h 10053"/>
              <a:gd name="connsiteX20" fmla="*/ 9070 w 10000"/>
              <a:gd name="connsiteY20" fmla="*/ 7292 h 10053"/>
              <a:gd name="connsiteX21" fmla="*/ 9302 w 10000"/>
              <a:gd name="connsiteY21" fmla="*/ 7985 h 10053"/>
              <a:gd name="connsiteX22" fmla="*/ 10000 w 10000"/>
              <a:gd name="connsiteY22" fmla="*/ 7292 h 10053"/>
              <a:gd name="connsiteX23" fmla="*/ 10000 w 10000"/>
              <a:gd name="connsiteY23" fmla="*/ 6261 h 10053"/>
              <a:gd name="connsiteX24" fmla="*/ 9302 w 10000"/>
              <a:gd name="connsiteY24" fmla="*/ 4537 h 10053"/>
              <a:gd name="connsiteX25" fmla="*/ 9302 w 10000"/>
              <a:gd name="connsiteY25" fmla="*/ 2815 h 10053"/>
              <a:gd name="connsiteX26" fmla="*/ 9535 w 10000"/>
              <a:gd name="connsiteY26" fmla="*/ 2815 h 10053"/>
              <a:gd name="connsiteX27" fmla="*/ 9070 w 10000"/>
              <a:gd name="connsiteY27" fmla="*/ 1092 h 10053"/>
              <a:gd name="connsiteX28" fmla="*/ 8837 w 10000"/>
              <a:gd name="connsiteY28" fmla="*/ 397 h 10053"/>
              <a:gd name="connsiteX29" fmla="*/ 7674 w 10000"/>
              <a:gd name="connsiteY29" fmla="*/ 53 h 10053"/>
              <a:gd name="connsiteX0" fmla="*/ 7674 w 10000"/>
              <a:gd name="connsiteY0" fmla="*/ 53 h 10053"/>
              <a:gd name="connsiteX1" fmla="*/ 7812 w 10000"/>
              <a:gd name="connsiteY1" fmla="*/ 1620 h 10053"/>
              <a:gd name="connsiteX2" fmla="*/ 7288 w 10000"/>
              <a:gd name="connsiteY2" fmla="*/ 3308 h 10053"/>
              <a:gd name="connsiteX3" fmla="*/ 1395 w 10000"/>
              <a:gd name="connsiteY3" fmla="*/ 3849 h 10053"/>
              <a:gd name="connsiteX4" fmla="*/ 0 w 10000"/>
              <a:gd name="connsiteY4" fmla="*/ 4191 h 10053"/>
              <a:gd name="connsiteX5" fmla="*/ 0 w 10000"/>
              <a:gd name="connsiteY5" fmla="*/ 7985 h 10053"/>
              <a:gd name="connsiteX6" fmla="*/ 465 w 10000"/>
              <a:gd name="connsiteY6" fmla="*/ 9363 h 10053"/>
              <a:gd name="connsiteX7" fmla="*/ 1395 w 10000"/>
              <a:gd name="connsiteY7" fmla="*/ 9363 h 10053"/>
              <a:gd name="connsiteX8" fmla="*/ 1860 w 10000"/>
              <a:gd name="connsiteY8" fmla="*/ 9710 h 10053"/>
              <a:gd name="connsiteX9" fmla="*/ 1628 w 10000"/>
              <a:gd name="connsiteY9" fmla="*/ 9710 h 10053"/>
              <a:gd name="connsiteX10" fmla="*/ 2093 w 10000"/>
              <a:gd name="connsiteY10" fmla="*/ 10053 h 10053"/>
              <a:gd name="connsiteX11" fmla="*/ 2558 w 10000"/>
              <a:gd name="connsiteY11" fmla="*/ 9710 h 10053"/>
              <a:gd name="connsiteX12" fmla="*/ 3488 w 10000"/>
              <a:gd name="connsiteY12" fmla="*/ 10053 h 10053"/>
              <a:gd name="connsiteX13" fmla="*/ 4186 w 10000"/>
              <a:gd name="connsiteY13" fmla="*/ 9017 h 10053"/>
              <a:gd name="connsiteX14" fmla="*/ 5116 w 10000"/>
              <a:gd name="connsiteY14" fmla="*/ 7644 h 10053"/>
              <a:gd name="connsiteX15" fmla="*/ 5814 w 10000"/>
              <a:gd name="connsiteY15" fmla="*/ 7292 h 10053"/>
              <a:gd name="connsiteX16" fmla="*/ 5581 w 10000"/>
              <a:gd name="connsiteY16" fmla="*/ 7292 h 10053"/>
              <a:gd name="connsiteX17" fmla="*/ 5581 w 10000"/>
              <a:gd name="connsiteY17" fmla="*/ 6947 h 10053"/>
              <a:gd name="connsiteX18" fmla="*/ 7674 w 10000"/>
              <a:gd name="connsiteY18" fmla="*/ 5570 h 10053"/>
              <a:gd name="connsiteX19" fmla="*/ 8605 w 10000"/>
              <a:gd name="connsiteY19" fmla="*/ 6261 h 10053"/>
              <a:gd name="connsiteX20" fmla="*/ 9070 w 10000"/>
              <a:gd name="connsiteY20" fmla="*/ 7292 h 10053"/>
              <a:gd name="connsiteX21" fmla="*/ 9302 w 10000"/>
              <a:gd name="connsiteY21" fmla="*/ 7985 h 10053"/>
              <a:gd name="connsiteX22" fmla="*/ 10000 w 10000"/>
              <a:gd name="connsiteY22" fmla="*/ 7292 h 10053"/>
              <a:gd name="connsiteX23" fmla="*/ 10000 w 10000"/>
              <a:gd name="connsiteY23" fmla="*/ 6261 h 10053"/>
              <a:gd name="connsiteX24" fmla="*/ 9302 w 10000"/>
              <a:gd name="connsiteY24" fmla="*/ 4537 h 10053"/>
              <a:gd name="connsiteX25" fmla="*/ 9302 w 10000"/>
              <a:gd name="connsiteY25" fmla="*/ 2815 h 10053"/>
              <a:gd name="connsiteX26" fmla="*/ 9535 w 10000"/>
              <a:gd name="connsiteY26" fmla="*/ 2815 h 10053"/>
              <a:gd name="connsiteX27" fmla="*/ 9070 w 10000"/>
              <a:gd name="connsiteY27" fmla="*/ 1092 h 10053"/>
              <a:gd name="connsiteX28" fmla="*/ 8837 w 10000"/>
              <a:gd name="connsiteY28" fmla="*/ 397 h 10053"/>
              <a:gd name="connsiteX29" fmla="*/ 7674 w 10000"/>
              <a:gd name="connsiteY29" fmla="*/ 53 h 10053"/>
              <a:gd name="connsiteX0" fmla="*/ 7674 w 10000"/>
              <a:gd name="connsiteY0" fmla="*/ 53 h 10053"/>
              <a:gd name="connsiteX1" fmla="*/ 8167 w 10000"/>
              <a:gd name="connsiteY1" fmla="*/ 1620 h 10053"/>
              <a:gd name="connsiteX2" fmla="*/ 7288 w 10000"/>
              <a:gd name="connsiteY2" fmla="*/ 3308 h 10053"/>
              <a:gd name="connsiteX3" fmla="*/ 1395 w 10000"/>
              <a:gd name="connsiteY3" fmla="*/ 3849 h 10053"/>
              <a:gd name="connsiteX4" fmla="*/ 0 w 10000"/>
              <a:gd name="connsiteY4" fmla="*/ 4191 h 10053"/>
              <a:gd name="connsiteX5" fmla="*/ 0 w 10000"/>
              <a:gd name="connsiteY5" fmla="*/ 7985 h 10053"/>
              <a:gd name="connsiteX6" fmla="*/ 465 w 10000"/>
              <a:gd name="connsiteY6" fmla="*/ 9363 h 10053"/>
              <a:gd name="connsiteX7" fmla="*/ 1395 w 10000"/>
              <a:gd name="connsiteY7" fmla="*/ 9363 h 10053"/>
              <a:gd name="connsiteX8" fmla="*/ 1860 w 10000"/>
              <a:gd name="connsiteY8" fmla="*/ 9710 h 10053"/>
              <a:gd name="connsiteX9" fmla="*/ 1628 w 10000"/>
              <a:gd name="connsiteY9" fmla="*/ 9710 h 10053"/>
              <a:gd name="connsiteX10" fmla="*/ 2093 w 10000"/>
              <a:gd name="connsiteY10" fmla="*/ 10053 h 10053"/>
              <a:gd name="connsiteX11" fmla="*/ 2558 w 10000"/>
              <a:gd name="connsiteY11" fmla="*/ 9710 h 10053"/>
              <a:gd name="connsiteX12" fmla="*/ 3488 w 10000"/>
              <a:gd name="connsiteY12" fmla="*/ 10053 h 10053"/>
              <a:gd name="connsiteX13" fmla="*/ 4186 w 10000"/>
              <a:gd name="connsiteY13" fmla="*/ 9017 h 10053"/>
              <a:gd name="connsiteX14" fmla="*/ 5116 w 10000"/>
              <a:gd name="connsiteY14" fmla="*/ 7644 h 10053"/>
              <a:gd name="connsiteX15" fmla="*/ 5814 w 10000"/>
              <a:gd name="connsiteY15" fmla="*/ 7292 h 10053"/>
              <a:gd name="connsiteX16" fmla="*/ 5581 w 10000"/>
              <a:gd name="connsiteY16" fmla="*/ 7292 h 10053"/>
              <a:gd name="connsiteX17" fmla="*/ 5581 w 10000"/>
              <a:gd name="connsiteY17" fmla="*/ 6947 h 10053"/>
              <a:gd name="connsiteX18" fmla="*/ 7674 w 10000"/>
              <a:gd name="connsiteY18" fmla="*/ 5570 h 10053"/>
              <a:gd name="connsiteX19" fmla="*/ 8605 w 10000"/>
              <a:gd name="connsiteY19" fmla="*/ 6261 h 10053"/>
              <a:gd name="connsiteX20" fmla="*/ 9070 w 10000"/>
              <a:gd name="connsiteY20" fmla="*/ 7292 h 10053"/>
              <a:gd name="connsiteX21" fmla="*/ 9302 w 10000"/>
              <a:gd name="connsiteY21" fmla="*/ 7985 h 10053"/>
              <a:gd name="connsiteX22" fmla="*/ 10000 w 10000"/>
              <a:gd name="connsiteY22" fmla="*/ 7292 h 10053"/>
              <a:gd name="connsiteX23" fmla="*/ 10000 w 10000"/>
              <a:gd name="connsiteY23" fmla="*/ 6261 h 10053"/>
              <a:gd name="connsiteX24" fmla="*/ 9302 w 10000"/>
              <a:gd name="connsiteY24" fmla="*/ 4537 h 10053"/>
              <a:gd name="connsiteX25" fmla="*/ 9302 w 10000"/>
              <a:gd name="connsiteY25" fmla="*/ 2815 h 10053"/>
              <a:gd name="connsiteX26" fmla="*/ 9535 w 10000"/>
              <a:gd name="connsiteY26" fmla="*/ 2815 h 10053"/>
              <a:gd name="connsiteX27" fmla="*/ 9070 w 10000"/>
              <a:gd name="connsiteY27" fmla="*/ 1092 h 10053"/>
              <a:gd name="connsiteX28" fmla="*/ 8837 w 10000"/>
              <a:gd name="connsiteY28" fmla="*/ 397 h 10053"/>
              <a:gd name="connsiteX29" fmla="*/ 7674 w 10000"/>
              <a:gd name="connsiteY29" fmla="*/ 53 h 10053"/>
              <a:gd name="connsiteX0" fmla="*/ 7674 w 10000"/>
              <a:gd name="connsiteY0" fmla="*/ 53 h 10053"/>
              <a:gd name="connsiteX1" fmla="*/ 8167 w 10000"/>
              <a:gd name="connsiteY1" fmla="*/ 1620 h 10053"/>
              <a:gd name="connsiteX2" fmla="*/ 7856 w 10000"/>
              <a:gd name="connsiteY2" fmla="*/ 3836 h 10053"/>
              <a:gd name="connsiteX3" fmla="*/ 1395 w 10000"/>
              <a:gd name="connsiteY3" fmla="*/ 3849 h 10053"/>
              <a:gd name="connsiteX4" fmla="*/ 0 w 10000"/>
              <a:gd name="connsiteY4" fmla="*/ 4191 h 10053"/>
              <a:gd name="connsiteX5" fmla="*/ 0 w 10000"/>
              <a:gd name="connsiteY5" fmla="*/ 7985 h 10053"/>
              <a:gd name="connsiteX6" fmla="*/ 465 w 10000"/>
              <a:gd name="connsiteY6" fmla="*/ 9363 h 10053"/>
              <a:gd name="connsiteX7" fmla="*/ 1395 w 10000"/>
              <a:gd name="connsiteY7" fmla="*/ 9363 h 10053"/>
              <a:gd name="connsiteX8" fmla="*/ 1860 w 10000"/>
              <a:gd name="connsiteY8" fmla="*/ 9710 h 10053"/>
              <a:gd name="connsiteX9" fmla="*/ 1628 w 10000"/>
              <a:gd name="connsiteY9" fmla="*/ 9710 h 10053"/>
              <a:gd name="connsiteX10" fmla="*/ 2093 w 10000"/>
              <a:gd name="connsiteY10" fmla="*/ 10053 h 10053"/>
              <a:gd name="connsiteX11" fmla="*/ 2558 w 10000"/>
              <a:gd name="connsiteY11" fmla="*/ 9710 h 10053"/>
              <a:gd name="connsiteX12" fmla="*/ 3488 w 10000"/>
              <a:gd name="connsiteY12" fmla="*/ 10053 h 10053"/>
              <a:gd name="connsiteX13" fmla="*/ 4186 w 10000"/>
              <a:gd name="connsiteY13" fmla="*/ 9017 h 10053"/>
              <a:gd name="connsiteX14" fmla="*/ 5116 w 10000"/>
              <a:gd name="connsiteY14" fmla="*/ 7644 h 10053"/>
              <a:gd name="connsiteX15" fmla="*/ 5814 w 10000"/>
              <a:gd name="connsiteY15" fmla="*/ 7292 h 10053"/>
              <a:gd name="connsiteX16" fmla="*/ 5581 w 10000"/>
              <a:gd name="connsiteY16" fmla="*/ 7292 h 10053"/>
              <a:gd name="connsiteX17" fmla="*/ 5581 w 10000"/>
              <a:gd name="connsiteY17" fmla="*/ 6947 h 10053"/>
              <a:gd name="connsiteX18" fmla="*/ 7674 w 10000"/>
              <a:gd name="connsiteY18" fmla="*/ 5570 h 10053"/>
              <a:gd name="connsiteX19" fmla="*/ 8605 w 10000"/>
              <a:gd name="connsiteY19" fmla="*/ 6261 h 10053"/>
              <a:gd name="connsiteX20" fmla="*/ 9070 w 10000"/>
              <a:gd name="connsiteY20" fmla="*/ 7292 h 10053"/>
              <a:gd name="connsiteX21" fmla="*/ 9302 w 10000"/>
              <a:gd name="connsiteY21" fmla="*/ 7985 h 10053"/>
              <a:gd name="connsiteX22" fmla="*/ 10000 w 10000"/>
              <a:gd name="connsiteY22" fmla="*/ 7292 h 10053"/>
              <a:gd name="connsiteX23" fmla="*/ 10000 w 10000"/>
              <a:gd name="connsiteY23" fmla="*/ 6261 h 10053"/>
              <a:gd name="connsiteX24" fmla="*/ 9302 w 10000"/>
              <a:gd name="connsiteY24" fmla="*/ 4537 h 10053"/>
              <a:gd name="connsiteX25" fmla="*/ 9302 w 10000"/>
              <a:gd name="connsiteY25" fmla="*/ 2815 h 10053"/>
              <a:gd name="connsiteX26" fmla="*/ 9535 w 10000"/>
              <a:gd name="connsiteY26" fmla="*/ 2815 h 10053"/>
              <a:gd name="connsiteX27" fmla="*/ 9070 w 10000"/>
              <a:gd name="connsiteY27" fmla="*/ 1092 h 10053"/>
              <a:gd name="connsiteX28" fmla="*/ 8837 w 10000"/>
              <a:gd name="connsiteY28" fmla="*/ 397 h 10053"/>
              <a:gd name="connsiteX29" fmla="*/ 7674 w 10000"/>
              <a:gd name="connsiteY29" fmla="*/ 53 h 10053"/>
              <a:gd name="connsiteX0" fmla="*/ 7674 w 10000"/>
              <a:gd name="connsiteY0" fmla="*/ 53 h 10053"/>
              <a:gd name="connsiteX1" fmla="*/ 8167 w 10000"/>
              <a:gd name="connsiteY1" fmla="*/ 1620 h 10053"/>
              <a:gd name="connsiteX2" fmla="*/ 7856 w 10000"/>
              <a:gd name="connsiteY2" fmla="*/ 3836 h 10053"/>
              <a:gd name="connsiteX3" fmla="*/ 1395 w 10000"/>
              <a:gd name="connsiteY3" fmla="*/ 3849 h 10053"/>
              <a:gd name="connsiteX4" fmla="*/ 0 w 10000"/>
              <a:gd name="connsiteY4" fmla="*/ 4191 h 10053"/>
              <a:gd name="connsiteX5" fmla="*/ 0 w 10000"/>
              <a:gd name="connsiteY5" fmla="*/ 7985 h 10053"/>
              <a:gd name="connsiteX6" fmla="*/ 465 w 10000"/>
              <a:gd name="connsiteY6" fmla="*/ 9363 h 10053"/>
              <a:gd name="connsiteX7" fmla="*/ 1395 w 10000"/>
              <a:gd name="connsiteY7" fmla="*/ 9363 h 10053"/>
              <a:gd name="connsiteX8" fmla="*/ 1860 w 10000"/>
              <a:gd name="connsiteY8" fmla="*/ 9710 h 10053"/>
              <a:gd name="connsiteX9" fmla="*/ 1628 w 10000"/>
              <a:gd name="connsiteY9" fmla="*/ 9710 h 10053"/>
              <a:gd name="connsiteX10" fmla="*/ 2093 w 10000"/>
              <a:gd name="connsiteY10" fmla="*/ 10053 h 10053"/>
              <a:gd name="connsiteX11" fmla="*/ 2558 w 10000"/>
              <a:gd name="connsiteY11" fmla="*/ 9710 h 10053"/>
              <a:gd name="connsiteX12" fmla="*/ 3488 w 10000"/>
              <a:gd name="connsiteY12" fmla="*/ 10053 h 10053"/>
              <a:gd name="connsiteX13" fmla="*/ 4186 w 10000"/>
              <a:gd name="connsiteY13" fmla="*/ 9017 h 10053"/>
              <a:gd name="connsiteX14" fmla="*/ 5116 w 10000"/>
              <a:gd name="connsiteY14" fmla="*/ 7644 h 10053"/>
              <a:gd name="connsiteX15" fmla="*/ 5814 w 10000"/>
              <a:gd name="connsiteY15" fmla="*/ 7292 h 10053"/>
              <a:gd name="connsiteX16" fmla="*/ 5581 w 10000"/>
              <a:gd name="connsiteY16" fmla="*/ 7292 h 10053"/>
              <a:gd name="connsiteX17" fmla="*/ 5581 w 10000"/>
              <a:gd name="connsiteY17" fmla="*/ 6947 h 10053"/>
              <a:gd name="connsiteX18" fmla="*/ 7674 w 10000"/>
              <a:gd name="connsiteY18" fmla="*/ 5570 h 10053"/>
              <a:gd name="connsiteX19" fmla="*/ 8605 w 10000"/>
              <a:gd name="connsiteY19" fmla="*/ 6261 h 10053"/>
              <a:gd name="connsiteX20" fmla="*/ 9070 w 10000"/>
              <a:gd name="connsiteY20" fmla="*/ 7292 h 10053"/>
              <a:gd name="connsiteX21" fmla="*/ 9302 w 10000"/>
              <a:gd name="connsiteY21" fmla="*/ 7985 h 10053"/>
              <a:gd name="connsiteX22" fmla="*/ 10000 w 10000"/>
              <a:gd name="connsiteY22" fmla="*/ 7292 h 10053"/>
              <a:gd name="connsiteX23" fmla="*/ 10000 w 10000"/>
              <a:gd name="connsiteY23" fmla="*/ 6261 h 10053"/>
              <a:gd name="connsiteX24" fmla="*/ 9302 w 10000"/>
              <a:gd name="connsiteY24" fmla="*/ 4537 h 10053"/>
              <a:gd name="connsiteX25" fmla="*/ 9302 w 10000"/>
              <a:gd name="connsiteY25" fmla="*/ 2815 h 10053"/>
              <a:gd name="connsiteX26" fmla="*/ 9535 w 10000"/>
              <a:gd name="connsiteY26" fmla="*/ 2815 h 10053"/>
              <a:gd name="connsiteX27" fmla="*/ 9070 w 10000"/>
              <a:gd name="connsiteY27" fmla="*/ 1092 h 10053"/>
              <a:gd name="connsiteX28" fmla="*/ 8837 w 10000"/>
              <a:gd name="connsiteY28" fmla="*/ 397 h 10053"/>
              <a:gd name="connsiteX29" fmla="*/ 7674 w 10000"/>
              <a:gd name="connsiteY29" fmla="*/ 53 h 10053"/>
              <a:gd name="connsiteX0" fmla="*/ 7674 w 10000"/>
              <a:gd name="connsiteY0" fmla="*/ 53 h 10053"/>
              <a:gd name="connsiteX1" fmla="*/ 8167 w 10000"/>
              <a:gd name="connsiteY1" fmla="*/ 1620 h 10053"/>
              <a:gd name="connsiteX2" fmla="*/ 7856 w 10000"/>
              <a:gd name="connsiteY2" fmla="*/ 3836 h 10053"/>
              <a:gd name="connsiteX3" fmla="*/ 1395 w 10000"/>
              <a:gd name="connsiteY3" fmla="*/ 3849 h 10053"/>
              <a:gd name="connsiteX4" fmla="*/ 0 w 10000"/>
              <a:gd name="connsiteY4" fmla="*/ 4191 h 10053"/>
              <a:gd name="connsiteX5" fmla="*/ 0 w 10000"/>
              <a:gd name="connsiteY5" fmla="*/ 7985 h 10053"/>
              <a:gd name="connsiteX6" fmla="*/ 465 w 10000"/>
              <a:gd name="connsiteY6" fmla="*/ 9363 h 10053"/>
              <a:gd name="connsiteX7" fmla="*/ 1395 w 10000"/>
              <a:gd name="connsiteY7" fmla="*/ 9363 h 10053"/>
              <a:gd name="connsiteX8" fmla="*/ 1860 w 10000"/>
              <a:gd name="connsiteY8" fmla="*/ 9710 h 10053"/>
              <a:gd name="connsiteX9" fmla="*/ 1628 w 10000"/>
              <a:gd name="connsiteY9" fmla="*/ 9710 h 10053"/>
              <a:gd name="connsiteX10" fmla="*/ 2093 w 10000"/>
              <a:gd name="connsiteY10" fmla="*/ 10053 h 10053"/>
              <a:gd name="connsiteX11" fmla="*/ 2558 w 10000"/>
              <a:gd name="connsiteY11" fmla="*/ 9710 h 10053"/>
              <a:gd name="connsiteX12" fmla="*/ 3488 w 10000"/>
              <a:gd name="connsiteY12" fmla="*/ 10053 h 10053"/>
              <a:gd name="connsiteX13" fmla="*/ 4186 w 10000"/>
              <a:gd name="connsiteY13" fmla="*/ 9017 h 10053"/>
              <a:gd name="connsiteX14" fmla="*/ 5116 w 10000"/>
              <a:gd name="connsiteY14" fmla="*/ 7644 h 10053"/>
              <a:gd name="connsiteX15" fmla="*/ 5814 w 10000"/>
              <a:gd name="connsiteY15" fmla="*/ 7292 h 10053"/>
              <a:gd name="connsiteX16" fmla="*/ 5581 w 10000"/>
              <a:gd name="connsiteY16" fmla="*/ 7292 h 10053"/>
              <a:gd name="connsiteX17" fmla="*/ 5581 w 10000"/>
              <a:gd name="connsiteY17" fmla="*/ 6947 h 10053"/>
              <a:gd name="connsiteX18" fmla="*/ 7674 w 10000"/>
              <a:gd name="connsiteY18" fmla="*/ 5570 h 10053"/>
              <a:gd name="connsiteX19" fmla="*/ 8605 w 10000"/>
              <a:gd name="connsiteY19" fmla="*/ 6261 h 10053"/>
              <a:gd name="connsiteX20" fmla="*/ 9070 w 10000"/>
              <a:gd name="connsiteY20" fmla="*/ 7292 h 10053"/>
              <a:gd name="connsiteX21" fmla="*/ 9302 w 10000"/>
              <a:gd name="connsiteY21" fmla="*/ 7985 h 10053"/>
              <a:gd name="connsiteX22" fmla="*/ 10000 w 10000"/>
              <a:gd name="connsiteY22" fmla="*/ 7292 h 10053"/>
              <a:gd name="connsiteX23" fmla="*/ 10000 w 10000"/>
              <a:gd name="connsiteY23" fmla="*/ 6261 h 10053"/>
              <a:gd name="connsiteX24" fmla="*/ 9302 w 10000"/>
              <a:gd name="connsiteY24" fmla="*/ 4537 h 10053"/>
              <a:gd name="connsiteX25" fmla="*/ 9302 w 10000"/>
              <a:gd name="connsiteY25" fmla="*/ 2815 h 10053"/>
              <a:gd name="connsiteX26" fmla="*/ 9535 w 10000"/>
              <a:gd name="connsiteY26" fmla="*/ 2815 h 10053"/>
              <a:gd name="connsiteX27" fmla="*/ 9070 w 10000"/>
              <a:gd name="connsiteY27" fmla="*/ 1092 h 10053"/>
              <a:gd name="connsiteX28" fmla="*/ 8837 w 10000"/>
              <a:gd name="connsiteY28" fmla="*/ 397 h 10053"/>
              <a:gd name="connsiteX29" fmla="*/ 7674 w 10000"/>
              <a:gd name="connsiteY29" fmla="*/ 53 h 10053"/>
              <a:gd name="connsiteX0" fmla="*/ 7674 w 10000"/>
              <a:gd name="connsiteY0" fmla="*/ 53 h 10053"/>
              <a:gd name="connsiteX1" fmla="*/ 8167 w 10000"/>
              <a:gd name="connsiteY1" fmla="*/ 1620 h 10053"/>
              <a:gd name="connsiteX2" fmla="*/ 7856 w 10000"/>
              <a:gd name="connsiteY2" fmla="*/ 3836 h 10053"/>
              <a:gd name="connsiteX3" fmla="*/ 0 w 10000"/>
              <a:gd name="connsiteY3" fmla="*/ 4191 h 10053"/>
              <a:gd name="connsiteX4" fmla="*/ 0 w 10000"/>
              <a:gd name="connsiteY4" fmla="*/ 7985 h 10053"/>
              <a:gd name="connsiteX5" fmla="*/ 465 w 10000"/>
              <a:gd name="connsiteY5" fmla="*/ 9363 h 10053"/>
              <a:gd name="connsiteX6" fmla="*/ 1395 w 10000"/>
              <a:gd name="connsiteY6" fmla="*/ 9363 h 10053"/>
              <a:gd name="connsiteX7" fmla="*/ 1860 w 10000"/>
              <a:gd name="connsiteY7" fmla="*/ 9710 h 10053"/>
              <a:gd name="connsiteX8" fmla="*/ 1628 w 10000"/>
              <a:gd name="connsiteY8" fmla="*/ 9710 h 10053"/>
              <a:gd name="connsiteX9" fmla="*/ 2093 w 10000"/>
              <a:gd name="connsiteY9" fmla="*/ 10053 h 10053"/>
              <a:gd name="connsiteX10" fmla="*/ 2558 w 10000"/>
              <a:gd name="connsiteY10" fmla="*/ 9710 h 10053"/>
              <a:gd name="connsiteX11" fmla="*/ 3488 w 10000"/>
              <a:gd name="connsiteY11" fmla="*/ 10053 h 10053"/>
              <a:gd name="connsiteX12" fmla="*/ 4186 w 10000"/>
              <a:gd name="connsiteY12" fmla="*/ 9017 h 10053"/>
              <a:gd name="connsiteX13" fmla="*/ 5116 w 10000"/>
              <a:gd name="connsiteY13" fmla="*/ 7644 h 10053"/>
              <a:gd name="connsiteX14" fmla="*/ 5814 w 10000"/>
              <a:gd name="connsiteY14" fmla="*/ 7292 h 10053"/>
              <a:gd name="connsiteX15" fmla="*/ 5581 w 10000"/>
              <a:gd name="connsiteY15" fmla="*/ 7292 h 10053"/>
              <a:gd name="connsiteX16" fmla="*/ 5581 w 10000"/>
              <a:gd name="connsiteY16" fmla="*/ 6947 h 10053"/>
              <a:gd name="connsiteX17" fmla="*/ 7674 w 10000"/>
              <a:gd name="connsiteY17" fmla="*/ 5570 h 10053"/>
              <a:gd name="connsiteX18" fmla="*/ 8605 w 10000"/>
              <a:gd name="connsiteY18" fmla="*/ 6261 h 10053"/>
              <a:gd name="connsiteX19" fmla="*/ 9070 w 10000"/>
              <a:gd name="connsiteY19" fmla="*/ 7292 h 10053"/>
              <a:gd name="connsiteX20" fmla="*/ 9302 w 10000"/>
              <a:gd name="connsiteY20" fmla="*/ 7985 h 10053"/>
              <a:gd name="connsiteX21" fmla="*/ 10000 w 10000"/>
              <a:gd name="connsiteY21" fmla="*/ 7292 h 10053"/>
              <a:gd name="connsiteX22" fmla="*/ 10000 w 10000"/>
              <a:gd name="connsiteY22" fmla="*/ 6261 h 10053"/>
              <a:gd name="connsiteX23" fmla="*/ 9302 w 10000"/>
              <a:gd name="connsiteY23" fmla="*/ 4537 h 10053"/>
              <a:gd name="connsiteX24" fmla="*/ 9302 w 10000"/>
              <a:gd name="connsiteY24" fmla="*/ 2815 h 10053"/>
              <a:gd name="connsiteX25" fmla="*/ 9535 w 10000"/>
              <a:gd name="connsiteY25" fmla="*/ 2815 h 10053"/>
              <a:gd name="connsiteX26" fmla="*/ 9070 w 10000"/>
              <a:gd name="connsiteY26" fmla="*/ 1092 h 10053"/>
              <a:gd name="connsiteX27" fmla="*/ 8837 w 10000"/>
              <a:gd name="connsiteY27" fmla="*/ 397 h 10053"/>
              <a:gd name="connsiteX28" fmla="*/ 7674 w 10000"/>
              <a:gd name="connsiteY28" fmla="*/ 53 h 10053"/>
              <a:gd name="connsiteX0" fmla="*/ 7674 w 10000"/>
              <a:gd name="connsiteY0" fmla="*/ 53 h 10053"/>
              <a:gd name="connsiteX1" fmla="*/ 8167 w 10000"/>
              <a:gd name="connsiteY1" fmla="*/ 1620 h 10053"/>
              <a:gd name="connsiteX2" fmla="*/ 7856 w 10000"/>
              <a:gd name="connsiteY2" fmla="*/ 3836 h 10053"/>
              <a:gd name="connsiteX3" fmla="*/ 0 w 10000"/>
              <a:gd name="connsiteY3" fmla="*/ 7985 h 10053"/>
              <a:gd name="connsiteX4" fmla="*/ 465 w 10000"/>
              <a:gd name="connsiteY4" fmla="*/ 9363 h 10053"/>
              <a:gd name="connsiteX5" fmla="*/ 1395 w 10000"/>
              <a:gd name="connsiteY5" fmla="*/ 9363 h 10053"/>
              <a:gd name="connsiteX6" fmla="*/ 1860 w 10000"/>
              <a:gd name="connsiteY6" fmla="*/ 9710 h 10053"/>
              <a:gd name="connsiteX7" fmla="*/ 1628 w 10000"/>
              <a:gd name="connsiteY7" fmla="*/ 9710 h 10053"/>
              <a:gd name="connsiteX8" fmla="*/ 2093 w 10000"/>
              <a:gd name="connsiteY8" fmla="*/ 10053 h 10053"/>
              <a:gd name="connsiteX9" fmla="*/ 2558 w 10000"/>
              <a:gd name="connsiteY9" fmla="*/ 9710 h 10053"/>
              <a:gd name="connsiteX10" fmla="*/ 3488 w 10000"/>
              <a:gd name="connsiteY10" fmla="*/ 10053 h 10053"/>
              <a:gd name="connsiteX11" fmla="*/ 4186 w 10000"/>
              <a:gd name="connsiteY11" fmla="*/ 9017 h 10053"/>
              <a:gd name="connsiteX12" fmla="*/ 5116 w 10000"/>
              <a:gd name="connsiteY12" fmla="*/ 7644 h 10053"/>
              <a:gd name="connsiteX13" fmla="*/ 5814 w 10000"/>
              <a:gd name="connsiteY13" fmla="*/ 7292 h 10053"/>
              <a:gd name="connsiteX14" fmla="*/ 5581 w 10000"/>
              <a:gd name="connsiteY14" fmla="*/ 7292 h 10053"/>
              <a:gd name="connsiteX15" fmla="*/ 5581 w 10000"/>
              <a:gd name="connsiteY15" fmla="*/ 6947 h 10053"/>
              <a:gd name="connsiteX16" fmla="*/ 7674 w 10000"/>
              <a:gd name="connsiteY16" fmla="*/ 5570 h 10053"/>
              <a:gd name="connsiteX17" fmla="*/ 8605 w 10000"/>
              <a:gd name="connsiteY17" fmla="*/ 6261 h 10053"/>
              <a:gd name="connsiteX18" fmla="*/ 9070 w 10000"/>
              <a:gd name="connsiteY18" fmla="*/ 7292 h 10053"/>
              <a:gd name="connsiteX19" fmla="*/ 9302 w 10000"/>
              <a:gd name="connsiteY19" fmla="*/ 7985 h 10053"/>
              <a:gd name="connsiteX20" fmla="*/ 10000 w 10000"/>
              <a:gd name="connsiteY20" fmla="*/ 7292 h 10053"/>
              <a:gd name="connsiteX21" fmla="*/ 10000 w 10000"/>
              <a:gd name="connsiteY21" fmla="*/ 6261 h 10053"/>
              <a:gd name="connsiteX22" fmla="*/ 9302 w 10000"/>
              <a:gd name="connsiteY22" fmla="*/ 4537 h 10053"/>
              <a:gd name="connsiteX23" fmla="*/ 9302 w 10000"/>
              <a:gd name="connsiteY23" fmla="*/ 2815 h 10053"/>
              <a:gd name="connsiteX24" fmla="*/ 9535 w 10000"/>
              <a:gd name="connsiteY24" fmla="*/ 2815 h 10053"/>
              <a:gd name="connsiteX25" fmla="*/ 9070 w 10000"/>
              <a:gd name="connsiteY25" fmla="*/ 1092 h 10053"/>
              <a:gd name="connsiteX26" fmla="*/ 8837 w 10000"/>
              <a:gd name="connsiteY26" fmla="*/ 397 h 10053"/>
              <a:gd name="connsiteX27" fmla="*/ 7674 w 10000"/>
              <a:gd name="connsiteY27" fmla="*/ 53 h 10053"/>
              <a:gd name="connsiteX0" fmla="*/ 7209 w 9535"/>
              <a:gd name="connsiteY0" fmla="*/ 53 h 10053"/>
              <a:gd name="connsiteX1" fmla="*/ 7702 w 9535"/>
              <a:gd name="connsiteY1" fmla="*/ 1620 h 10053"/>
              <a:gd name="connsiteX2" fmla="*/ 7391 w 9535"/>
              <a:gd name="connsiteY2" fmla="*/ 3836 h 10053"/>
              <a:gd name="connsiteX3" fmla="*/ 0 w 9535"/>
              <a:gd name="connsiteY3" fmla="*/ 9363 h 10053"/>
              <a:gd name="connsiteX4" fmla="*/ 930 w 9535"/>
              <a:gd name="connsiteY4" fmla="*/ 9363 h 10053"/>
              <a:gd name="connsiteX5" fmla="*/ 1395 w 9535"/>
              <a:gd name="connsiteY5" fmla="*/ 9710 h 10053"/>
              <a:gd name="connsiteX6" fmla="*/ 1163 w 9535"/>
              <a:gd name="connsiteY6" fmla="*/ 9710 h 10053"/>
              <a:gd name="connsiteX7" fmla="*/ 1628 w 9535"/>
              <a:gd name="connsiteY7" fmla="*/ 10053 h 10053"/>
              <a:gd name="connsiteX8" fmla="*/ 2093 w 9535"/>
              <a:gd name="connsiteY8" fmla="*/ 9710 h 10053"/>
              <a:gd name="connsiteX9" fmla="*/ 3023 w 9535"/>
              <a:gd name="connsiteY9" fmla="*/ 10053 h 10053"/>
              <a:gd name="connsiteX10" fmla="*/ 3721 w 9535"/>
              <a:gd name="connsiteY10" fmla="*/ 9017 h 10053"/>
              <a:gd name="connsiteX11" fmla="*/ 4651 w 9535"/>
              <a:gd name="connsiteY11" fmla="*/ 7644 h 10053"/>
              <a:gd name="connsiteX12" fmla="*/ 5349 w 9535"/>
              <a:gd name="connsiteY12" fmla="*/ 7292 h 10053"/>
              <a:gd name="connsiteX13" fmla="*/ 5116 w 9535"/>
              <a:gd name="connsiteY13" fmla="*/ 7292 h 10053"/>
              <a:gd name="connsiteX14" fmla="*/ 5116 w 9535"/>
              <a:gd name="connsiteY14" fmla="*/ 6947 h 10053"/>
              <a:gd name="connsiteX15" fmla="*/ 7209 w 9535"/>
              <a:gd name="connsiteY15" fmla="*/ 5570 h 10053"/>
              <a:gd name="connsiteX16" fmla="*/ 8140 w 9535"/>
              <a:gd name="connsiteY16" fmla="*/ 6261 h 10053"/>
              <a:gd name="connsiteX17" fmla="*/ 8605 w 9535"/>
              <a:gd name="connsiteY17" fmla="*/ 7292 h 10053"/>
              <a:gd name="connsiteX18" fmla="*/ 8837 w 9535"/>
              <a:gd name="connsiteY18" fmla="*/ 7985 h 10053"/>
              <a:gd name="connsiteX19" fmla="*/ 9535 w 9535"/>
              <a:gd name="connsiteY19" fmla="*/ 7292 h 10053"/>
              <a:gd name="connsiteX20" fmla="*/ 9535 w 9535"/>
              <a:gd name="connsiteY20" fmla="*/ 6261 h 10053"/>
              <a:gd name="connsiteX21" fmla="*/ 8837 w 9535"/>
              <a:gd name="connsiteY21" fmla="*/ 4537 h 10053"/>
              <a:gd name="connsiteX22" fmla="*/ 8837 w 9535"/>
              <a:gd name="connsiteY22" fmla="*/ 2815 h 10053"/>
              <a:gd name="connsiteX23" fmla="*/ 9070 w 9535"/>
              <a:gd name="connsiteY23" fmla="*/ 2815 h 10053"/>
              <a:gd name="connsiteX24" fmla="*/ 8605 w 9535"/>
              <a:gd name="connsiteY24" fmla="*/ 1092 h 10053"/>
              <a:gd name="connsiteX25" fmla="*/ 8372 w 9535"/>
              <a:gd name="connsiteY25" fmla="*/ 397 h 10053"/>
              <a:gd name="connsiteX26" fmla="*/ 7209 w 9535"/>
              <a:gd name="connsiteY26" fmla="*/ 53 h 10053"/>
              <a:gd name="connsiteX0" fmla="*/ 6586 w 9025"/>
              <a:gd name="connsiteY0" fmla="*/ 53 h 10000"/>
              <a:gd name="connsiteX1" fmla="*/ 7103 w 9025"/>
              <a:gd name="connsiteY1" fmla="*/ 1611 h 10000"/>
              <a:gd name="connsiteX2" fmla="*/ 6776 w 9025"/>
              <a:gd name="connsiteY2" fmla="*/ 3816 h 10000"/>
              <a:gd name="connsiteX3" fmla="*/ 0 w 9025"/>
              <a:gd name="connsiteY3" fmla="*/ 9314 h 10000"/>
              <a:gd name="connsiteX4" fmla="*/ 488 w 9025"/>
              <a:gd name="connsiteY4" fmla="*/ 9659 h 10000"/>
              <a:gd name="connsiteX5" fmla="*/ 245 w 9025"/>
              <a:gd name="connsiteY5" fmla="*/ 9659 h 10000"/>
              <a:gd name="connsiteX6" fmla="*/ 732 w 9025"/>
              <a:gd name="connsiteY6" fmla="*/ 10000 h 10000"/>
              <a:gd name="connsiteX7" fmla="*/ 1220 w 9025"/>
              <a:gd name="connsiteY7" fmla="*/ 9659 h 10000"/>
              <a:gd name="connsiteX8" fmla="*/ 2195 w 9025"/>
              <a:gd name="connsiteY8" fmla="*/ 10000 h 10000"/>
              <a:gd name="connsiteX9" fmla="*/ 2927 w 9025"/>
              <a:gd name="connsiteY9" fmla="*/ 8969 h 10000"/>
              <a:gd name="connsiteX10" fmla="*/ 3903 w 9025"/>
              <a:gd name="connsiteY10" fmla="*/ 7604 h 10000"/>
              <a:gd name="connsiteX11" fmla="*/ 4635 w 9025"/>
              <a:gd name="connsiteY11" fmla="*/ 7254 h 10000"/>
              <a:gd name="connsiteX12" fmla="*/ 4390 w 9025"/>
              <a:gd name="connsiteY12" fmla="*/ 7254 h 10000"/>
              <a:gd name="connsiteX13" fmla="*/ 4390 w 9025"/>
              <a:gd name="connsiteY13" fmla="*/ 6910 h 10000"/>
              <a:gd name="connsiteX14" fmla="*/ 6586 w 9025"/>
              <a:gd name="connsiteY14" fmla="*/ 5541 h 10000"/>
              <a:gd name="connsiteX15" fmla="*/ 7562 w 9025"/>
              <a:gd name="connsiteY15" fmla="*/ 6228 h 10000"/>
              <a:gd name="connsiteX16" fmla="*/ 8050 w 9025"/>
              <a:gd name="connsiteY16" fmla="*/ 7254 h 10000"/>
              <a:gd name="connsiteX17" fmla="*/ 8293 w 9025"/>
              <a:gd name="connsiteY17" fmla="*/ 7943 h 10000"/>
              <a:gd name="connsiteX18" fmla="*/ 9025 w 9025"/>
              <a:gd name="connsiteY18" fmla="*/ 7254 h 10000"/>
              <a:gd name="connsiteX19" fmla="*/ 9025 w 9025"/>
              <a:gd name="connsiteY19" fmla="*/ 6228 h 10000"/>
              <a:gd name="connsiteX20" fmla="*/ 8293 w 9025"/>
              <a:gd name="connsiteY20" fmla="*/ 4513 h 10000"/>
              <a:gd name="connsiteX21" fmla="*/ 8293 w 9025"/>
              <a:gd name="connsiteY21" fmla="*/ 2800 h 10000"/>
              <a:gd name="connsiteX22" fmla="*/ 8537 w 9025"/>
              <a:gd name="connsiteY22" fmla="*/ 2800 h 10000"/>
              <a:gd name="connsiteX23" fmla="*/ 8050 w 9025"/>
              <a:gd name="connsiteY23" fmla="*/ 1086 h 10000"/>
              <a:gd name="connsiteX24" fmla="*/ 7805 w 9025"/>
              <a:gd name="connsiteY24" fmla="*/ 395 h 10000"/>
              <a:gd name="connsiteX25" fmla="*/ 6586 w 9025"/>
              <a:gd name="connsiteY25" fmla="*/ 53 h 10000"/>
              <a:gd name="connsiteX0" fmla="*/ 7298 w 10000"/>
              <a:gd name="connsiteY0" fmla="*/ 53 h 10000"/>
              <a:gd name="connsiteX1" fmla="*/ 7870 w 10000"/>
              <a:gd name="connsiteY1" fmla="*/ 1611 h 10000"/>
              <a:gd name="connsiteX2" fmla="*/ 7508 w 10000"/>
              <a:gd name="connsiteY2" fmla="*/ 3816 h 10000"/>
              <a:gd name="connsiteX3" fmla="*/ 0 w 10000"/>
              <a:gd name="connsiteY3" fmla="*/ 9314 h 10000"/>
              <a:gd name="connsiteX4" fmla="*/ 541 w 10000"/>
              <a:gd name="connsiteY4" fmla="*/ 9659 h 10000"/>
              <a:gd name="connsiteX5" fmla="*/ 811 w 10000"/>
              <a:gd name="connsiteY5" fmla="*/ 10000 h 10000"/>
              <a:gd name="connsiteX6" fmla="*/ 1352 w 10000"/>
              <a:gd name="connsiteY6" fmla="*/ 9659 h 10000"/>
              <a:gd name="connsiteX7" fmla="*/ 2432 w 10000"/>
              <a:gd name="connsiteY7" fmla="*/ 10000 h 10000"/>
              <a:gd name="connsiteX8" fmla="*/ 3243 w 10000"/>
              <a:gd name="connsiteY8" fmla="*/ 8969 h 10000"/>
              <a:gd name="connsiteX9" fmla="*/ 4325 w 10000"/>
              <a:gd name="connsiteY9" fmla="*/ 7604 h 10000"/>
              <a:gd name="connsiteX10" fmla="*/ 5136 w 10000"/>
              <a:gd name="connsiteY10" fmla="*/ 7254 h 10000"/>
              <a:gd name="connsiteX11" fmla="*/ 4864 w 10000"/>
              <a:gd name="connsiteY11" fmla="*/ 7254 h 10000"/>
              <a:gd name="connsiteX12" fmla="*/ 4864 w 10000"/>
              <a:gd name="connsiteY12" fmla="*/ 6910 h 10000"/>
              <a:gd name="connsiteX13" fmla="*/ 7298 w 10000"/>
              <a:gd name="connsiteY13" fmla="*/ 5541 h 10000"/>
              <a:gd name="connsiteX14" fmla="*/ 8379 w 10000"/>
              <a:gd name="connsiteY14" fmla="*/ 6228 h 10000"/>
              <a:gd name="connsiteX15" fmla="*/ 8920 w 10000"/>
              <a:gd name="connsiteY15" fmla="*/ 7254 h 10000"/>
              <a:gd name="connsiteX16" fmla="*/ 9189 w 10000"/>
              <a:gd name="connsiteY16" fmla="*/ 7943 h 10000"/>
              <a:gd name="connsiteX17" fmla="*/ 10000 w 10000"/>
              <a:gd name="connsiteY17" fmla="*/ 7254 h 10000"/>
              <a:gd name="connsiteX18" fmla="*/ 10000 w 10000"/>
              <a:gd name="connsiteY18" fmla="*/ 6228 h 10000"/>
              <a:gd name="connsiteX19" fmla="*/ 9189 w 10000"/>
              <a:gd name="connsiteY19" fmla="*/ 4513 h 10000"/>
              <a:gd name="connsiteX20" fmla="*/ 9189 w 10000"/>
              <a:gd name="connsiteY20" fmla="*/ 2800 h 10000"/>
              <a:gd name="connsiteX21" fmla="*/ 9459 w 10000"/>
              <a:gd name="connsiteY21" fmla="*/ 2800 h 10000"/>
              <a:gd name="connsiteX22" fmla="*/ 8920 w 10000"/>
              <a:gd name="connsiteY22" fmla="*/ 1086 h 10000"/>
              <a:gd name="connsiteX23" fmla="*/ 8648 w 10000"/>
              <a:gd name="connsiteY23" fmla="*/ 395 h 10000"/>
              <a:gd name="connsiteX24" fmla="*/ 7298 w 10000"/>
              <a:gd name="connsiteY24" fmla="*/ 53 h 10000"/>
              <a:gd name="connsiteX0" fmla="*/ 6757 w 9459"/>
              <a:gd name="connsiteY0" fmla="*/ 53 h 10000"/>
              <a:gd name="connsiteX1" fmla="*/ 7329 w 9459"/>
              <a:gd name="connsiteY1" fmla="*/ 1611 h 10000"/>
              <a:gd name="connsiteX2" fmla="*/ 6967 w 9459"/>
              <a:gd name="connsiteY2" fmla="*/ 3816 h 10000"/>
              <a:gd name="connsiteX3" fmla="*/ 0 w 9459"/>
              <a:gd name="connsiteY3" fmla="*/ 9659 h 10000"/>
              <a:gd name="connsiteX4" fmla="*/ 270 w 9459"/>
              <a:gd name="connsiteY4" fmla="*/ 10000 h 10000"/>
              <a:gd name="connsiteX5" fmla="*/ 811 w 9459"/>
              <a:gd name="connsiteY5" fmla="*/ 9659 h 10000"/>
              <a:gd name="connsiteX6" fmla="*/ 1891 w 9459"/>
              <a:gd name="connsiteY6" fmla="*/ 10000 h 10000"/>
              <a:gd name="connsiteX7" fmla="*/ 2702 w 9459"/>
              <a:gd name="connsiteY7" fmla="*/ 8969 h 10000"/>
              <a:gd name="connsiteX8" fmla="*/ 3784 w 9459"/>
              <a:gd name="connsiteY8" fmla="*/ 7604 h 10000"/>
              <a:gd name="connsiteX9" fmla="*/ 4595 w 9459"/>
              <a:gd name="connsiteY9" fmla="*/ 7254 h 10000"/>
              <a:gd name="connsiteX10" fmla="*/ 4323 w 9459"/>
              <a:gd name="connsiteY10" fmla="*/ 7254 h 10000"/>
              <a:gd name="connsiteX11" fmla="*/ 4323 w 9459"/>
              <a:gd name="connsiteY11" fmla="*/ 6910 h 10000"/>
              <a:gd name="connsiteX12" fmla="*/ 6757 w 9459"/>
              <a:gd name="connsiteY12" fmla="*/ 5541 h 10000"/>
              <a:gd name="connsiteX13" fmla="*/ 7838 w 9459"/>
              <a:gd name="connsiteY13" fmla="*/ 6228 h 10000"/>
              <a:gd name="connsiteX14" fmla="*/ 8379 w 9459"/>
              <a:gd name="connsiteY14" fmla="*/ 7254 h 10000"/>
              <a:gd name="connsiteX15" fmla="*/ 8648 w 9459"/>
              <a:gd name="connsiteY15" fmla="*/ 7943 h 10000"/>
              <a:gd name="connsiteX16" fmla="*/ 9459 w 9459"/>
              <a:gd name="connsiteY16" fmla="*/ 7254 h 10000"/>
              <a:gd name="connsiteX17" fmla="*/ 9459 w 9459"/>
              <a:gd name="connsiteY17" fmla="*/ 6228 h 10000"/>
              <a:gd name="connsiteX18" fmla="*/ 8648 w 9459"/>
              <a:gd name="connsiteY18" fmla="*/ 4513 h 10000"/>
              <a:gd name="connsiteX19" fmla="*/ 8648 w 9459"/>
              <a:gd name="connsiteY19" fmla="*/ 2800 h 10000"/>
              <a:gd name="connsiteX20" fmla="*/ 8918 w 9459"/>
              <a:gd name="connsiteY20" fmla="*/ 2800 h 10000"/>
              <a:gd name="connsiteX21" fmla="*/ 8379 w 9459"/>
              <a:gd name="connsiteY21" fmla="*/ 1086 h 10000"/>
              <a:gd name="connsiteX22" fmla="*/ 8107 w 9459"/>
              <a:gd name="connsiteY22" fmla="*/ 395 h 10000"/>
              <a:gd name="connsiteX23" fmla="*/ 6757 w 9459"/>
              <a:gd name="connsiteY23" fmla="*/ 53 h 10000"/>
              <a:gd name="connsiteX0" fmla="*/ 7143 w 10000"/>
              <a:gd name="connsiteY0" fmla="*/ 53 h 10000"/>
              <a:gd name="connsiteX1" fmla="*/ 7748 w 10000"/>
              <a:gd name="connsiteY1" fmla="*/ 1611 h 10000"/>
              <a:gd name="connsiteX2" fmla="*/ 7365 w 10000"/>
              <a:gd name="connsiteY2" fmla="*/ 3816 h 10000"/>
              <a:gd name="connsiteX3" fmla="*/ 0 w 10000"/>
              <a:gd name="connsiteY3" fmla="*/ 9659 h 10000"/>
              <a:gd name="connsiteX4" fmla="*/ 857 w 10000"/>
              <a:gd name="connsiteY4" fmla="*/ 9659 h 10000"/>
              <a:gd name="connsiteX5" fmla="*/ 1999 w 10000"/>
              <a:gd name="connsiteY5" fmla="*/ 10000 h 10000"/>
              <a:gd name="connsiteX6" fmla="*/ 2857 w 10000"/>
              <a:gd name="connsiteY6" fmla="*/ 8969 h 10000"/>
              <a:gd name="connsiteX7" fmla="*/ 4000 w 10000"/>
              <a:gd name="connsiteY7" fmla="*/ 7604 h 10000"/>
              <a:gd name="connsiteX8" fmla="*/ 4858 w 10000"/>
              <a:gd name="connsiteY8" fmla="*/ 7254 h 10000"/>
              <a:gd name="connsiteX9" fmla="*/ 4570 w 10000"/>
              <a:gd name="connsiteY9" fmla="*/ 7254 h 10000"/>
              <a:gd name="connsiteX10" fmla="*/ 4570 w 10000"/>
              <a:gd name="connsiteY10" fmla="*/ 6910 h 10000"/>
              <a:gd name="connsiteX11" fmla="*/ 7143 w 10000"/>
              <a:gd name="connsiteY11" fmla="*/ 5541 h 10000"/>
              <a:gd name="connsiteX12" fmla="*/ 8286 w 10000"/>
              <a:gd name="connsiteY12" fmla="*/ 6228 h 10000"/>
              <a:gd name="connsiteX13" fmla="*/ 8858 w 10000"/>
              <a:gd name="connsiteY13" fmla="*/ 7254 h 10000"/>
              <a:gd name="connsiteX14" fmla="*/ 9143 w 10000"/>
              <a:gd name="connsiteY14" fmla="*/ 7943 h 10000"/>
              <a:gd name="connsiteX15" fmla="*/ 10000 w 10000"/>
              <a:gd name="connsiteY15" fmla="*/ 7254 h 10000"/>
              <a:gd name="connsiteX16" fmla="*/ 10000 w 10000"/>
              <a:gd name="connsiteY16" fmla="*/ 6228 h 10000"/>
              <a:gd name="connsiteX17" fmla="*/ 9143 w 10000"/>
              <a:gd name="connsiteY17" fmla="*/ 4513 h 10000"/>
              <a:gd name="connsiteX18" fmla="*/ 9143 w 10000"/>
              <a:gd name="connsiteY18" fmla="*/ 2800 h 10000"/>
              <a:gd name="connsiteX19" fmla="*/ 9428 w 10000"/>
              <a:gd name="connsiteY19" fmla="*/ 2800 h 10000"/>
              <a:gd name="connsiteX20" fmla="*/ 8858 w 10000"/>
              <a:gd name="connsiteY20" fmla="*/ 1086 h 10000"/>
              <a:gd name="connsiteX21" fmla="*/ 8571 w 10000"/>
              <a:gd name="connsiteY21" fmla="*/ 395 h 10000"/>
              <a:gd name="connsiteX22" fmla="*/ 7143 w 10000"/>
              <a:gd name="connsiteY22" fmla="*/ 53 h 10000"/>
              <a:gd name="connsiteX0" fmla="*/ 6286 w 9143"/>
              <a:gd name="connsiteY0" fmla="*/ 53 h 10000"/>
              <a:gd name="connsiteX1" fmla="*/ 6891 w 9143"/>
              <a:gd name="connsiteY1" fmla="*/ 1611 h 10000"/>
              <a:gd name="connsiteX2" fmla="*/ 6508 w 9143"/>
              <a:gd name="connsiteY2" fmla="*/ 3816 h 10000"/>
              <a:gd name="connsiteX3" fmla="*/ 0 w 9143"/>
              <a:gd name="connsiteY3" fmla="*/ 9659 h 10000"/>
              <a:gd name="connsiteX4" fmla="*/ 1142 w 9143"/>
              <a:gd name="connsiteY4" fmla="*/ 10000 h 10000"/>
              <a:gd name="connsiteX5" fmla="*/ 2000 w 9143"/>
              <a:gd name="connsiteY5" fmla="*/ 8969 h 10000"/>
              <a:gd name="connsiteX6" fmla="*/ 3143 w 9143"/>
              <a:gd name="connsiteY6" fmla="*/ 7604 h 10000"/>
              <a:gd name="connsiteX7" fmla="*/ 4001 w 9143"/>
              <a:gd name="connsiteY7" fmla="*/ 7254 h 10000"/>
              <a:gd name="connsiteX8" fmla="*/ 3713 w 9143"/>
              <a:gd name="connsiteY8" fmla="*/ 7254 h 10000"/>
              <a:gd name="connsiteX9" fmla="*/ 3713 w 9143"/>
              <a:gd name="connsiteY9" fmla="*/ 6910 h 10000"/>
              <a:gd name="connsiteX10" fmla="*/ 6286 w 9143"/>
              <a:gd name="connsiteY10" fmla="*/ 5541 h 10000"/>
              <a:gd name="connsiteX11" fmla="*/ 7429 w 9143"/>
              <a:gd name="connsiteY11" fmla="*/ 6228 h 10000"/>
              <a:gd name="connsiteX12" fmla="*/ 8001 w 9143"/>
              <a:gd name="connsiteY12" fmla="*/ 7254 h 10000"/>
              <a:gd name="connsiteX13" fmla="*/ 8286 w 9143"/>
              <a:gd name="connsiteY13" fmla="*/ 7943 h 10000"/>
              <a:gd name="connsiteX14" fmla="*/ 9143 w 9143"/>
              <a:gd name="connsiteY14" fmla="*/ 7254 h 10000"/>
              <a:gd name="connsiteX15" fmla="*/ 9143 w 9143"/>
              <a:gd name="connsiteY15" fmla="*/ 6228 h 10000"/>
              <a:gd name="connsiteX16" fmla="*/ 8286 w 9143"/>
              <a:gd name="connsiteY16" fmla="*/ 4513 h 10000"/>
              <a:gd name="connsiteX17" fmla="*/ 8286 w 9143"/>
              <a:gd name="connsiteY17" fmla="*/ 2800 h 10000"/>
              <a:gd name="connsiteX18" fmla="*/ 8571 w 9143"/>
              <a:gd name="connsiteY18" fmla="*/ 2800 h 10000"/>
              <a:gd name="connsiteX19" fmla="*/ 8001 w 9143"/>
              <a:gd name="connsiteY19" fmla="*/ 1086 h 10000"/>
              <a:gd name="connsiteX20" fmla="*/ 7714 w 9143"/>
              <a:gd name="connsiteY20" fmla="*/ 395 h 10000"/>
              <a:gd name="connsiteX21" fmla="*/ 6286 w 9143"/>
              <a:gd name="connsiteY21" fmla="*/ 53 h 10000"/>
              <a:gd name="connsiteX0" fmla="*/ 5626 w 8751"/>
              <a:gd name="connsiteY0" fmla="*/ 53 h 10000"/>
              <a:gd name="connsiteX1" fmla="*/ 6288 w 8751"/>
              <a:gd name="connsiteY1" fmla="*/ 1611 h 10000"/>
              <a:gd name="connsiteX2" fmla="*/ 5869 w 8751"/>
              <a:gd name="connsiteY2" fmla="*/ 3816 h 10000"/>
              <a:gd name="connsiteX3" fmla="*/ 0 w 8751"/>
              <a:gd name="connsiteY3" fmla="*/ 10000 h 10000"/>
              <a:gd name="connsiteX4" fmla="*/ 938 w 8751"/>
              <a:gd name="connsiteY4" fmla="*/ 8969 h 10000"/>
              <a:gd name="connsiteX5" fmla="*/ 2189 w 8751"/>
              <a:gd name="connsiteY5" fmla="*/ 7604 h 10000"/>
              <a:gd name="connsiteX6" fmla="*/ 3127 w 8751"/>
              <a:gd name="connsiteY6" fmla="*/ 7254 h 10000"/>
              <a:gd name="connsiteX7" fmla="*/ 2812 w 8751"/>
              <a:gd name="connsiteY7" fmla="*/ 7254 h 10000"/>
              <a:gd name="connsiteX8" fmla="*/ 2812 w 8751"/>
              <a:gd name="connsiteY8" fmla="*/ 6910 h 10000"/>
              <a:gd name="connsiteX9" fmla="*/ 5626 w 8751"/>
              <a:gd name="connsiteY9" fmla="*/ 5541 h 10000"/>
              <a:gd name="connsiteX10" fmla="*/ 6876 w 8751"/>
              <a:gd name="connsiteY10" fmla="*/ 6228 h 10000"/>
              <a:gd name="connsiteX11" fmla="*/ 7502 w 8751"/>
              <a:gd name="connsiteY11" fmla="*/ 7254 h 10000"/>
              <a:gd name="connsiteX12" fmla="*/ 7814 w 8751"/>
              <a:gd name="connsiteY12" fmla="*/ 7943 h 10000"/>
              <a:gd name="connsiteX13" fmla="*/ 8751 w 8751"/>
              <a:gd name="connsiteY13" fmla="*/ 7254 h 10000"/>
              <a:gd name="connsiteX14" fmla="*/ 8751 w 8751"/>
              <a:gd name="connsiteY14" fmla="*/ 6228 h 10000"/>
              <a:gd name="connsiteX15" fmla="*/ 7814 w 8751"/>
              <a:gd name="connsiteY15" fmla="*/ 4513 h 10000"/>
              <a:gd name="connsiteX16" fmla="*/ 7814 w 8751"/>
              <a:gd name="connsiteY16" fmla="*/ 2800 h 10000"/>
              <a:gd name="connsiteX17" fmla="*/ 8125 w 8751"/>
              <a:gd name="connsiteY17" fmla="*/ 2800 h 10000"/>
              <a:gd name="connsiteX18" fmla="*/ 7502 w 8751"/>
              <a:gd name="connsiteY18" fmla="*/ 1086 h 10000"/>
              <a:gd name="connsiteX19" fmla="*/ 7188 w 8751"/>
              <a:gd name="connsiteY19" fmla="*/ 395 h 10000"/>
              <a:gd name="connsiteX20" fmla="*/ 5626 w 8751"/>
              <a:gd name="connsiteY20" fmla="*/ 53 h 10000"/>
              <a:gd name="connsiteX0" fmla="*/ 5357 w 8928"/>
              <a:gd name="connsiteY0" fmla="*/ 53 h 8969"/>
              <a:gd name="connsiteX1" fmla="*/ 6113 w 8928"/>
              <a:gd name="connsiteY1" fmla="*/ 1611 h 8969"/>
              <a:gd name="connsiteX2" fmla="*/ 5635 w 8928"/>
              <a:gd name="connsiteY2" fmla="*/ 3816 h 8969"/>
              <a:gd name="connsiteX3" fmla="*/ 0 w 8928"/>
              <a:gd name="connsiteY3" fmla="*/ 8969 h 8969"/>
              <a:gd name="connsiteX4" fmla="*/ 1429 w 8928"/>
              <a:gd name="connsiteY4" fmla="*/ 7604 h 8969"/>
              <a:gd name="connsiteX5" fmla="*/ 2501 w 8928"/>
              <a:gd name="connsiteY5" fmla="*/ 7254 h 8969"/>
              <a:gd name="connsiteX6" fmla="*/ 2141 w 8928"/>
              <a:gd name="connsiteY6" fmla="*/ 7254 h 8969"/>
              <a:gd name="connsiteX7" fmla="*/ 2141 w 8928"/>
              <a:gd name="connsiteY7" fmla="*/ 6910 h 8969"/>
              <a:gd name="connsiteX8" fmla="*/ 5357 w 8928"/>
              <a:gd name="connsiteY8" fmla="*/ 5541 h 8969"/>
              <a:gd name="connsiteX9" fmla="*/ 6785 w 8928"/>
              <a:gd name="connsiteY9" fmla="*/ 6228 h 8969"/>
              <a:gd name="connsiteX10" fmla="*/ 7501 w 8928"/>
              <a:gd name="connsiteY10" fmla="*/ 7254 h 8969"/>
              <a:gd name="connsiteX11" fmla="*/ 7857 w 8928"/>
              <a:gd name="connsiteY11" fmla="*/ 7943 h 8969"/>
              <a:gd name="connsiteX12" fmla="*/ 8928 w 8928"/>
              <a:gd name="connsiteY12" fmla="*/ 7254 h 8969"/>
              <a:gd name="connsiteX13" fmla="*/ 8928 w 8928"/>
              <a:gd name="connsiteY13" fmla="*/ 6228 h 8969"/>
              <a:gd name="connsiteX14" fmla="*/ 7857 w 8928"/>
              <a:gd name="connsiteY14" fmla="*/ 4513 h 8969"/>
              <a:gd name="connsiteX15" fmla="*/ 7857 w 8928"/>
              <a:gd name="connsiteY15" fmla="*/ 2800 h 8969"/>
              <a:gd name="connsiteX16" fmla="*/ 8213 w 8928"/>
              <a:gd name="connsiteY16" fmla="*/ 2800 h 8969"/>
              <a:gd name="connsiteX17" fmla="*/ 7501 w 8928"/>
              <a:gd name="connsiteY17" fmla="*/ 1086 h 8969"/>
              <a:gd name="connsiteX18" fmla="*/ 7142 w 8928"/>
              <a:gd name="connsiteY18" fmla="*/ 395 h 8969"/>
              <a:gd name="connsiteX19" fmla="*/ 5357 w 8928"/>
              <a:gd name="connsiteY19" fmla="*/ 53 h 8969"/>
              <a:gd name="connsiteX0" fmla="*/ 4399 w 8399"/>
              <a:gd name="connsiteY0" fmla="*/ 59 h 8856"/>
              <a:gd name="connsiteX1" fmla="*/ 5246 w 8399"/>
              <a:gd name="connsiteY1" fmla="*/ 1796 h 8856"/>
              <a:gd name="connsiteX2" fmla="*/ 4711 w 8399"/>
              <a:gd name="connsiteY2" fmla="*/ 4255 h 8856"/>
              <a:gd name="connsiteX3" fmla="*/ 0 w 8399"/>
              <a:gd name="connsiteY3" fmla="*/ 8478 h 8856"/>
              <a:gd name="connsiteX4" fmla="*/ 1200 w 8399"/>
              <a:gd name="connsiteY4" fmla="*/ 8088 h 8856"/>
              <a:gd name="connsiteX5" fmla="*/ 797 w 8399"/>
              <a:gd name="connsiteY5" fmla="*/ 8088 h 8856"/>
              <a:gd name="connsiteX6" fmla="*/ 797 w 8399"/>
              <a:gd name="connsiteY6" fmla="*/ 7704 h 8856"/>
              <a:gd name="connsiteX7" fmla="*/ 4399 w 8399"/>
              <a:gd name="connsiteY7" fmla="*/ 6178 h 8856"/>
              <a:gd name="connsiteX8" fmla="*/ 5999 w 8399"/>
              <a:gd name="connsiteY8" fmla="*/ 6944 h 8856"/>
              <a:gd name="connsiteX9" fmla="*/ 6801 w 8399"/>
              <a:gd name="connsiteY9" fmla="*/ 8088 h 8856"/>
              <a:gd name="connsiteX10" fmla="*/ 7199 w 8399"/>
              <a:gd name="connsiteY10" fmla="*/ 8856 h 8856"/>
              <a:gd name="connsiteX11" fmla="*/ 8399 w 8399"/>
              <a:gd name="connsiteY11" fmla="*/ 8088 h 8856"/>
              <a:gd name="connsiteX12" fmla="*/ 8399 w 8399"/>
              <a:gd name="connsiteY12" fmla="*/ 6944 h 8856"/>
              <a:gd name="connsiteX13" fmla="*/ 7199 w 8399"/>
              <a:gd name="connsiteY13" fmla="*/ 5032 h 8856"/>
              <a:gd name="connsiteX14" fmla="*/ 7199 w 8399"/>
              <a:gd name="connsiteY14" fmla="*/ 3122 h 8856"/>
              <a:gd name="connsiteX15" fmla="*/ 7598 w 8399"/>
              <a:gd name="connsiteY15" fmla="*/ 3122 h 8856"/>
              <a:gd name="connsiteX16" fmla="*/ 6801 w 8399"/>
              <a:gd name="connsiteY16" fmla="*/ 1211 h 8856"/>
              <a:gd name="connsiteX17" fmla="*/ 6399 w 8399"/>
              <a:gd name="connsiteY17" fmla="*/ 440 h 8856"/>
              <a:gd name="connsiteX18" fmla="*/ 4399 w 8399"/>
              <a:gd name="connsiteY18" fmla="*/ 59 h 8856"/>
              <a:gd name="connsiteX0" fmla="*/ 4289 w 9051"/>
              <a:gd name="connsiteY0" fmla="*/ 67 h 10000"/>
              <a:gd name="connsiteX1" fmla="*/ 5297 w 9051"/>
              <a:gd name="connsiteY1" fmla="*/ 2028 h 10000"/>
              <a:gd name="connsiteX2" fmla="*/ 4660 w 9051"/>
              <a:gd name="connsiteY2" fmla="*/ 4805 h 10000"/>
              <a:gd name="connsiteX3" fmla="*/ 480 w 9051"/>
              <a:gd name="connsiteY3" fmla="*/ 9133 h 10000"/>
              <a:gd name="connsiteX4" fmla="*/ 0 w 9051"/>
              <a:gd name="connsiteY4" fmla="*/ 9133 h 10000"/>
              <a:gd name="connsiteX5" fmla="*/ 0 w 9051"/>
              <a:gd name="connsiteY5" fmla="*/ 8699 h 10000"/>
              <a:gd name="connsiteX6" fmla="*/ 4289 w 9051"/>
              <a:gd name="connsiteY6" fmla="*/ 6976 h 10000"/>
              <a:gd name="connsiteX7" fmla="*/ 6194 w 9051"/>
              <a:gd name="connsiteY7" fmla="*/ 7841 h 10000"/>
              <a:gd name="connsiteX8" fmla="*/ 7148 w 9051"/>
              <a:gd name="connsiteY8" fmla="*/ 9133 h 10000"/>
              <a:gd name="connsiteX9" fmla="*/ 7622 w 9051"/>
              <a:gd name="connsiteY9" fmla="*/ 10000 h 10000"/>
              <a:gd name="connsiteX10" fmla="*/ 9051 w 9051"/>
              <a:gd name="connsiteY10" fmla="*/ 9133 h 10000"/>
              <a:gd name="connsiteX11" fmla="*/ 9051 w 9051"/>
              <a:gd name="connsiteY11" fmla="*/ 7841 h 10000"/>
              <a:gd name="connsiteX12" fmla="*/ 7622 w 9051"/>
              <a:gd name="connsiteY12" fmla="*/ 5682 h 10000"/>
              <a:gd name="connsiteX13" fmla="*/ 7622 w 9051"/>
              <a:gd name="connsiteY13" fmla="*/ 3525 h 10000"/>
              <a:gd name="connsiteX14" fmla="*/ 8097 w 9051"/>
              <a:gd name="connsiteY14" fmla="*/ 3525 h 10000"/>
              <a:gd name="connsiteX15" fmla="*/ 7148 w 9051"/>
              <a:gd name="connsiteY15" fmla="*/ 1367 h 10000"/>
              <a:gd name="connsiteX16" fmla="*/ 6670 w 9051"/>
              <a:gd name="connsiteY16" fmla="*/ 497 h 10000"/>
              <a:gd name="connsiteX17" fmla="*/ 4289 w 9051"/>
              <a:gd name="connsiteY17" fmla="*/ 67 h 10000"/>
              <a:gd name="connsiteX0" fmla="*/ 4739 w 10000"/>
              <a:gd name="connsiteY0" fmla="*/ 67 h 10000"/>
              <a:gd name="connsiteX1" fmla="*/ 5852 w 10000"/>
              <a:gd name="connsiteY1" fmla="*/ 2028 h 10000"/>
              <a:gd name="connsiteX2" fmla="*/ 5149 w 10000"/>
              <a:gd name="connsiteY2" fmla="*/ 4805 h 10000"/>
              <a:gd name="connsiteX3" fmla="*/ 530 w 10000"/>
              <a:gd name="connsiteY3" fmla="*/ 9133 h 10000"/>
              <a:gd name="connsiteX4" fmla="*/ 0 w 10000"/>
              <a:gd name="connsiteY4" fmla="*/ 9133 h 10000"/>
              <a:gd name="connsiteX5" fmla="*/ 4739 w 10000"/>
              <a:gd name="connsiteY5" fmla="*/ 6976 h 10000"/>
              <a:gd name="connsiteX6" fmla="*/ 6843 w 10000"/>
              <a:gd name="connsiteY6" fmla="*/ 7841 h 10000"/>
              <a:gd name="connsiteX7" fmla="*/ 7897 w 10000"/>
              <a:gd name="connsiteY7" fmla="*/ 9133 h 10000"/>
              <a:gd name="connsiteX8" fmla="*/ 8421 w 10000"/>
              <a:gd name="connsiteY8" fmla="*/ 10000 h 10000"/>
              <a:gd name="connsiteX9" fmla="*/ 10000 w 10000"/>
              <a:gd name="connsiteY9" fmla="*/ 9133 h 10000"/>
              <a:gd name="connsiteX10" fmla="*/ 10000 w 10000"/>
              <a:gd name="connsiteY10" fmla="*/ 7841 h 10000"/>
              <a:gd name="connsiteX11" fmla="*/ 8421 w 10000"/>
              <a:gd name="connsiteY11" fmla="*/ 5682 h 10000"/>
              <a:gd name="connsiteX12" fmla="*/ 8421 w 10000"/>
              <a:gd name="connsiteY12" fmla="*/ 3525 h 10000"/>
              <a:gd name="connsiteX13" fmla="*/ 8946 w 10000"/>
              <a:gd name="connsiteY13" fmla="*/ 3525 h 10000"/>
              <a:gd name="connsiteX14" fmla="*/ 7897 w 10000"/>
              <a:gd name="connsiteY14" fmla="*/ 1367 h 10000"/>
              <a:gd name="connsiteX15" fmla="*/ 7369 w 10000"/>
              <a:gd name="connsiteY15" fmla="*/ 497 h 10000"/>
              <a:gd name="connsiteX16" fmla="*/ 4739 w 10000"/>
              <a:gd name="connsiteY16" fmla="*/ 67 h 10000"/>
              <a:gd name="connsiteX0" fmla="*/ 4209 w 9470"/>
              <a:gd name="connsiteY0" fmla="*/ 67 h 10000"/>
              <a:gd name="connsiteX1" fmla="*/ 5322 w 9470"/>
              <a:gd name="connsiteY1" fmla="*/ 2028 h 10000"/>
              <a:gd name="connsiteX2" fmla="*/ 4619 w 9470"/>
              <a:gd name="connsiteY2" fmla="*/ 4805 h 10000"/>
              <a:gd name="connsiteX3" fmla="*/ 0 w 9470"/>
              <a:gd name="connsiteY3" fmla="*/ 9133 h 10000"/>
              <a:gd name="connsiteX4" fmla="*/ 4209 w 9470"/>
              <a:gd name="connsiteY4" fmla="*/ 6976 h 10000"/>
              <a:gd name="connsiteX5" fmla="*/ 6313 w 9470"/>
              <a:gd name="connsiteY5" fmla="*/ 7841 h 10000"/>
              <a:gd name="connsiteX6" fmla="*/ 7367 w 9470"/>
              <a:gd name="connsiteY6" fmla="*/ 9133 h 10000"/>
              <a:gd name="connsiteX7" fmla="*/ 7891 w 9470"/>
              <a:gd name="connsiteY7" fmla="*/ 10000 h 10000"/>
              <a:gd name="connsiteX8" fmla="*/ 9470 w 9470"/>
              <a:gd name="connsiteY8" fmla="*/ 9133 h 10000"/>
              <a:gd name="connsiteX9" fmla="*/ 9470 w 9470"/>
              <a:gd name="connsiteY9" fmla="*/ 7841 h 10000"/>
              <a:gd name="connsiteX10" fmla="*/ 7891 w 9470"/>
              <a:gd name="connsiteY10" fmla="*/ 5682 h 10000"/>
              <a:gd name="connsiteX11" fmla="*/ 7891 w 9470"/>
              <a:gd name="connsiteY11" fmla="*/ 3525 h 10000"/>
              <a:gd name="connsiteX12" fmla="*/ 8416 w 9470"/>
              <a:gd name="connsiteY12" fmla="*/ 3525 h 10000"/>
              <a:gd name="connsiteX13" fmla="*/ 7367 w 9470"/>
              <a:gd name="connsiteY13" fmla="*/ 1367 h 10000"/>
              <a:gd name="connsiteX14" fmla="*/ 6839 w 9470"/>
              <a:gd name="connsiteY14" fmla="*/ 497 h 10000"/>
              <a:gd name="connsiteX15" fmla="*/ 4209 w 9470"/>
              <a:gd name="connsiteY15" fmla="*/ 67 h 10000"/>
              <a:gd name="connsiteX0" fmla="*/ 36 w 5591"/>
              <a:gd name="connsiteY0" fmla="*/ 67 h 10000"/>
              <a:gd name="connsiteX1" fmla="*/ 1211 w 5591"/>
              <a:gd name="connsiteY1" fmla="*/ 2028 h 10000"/>
              <a:gd name="connsiteX2" fmla="*/ 469 w 5591"/>
              <a:gd name="connsiteY2" fmla="*/ 4805 h 10000"/>
              <a:gd name="connsiteX3" fmla="*/ 36 w 5591"/>
              <a:gd name="connsiteY3" fmla="*/ 6976 h 10000"/>
              <a:gd name="connsiteX4" fmla="*/ 2257 w 5591"/>
              <a:gd name="connsiteY4" fmla="*/ 7841 h 10000"/>
              <a:gd name="connsiteX5" fmla="*/ 3370 w 5591"/>
              <a:gd name="connsiteY5" fmla="*/ 9133 h 10000"/>
              <a:gd name="connsiteX6" fmla="*/ 3924 w 5591"/>
              <a:gd name="connsiteY6" fmla="*/ 10000 h 10000"/>
              <a:gd name="connsiteX7" fmla="*/ 5591 w 5591"/>
              <a:gd name="connsiteY7" fmla="*/ 9133 h 10000"/>
              <a:gd name="connsiteX8" fmla="*/ 5591 w 5591"/>
              <a:gd name="connsiteY8" fmla="*/ 7841 h 10000"/>
              <a:gd name="connsiteX9" fmla="*/ 3924 w 5591"/>
              <a:gd name="connsiteY9" fmla="*/ 5682 h 10000"/>
              <a:gd name="connsiteX10" fmla="*/ 3924 w 5591"/>
              <a:gd name="connsiteY10" fmla="*/ 3525 h 10000"/>
              <a:gd name="connsiteX11" fmla="*/ 4478 w 5591"/>
              <a:gd name="connsiteY11" fmla="*/ 3525 h 10000"/>
              <a:gd name="connsiteX12" fmla="*/ 3370 w 5591"/>
              <a:gd name="connsiteY12" fmla="*/ 1367 h 10000"/>
              <a:gd name="connsiteX13" fmla="*/ 2813 w 5591"/>
              <a:gd name="connsiteY13" fmla="*/ 497 h 10000"/>
              <a:gd name="connsiteX14" fmla="*/ 36 w 5591"/>
              <a:gd name="connsiteY14" fmla="*/ 6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91" h="10000">
                <a:moveTo>
                  <a:pt x="36" y="67"/>
                </a:moveTo>
                <a:cubicBezTo>
                  <a:pt x="-235" y="322"/>
                  <a:pt x="1139" y="1240"/>
                  <a:pt x="1211" y="2028"/>
                </a:cubicBezTo>
                <a:cubicBezTo>
                  <a:pt x="965" y="2955"/>
                  <a:pt x="718" y="3879"/>
                  <a:pt x="469" y="4805"/>
                </a:cubicBezTo>
                <a:cubicBezTo>
                  <a:pt x="325" y="5529"/>
                  <a:pt x="180" y="6252"/>
                  <a:pt x="36" y="6976"/>
                </a:cubicBezTo>
                <a:lnTo>
                  <a:pt x="2257" y="7841"/>
                </a:lnTo>
                <a:lnTo>
                  <a:pt x="3370" y="9133"/>
                </a:lnTo>
                <a:cubicBezTo>
                  <a:pt x="3552" y="9421"/>
                  <a:pt x="3738" y="9711"/>
                  <a:pt x="3924" y="10000"/>
                </a:cubicBezTo>
                <a:lnTo>
                  <a:pt x="5591" y="9133"/>
                </a:lnTo>
                <a:lnTo>
                  <a:pt x="5591" y="7841"/>
                </a:lnTo>
                <a:lnTo>
                  <a:pt x="3924" y="5682"/>
                </a:lnTo>
                <a:lnTo>
                  <a:pt x="3924" y="3525"/>
                </a:lnTo>
                <a:lnTo>
                  <a:pt x="4478" y="3525"/>
                </a:lnTo>
                <a:lnTo>
                  <a:pt x="3370" y="1367"/>
                </a:lnTo>
                <a:lnTo>
                  <a:pt x="2813" y="497"/>
                </a:lnTo>
                <a:cubicBezTo>
                  <a:pt x="1884" y="353"/>
                  <a:pt x="302" y="-189"/>
                  <a:pt x="36" y="67"/>
                </a:cubicBez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68" name="GE"/>
          <p:cNvSpPr>
            <a:spLocks/>
          </p:cNvSpPr>
          <p:nvPr/>
        </p:nvSpPr>
        <p:spPr bwMode="auto">
          <a:xfrm>
            <a:off x="5307361" y="3070850"/>
            <a:ext cx="146297" cy="72743"/>
          </a:xfrm>
          <a:custGeom>
            <a:avLst/>
            <a:gdLst>
              <a:gd name="T0" fmla="*/ 22159047 w 10000"/>
              <a:gd name="T1" fmla="*/ 1471825 h 10000"/>
              <a:gd name="T2" fmla="*/ 5539588 w 10000"/>
              <a:gd name="T3" fmla="*/ 1471825 h 10000"/>
              <a:gd name="T4" fmla="*/ 0 w 10000"/>
              <a:gd name="T5" fmla="*/ 0 h 10000"/>
              <a:gd name="T6" fmla="*/ 0 w 10000"/>
              <a:gd name="T7" fmla="*/ 2940641 h 10000"/>
              <a:gd name="T8" fmla="*/ 2772971 w 10000"/>
              <a:gd name="T9" fmla="*/ 7356103 h 10000"/>
              <a:gd name="T10" fmla="*/ 4138115 w 10000"/>
              <a:gd name="T11" fmla="*/ 12109724 h 10000"/>
              <a:gd name="T12" fmla="*/ 2772971 w 10000"/>
              <a:gd name="T13" fmla="*/ 14954558 h 10000"/>
              <a:gd name="T14" fmla="*/ 5539588 w 10000"/>
              <a:gd name="T15" fmla="*/ 17897996 h 10000"/>
              <a:gd name="T16" fmla="*/ 9738697 w 10000"/>
              <a:gd name="T17" fmla="*/ 21659295 h 10000"/>
              <a:gd name="T18" fmla="*/ 25047652 w 10000"/>
              <a:gd name="T19" fmla="*/ 18924256 h 10000"/>
              <a:gd name="T20" fmla="*/ 27107390 w 10000"/>
              <a:gd name="T21" fmla="*/ 19930961 h 10000"/>
              <a:gd name="T22" fmla="*/ 30532582 w 10000"/>
              <a:gd name="T23" fmla="*/ 19950516 h 10000"/>
              <a:gd name="T24" fmla="*/ 30471606 w 10000"/>
              <a:gd name="T25" fmla="*/ 20838638 h 10000"/>
              <a:gd name="T26" fmla="*/ 27698635 w 10000"/>
              <a:gd name="T27" fmla="*/ 22310463 h 10000"/>
              <a:gd name="T28" fmla="*/ 30471606 w 10000"/>
              <a:gd name="T29" fmla="*/ 28194755 h 10000"/>
              <a:gd name="T30" fmla="*/ 41551111 w 10000"/>
              <a:gd name="T31" fmla="*/ 23782288 h 10000"/>
              <a:gd name="T32" fmla="*/ 52630635 w 10000"/>
              <a:gd name="T33" fmla="*/ 23782288 h 10000"/>
              <a:gd name="T34" fmla="*/ 58170241 w 10000"/>
              <a:gd name="T35" fmla="*/ 19369822 h 10000"/>
              <a:gd name="T36" fmla="*/ 60943194 w 10000"/>
              <a:gd name="T37" fmla="*/ 19369822 h 10000"/>
              <a:gd name="T38" fmla="*/ 44324082 w 10000"/>
              <a:gd name="T39" fmla="*/ 16426171 h 10000"/>
              <a:gd name="T40" fmla="*/ 41551111 w 10000"/>
              <a:gd name="T41" fmla="*/ 8824933 h 10000"/>
              <a:gd name="T42" fmla="*/ 52630635 w 10000"/>
              <a:gd name="T43" fmla="*/ 2940641 h 10000"/>
              <a:gd name="T44" fmla="*/ 36011194 w 10000"/>
              <a:gd name="T45" fmla="*/ 0 h 10000"/>
              <a:gd name="T46" fmla="*/ 22159047 w 10000"/>
              <a:gd name="T47" fmla="*/ 1471825 h 1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connsiteX0" fmla="*/ 3636 w 10000"/>
              <a:gd name="connsiteY0" fmla="*/ 522 h 10000"/>
              <a:gd name="connsiteX1" fmla="*/ 909 w 10000"/>
              <a:gd name="connsiteY1" fmla="*/ 522 h 10000"/>
              <a:gd name="connsiteX2" fmla="*/ 0 w 10000"/>
              <a:gd name="connsiteY2" fmla="*/ 0 h 10000"/>
              <a:gd name="connsiteX3" fmla="*/ 0 w 10000"/>
              <a:gd name="connsiteY3" fmla="*/ 1043 h 10000"/>
              <a:gd name="connsiteX4" fmla="*/ 455 w 10000"/>
              <a:gd name="connsiteY4" fmla="*/ 2609 h 10000"/>
              <a:gd name="connsiteX5" fmla="*/ 679 w 10000"/>
              <a:gd name="connsiteY5" fmla="*/ 4295 h 10000"/>
              <a:gd name="connsiteX6" fmla="*/ 455 w 10000"/>
              <a:gd name="connsiteY6" fmla="*/ 5304 h 10000"/>
              <a:gd name="connsiteX7" fmla="*/ 909 w 10000"/>
              <a:gd name="connsiteY7" fmla="*/ 6348 h 10000"/>
              <a:gd name="connsiteX8" fmla="*/ 1598 w 10000"/>
              <a:gd name="connsiteY8" fmla="*/ 7682 h 10000"/>
              <a:gd name="connsiteX9" fmla="*/ 4110 w 10000"/>
              <a:gd name="connsiteY9" fmla="*/ 6712 h 10000"/>
              <a:gd name="connsiteX10" fmla="*/ 4448 w 10000"/>
              <a:gd name="connsiteY10" fmla="*/ 7069 h 10000"/>
              <a:gd name="connsiteX11" fmla="*/ 5010 w 10000"/>
              <a:gd name="connsiteY11" fmla="*/ 7076 h 10000"/>
              <a:gd name="connsiteX12" fmla="*/ 5000 w 10000"/>
              <a:gd name="connsiteY12" fmla="*/ 7391 h 10000"/>
              <a:gd name="connsiteX13" fmla="*/ 4545 w 10000"/>
              <a:gd name="connsiteY13" fmla="*/ 7913 h 10000"/>
              <a:gd name="connsiteX14" fmla="*/ 5000 w 10000"/>
              <a:gd name="connsiteY14" fmla="*/ 10000 h 10000"/>
              <a:gd name="connsiteX15" fmla="*/ 8151 w 10000"/>
              <a:gd name="connsiteY15" fmla="*/ 8940 h 10000"/>
              <a:gd name="connsiteX16" fmla="*/ 8636 w 10000"/>
              <a:gd name="connsiteY16" fmla="*/ 8435 h 10000"/>
              <a:gd name="connsiteX17" fmla="*/ 9545 w 10000"/>
              <a:gd name="connsiteY17" fmla="*/ 6870 h 10000"/>
              <a:gd name="connsiteX18" fmla="*/ 10000 w 10000"/>
              <a:gd name="connsiteY18" fmla="*/ 6870 h 10000"/>
              <a:gd name="connsiteX19" fmla="*/ 7273 w 10000"/>
              <a:gd name="connsiteY19" fmla="*/ 5826 h 10000"/>
              <a:gd name="connsiteX20" fmla="*/ 6818 w 10000"/>
              <a:gd name="connsiteY20" fmla="*/ 3130 h 10000"/>
              <a:gd name="connsiteX21" fmla="*/ 8636 w 10000"/>
              <a:gd name="connsiteY21" fmla="*/ 1043 h 10000"/>
              <a:gd name="connsiteX22" fmla="*/ 5909 w 10000"/>
              <a:gd name="connsiteY22" fmla="*/ 0 h 10000"/>
              <a:gd name="connsiteX23" fmla="*/ 3636 w 10000"/>
              <a:gd name="connsiteY23" fmla="*/ 522 h 10000"/>
              <a:gd name="connsiteX0" fmla="*/ 3636 w 10000"/>
              <a:gd name="connsiteY0" fmla="*/ 522 h 10000"/>
              <a:gd name="connsiteX1" fmla="*/ 909 w 10000"/>
              <a:gd name="connsiteY1" fmla="*/ 522 h 10000"/>
              <a:gd name="connsiteX2" fmla="*/ 0 w 10000"/>
              <a:gd name="connsiteY2" fmla="*/ 0 h 10000"/>
              <a:gd name="connsiteX3" fmla="*/ 0 w 10000"/>
              <a:gd name="connsiteY3" fmla="*/ 1043 h 10000"/>
              <a:gd name="connsiteX4" fmla="*/ 455 w 10000"/>
              <a:gd name="connsiteY4" fmla="*/ 2609 h 10000"/>
              <a:gd name="connsiteX5" fmla="*/ 679 w 10000"/>
              <a:gd name="connsiteY5" fmla="*/ 4295 h 10000"/>
              <a:gd name="connsiteX6" fmla="*/ 455 w 10000"/>
              <a:gd name="connsiteY6" fmla="*/ 5304 h 10000"/>
              <a:gd name="connsiteX7" fmla="*/ 909 w 10000"/>
              <a:gd name="connsiteY7" fmla="*/ 6348 h 10000"/>
              <a:gd name="connsiteX8" fmla="*/ 1598 w 10000"/>
              <a:gd name="connsiteY8" fmla="*/ 7682 h 10000"/>
              <a:gd name="connsiteX9" fmla="*/ 4110 w 10000"/>
              <a:gd name="connsiteY9" fmla="*/ 6712 h 10000"/>
              <a:gd name="connsiteX10" fmla="*/ 4448 w 10000"/>
              <a:gd name="connsiteY10" fmla="*/ 7069 h 10000"/>
              <a:gd name="connsiteX11" fmla="*/ 5010 w 10000"/>
              <a:gd name="connsiteY11" fmla="*/ 7076 h 10000"/>
              <a:gd name="connsiteX12" fmla="*/ 5000 w 10000"/>
              <a:gd name="connsiteY12" fmla="*/ 7391 h 10000"/>
              <a:gd name="connsiteX13" fmla="*/ 4545 w 10000"/>
              <a:gd name="connsiteY13" fmla="*/ 7913 h 10000"/>
              <a:gd name="connsiteX14" fmla="*/ 7417 w 10000"/>
              <a:gd name="connsiteY14" fmla="*/ 6551 h 10000"/>
              <a:gd name="connsiteX15" fmla="*/ 5000 w 10000"/>
              <a:gd name="connsiteY15" fmla="*/ 10000 h 10000"/>
              <a:gd name="connsiteX16" fmla="*/ 8151 w 10000"/>
              <a:gd name="connsiteY16" fmla="*/ 8940 h 10000"/>
              <a:gd name="connsiteX17" fmla="*/ 8636 w 10000"/>
              <a:gd name="connsiteY17" fmla="*/ 8435 h 10000"/>
              <a:gd name="connsiteX18" fmla="*/ 9545 w 10000"/>
              <a:gd name="connsiteY18" fmla="*/ 6870 h 10000"/>
              <a:gd name="connsiteX19" fmla="*/ 10000 w 10000"/>
              <a:gd name="connsiteY19" fmla="*/ 6870 h 10000"/>
              <a:gd name="connsiteX20" fmla="*/ 7273 w 10000"/>
              <a:gd name="connsiteY20" fmla="*/ 5826 h 10000"/>
              <a:gd name="connsiteX21" fmla="*/ 6818 w 10000"/>
              <a:gd name="connsiteY21" fmla="*/ 3130 h 10000"/>
              <a:gd name="connsiteX22" fmla="*/ 8636 w 10000"/>
              <a:gd name="connsiteY22" fmla="*/ 1043 h 10000"/>
              <a:gd name="connsiteX23" fmla="*/ 5909 w 10000"/>
              <a:gd name="connsiteY23" fmla="*/ 0 h 10000"/>
              <a:gd name="connsiteX24" fmla="*/ 3636 w 10000"/>
              <a:gd name="connsiteY24" fmla="*/ 522 h 10000"/>
              <a:gd name="connsiteX0" fmla="*/ 3636 w 10000"/>
              <a:gd name="connsiteY0" fmla="*/ 522 h 8940"/>
              <a:gd name="connsiteX1" fmla="*/ 909 w 10000"/>
              <a:gd name="connsiteY1" fmla="*/ 522 h 8940"/>
              <a:gd name="connsiteX2" fmla="*/ 0 w 10000"/>
              <a:gd name="connsiteY2" fmla="*/ 0 h 8940"/>
              <a:gd name="connsiteX3" fmla="*/ 0 w 10000"/>
              <a:gd name="connsiteY3" fmla="*/ 1043 h 8940"/>
              <a:gd name="connsiteX4" fmla="*/ 455 w 10000"/>
              <a:gd name="connsiteY4" fmla="*/ 2609 h 8940"/>
              <a:gd name="connsiteX5" fmla="*/ 679 w 10000"/>
              <a:gd name="connsiteY5" fmla="*/ 4295 h 8940"/>
              <a:gd name="connsiteX6" fmla="*/ 455 w 10000"/>
              <a:gd name="connsiteY6" fmla="*/ 5304 h 8940"/>
              <a:gd name="connsiteX7" fmla="*/ 909 w 10000"/>
              <a:gd name="connsiteY7" fmla="*/ 6348 h 8940"/>
              <a:gd name="connsiteX8" fmla="*/ 1598 w 10000"/>
              <a:gd name="connsiteY8" fmla="*/ 7682 h 8940"/>
              <a:gd name="connsiteX9" fmla="*/ 4110 w 10000"/>
              <a:gd name="connsiteY9" fmla="*/ 6712 h 8940"/>
              <a:gd name="connsiteX10" fmla="*/ 4448 w 10000"/>
              <a:gd name="connsiteY10" fmla="*/ 7069 h 8940"/>
              <a:gd name="connsiteX11" fmla="*/ 5010 w 10000"/>
              <a:gd name="connsiteY11" fmla="*/ 7076 h 8940"/>
              <a:gd name="connsiteX12" fmla="*/ 5000 w 10000"/>
              <a:gd name="connsiteY12" fmla="*/ 7391 h 8940"/>
              <a:gd name="connsiteX13" fmla="*/ 4545 w 10000"/>
              <a:gd name="connsiteY13" fmla="*/ 7913 h 8940"/>
              <a:gd name="connsiteX14" fmla="*/ 7417 w 10000"/>
              <a:gd name="connsiteY14" fmla="*/ 6551 h 8940"/>
              <a:gd name="connsiteX15" fmla="*/ 6733 w 10000"/>
              <a:gd name="connsiteY15" fmla="*/ 8318 h 8940"/>
              <a:gd name="connsiteX16" fmla="*/ 8151 w 10000"/>
              <a:gd name="connsiteY16" fmla="*/ 8940 h 8940"/>
              <a:gd name="connsiteX17" fmla="*/ 8636 w 10000"/>
              <a:gd name="connsiteY17" fmla="*/ 8435 h 8940"/>
              <a:gd name="connsiteX18" fmla="*/ 9545 w 10000"/>
              <a:gd name="connsiteY18" fmla="*/ 6870 h 8940"/>
              <a:gd name="connsiteX19" fmla="*/ 10000 w 10000"/>
              <a:gd name="connsiteY19" fmla="*/ 6870 h 8940"/>
              <a:gd name="connsiteX20" fmla="*/ 7273 w 10000"/>
              <a:gd name="connsiteY20" fmla="*/ 5826 h 8940"/>
              <a:gd name="connsiteX21" fmla="*/ 6818 w 10000"/>
              <a:gd name="connsiteY21" fmla="*/ 3130 h 8940"/>
              <a:gd name="connsiteX22" fmla="*/ 8636 w 10000"/>
              <a:gd name="connsiteY22" fmla="*/ 1043 h 8940"/>
              <a:gd name="connsiteX23" fmla="*/ 5909 w 10000"/>
              <a:gd name="connsiteY23" fmla="*/ 0 h 8940"/>
              <a:gd name="connsiteX24" fmla="*/ 3636 w 10000"/>
              <a:gd name="connsiteY24" fmla="*/ 522 h 8940"/>
              <a:gd name="connsiteX0" fmla="*/ 3636 w 10000"/>
              <a:gd name="connsiteY0" fmla="*/ 584 h 10000"/>
              <a:gd name="connsiteX1" fmla="*/ 909 w 10000"/>
              <a:gd name="connsiteY1" fmla="*/ 584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6818 w 10000"/>
              <a:gd name="connsiteY21" fmla="*/ 3501 h 10000"/>
              <a:gd name="connsiteX22" fmla="*/ 8636 w 10000"/>
              <a:gd name="connsiteY22" fmla="*/ 1167 h 10000"/>
              <a:gd name="connsiteX23" fmla="*/ 5909 w 10000"/>
              <a:gd name="connsiteY23" fmla="*/ 0 h 10000"/>
              <a:gd name="connsiteX24" fmla="*/ 3636 w 10000"/>
              <a:gd name="connsiteY24" fmla="*/ 584 h 10000"/>
              <a:gd name="connsiteX0" fmla="*/ 3636 w 10000"/>
              <a:gd name="connsiteY0" fmla="*/ 584 h 10000"/>
              <a:gd name="connsiteX1" fmla="*/ 909 w 10000"/>
              <a:gd name="connsiteY1" fmla="*/ 584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8636 w 10000"/>
              <a:gd name="connsiteY22" fmla="*/ 1167 h 10000"/>
              <a:gd name="connsiteX23" fmla="*/ 5909 w 10000"/>
              <a:gd name="connsiteY23" fmla="*/ 0 h 10000"/>
              <a:gd name="connsiteX24" fmla="*/ 3636 w 10000"/>
              <a:gd name="connsiteY24" fmla="*/ 584 h 10000"/>
              <a:gd name="connsiteX0" fmla="*/ 3636 w 10000"/>
              <a:gd name="connsiteY0" fmla="*/ 584 h 10000"/>
              <a:gd name="connsiteX1" fmla="*/ 909 w 10000"/>
              <a:gd name="connsiteY1" fmla="*/ 584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7169 w 10000"/>
              <a:gd name="connsiteY22" fmla="*/ 3612 h 10000"/>
              <a:gd name="connsiteX23" fmla="*/ 5909 w 10000"/>
              <a:gd name="connsiteY23" fmla="*/ 0 h 10000"/>
              <a:gd name="connsiteX24" fmla="*/ 3636 w 10000"/>
              <a:gd name="connsiteY24" fmla="*/ 584 h 10000"/>
              <a:gd name="connsiteX0" fmla="*/ 3636 w 10000"/>
              <a:gd name="connsiteY0" fmla="*/ 584 h 10000"/>
              <a:gd name="connsiteX1" fmla="*/ 909 w 10000"/>
              <a:gd name="connsiteY1" fmla="*/ 584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7169 w 10000"/>
              <a:gd name="connsiteY22" fmla="*/ 3612 h 10000"/>
              <a:gd name="connsiteX23" fmla="*/ 5776 w 10000"/>
              <a:gd name="connsiteY23" fmla="*/ 2069 h 10000"/>
              <a:gd name="connsiteX24" fmla="*/ 3636 w 10000"/>
              <a:gd name="connsiteY24" fmla="*/ 584 h 10000"/>
              <a:gd name="connsiteX0" fmla="*/ 4969 w 10000"/>
              <a:gd name="connsiteY0" fmla="*/ 4346 h 10000"/>
              <a:gd name="connsiteX1" fmla="*/ 909 w 10000"/>
              <a:gd name="connsiteY1" fmla="*/ 584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7169 w 10000"/>
              <a:gd name="connsiteY22" fmla="*/ 3612 h 10000"/>
              <a:gd name="connsiteX23" fmla="*/ 5776 w 10000"/>
              <a:gd name="connsiteY23" fmla="*/ 2069 h 10000"/>
              <a:gd name="connsiteX24" fmla="*/ 4969 w 10000"/>
              <a:gd name="connsiteY24" fmla="*/ 4346 h 10000"/>
              <a:gd name="connsiteX0" fmla="*/ 4969 w 10000"/>
              <a:gd name="connsiteY0" fmla="*/ 4346 h 10000"/>
              <a:gd name="connsiteX1" fmla="*/ 3709 w 10000"/>
              <a:gd name="connsiteY1" fmla="*/ 4158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7169 w 10000"/>
              <a:gd name="connsiteY22" fmla="*/ 3612 h 10000"/>
              <a:gd name="connsiteX23" fmla="*/ 5776 w 10000"/>
              <a:gd name="connsiteY23" fmla="*/ 2069 h 10000"/>
              <a:gd name="connsiteX24" fmla="*/ 4969 w 10000"/>
              <a:gd name="connsiteY24" fmla="*/ 4346 h 10000"/>
              <a:gd name="connsiteX0" fmla="*/ 5769 w 10000"/>
              <a:gd name="connsiteY0" fmla="*/ 4722 h 10000"/>
              <a:gd name="connsiteX1" fmla="*/ 3709 w 10000"/>
              <a:gd name="connsiteY1" fmla="*/ 4158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7169 w 10000"/>
              <a:gd name="connsiteY22" fmla="*/ 3612 h 10000"/>
              <a:gd name="connsiteX23" fmla="*/ 5776 w 10000"/>
              <a:gd name="connsiteY23" fmla="*/ 2069 h 10000"/>
              <a:gd name="connsiteX24" fmla="*/ 5769 w 10000"/>
              <a:gd name="connsiteY24" fmla="*/ 4722 h 10000"/>
              <a:gd name="connsiteX0" fmla="*/ 6302 w 10000"/>
              <a:gd name="connsiteY0" fmla="*/ 4534 h 10000"/>
              <a:gd name="connsiteX1" fmla="*/ 3709 w 10000"/>
              <a:gd name="connsiteY1" fmla="*/ 4158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7169 w 10000"/>
              <a:gd name="connsiteY22" fmla="*/ 3612 h 10000"/>
              <a:gd name="connsiteX23" fmla="*/ 5776 w 10000"/>
              <a:gd name="connsiteY23" fmla="*/ 2069 h 10000"/>
              <a:gd name="connsiteX24" fmla="*/ 6302 w 10000"/>
              <a:gd name="connsiteY24" fmla="*/ 4534 h 10000"/>
              <a:gd name="connsiteX0" fmla="*/ 6302 w 10000"/>
              <a:gd name="connsiteY0" fmla="*/ 4534 h 10000"/>
              <a:gd name="connsiteX1" fmla="*/ 4776 w 10000"/>
              <a:gd name="connsiteY1" fmla="*/ 4346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7169 w 10000"/>
              <a:gd name="connsiteY22" fmla="*/ 3612 h 10000"/>
              <a:gd name="connsiteX23" fmla="*/ 5776 w 10000"/>
              <a:gd name="connsiteY23" fmla="*/ 2069 h 10000"/>
              <a:gd name="connsiteX24" fmla="*/ 6302 w 10000"/>
              <a:gd name="connsiteY24" fmla="*/ 4534 h 10000"/>
              <a:gd name="connsiteX0" fmla="*/ 6302 w 10000"/>
              <a:gd name="connsiteY0" fmla="*/ 3367 h 8833"/>
              <a:gd name="connsiteX1" fmla="*/ 4776 w 10000"/>
              <a:gd name="connsiteY1" fmla="*/ 3179 h 8833"/>
              <a:gd name="connsiteX2" fmla="*/ 4666 w 10000"/>
              <a:gd name="connsiteY2" fmla="*/ 4853 h 8833"/>
              <a:gd name="connsiteX3" fmla="*/ 0 w 10000"/>
              <a:gd name="connsiteY3" fmla="*/ 0 h 8833"/>
              <a:gd name="connsiteX4" fmla="*/ 455 w 10000"/>
              <a:gd name="connsiteY4" fmla="*/ 1751 h 8833"/>
              <a:gd name="connsiteX5" fmla="*/ 679 w 10000"/>
              <a:gd name="connsiteY5" fmla="*/ 3637 h 8833"/>
              <a:gd name="connsiteX6" fmla="*/ 455 w 10000"/>
              <a:gd name="connsiteY6" fmla="*/ 4766 h 8833"/>
              <a:gd name="connsiteX7" fmla="*/ 909 w 10000"/>
              <a:gd name="connsiteY7" fmla="*/ 5934 h 8833"/>
              <a:gd name="connsiteX8" fmla="*/ 1598 w 10000"/>
              <a:gd name="connsiteY8" fmla="*/ 7426 h 8833"/>
              <a:gd name="connsiteX9" fmla="*/ 4110 w 10000"/>
              <a:gd name="connsiteY9" fmla="*/ 6341 h 8833"/>
              <a:gd name="connsiteX10" fmla="*/ 4448 w 10000"/>
              <a:gd name="connsiteY10" fmla="*/ 6740 h 8833"/>
              <a:gd name="connsiteX11" fmla="*/ 5010 w 10000"/>
              <a:gd name="connsiteY11" fmla="*/ 6748 h 8833"/>
              <a:gd name="connsiteX12" fmla="*/ 5000 w 10000"/>
              <a:gd name="connsiteY12" fmla="*/ 7100 h 8833"/>
              <a:gd name="connsiteX13" fmla="*/ 4545 w 10000"/>
              <a:gd name="connsiteY13" fmla="*/ 7684 h 8833"/>
              <a:gd name="connsiteX14" fmla="*/ 7417 w 10000"/>
              <a:gd name="connsiteY14" fmla="*/ 6161 h 8833"/>
              <a:gd name="connsiteX15" fmla="*/ 6733 w 10000"/>
              <a:gd name="connsiteY15" fmla="*/ 8137 h 8833"/>
              <a:gd name="connsiteX16" fmla="*/ 8151 w 10000"/>
              <a:gd name="connsiteY16" fmla="*/ 8833 h 8833"/>
              <a:gd name="connsiteX17" fmla="*/ 8636 w 10000"/>
              <a:gd name="connsiteY17" fmla="*/ 8268 h 8833"/>
              <a:gd name="connsiteX18" fmla="*/ 9545 w 10000"/>
              <a:gd name="connsiteY18" fmla="*/ 6518 h 8833"/>
              <a:gd name="connsiteX19" fmla="*/ 10000 w 10000"/>
              <a:gd name="connsiteY19" fmla="*/ 6518 h 8833"/>
              <a:gd name="connsiteX20" fmla="*/ 9539 w 10000"/>
              <a:gd name="connsiteY20" fmla="*/ 3281 h 8833"/>
              <a:gd name="connsiteX21" fmla="*/ 8551 w 10000"/>
              <a:gd name="connsiteY21" fmla="*/ 1582 h 8833"/>
              <a:gd name="connsiteX22" fmla="*/ 7169 w 10000"/>
              <a:gd name="connsiteY22" fmla="*/ 2445 h 8833"/>
              <a:gd name="connsiteX23" fmla="*/ 5776 w 10000"/>
              <a:gd name="connsiteY23" fmla="*/ 902 h 8833"/>
              <a:gd name="connsiteX24" fmla="*/ 6302 w 10000"/>
              <a:gd name="connsiteY24" fmla="*/ 3367 h 8833"/>
              <a:gd name="connsiteX0" fmla="*/ 6702 w 10400"/>
              <a:gd name="connsiteY0" fmla="*/ 3812 h 10000"/>
              <a:gd name="connsiteX1" fmla="*/ 5176 w 10400"/>
              <a:gd name="connsiteY1" fmla="*/ 3599 h 10000"/>
              <a:gd name="connsiteX2" fmla="*/ 5066 w 10400"/>
              <a:gd name="connsiteY2" fmla="*/ 5494 h 10000"/>
              <a:gd name="connsiteX3" fmla="*/ 0 w 10400"/>
              <a:gd name="connsiteY3" fmla="*/ 0 h 10000"/>
              <a:gd name="connsiteX4" fmla="*/ 855 w 10400"/>
              <a:gd name="connsiteY4" fmla="*/ 1982 h 10000"/>
              <a:gd name="connsiteX5" fmla="*/ 1079 w 10400"/>
              <a:gd name="connsiteY5" fmla="*/ 4118 h 10000"/>
              <a:gd name="connsiteX6" fmla="*/ 855 w 10400"/>
              <a:gd name="connsiteY6" fmla="*/ 5396 h 10000"/>
              <a:gd name="connsiteX7" fmla="*/ 1309 w 10400"/>
              <a:gd name="connsiteY7" fmla="*/ 6718 h 10000"/>
              <a:gd name="connsiteX8" fmla="*/ 1998 w 10400"/>
              <a:gd name="connsiteY8" fmla="*/ 8407 h 10000"/>
              <a:gd name="connsiteX9" fmla="*/ 4510 w 10400"/>
              <a:gd name="connsiteY9" fmla="*/ 7179 h 10000"/>
              <a:gd name="connsiteX10" fmla="*/ 4848 w 10400"/>
              <a:gd name="connsiteY10" fmla="*/ 7630 h 10000"/>
              <a:gd name="connsiteX11" fmla="*/ 5410 w 10400"/>
              <a:gd name="connsiteY11" fmla="*/ 7640 h 10000"/>
              <a:gd name="connsiteX12" fmla="*/ 5400 w 10400"/>
              <a:gd name="connsiteY12" fmla="*/ 8038 h 10000"/>
              <a:gd name="connsiteX13" fmla="*/ 4945 w 10400"/>
              <a:gd name="connsiteY13" fmla="*/ 8699 h 10000"/>
              <a:gd name="connsiteX14" fmla="*/ 7817 w 10400"/>
              <a:gd name="connsiteY14" fmla="*/ 6975 h 10000"/>
              <a:gd name="connsiteX15" fmla="*/ 7133 w 10400"/>
              <a:gd name="connsiteY15" fmla="*/ 9212 h 10000"/>
              <a:gd name="connsiteX16" fmla="*/ 8551 w 10400"/>
              <a:gd name="connsiteY16" fmla="*/ 10000 h 10000"/>
              <a:gd name="connsiteX17" fmla="*/ 9036 w 10400"/>
              <a:gd name="connsiteY17" fmla="*/ 9360 h 10000"/>
              <a:gd name="connsiteX18" fmla="*/ 9945 w 10400"/>
              <a:gd name="connsiteY18" fmla="*/ 7379 h 10000"/>
              <a:gd name="connsiteX19" fmla="*/ 10400 w 10400"/>
              <a:gd name="connsiteY19" fmla="*/ 7379 h 10000"/>
              <a:gd name="connsiteX20" fmla="*/ 9939 w 10400"/>
              <a:gd name="connsiteY20" fmla="*/ 3714 h 10000"/>
              <a:gd name="connsiteX21" fmla="*/ 8951 w 10400"/>
              <a:gd name="connsiteY21" fmla="*/ 1791 h 10000"/>
              <a:gd name="connsiteX22" fmla="*/ 7569 w 10400"/>
              <a:gd name="connsiteY22" fmla="*/ 2768 h 10000"/>
              <a:gd name="connsiteX23" fmla="*/ 6176 w 10400"/>
              <a:gd name="connsiteY23" fmla="*/ 1021 h 10000"/>
              <a:gd name="connsiteX24" fmla="*/ 6702 w 10400"/>
              <a:gd name="connsiteY24" fmla="*/ 3812 h 10000"/>
              <a:gd name="connsiteX0" fmla="*/ 5847 w 9545"/>
              <a:gd name="connsiteY0" fmla="*/ 2791 h 8979"/>
              <a:gd name="connsiteX1" fmla="*/ 4321 w 9545"/>
              <a:gd name="connsiteY1" fmla="*/ 2578 h 8979"/>
              <a:gd name="connsiteX2" fmla="*/ 4211 w 9545"/>
              <a:gd name="connsiteY2" fmla="*/ 4473 h 8979"/>
              <a:gd name="connsiteX3" fmla="*/ 0 w 9545"/>
              <a:gd name="connsiteY3" fmla="*/ 961 h 8979"/>
              <a:gd name="connsiteX4" fmla="*/ 224 w 9545"/>
              <a:gd name="connsiteY4" fmla="*/ 3097 h 8979"/>
              <a:gd name="connsiteX5" fmla="*/ 0 w 9545"/>
              <a:gd name="connsiteY5" fmla="*/ 4375 h 8979"/>
              <a:gd name="connsiteX6" fmla="*/ 454 w 9545"/>
              <a:gd name="connsiteY6" fmla="*/ 5697 h 8979"/>
              <a:gd name="connsiteX7" fmla="*/ 1143 w 9545"/>
              <a:gd name="connsiteY7" fmla="*/ 7386 h 8979"/>
              <a:gd name="connsiteX8" fmla="*/ 3655 w 9545"/>
              <a:gd name="connsiteY8" fmla="*/ 6158 h 8979"/>
              <a:gd name="connsiteX9" fmla="*/ 3993 w 9545"/>
              <a:gd name="connsiteY9" fmla="*/ 6609 h 8979"/>
              <a:gd name="connsiteX10" fmla="*/ 4555 w 9545"/>
              <a:gd name="connsiteY10" fmla="*/ 6619 h 8979"/>
              <a:gd name="connsiteX11" fmla="*/ 4545 w 9545"/>
              <a:gd name="connsiteY11" fmla="*/ 7017 h 8979"/>
              <a:gd name="connsiteX12" fmla="*/ 4090 w 9545"/>
              <a:gd name="connsiteY12" fmla="*/ 7678 h 8979"/>
              <a:gd name="connsiteX13" fmla="*/ 6962 w 9545"/>
              <a:gd name="connsiteY13" fmla="*/ 5954 h 8979"/>
              <a:gd name="connsiteX14" fmla="*/ 6278 w 9545"/>
              <a:gd name="connsiteY14" fmla="*/ 8191 h 8979"/>
              <a:gd name="connsiteX15" fmla="*/ 7696 w 9545"/>
              <a:gd name="connsiteY15" fmla="*/ 8979 h 8979"/>
              <a:gd name="connsiteX16" fmla="*/ 8181 w 9545"/>
              <a:gd name="connsiteY16" fmla="*/ 8339 h 8979"/>
              <a:gd name="connsiteX17" fmla="*/ 9090 w 9545"/>
              <a:gd name="connsiteY17" fmla="*/ 6358 h 8979"/>
              <a:gd name="connsiteX18" fmla="*/ 9545 w 9545"/>
              <a:gd name="connsiteY18" fmla="*/ 6358 h 8979"/>
              <a:gd name="connsiteX19" fmla="*/ 9084 w 9545"/>
              <a:gd name="connsiteY19" fmla="*/ 2693 h 8979"/>
              <a:gd name="connsiteX20" fmla="*/ 8096 w 9545"/>
              <a:gd name="connsiteY20" fmla="*/ 770 h 8979"/>
              <a:gd name="connsiteX21" fmla="*/ 6714 w 9545"/>
              <a:gd name="connsiteY21" fmla="*/ 1747 h 8979"/>
              <a:gd name="connsiteX22" fmla="*/ 5321 w 9545"/>
              <a:gd name="connsiteY22" fmla="*/ 0 h 8979"/>
              <a:gd name="connsiteX23" fmla="*/ 5847 w 9545"/>
              <a:gd name="connsiteY23" fmla="*/ 2791 h 8979"/>
              <a:gd name="connsiteX0" fmla="*/ 6126 w 10000"/>
              <a:gd name="connsiteY0" fmla="*/ 3108 h 10000"/>
              <a:gd name="connsiteX1" fmla="*/ 4527 w 10000"/>
              <a:gd name="connsiteY1" fmla="*/ 2871 h 10000"/>
              <a:gd name="connsiteX2" fmla="*/ 4412 w 10000"/>
              <a:gd name="connsiteY2" fmla="*/ 4982 h 10000"/>
              <a:gd name="connsiteX3" fmla="*/ 235 w 10000"/>
              <a:gd name="connsiteY3" fmla="*/ 3449 h 10000"/>
              <a:gd name="connsiteX4" fmla="*/ 0 w 10000"/>
              <a:gd name="connsiteY4" fmla="*/ 4872 h 10000"/>
              <a:gd name="connsiteX5" fmla="*/ 476 w 10000"/>
              <a:gd name="connsiteY5" fmla="*/ 6345 h 10000"/>
              <a:gd name="connsiteX6" fmla="*/ 1197 w 10000"/>
              <a:gd name="connsiteY6" fmla="*/ 8226 h 10000"/>
              <a:gd name="connsiteX7" fmla="*/ 3829 w 10000"/>
              <a:gd name="connsiteY7" fmla="*/ 6858 h 10000"/>
              <a:gd name="connsiteX8" fmla="*/ 4183 w 10000"/>
              <a:gd name="connsiteY8" fmla="*/ 7361 h 10000"/>
              <a:gd name="connsiteX9" fmla="*/ 4772 w 10000"/>
              <a:gd name="connsiteY9" fmla="*/ 7372 h 10000"/>
              <a:gd name="connsiteX10" fmla="*/ 4762 w 10000"/>
              <a:gd name="connsiteY10" fmla="*/ 7815 h 10000"/>
              <a:gd name="connsiteX11" fmla="*/ 4285 w 10000"/>
              <a:gd name="connsiteY11" fmla="*/ 8551 h 10000"/>
              <a:gd name="connsiteX12" fmla="*/ 7294 w 10000"/>
              <a:gd name="connsiteY12" fmla="*/ 6631 h 10000"/>
              <a:gd name="connsiteX13" fmla="*/ 6577 w 10000"/>
              <a:gd name="connsiteY13" fmla="*/ 9122 h 10000"/>
              <a:gd name="connsiteX14" fmla="*/ 8063 w 10000"/>
              <a:gd name="connsiteY14" fmla="*/ 10000 h 10000"/>
              <a:gd name="connsiteX15" fmla="*/ 8571 w 10000"/>
              <a:gd name="connsiteY15" fmla="*/ 9287 h 10000"/>
              <a:gd name="connsiteX16" fmla="*/ 9523 w 10000"/>
              <a:gd name="connsiteY16" fmla="*/ 7081 h 10000"/>
              <a:gd name="connsiteX17" fmla="*/ 10000 w 10000"/>
              <a:gd name="connsiteY17" fmla="*/ 7081 h 10000"/>
              <a:gd name="connsiteX18" fmla="*/ 9517 w 10000"/>
              <a:gd name="connsiteY18" fmla="*/ 2999 h 10000"/>
              <a:gd name="connsiteX19" fmla="*/ 8482 w 10000"/>
              <a:gd name="connsiteY19" fmla="*/ 858 h 10000"/>
              <a:gd name="connsiteX20" fmla="*/ 7034 w 10000"/>
              <a:gd name="connsiteY20" fmla="*/ 1946 h 10000"/>
              <a:gd name="connsiteX21" fmla="*/ 5575 w 10000"/>
              <a:gd name="connsiteY21" fmla="*/ 0 h 10000"/>
              <a:gd name="connsiteX22" fmla="*/ 6126 w 10000"/>
              <a:gd name="connsiteY22" fmla="*/ 3108 h 10000"/>
              <a:gd name="connsiteX0" fmla="*/ 6126 w 10000"/>
              <a:gd name="connsiteY0" fmla="*/ 3108 h 10000"/>
              <a:gd name="connsiteX1" fmla="*/ 4527 w 10000"/>
              <a:gd name="connsiteY1" fmla="*/ 2871 h 10000"/>
              <a:gd name="connsiteX2" fmla="*/ 4412 w 10000"/>
              <a:gd name="connsiteY2" fmla="*/ 4982 h 10000"/>
              <a:gd name="connsiteX3" fmla="*/ 0 w 10000"/>
              <a:gd name="connsiteY3" fmla="*/ 4872 h 10000"/>
              <a:gd name="connsiteX4" fmla="*/ 476 w 10000"/>
              <a:gd name="connsiteY4" fmla="*/ 6345 h 10000"/>
              <a:gd name="connsiteX5" fmla="*/ 1197 w 10000"/>
              <a:gd name="connsiteY5" fmla="*/ 8226 h 10000"/>
              <a:gd name="connsiteX6" fmla="*/ 3829 w 10000"/>
              <a:gd name="connsiteY6" fmla="*/ 6858 h 10000"/>
              <a:gd name="connsiteX7" fmla="*/ 4183 w 10000"/>
              <a:gd name="connsiteY7" fmla="*/ 7361 h 10000"/>
              <a:gd name="connsiteX8" fmla="*/ 4772 w 10000"/>
              <a:gd name="connsiteY8" fmla="*/ 7372 h 10000"/>
              <a:gd name="connsiteX9" fmla="*/ 4762 w 10000"/>
              <a:gd name="connsiteY9" fmla="*/ 7815 h 10000"/>
              <a:gd name="connsiteX10" fmla="*/ 4285 w 10000"/>
              <a:gd name="connsiteY10" fmla="*/ 8551 h 10000"/>
              <a:gd name="connsiteX11" fmla="*/ 7294 w 10000"/>
              <a:gd name="connsiteY11" fmla="*/ 6631 h 10000"/>
              <a:gd name="connsiteX12" fmla="*/ 6577 w 10000"/>
              <a:gd name="connsiteY12" fmla="*/ 9122 h 10000"/>
              <a:gd name="connsiteX13" fmla="*/ 8063 w 10000"/>
              <a:gd name="connsiteY13" fmla="*/ 10000 h 10000"/>
              <a:gd name="connsiteX14" fmla="*/ 8571 w 10000"/>
              <a:gd name="connsiteY14" fmla="*/ 9287 h 10000"/>
              <a:gd name="connsiteX15" fmla="*/ 9523 w 10000"/>
              <a:gd name="connsiteY15" fmla="*/ 7081 h 10000"/>
              <a:gd name="connsiteX16" fmla="*/ 10000 w 10000"/>
              <a:gd name="connsiteY16" fmla="*/ 7081 h 10000"/>
              <a:gd name="connsiteX17" fmla="*/ 9517 w 10000"/>
              <a:gd name="connsiteY17" fmla="*/ 2999 h 10000"/>
              <a:gd name="connsiteX18" fmla="*/ 8482 w 10000"/>
              <a:gd name="connsiteY18" fmla="*/ 858 h 10000"/>
              <a:gd name="connsiteX19" fmla="*/ 7034 w 10000"/>
              <a:gd name="connsiteY19" fmla="*/ 1946 h 10000"/>
              <a:gd name="connsiteX20" fmla="*/ 5575 w 10000"/>
              <a:gd name="connsiteY20" fmla="*/ 0 h 10000"/>
              <a:gd name="connsiteX21" fmla="*/ 6126 w 10000"/>
              <a:gd name="connsiteY21" fmla="*/ 3108 h 10000"/>
              <a:gd name="connsiteX0" fmla="*/ 5650 w 9524"/>
              <a:gd name="connsiteY0" fmla="*/ 3108 h 10000"/>
              <a:gd name="connsiteX1" fmla="*/ 4051 w 9524"/>
              <a:gd name="connsiteY1" fmla="*/ 2871 h 10000"/>
              <a:gd name="connsiteX2" fmla="*/ 3936 w 9524"/>
              <a:gd name="connsiteY2" fmla="*/ 4982 h 10000"/>
              <a:gd name="connsiteX3" fmla="*/ 0 w 9524"/>
              <a:gd name="connsiteY3" fmla="*/ 6345 h 10000"/>
              <a:gd name="connsiteX4" fmla="*/ 721 w 9524"/>
              <a:gd name="connsiteY4" fmla="*/ 8226 h 10000"/>
              <a:gd name="connsiteX5" fmla="*/ 3353 w 9524"/>
              <a:gd name="connsiteY5" fmla="*/ 6858 h 10000"/>
              <a:gd name="connsiteX6" fmla="*/ 3707 w 9524"/>
              <a:gd name="connsiteY6" fmla="*/ 7361 h 10000"/>
              <a:gd name="connsiteX7" fmla="*/ 4296 w 9524"/>
              <a:gd name="connsiteY7" fmla="*/ 7372 h 10000"/>
              <a:gd name="connsiteX8" fmla="*/ 4286 w 9524"/>
              <a:gd name="connsiteY8" fmla="*/ 7815 h 10000"/>
              <a:gd name="connsiteX9" fmla="*/ 3809 w 9524"/>
              <a:gd name="connsiteY9" fmla="*/ 8551 h 10000"/>
              <a:gd name="connsiteX10" fmla="*/ 6818 w 9524"/>
              <a:gd name="connsiteY10" fmla="*/ 6631 h 10000"/>
              <a:gd name="connsiteX11" fmla="*/ 6101 w 9524"/>
              <a:gd name="connsiteY11" fmla="*/ 9122 h 10000"/>
              <a:gd name="connsiteX12" fmla="*/ 7587 w 9524"/>
              <a:gd name="connsiteY12" fmla="*/ 10000 h 10000"/>
              <a:gd name="connsiteX13" fmla="*/ 8095 w 9524"/>
              <a:gd name="connsiteY13" fmla="*/ 9287 h 10000"/>
              <a:gd name="connsiteX14" fmla="*/ 9047 w 9524"/>
              <a:gd name="connsiteY14" fmla="*/ 7081 h 10000"/>
              <a:gd name="connsiteX15" fmla="*/ 9524 w 9524"/>
              <a:gd name="connsiteY15" fmla="*/ 7081 h 10000"/>
              <a:gd name="connsiteX16" fmla="*/ 9041 w 9524"/>
              <a:gd name="connsiteY16" fmla="*/ 2999 h 10000"/>
              <a:gd name="connsiteX17" fmla="*/ 8006 w 9524"/>
              <a:gd name="connsiteY17" fmla="*/ 858 h 10000"/>
              <a:gd name="connsiteX18" fmla="*/ 6558 w 9524"/>
              <a:gd name="connsiteY18" fmla="*/ 1946 h 10000"/>
              <a:gd name="connsiteX19" fmla="*/ 5099 w 9524"/>
              <a:gd name="connsiteY19" fmla="*/ 0 h 10000"/>
              <a:gd name="connsiteX20" fmla="*/ 5650 w 9524"/>
              <a:gd name="connsiteY20" fmla="*/ 3108 h 10000"/>
              <a:gd name="connsiteX0" fmla="*/ 5175 w 9243"/>
              <a:gd name="connsiteY0" fmla="*/ 3108 h 10000"/>
              <a:gd name="connsiteX1" fmla="*/ 3496 w 9243"/>
              <a:gd name="connsiteY1" fmla="*/ 2871 h 10000"/>
              <a:gd name="connsiteX2" fmla="*/ 3376 w 9243"/>
              <a:gd name="connsiteY2" fmla="*/ 4982 h 10000"/>
              <a:gd name="connsiteX3" fmla="*/ 0 w 9243"/>
              <a:gd name="connsiteY3" fmla="*/ 8226 h 10000"/>
              <a:gd name="connsiteX4" fmla="*/ 2764 w 9243"/>
              <a:gd name="connsiteY4" fmla="*/ 6858 h 10000"/>
              <a:gd name="connsiteX5" fmla="*/ 3135 w 9243"/>
              <a:gd name="connsiteY5" fmla="*/ 7361 h 10000"/>
              <a:gd name="connsiteX6" fmla="*/ 3754 w 9243"/>
              <a:gd name="connsiteY6" fmla="*/ 7372 h 10000"/>
              <a:gd name="connsiteX7" fmla="*/ 3743 w 9243"/>
              <a:gd name="connsiteY7" fmla="*/ 7815 h 10000"/>
              <a:gd name="connsiteX8" fmla="*/ 3242 w 9243"/>
              <a:gd name="connsiteY8" fmla="*/ 8551 h 10000"/>
              <a:gd name="connsiteX9" fmla="*/ 6402 w 9243"/>
              <a:gd name="connsiteY9" fmla="*/ 6631 h 10000"/>
              <a:gd name="connsiteX10" fmla="*/ 5649 w 9243"/>
              <a:gd name="connsiteY10" fmla="*/ 9122 h 10000"/>
              <a:gd name="connsiteX11" fmla="*/ 7209 w 9243"/>
              <a:gd name="connsiteY11" fmla="*/ 10000 h 10000"/>
              <a:gd name="connsiteX12" fmla="*/ 7743 w 9243"/>
              <a:gd name="connsiteY12" fmla="*/ 9287 h 10000"/>
              <a:gd name="connsiteX13" fmla="*/ 8742 w 9243"/>
              <a:gd name="connsiteY13" fmla="*/ 7081 h 10000"/>
              <a:gd name="connsiteX14" fmla="*/ 9243 w 9243"/>
              <a:gd name="connsiteY14" fmla="*/ 7081 h 10000"/>
              <a:gd name="connsiteX15" fmla="*/ 8736 w 9243"/>
              <a:gd name="connsiteY15" fmla="*/ 2999 h 10000"/>
              <a:gd name="connsiteX16" fmla="*/ 7649 w 9243"/>
              <a:gd name="connsiteY16" fmla="*/ 858 h 10000"/>
              <a:gd name="connsiteX17" fmla="*/ 6129 w 9243"/>
              <a:gd name="connsiteY17" fmla="*/ 1946 h 10000"/>
              <a:gd name="connsiteX18" fmla="*/ 4597 w 9243"/>
              <a:gd name="connsiteY18" fmla="*/ 0 h 10000"/>
              <a:gd name="connsiteX19" fmla="*/ 5175 w 9243"/>
              <a:gd name="connsiteY19" fmla="*/ 3108 h 10000"/>
              <a:gd name="connsiteX0" fmla="*/ 2609 w 7010"/>
              <a:gd name="connsiteY0" fmla="*/ 3108 h 10000"/>
              <a:gd name="connsiteX1" fmla="*/ 792 w 7010"/>
              <a:gd name="connsiteY1" fmla="*/ 2871 h 10000"/>
              <a:gd name="connsiteX2" fmla="*/ 662 w 7010"/>
              <a:gd name="connsiteY2" fmla="*/ 4982 h 10000"/>
              <a:gd name="connsiteX3" fmla="*/ 0 w 7010"/>
              <a:gd name="connsiteY3" fmla="*/ 6858 h 10000"/>
              <a:gd name="connsiteX4" fmla="*/ 402 w 7010"/>
              <a:gd name="connsiteY4" fmla="*/ 7361 h 10000"/>
              <a:gd name="connsiteX5" fmla="*/ 1071 w 7010"/>
              <a:gd name="connsiteY5" fmla="*/ 7372 h 10000"/>
              <a:gd name="connsiteX6" fmla="*/ 1060 w 7010"/>
              <a:gd name="connsiteY6" fmla="*/ 7815 h 10000"/>
              <a:gd name="connsiteX7" fmla="*/ 518 w 7010"/>
              <a:gd name="connsiteY7" fmla="*/ 8551 h 10000"/>
              <a:gd name="connsiteX8" fmla="*/ 3936 w 7010"/>
              <a:gd name="connsiteY8" fmla="*/ 6631 h 10000"/>
              <a:gd name="connsiteX9" fmla="*/ 3122 w 7010"/>
              <a:gd name="connsiteY9" fmla="*/ 9122 h 10000"/>
              <a:gd name="connsiteX10" fmla="*/ 4809 w 7010"/>
              <a:gd name="connsiteY10" fmla="*/ 10000 h 10000"/>
              <a:gd name="connsiteX11" fmla="*/ 5387 w 7010"/>
              <a:gd name="connsiteY11" fmla="*/ 9287 h 10000"/>
              <a:gd name="connsiteX12" fmla="*/ 6468 w 7010"/>
              <a:gd name="connsiteY12" fmla="*/ 7081 h 10000"/>
              <a:gd name="connsiteX13" fmla="*/ 7010 w 7010"/>
              <a:gd name="connsiteY13" fmla="*/ 7081 h 10000"/>
              <a:gd name="connsiteX14" fmla="*/ 6461 w 7010"/>
              <a:gd name="connsiteY14" fmla="*/ 2999 h 10000"/>
              <a:gd name="connsiteX15" fmla="*/ 5285 w 7010"/>
              <a:gd name="connsiteY15" fmla="*/ 858 h 10000"/>
              <a:gd name="connsiteX16" fmla="*/ 3641 w 7010"/>
              <a:gd name="connsiteY16" fmla="*/ 1946 h 10000"/>
              <a:gd name="connsiteX17" fmla="*/ 1983 w 7010"/>
              <a:gd name="connsiteY17" fmla="*/ 0 h 10000"/>
              <a:gd name="connsiteX18" fmla="*/ 2609 w 7010"/>
              <a:gd name="connsiteY18" fmla="*/ 3108 h 10000"/>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512 w 10000"/>
              <a:gd name="connsiteY6" fmla="*/ 7815 h 11186"/>
              <a:gd name="connsiteX7" fmla="*/ 739 w 10000"/>
              <a:gd name="connsiteY7" fmla="*/ 8551 h 11186"/>
              <a:gd name="connsiteX8" fmla="*/ 5615 w 10000"/>
              <a:gd name="connsiteY8" fmla="*/ 6631 h 11186"/>
              <a:gd name="connsiteX9" fmla="*/ 4454 w 10000"/>
              <a:gd name="connsiteY9" fmla="*/ 9122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512 w 10000"/>
              <a:gd name="connsiteY6" fmla="*/ 7815 h 11186"/>
              <a:gd name="connsiteX7" fmla="*/ 739 w 10000"/>
              <a:gd name="connsiteY7" fmla="*/ 8551 h 11186"/>
              <a:gd name="connsiteX8" fmla="*/ 5615 w 10000"/>
              <a:gd name="connsiteY8" fmla="*/ 6631 h 11186"/>
              <a:gd name="connsiteX9" fmla="*/ 5133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512 w 10000"/>
              <a:gd name="connsiteY6" fmla="*/ 7815 h 11186"/>
              <a:gd name="connsiteX7" fmla="*/ 739 w 10000"/>
              <a:gd name="connsiteY7" fmla="*/ 8551 h 11186"/>
              <a:gd name="connsiteX8" fmla="*/ 6747 w 10000"/>
              <a:gd name="connsiteY8" fmla="*/ 6868 h 11186"/>
              <a:gd name="connsiteX9" fmla="*/ 5133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512 w 10000"/>
              <a:gd name="connsiteY6" fmla="*/ 7815 h 11186"/>
              <a:gd name="connsiteX7" fmla="*/ 3908 w 10000"/>
              <a:gd name="connsiteY7" fmla="*/ 6891 h 11186"/>
              <a:gd name="connsiteX8" fmla="*/ 6747 w 10000"/>
              <a:gd name="connsiteY8" fmla="*/ 6868 h 11186"/>
              <a:gd name="connsiteX9" fmla="*/ 5133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965 w 10000"/>
              <a:gd name="connsiteY6" fmla="*/ 10661 h 11186"/>
              <a:gd name="connsiteX7" fmla="*/ 3908 w 10000"/>
              <a:gd name="connsiteY7" fmla="*/ 6891 h 11186"/>
              <a:gd name="connsiteX8" fmla="*/ 6747 w 10000"/>
              <a:gd name="connsiteY8" fmla="*/ 6868 h 11186"/>
              <a:gd name="connsiteX9" fmla="*/ 5133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965 w 10000"/>
              <a:gd name="connsiteY6" fmla="*/ 10661 h 11186"/>
              <a:gd name="connsiteX7" fmla="*/ 3908 w 10000"/>
              <a:gd name="connsiteY7" fmla="*/ 6891 h 11186"/>
              <a:gd name="connsiteX8" fmla="*/ 6747 w 10000"/>
              <a:gd name="connsiteY8" fmla="*/ 6868 h 11186"/>
              <a:gd name="connsiteX9" fmla="*/ 6038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965 w 10000"/>
              <a:gd name="connsiteY6" fmla="*/ 10661 h 11186"/>
              <a:gd name="connsiteX7" fmla="*/ 3908 w 10000"/>
              <a:gd name="connsiteY7" fmla="*/ 6891 h 11186"/>
              <a:gd name="connsiteX8" fmla="*/ 5842 w 10000"/>
              <a:gd name="connsiteY8" fmla="*/ 8054 h 11186"/>
              <a:gd name="connsiteX9" fmla="*/ 6038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965 w 10000"/>
              <a:gd name="connsiteY6" fmla="*/ 10661 h 11186"/>
              <a:gd name="connsiteX7" fmla="*/ 4134 w 10000"/>
              <a:gd name="connsiteY7" fmla="*/ 9026 h 11186"/>
              <a:gd name="connsiteX8" fmla="*/ 5842 w 10000"/>
              <a:gd name="connsiteY8" fmla="*/ 8054 h 11186"/>
              <a:gd name="connsiteX9" fmla="*/ 6038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847"/>
              <a:gd name="connsiteX1" fmla="*/ 1130 w 10000"/>
              <a:gd name="connsiteY1" fmla="*/ 2871 h 11847"/>
              <a:gd name="connsiteX2" fmla="*/ 944 w 10000"/>
              <a:gd name="connsiteY2" fmla="*/ 4982 h 11847"/>
              <a:gd name="connsiteX3" fmla="*/ 0 w 10000"/>
              <a:gd name="connsiteY3" fmla="*/ 6858 h 11847"/>
              <a:gd name="connsiteX4" fmla="*/ 573 w 10000"/>
              <a:gd name="connsiteY4" fmla="*/ 7361 h 11847"/>
              <a:gd name="connsiteX5" fmla="*/ 1528 w 10000"/>
              <a:gd name="connsiteY5" fmla="*/ 7372 h 11847"/>
              <a:gd name="connsiteX6" fmla="*/ 2191 w 10000"/>
              <a:gd name="connsiteY6" fmla="*/ 11847 h 11847"/>
              <a:gd name="connsiteX7" fmla="*/ 4134 w 10000"/>
              <a:gd name="connsiteY7" fmla="*/ 9026 h 11847"/>
              <a:gd name="connsiteX8" fmla="*/ 5842 w 10000"/>
              <a:gd name="connsiteY8" fmla="*/ 8054 h 11847"/>
              <a:gd name="connsiteX9" fmla="*/ 6038 w 10000"/>
              <a:gd name="connsiteY9" fmla="*/ 9359 h 11847"/>
              <a:gd name="connsiteX10" fmla="*/ 6860 w 10000"/>
              <a:gd name="connsiteY10" fmla="*/ 11186 h 11847"/>
              <a:gd name="connsiteX11" fmla="*/ 7685 w 10000"/>
              <a:gd name="connsiteY11" fmla="*/ 9287 h 11847"/>
              <a:gd name="connsiteX12" fmla="*/ 9227 w 10000"/>
              <a:gd name="connsiteY12" fmla="*/ 7081 h 11847"/>
              <a:gd name="connsiteX13" fmla="*/ 10000 w 10000"/>
              <a:gd name="connsiteY13" fmla="*/ 7081 h 11847"/>
              <a:gd name="connsiteX14" fmla="*/ 9217 w 10000"/>
              <a:gd name="connsiteY14" fmla="*/ 2999 h 11847"/>
              <a:gd name="connsiteX15" fmla="*/ 7539 w 10000"/>
              <a:gd name="connsiteY15" fmla="*/ 858 h 11847"/>
              <a:gd name="connsiteX16" fmla="*/ 5194 w 10000"/>
              <a:gd name="connsiteY16" fmla="*/ 1946 h 11847"/>
              <a:gd name="connsiteX17" fmla="*/ 2829 w 10000"/>
              <a:gd name="connsiteY17" fmla="*/ 0 h 11847"/>
              <a:gd name="connsiteX18" fmla="*/ 3722 w 10000"/>
              <a:gd name="connsiteY18" fmla="*/ 3108 h 11847"/>
              <a:gd name="connsiteX0" fmla="*/ 3722 w 10000"/>
              <a:gd name="connsiteY0" fmla="*/ 3108 h 11847"/>
              <a:gd name="connsiteX1" fmla="*/ 1130 w 10000"/>
              <a:gd name="connsiteY1" fmla="*/ 2871 h 11847"/>
              <a:gd name="connsiteX2" fmla="*/ 944 w 10000"/>
              <a:gd name="connsiteY2" fmla="*/ 4982 h 11847"/>
              <a:gd name="connsiteX3" fmla="*/ 0 w 10000"/>
              <a:gd name="connsiteY3" fmla="*/ 6858 h 11847"/>
              <a:gd name="connsiteX4" fmla="*/ 573 w 10000"/>
              <a:gd name="connsiteY4" fmla="*/ 7361 h 11847"/>
              <a:gd name="connsiteX5" fmla="*/ 849 w 10000"/>
              <a:gd name="connsiteY5" fmla="*/ 9032 h 11847"/>
              <a:gd name="connsiteX6" fmla="*/ 2191 w 10000"/>
              <a:gd name="connsiteY6" fmla="*/ 11847 h 11847"/>
              <a:gd name="connsiteX7" fmla="*/ 4134 w 10000"/>
              <a:gd name="connsiteY7" fmla="*/ 9026 h 11847"/>
              <a:gd name="connsiteX8" fmla="*/ 5842 w 10000"/>
              <a:gd name="connsiteY8" fmla="*/ 8054 h 11847"/>
              <a:gd name="connsiteX9" fmla="*/ 6038 w 10000"/>
              <a:gd name="connsiteY9" fmla="*/ 9359 h 11847"/>
              <a:gd name="connsiteX10" fmla="*/ 6860 w 10000"/>
              <a:gd name="connsiteY10" fmla="*/ 11186 h 11847"/>
              <a:gd name="connsiteX11" fmla="*/ 7685 w 10000"/>
              <a:gd name="connsiteY11" fmla="*/ 9287 h 11847"/>
              <a:gd name="connsiteX12" fmla="*/ 9227 w 10000"/>
              <a:gd name="connsiteY12" fmla="*/ 7081 h 11847"/>
              <a:gd name="connsiteX13" fmla="*/ 10000 w 10000"/>
              <a:gd name="connsiteY13" fmla="*/ 7081 h 11847"/>
              <a:gd name="connsiteX14" fmla="*/ 9217 w 10000"/>
              <a:gd name="connsiteY14" fmla="*/ 2999 h 11847"/>
              <a:gd name="connsiteX15" fmla="*/ 7539 w 10000"/>
              <a:gd name="connsiteY15" fmla="*/ 858 h 11847"/>
              <a:gd name="connsiteX16" fmla="*/ 5194 w 10000"/>
              <a:gd name="connsiteY16" fmla="*/ 1946 h 11847"/>
              <a:gd name="connsiteX17" fmla="*/ 2829 w 10000"/>
              <a:gd name="connsiteY17" fmla="*/ 0 h 11847"/>
              <a:gd name="connsiteX18" fmla="*/ 3722 w 10000"/>
              <a:gd name="connsiteY18" fmla="*/ 3108 h 11847"/>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849 w 10000"/>
              <a:gd name="connsiteY5" fmla="*/ 9032 h 11186"/>
              <a:gd name="connsiteX6" fmla="*/ 2870 w 10000"/>
              <a:gd name="connsiteY6" fmla="*/ 10898 h 11186"/>
              <a:gd name="connsiteX7" fmla="*/ 4134 w 10000"/>
              <a:gd name="connsiteY7" fmla="*/ 9026 h 11186"/>
              <a:gd name="connsiteX8" fmla="*/ 5842 w 10000"/>
              <a:gd name="connsiteY8" fmla="*/ 8054 h 11186"/>
              <a:gd name="connsiteX9" fmla="*/ 6038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2870 w 10000"/>
              <a:gd name="connsiteY5" fmla="*/ 10898 h 11186"/>
              <a:gd name="connsiteX6" fmla="*/ 4134 w 10000"/>
              <a:gd name="connsiteY6" fmla="*/ 9026 h 11186"/>
              <a:gd name="connsiteX7" fmla="*/ 5842 w 10000"/>
              <a:gd name="connsiteY7" fmla="*/ 8054 h 11186"/>
              <a:gd name="connsiteX8" fmla="*/ 6038 w 10000"/>
              <a:gd name="connsiteY8" fmla="*/ 9359 h 11186"/>
              <a:gd name="connsiteX9" fmla="*/ 6860 w 10000"/>
              <a:gd name="connsiteY9" fmla="*/ 11186 h 11186"/>
              <a:gd name="connsiteX10" fmla="*/ 7685 w 10000"/>
              <a:gd name="connsiteY10" fmla="*/ 9287 h 11186"/>
              <a:gd name="connsiteX11" fmla="*/ 9227 w 10000"/>
              <a:gd name="connsiteY11" fmla="*/ 7081 h 11186"/>
              <a:gd name="connsiteX12" fmla="*/ 10000 w 10000"/>
              <a:gd name="connsiteY12" fmla="*/ 7081 h 11186"/>
              <a:gd name="connsiteX13" fmla="*/ 9217 w 10000"/>
              <a:gd name="connsiteY13" fmla="*/ 2999 h 11186"/>
              <a:gd name="connsiteX14" fmla="*/ 7539 w 10000"/>
              <a:gd name="connsiteY14" fmla="*/ 858 h 11186"/>
              <a:gd name="connsiteX15" fmla="*/ 5194 w 10000"/>
              <a:gd name="connsiteY15" fmla="*/ 1946 h 11186"/>
              <a:gd name="connsiteX16" fmla="*/ 2829 w 10000"/>
              <a:gd name="connsiteY16" fmla="*/ 0 h 11186"/>
              <a:gd name="connsiteX17" fmla="*/ 3722 w 10000"/>
              <a:gd name="connsiteY17"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2870 w 10000"/>
              <a:gd name="connsiteY4" fmla="*/ 10898 h 11186"/>
              <a:gd name="connsiteX5" fmla="*/ 4134 w 10000"/>
              <a:gd name="connsiteY5" fmla="*/ 9026 h 11186"/>
              <a:gd name="connsiteX6" fmla="*/ 5842 w 10000"/>
              <a:gd name="connsiteY6" fmla="*/ 8054 h 11186"/>
              <a:gd name="connsiteX7" fmla="*/ 6038 w 10000"/>
              <a:gd name="connsiteY7" fmla="*/ 9359 h 11186"/>
              <a:gd name="connsiteX8" fmla="*/ 6860 w 10000"/>
              <a:gd name="connsiteY8" fmla="*/ 11186 h 11186"/>
              <a:gd name="connsiteX9" fmla="*/ 7685 w 10000"/>
              <a:gd name="connsiteY9" fmla="*/ 9287 h 11186"/>
              <a:gd name="connsiteX10" fmla="*/ 9227 w 10000"/>
              <a:gd name="connsiteY10" fmla="*/ 7081 h 11186"/>
              <a:gd name="connsiteX11" fmla="*/ 10000 w 10000"/>
              <a:gd name="connsiteY11" fmla="*/ 7081 h 11186"/>
              <a:gd name="connsiteX12" fmla="*/ 9217 w 10000"/>
              <a:gd name="connsiteY12" fmla="*/ 2999 h 11186"/>
              <a:gd name="connsiteX13" fmla="*/ 7539 w 10000"/>
              <a:gd name="connsiteY13" fmla="*/ 858 h 11186"/>
              <a:gd name="connsiteX14" fmla="*/ 5194 w 10000"/>
              <a:gd name="connsiteY14" fmla="*/ 1946 h 11186"/>
              <a:gd name="connsiteX15" fmla="*/ 2829 w 10000"/>
              <a:gd name="connsiteY15" fmla="*/ 0 h 11186"/>
              <a:gd name="connsiteX16" fmla="*/ 3722 w 10000"/>
              <a:gd name="connsiteY16" fmla="*/ 3108 h 11186"/>
              <a:gd name="connsiteX0" fmla="*/ 3722 w 10000"/>
              <a:gd name="connsiteY0" fmla="*/ 3108 h 11186"/>
              <a:gd name="connsiteX1" fmla="*/ 1130 w 10000"/>
              <a:gd name="connsiteY1" fmla="*/ 2871 h 11186"/>
              <a:gd name="connsiteX2" fmla="*/ 0 w 10000"/>
              <a:gd name="connsiteY2" fmla="*/ 6858 h 11186"/>
              <a:gd name="connsiteX3" fmla="*/ 2870 w 10000"/>
              <a:gd name="connsiteY3" fmla="*/ 10898 h 11186"/>
              <a:gd name="connsiteX4" fmla="*/ 4134 w 10000"/>
              <a:gd name="connsiteY4" fmla="*/ 9026 h 11186"/>
              <a:gd name="connsiteX5" fmla="*/ 5842 w 10000"/>
              <a:gd name="connsiteY5" fmla="*/ 8054 h 11186"/>
              <a:gd name="connsiteX6" fmla="*/ 6038 w 10000"/>
              <a:gd name="connsiteY6" fmla="*/ 9359 h 11186"/>
              <a:gd name="connsiteX7" fmla="*/ 6860 w 10000"/>
              <a:gd name="connsiteY7" fmla="*/ 11186 h 11186"/>
              <a:gd name="connsiteX8" fmla="*/ 7685 w 10000"/>
              <a:gd name="connsiteY8" fmla="*/ 9287 h 11186"/>
              <a:gd name="connsiteX9" fmla="*/ 9227 w 10000"/>
              <a:gd name="connsiteY9" fmla="*/ 7081 h 11186"/>
              <a:gd name="connsiteX10" fmla="*/ 10000 w 10000"/>
              <a:gd name="connsiteY10" fmla="*/ 7081 h 11186"/>
              <a:gd name="connsiteX11" fmla="*/ 9217 w 10000"/>
              <a:gd name="connsiteY11" fmla="*/ 2999 h 11186"/>
              <a:gd name="connsiteX12" fmla="*/ 7539 w 10000"/>
              <a:gd name="connsiteY12" fmla="*/ 858 h 11186"/>
              <a:gd name="connsiteX13" fmla="*/ 5194 w 10000"/>
              <a:gd name="connsiteY13" fmla="*/ 1946 h 11186"/>
              <a:gd name="connsiteX14" fmla="*/ 2829 w 10000"/>
              <a:gd name="connsiteY14" fmla="*/ 0 h 11186"/>
              <a:gd name="connsiteX15" fmla="*/ 3722 w 10000"/>
              <a:gd name="connsiteY15" fmla="*/ 3108 h 11186"/>
              <a:gd name="connsiteX0" fmla="*/ 2592 w 8870"/>
              <a:gd name="connsiteY0" fmla="*/ 3108 h 11186"/>
              <a:gd name="connsiteX1" fmla="*/ 0 w 8870"/>
              <a:gd name="connsiteY1" fmla="*/ 2871 h 11186"/>
              <a:gd name="connsiteX2" fmla="*/ 228 w 8870"/>
              <a:gd name="connsiteY2" fmla="*/ 6858 h 11186"/>
              <a:gd name="connsiteX3" fmla="*/ 1740 w 8870"/>
              <a:gd name="connsiteY3" fmla="*/ 10898 h 11186"/>
              <a:gd name="connsiteX4" fmla="*/ 3004 w 8870"/>
              <a:gd name="connsiteY4" fmla="*/ 9026 h 11186"/>
              <a:gd name="connsiteX5" fmla="*/ 4712 w 8870"/>
              <a:gd name="connsiteY5" fmla="*/ 8054 h 11186"/>
              <a:gd name="connsiteX6" fmla="*/ 4908 w 8870"/>
              <a:gd name="connsiteY6" fmla="*/ 9359 h 11186"/>
              <a:gd name="connsiteX7" fmla="*/ 5730 w 8870"/>
              <a:gd name="connsiteY7" fmla="*/ 11186 h 11186"/>
              <a:gd name="connsiteX8" fmla="*/ 6555 w 8870"/>
              <a:gd name="connsiteY8" fmla="*/ 9287 h 11186"/>
              <a:gd name="connsiteX9" fmla="*/ 8097 w 8870"/>
              <a:gd name="connsiteY9" fmla="*/ 7081 h 11186"/>
              <a:gd name="connsiteX10" fmla="*/ 8870 w 8870"/>
              <a:gd name="connsiteY10" fmla="*/ 7081 h 11186"/>
              <a:gd name="connsiteX11" fmla="*/ 8087 w 8870"/>
              <a:gd name="connsiteY11" fmla="*/ 2999 h 11186"/>
              <a:gd name="connsiteX12" fmla="*/ 6409 w 8870"/>
              <a:gd name="connsiteY12" fmla="*/ 858 h 11186"/>
              <a:gd name="connsiteX13" fmla="*/ 4064 w 8870"/>
              <a:gd name="connsiteY13" fmla="*/ 1946 h 11186"/>
              <a:gd name="connsiteX14" fmla="*/ 1699 w 8870"/>
              <a:gd name="connsiteY14" fmla="*/ 0 h 11186"/>
              <a:gd name="connsiteX15" fmla="*/ 2592 w 8870"/>
              <a:gd name="connsiteY15" fmla="*/ 3108 h 11186"/>
              <a:gd name="connsiteX0" fmla="*/ 2922 w 10000"/>
              <a:gd name="connsiteY0" fmla="*/ 2778 h 10000"/>
              <a:gd name="connsiteX1" fmla="*/ 0 w 10000"/>
              <a:gd name="connsiteY1" fmla="*/ 2567 h 10000"/>
              <a:gd name="connsiteX2" fmla="*/ 257 w 10000"/>
              <a:gd name="connsiteY2" fmla="*/ 6979 h 10000"/>
              <a:gd name="connsiteX3" fmla="*/ 1962 w 10000"/>
              <a:gd name="connsiteY3" fmla="*/ 9743 h 10000"/>
              <a:gd name="connsiteX4" fmla="*/ 3387 w 10000"/>
              <a:gd name="connsiteY4" fmla="*/ 8069 h 10000"/>
              <a:gd name="connsiteX5" fmla="*/ 5312 w 10000"/>
              <a:gd name="connsiteY5" fmla="*/ 7200 h 10000"/>
              <a:gd name="connsiteX6" fmla="*/ 5533 w 10000"/>
              <a:gd name="connsiteY6" fmla="*/ 8367 h 10000"/>
              <a:gd name="connsiteX7" fmla="*/ 6460 w 10000"/>
              <a:gd name="connsiteY7" fmla="*/ 10000 h 10000"/>
              <a:gd name="connsiteX8" fmla="*/ 7390 w 10000"/>
              <a:gd name="connsiteY8" fmla="*/ 8302 h 10000"/>
              <a:gd name="connsiteX9" fmla="*/ 9129 w 10000"/>
              <a:gd name="connsiteY9" fmla="*/ 6330 h 10000"/>
              <a:gd name="connsiteX10" fmla="*/ 10000 w 10000"/>
              <a:gd name="connsiteY10" fmla="*/ 6330 h 10000"/>
              <a:gd name="connsiteX11" fmla="*/ 9117 w 10000"/>
              <a:gd name="connsiteY11" fmla="*/ 2681 h 10000"/>
              <a:gd name="connsiteX12" fmla="*/ 7225 w 10000"/>
              <a:gd name="connsiteY12" fmla="*/ 767 h 10000"/>
              <a:gd name="connsiteX13" fmla="*/ 4582 w 10000"/>
              <a:gd name="connsiteY13" fmla="*/ 1740 h 10000"/>
              <a:gd name="connsiteX14" fmla="*/ 1915 w 10000"/>
              <a:gd name="connsiteY14" fmla="*/ 0 h 10000"/>
              <a:gd name="connsiteX15" fmla="*/ 2922 w 10000"/>
              <a:gd name="connsiteY15" fmla="*/ 2778 h 10000"/>
              <a:gd name="connsiteX0" fmla="*/ 2922 w 10000"/>
              <a:gd name="connsiteY0" fmla="*/ 2778 h 10000"/>
              <a:gd name="connsiteX1" fmla="*/ 0 w 10000"/>
              <a:gd name="connsiteY1" fmla="*/ 2567 h 10000"/>
              <a:gd name="connsiteX2" fmla="*/ 257 w 10000"/>
              <a:gd name="connsiteY2" fmla="*/ 6979 h 10000"/>
              <a:gd name="connsiteX3" fmla="*/ 1962 w 10000"/>
              <a:gd name="connsiteY3" fmla="*/ 9743 h 10000"/>
              <a:gd name="connsiteX4" fmla="*/ 3387 w 10000"/>
              <a:gd name="connsiteY4" fmla="*/ 8069 h 10000"/>
              <a:gd name="connsiteX5" fmla="*/ 5312 w 10000"/>
              <a:gd name="connsiteY5" fmla="*/ 7200 h 10000"/>
              <a:gd name="connsiteX6" fmla="*/ 5533 w 10000"/>
              <a:gd name="connsiteY6" fmla="*/ 8367 h 10000"/>
              <a:gd name="connsiteX7" fmla="*/ 6460 w 10000"/>
              <a:gd name="connsiteY7" fmla="*/ 10000 h 10000"/>
              <a:gd name="connsiteX8" fmla="*/ 7390 w 10000"/>
              <a:gd name="connsiteY8" fmla="*/ 8302 h 10000"/>
              <a:gd name="connsiteX9" fmla="*/ 10000 w 10000"/>
              <a:gd name="connsiteY9" fmla="*/ 6330 h 10000"/>
              <a:gd name="connsiteX10" fmla="*/ 9117 w 10000"/>
              <a:gd name="connsiteY10" fmla="*/ 2681 h 10000"/>
              <a:gd name="connsiteX11" fmla="*/ 7225 w 10000"/>
              <a:gd name="connsiteY11" fmla="*/ 767 h 10000"/>
              <a:gd name="connsiteX12" fmla="*/ 4582 w 10000"/>
              <a:gd name="connsiteY12" fmla="*/ 1740 h 10000"/>
              <a:gd name="connsiteX13" fmla="*/ 1915 w 10000"/>
              <a:gd name="connsiteY13" fmla="*/ 0 h 10000"/>
              <a:gd name="connsiteX14" fmla="*/ 2922 w 10000"/>
              <a:gd name="connsiteY14" fmla="*/ 2778 h 10000"/>
              <a:gd name="connsiteX0" fmla="*/ 2922 w 10000"/>
              <a:gd name="connsiteY0" fmla="*/ 2778 h 10000"/>
              <a:gd name="connsiteX1" fmla="*/ 0 w 10000"/>
              <a:gd name="connsiteY1" fmla="*/ 2567 h 10000"/>
              <a:gd name="connsiteX2" fmla="*/ 257 w 10000"/>
              <a:gd name="connsiteY2" fmla="*/ 6979 h 10000"/>
              <a:gd name="connsiteX3" fmla="*/ 1962 w 10000"/>
              <a:gd name="connsiteY3" fmla="*/ 9743 h 10000"/>
              <a:gd name="connsiteX4" fmla="*/ 3387 w 10000"/>
              <a:gd name="connsiteY4" fmla="*/ 8069 h 10000"/>
              <a:gd name="connsiteX5" fmla="*/ 5312 w 10000"/>
              <a:gd name="connsiteY5" fmla="*/ 7200 h 10000"/>
              <a:gd name="connsiteX6" fmla="*/ 5533 w 10000"/>
              <a:gd name="connsiteY6" fmla="*/ 8367 h 10000"/>
              <a:gd name="connsiteX7" fmla="*/ 6460 w 10000"/>
              <a:gd name="connsiteY7" fmla="*/ 10000 h 10000"/>
              <a:gd name="connsiteX8" fmla="*/ 10000 w 10000"/>
              <a:gd name="connsiteY8" fmla="*/ 6330 h 10000"/>
              <a:gd name="connsiteX9" fmla="*/ 9117 w 10000"/>
              <a:gd name="connsiteY9" fmla="*/ 2681 h 10000"/>
              <a:gd name="connsiteX10" fmla="*/ 7225 w 10000"/>
              <a:gd name="connsiteY10" fmla="*/ 767 h 10000"/>
              <a:gd name="connsiteX11" fmla="*/ 4582 w 10000"/>
              <a:gd name="connsiteY11" fmla="*/ 1740 h 10000"/>
              <a:gd name="connsiteX12" fmla="*/ 1915 w 10000"/>
              <a:gd name="connsiteY12" fmla="*/ 0 h 10000"/>
              <a:gd name="connsiteX13" fmla="*/ 2922 w 10000"/>
              <a:gd name="connsiteY13" fmla="*/ 2778 h 10000"/>
              <a:gd name="connsiteX0" fmla="*/ 2922 w 10000"/>
              <a:gd name="connsiteY0" fmla="*/ 2778 h 10005"/>
              <a:gd name="connsiteX1" fmla="*/ 0 w 10000"/>
              <a:gd name="connsiteY1" fmla="*/ 2567 h 10005"/>
              <a:gd name="connsiteX2" fmla="*/ 257 w 10000"/>
              <a:gd name="connsiteY2" fmla="*/ 6979 h 10005"/>
              <a:gd name="connsiteX3" fmla="*/ 1962 w 10000"/>
              <a:gd name="connsiteY3" fmla="*/ 9743 h 10005"/>
              <a:gd name="connsiteX4" fmla="*/ 3387 w 10000"/>
              <a:gd name="connsiteY4" fmla="*/ 8069 h 10005"/>
              <a:gd name="connsiteX5" fmla="*/ 5312 w 10000"/>
              <a:gd name="connsiteY5" fmla="*/ 7200 h 10005"/>
              <a:gd name="connsiteX6" fmla="*/ 6460 w 10000"/>
              <a:gd name="connsiteY6" fmla="*/ 10000 h 10005"/>
              <a:gd name="connsiteX7" fmla="*/ 10000 w 10000"/>
              <a:gd name="connsiteY7" fmla="*/ 6330 h 10005"/>
              <a:gd name="connsiteX8" fmla="*/ 9117 w 10000"/>
              <a:gd name="connsiteY8" fmla="*/ 2681 h 10005"/>
              <a:gd name="connsiteX9" fmla="*/ 7225 w 10000"/>
              <a:gd name="connsiteY9" fmla="*/ 767 h 10005"/>
              <a:gd name="connsiteX10" fmla="*/ 4582 w 10000"/>
              <a:gd name="connsiteY10" fmla="*/ 1740 h 10005"/>
              <a:gd name="connsiteX11" fmla="*/ 1915 w 10000"/>
              <a:gd name="connsiteY11" fmla="*/ 0 h 10005"/>
              <a:gd name="connsiteX12" fmla="*/ 2922 w 10000"/>
              <a:gd name="connsiteY12" fmla="*/ 2778 h 10005"/>
              <a:gd name="connsiteX0" fmla="*/ 2922 w 10000"/>
              <a:gd name="connsiteY0" fmla="*/ 2778 h 10007"/>
              <a:gd name="connsiteX1" fmla="*/ 0 w 10000"/>
              <a:gd name="connsiteY1" fmla="*/ 2567 h 10007"/>
              <a:gd name="connsiteX2" fmla="*/ 257 w 10000"/>
              <a:gd name="connsiteY2" fmla="*/ 6979 h 10007"/>
              <a:gd name="connsiteX3" fmla="*/ 1962 w 10000"/>
              <a:gd name="connsiteY3" fmla="*/ 9743 h 10007"/>
              <a:gd name="connsiteX4" fmla="*/ 3387 w 10000"/>
              <a:gd name="connsiteY4" fmla="*/ 8069 h 10007"/>
              <a:gd name="connsiteX5" fmla="*/ 5312 w 10000"/>
              <a:gd name="connsiteY5" fmla="*/ 7836 h 10007"/>
              <a:gd name="connsiteX6" fmla="*/ 6460 w 10000"/>
              <a:gd name="connsiteY6" fmla="*/ 10000 h 10007"/>
              <a:gd name="connsiteX7" fmla="*/ 10000 w 10000"/>
              <a:gd name="connsiteY7" fmla="*/ 6330 h 10007"/>
              <a:gd name="connsiteX8" fmla="*/ 9117 w 10000"/>
              <a:gd name="connsiteY8" fmla="*/ 2681 h 10007"/>
              <a:gd name="connsiteX9" fmla="*/ 7225 w 10000"/>
              <a:gd name="connsiteY9" fmla="*/ 767 h 10007"/>
              <a:gd name="connsiteX10" fmla="*/ 4582 w 10000"/>
              <a:gd name="connsiteY10" fmla="*/ 1740 h 10007"/>
              <a:gd name="connsiteX11" fmla="*/ 1915 w 10000"/>
              <a:gd name="connsiteY11" fmla="*/ 0 h 10007"/>
              <a:gd name="connsiteX12" fmla="*/ 2922 w 10000"/>
              <a:gd name="connsiteY12" fmla="*/ 2778 h 10007"/>
              <a:gd name="connsiteX0" fmla="*/ 2922 w 10000"/>
              <a:gd name="connsiteY0" fmla="*/ 2778 h 10007"/>
              <a:gd name="connsiteX1" fmla="*/ 0 w 10000"/>
              <a:gd name="connsiteY1" fmla="*/ 2567 h 10007"/>
              <a:gd name="connsiteX2" fmla="*/ 257 w 10000"/>
              <a:gd name="connsiteY2" fmla="*/ 6979 h 10007"/>
              <a:gd name="connsiteX3" fmla="*/ 1962 w 10000"/>
              <a:gd name="connsiteY3" fmla="*/ 9743 h 10007"/>
              <a:gd name="connsiteX4" fmla="*/ 3897 w 10000"/>
              <a:gd name="connsiteY4" fmla="*/ 8917 h 10007"/>
              <a:gd name="connsiteX5" fmla="*/ 5312 w 10000"/>
              <a:gd name="connsiteY5" fmla="*/ 7836 h 10007"/>
              <a:gd name="connsiteX6" fmla="*/ 6460 w 10000"/>
              <a:gd name="connsiteY6" fmla="*/ 10000 h 10007"/>
              <a:gd name="connsiteX7" fmla="*/ 10000 w 10000"/>
              <a:gd name="connsiteY7" fmla="*/ 6330 h 10007"/>
              <a:gd name="connsiteX8" fmla="*/ 9117 w 10000"/>
              <a:gd name="connsiteY8" fmla="*/ 2681 h 10007"/>
              <a:gd name="connsiteX9" fmla="*/ 7225 w 10000"/>
              <a:gd name="connsiteY9" fmla="*/ 767 h 10007"/>
              <a:gd name="connsiteX10" fmla="*/ 4582 w 10000"/>
              <a:gd name="connsiteY10" fmla="*/ 1740 h 10007"/>
              <a:gd name="connsiteX11" fmla="*/ 1915 w 10000"/>
              <a:gd name="connsiteY11" fmla="*/ 0 h 10007"/>
              <a:gd name="connsiteX12" fmla="*/ 2922 w 10000"/>
              <a:gd name="connsiteY12" fmla="*/ 2778 h 10007"/>
              <a:gd name="connsiteX0" fmla="*/ 2922 w 10000"/>
              <a:gd name="connsiteY0" fmla="*/ 2778 h 10007"/>
              <a:gd name="connsiteX1" fmla="*/ 0 w 10000"/>
              <a:gd name="connsiteY1" fmla="*/ 2567 h 10007"/>
              <a:gd name="connsiteX2" fmla="*/ 257 w 10000"/>
              <a:gd name="connsiteY2" fmla="*/ 6979 h 10007"/>
              <a:gd name="connsiteX3" fmla="*/ 1962 w 10000"/>
              <a:gd name="connsiteY3" fmla="*/ 9743 h 10007"/>
              <a:gd name="connsiteX4" fmla="*/ 3642 w 10000"/>
              <a:gd name="connsiteY4" fmla="*/ 7857 h 10007"/>
              <a:gd name="connsiteX5" fmla="*/ 5312 w 10000"/>
              <a:gd name="connsiteY5" fmla="*/ 7836 h 10007"/>
              <a:gd name="connsiteX6" fmla="*/ 6460 w 10000"/>
              <a:gd name="connsiteY6" fmla="*/ 10000 h 10007"/>
              <a:gd name="connsiteX7" fmla="*/ 10000 w 10000"/>
              <a:gd name="connsiteY7" fmla="*/ 6330 h 10007"/>
              <a:gd name="connsiteX8" fmla="*/ 9117 w 10000"/>
              <a:gd name="connsiteY8" fmla="*/ 2681 h 10007"/>
              <a:gd name="connsiteX9" fmla="*/ 7225 w 10000"/>
              <a:gd name="connsiteY9" fmla="*/ 767 h 10007"/>
              <a:gd name="connsiteX10" fmla="*/ 4582 w 10000"/>
              <a:gd name="connsiteY10" fmla="*/ 1740 h 10007"/>
              <a:gd name="connsiteX11" fmla="*/ 1915 w 10000"/>
              <a:gd name="connsiteY11" fmla="*/ 0 h 10007"/>
              <a:gd name="connsiteX12" fmla="*/ 2922 w 10000"/>
              <a:gd name="connsiteY12" fmla="*/ 2778 h 10007"/>
              <a:gd name="connsiteX0" fmla="*/ 2922 w 10000"/>
              <a:gd name="connsiteY0" fmla="*/ 2778 h 10007"/>
              <a:gd name="connsiteX1" fmla="*/ 0 w 10000"/>
              <a:gd name="connsiteY1" fmla="*/ 2567 h 10007"/>
              <a:gd name="connsiteX2" fmla="*/ 1023 w 10000"/>
              <a:gd name="connsiteY2" fmla="*/ 6979 h 10007"/>
              <a:gd name="connsiteX3" fmla="*/ 1962 w 10000"/>
              <a:gd name="connsiteY3" fmla="*/ 9743 h 10007"/>
              <a:gd name="connsiteX4" fmla="*/ 3642 w 10000"/>
              <a:gd name="connsiteY4" fmla="*/ 7857 h 10007"/>
              <a:gd name="connsiteX5" fmla="*/ 5312 w 10000"/>
              <a:gd name="connsiteY5" fmla="*/ 7836 h 10007"/>
              <a:gd name="connsiteX6" fmla="*/ 6460 w 10000"/>
              <a:gd name="connsiteY6" fmla="*/ 10000 h 10007"/>
              <a:gd name="connsiteX7" fmla="*/ 10000 w 10000"/>
              <a:gd name="connsiteY7" fmla="*/ 6330 h 10007"/>
              <a:gd name="connsiteX8" fmla="*/ 9117 w 10000"/>
              <a:gd name="connsiteY8" fmla="*/ 2681 h 10007"/>
              <a:gd name="connsiteX9" fmla="*/ 7225 w 10000"/>
              <a:gd name="connsiteY9" fmla="*/ 767 h 10007"/>
              <a:gd name="connsiteX10" fmla="*/ 4582 w 10000"/>
              <a:gd name="connsiteY10" fmla="*/ 1740 h 10007"/>
              <a:gd name="connsiteX11" fmla="*/ 1915 w 10000"/>
              <a:gd name="connsiteY11" fmla="*/ 0 h 10007"/>
              <a:gd name="connsiteX12" fmla="*/ 2922 w 10000"/>
              <a:gd name="connsiteY12" fmla="*/ 2778 h 10007"/>
              <a:gd name="connsiteX0" fmla="*/ 1925 w 9003"/>
              <a:gd name="connsiteY0" fmla="*/ 2778 h 10007"/>
              <a:gd name="connsiteX1" fmla="*/ 24 w 9003"/>
              <a:gd name="connsiteY1" fmla="*/ 3415 h 10007"/>
              <a:gd name="connsiteX2" fmla="*/ 26 w 9003"/>
              <a:gd name="connsiteY2" fmla="*/ 6979 h 10007"/>
              <a:gd name="connsiteX3" fmla="*/ 965 w 9003"/>
              <a:gd name="connsiteY3" fmla="*/ 9743 h 10007"/>
              <a:gd name="connsiteX4" fmla="*/ 2645 w 9003"/>
              <a:gd name="connsiteY4" fmla="*/ 7857 h 10007"/>
              <a:gd name="connsiteX5" fmla="*/ 4315 w 9003"/>
              <a:gd name="connsiteY5" fmla="*/ 7836 h 10007"/>
              <a:gd name="connsiteX6" fmla="*/ 5463 w 9003"/>
              <a:gd name="connsiteY6" fmla="*/ 10000 h 10007"/>
              <a:gd name="connsiteX7" fmla="*/ 9003 w 9003"/>
              <a:gd name="connsiteY7" fmla="*/ 6330 h 10007"/>
              <a:gd name="connsiteX8" fmla="*/ 8120 w 9003"/>
              <a:gd name="connsiteY8" fmla="*/ 2681 h 10007"/>
              <a:gd name="connsiteX9" fmla="*/ 6228 w 9003"/>
              <a:gd name="connsiteY9" fmla="*/ 767 h 10007"/>
              <a:gd name="connsiteX10" fmla="*/ 3585 w 9003"/>
              <a:gd name="connsiteY10" fmla="*/ 1740 h 10007"/>
              <a:gd name="connsiteX11" fmla="*/ 918 w 9003"/>
              <a:gd name="connsiteY11" fmla="*/ 0 h 10007"/>
              <a:gd name="connsiteX12" fmla="*/ 1925 w 9003"/>
              <a:gd name="connsiteY12" fmla="*/ 2778 h 10007"/>
              <a:gd name="connsiteX0" fmla="*/ 2421 w 10000"/>
              <a:gd name="connsiteY0" fmla="*/ 4047 h 10000"/>
              <a:gd name="connsiteX1" fmla="*/ 27 w 10000"/>
              <a:gd name="connsiteY1" fmla="*/ 3413 h 10000"/>
              <a:gd name="connsiteX2" fmla="*/ 29 w 10000"/>
              <a:gd name="connsiteY2" fmla="*/ 6974 h 10000"/>
              <a:gd name="connsiteX3" fmla="*/ 1072 w 10000"/>
              <a:gd name="connsiteY3" fmla="*/ 9736 h 10000"/>
              <a:gd name="connsiteX4" fmla="*/ 2938 w 10000"/>
              <a:gd name="connsiteY4" fmla="*/ 7852 h 10000"/>
              <a:gd name="connsiteX5" fmla="*/ 4793 w 10000"/>
              <a:gd name="connsiteY5" fmla="*/ 7831 h 10000"/>
              <a:gd name="connsiteX6" fmla="*/ 6068 w 10000"/>
              <a:gd name="connsiteY6" fmla="*/ 9993 h 10000"/>
              <a:gd name="connsiteX7" fmla="*/ 10000 w 10000"/>
              <a:gd name="connsiteY7" fmla="*/ 6326 h 10000"/>
              <a:gd name="connsiteX8" fmla="*/ 9019 w 10000"/>
              <a:gd name="connsiteY8" fmla="*/ 2679 h 10000"/>
              <a:gd name="connsiteX9" fmla="*/ 6918 w 10000"/>
              <a:gd name="connsiteY9" fmla="*/ 766 h 10000"/>
              <a:gd name="connsiteX10" fmla="*/ 3982 w 10000"/>
              <a:gd name="connsiteY10" fmla="*/ 1739 h 10000"/>
              <a:gd name="connsiteX11" fmla="*/ 1020 w 10000"/>
              <a:gd name="connsiteY11" fmla="*/ 0 h 10000"/>
              <a:gd name="connsiteX12" fmla="*/ 2421 w 10000"/>
              <a:gd name="connsiteY12" fmla="*/ 4047 h 10000"/>
              <a:gd name="connsiteX0" fmla="*/ 2421 w 10000"/>
              <a:gd name="connsiteY0" fmla="*/ 3386 h 9339"/>
              <a:gd name="connsiteX1" fmla="*/ 27 w 10000"/>
              <a:gd name="connsiteY1" fmla="*/ 2752 h 9339"/>
              <a:gd name="connsiteX2" fmla="*/ 29 w 10000"/>
              <a:gd name="connsiteY2" fmla="*/ 6313 h 9339"/>
              <a:gd name="connsiteX3" fmla="*/ 1072 w 10000"/>
              <a:gd name="connsiteY3" fmla="*/ 9075 h 9339"/>
              <a:gd name="connsiteX4" fmla="*/ 2938 w 10000"/>
              <a:gd name="connsiteY4" fmla="*/ 7191 h 9339"/>
              <a:gd name="connsiteX5" fmla="*/ 4793 w 10000"/>
              <a:gd name="connsiteY5" fmla="*/ 7170 h 9339"/>
              <a:gd name="connsiteX6" fmla="*/ 6068 w 10000"/>
              <a:gd name="connsiteY6" fmla="*/ 9332 h 9339"/>
              <a:gd name="connsiteX7" fmla="*/ 10000 w 10000"/>
              <a:gd name="connsiteY7" fmla="*/ 5665 h 9339"/>
              <a:gd name="connsiteX8" fmla="*/ 9019 w 10000"/>
              <a:gd name="connsiteY8" fmla="*/ 2018 h 9339"/>
              <a:gd name="connsiteX9" fmla="*/ 6918 w 10000"/>
              <a:gd name="connsiteY9" fmla="*/ 105 h 9339"/>
              <a:gd name="connsiteX10" fmla="*/ 3982 w 10000"/>
              <a:gd name="connsiteY10" fmla="*/ 1078 h 9339"/>
              <a:gd name="connsiteX11" fmla="*/ 2154 w 10000"/>
              <a:gd name="connsiteY11" fmla="*/ 822 h 9339"/>
              <a:gd name="connsiteX12" fmla="*/ 2421 w 10000"/>
              <a:gd name="connsiteY12" fmla="*/ 3386 h 9339"/>
              <a:gd name="connsiteX0" fmla="*/ 2421 w 10000"/>
              <a:gd name="connsiteY0" fmla="*/ 3593 h 9968"/>
              <a:gd name="connsiteX1" fmla="*/ 27 w 10000"/>
              <a:gd name="connsiteY1" fmla="*/ 2914 h 9968"/>
              <a:gd name="connsiteX2" fmla="*/ 29 w 10000"/>
              <a:gd name="connsiteY2" fmla="*/ 6727 h 9968"/>
              <a:gd name="connsiteX3" fmla="*/ 1072 w 10000"/>
              <a:gd name="connsiteY3" fmla="*/ 9684 h 9968"/>
              <a:gd name="connsiteX4" fmla="*/ 2938 w 10000"/>
              <a:gd name="connsiteY4" fmla="*/ 7667 h 9968"/>
              <a:gd name="connsiteX5" fmla="*/ 4793 w 10000"/>
              <a:gd name="connsiteY5" fmla="*/ 7644 h 9968"/>
              <a:gd name="connsiteX6" fmla="*/ 6068 w 10000"/>
              <a:gd name="connsiteY6" fmla="*/ 9960 h 9968"/>
              <a:gd name="connsiteX7" fmla="*/ 10000 w 10000"/>
              <a:gd name="connsiteY7" fmla="*/ 6033 h 9968"/>
              <a:gd name="connsiteX8" fmla="*/ 9019 w 10000"/>
              <a:gd name="connsiteY8" fmla="*/ 2128 h 9968"/>
              <a:gd name="connsiteX9" fmla="*/ 6918 w 10000"/>
              <a:gd name="connsiteY9" fmla="*/ 79 h 9968"/>
              <a:gd name="connsiteX10" fmla="*/ 4832 w 10000"/>
              <a:gd name="connsiteY10" fmla="*/ 2255 h 9968"/>
              <a:gd name="connsiteX11" fmla="*/ 2154 w 10000"/>
              <a:gd name="connsiteY11" fmla="*/ 847 h 9968"/>
              <a:gd name="connsiteX12" fmla="*/ 2421 w 10000"/>
              <a:gd name="connsiteY12" fmla="*/ 3593 h 9968"/>
              <a:gd name="connsiteX0" fmla="*/ 2421 w 10000"/>
              <a:gd name="connsiteY0" fmla="*/ 2755 h 9150"/>
              <a:gd name="connsiteX1" fmla="*/ 27 w 10000"/>
              <a:gd name="connsiteY1" fmla="*/ 2073 h 9150"/>
              <a:gd name="connsiteX2" fmla="*/ 29 w 10000"/>
              <a:gd name="connsiteY2" fmla="*/ 5899 h 9150"/>
              <a:gd name="connsiteX3" fmla="*/ 1072 w 10000"/>
              <a:gd name="connsiteY3" fmla="*/ 8865 h 9150"/>
              <a:gd name="connsiteX4" fmla="*/ 2938 w 10000"/>
              <a:gd name="connsiteY4" fmla="*/ 6842 h 9150"/>
              <a:gd name="connsiteX5" fmla="*/ 4793 w 10000"/>
              <a:gd name="connsiteY5" fmla="*/ 6819 h 9150"/>
              <a:gd name="connsiteX6" fmla="*/ 6068 w 10000"/>
              <a:gd name="connsiteY6" fmla="*/ 9142 h 9150"/>
              <a:gd name="connsiteX7" fmla="*/ 10000 w 10000"/>
              <a:gd name="connsiteY7" fmla="*/ 5202 h 9150"/>
              <a:gd name="connsiteX8" fmla="*/ 9019 w 10000"/>
              <a:gd name="connsiteY8" fmla="*/ 1285 h 9150"/>
              <a:gd name="connsiteX9" fmla="*/ 7202 w 10000"/>
              <a:gd name="connsiteY9" fmla="*/ 139 h 9150"/>
              <a:gd name="connsiteX10" fmla="*/ 4832 w 10000"/>
              <a:gd name="connsiteY10" fmla="*/ 1412 h 9150"/>
              <a:gd name="connsiteX11" fmla="*/ 2154 w 10000"/>
              <a:gd name="connsiteY11" fmla="*/ 0 h 9150"/>
              <a:gd name="connsiteX12" fmla="*/ 2421 w 10000"/>
              <a:gd name="connsiteY12" fmla="*/ 2755 h 9150"/>
              <a:gd name="connsiteX0" fmla="*/ 2421 w 18786"/>
              <a:gd name="connsiteY0" fmla="*/ 3011 h 9999"/>
              <a:gd name="connsiteX1" fmla="*/ 27 w 18786"/>
              <a:gd name="connsiteY1" fmla="*/ 2266 h 9999"/>
              <a:gd name="connsiteX2" fmla="*/ 29 w 18786"/>
              <a:gd name="connsiteY2" fmla="*/ 6447 h 9999"/>
              <a:gd name="connsiteX3" fmla="*/ 1072 w 18786"/>
              <a:gd name="connsiteY3" fmla="*/ 9689 h 9999"/>
              <a:gd name="connsiteX4" fmla="*/ 2938 w 18786"/>
              <a:gd name="connsiteY4" fmla="*/ 7478 h 9999"/>
              <a:gd name="connsiteX5" fmla="*/ 4793 w 18786"/>
              <a:gd name="connsiteY5" fmla="*/ 7452 h 9999"/>
              <a:gd name="connsiteX6" fmla="*/ 6068 w 18786"/>
              <a:gd name="connsiteY6" fmla="*/ 9991 h 9999"/>
              <a:gd name="connsiteX7" fmla="*/ 18786 w 18786"/>
              <a:gd name="connsiteY7" fmla="*/ 7675 h 9999"/>
              <a:gd name="connsiteX8" fmla="*/ 9019 w 18786"/>
              <a:gd name="connsiteY8" fmla="*/ 1404 h 9999"/>
              <a:gd name="connsiteX9" fmla="*/ 7202 w 18786"/>
              <a:gd name="connsiteY9" fmla="*/ 152 h 9999"/>
              <a:gd name="connsiteX10" fmla="*/ 4832 w 18786"/>
              <a:gd name="connsiteY10" fmla="*/ 1543 h 9999"/>
              <a:gd name="connsiteX11" fmla="*/ 2154 w 18786"/>
              <a:gd name="connsiteY11" fmla="*/ 0 h 9999"/>
              <a:gd name="connsiteX12" fmla="*/ 2421 w 18786"/>
              <a:gd name="connsiteY12" fmla="*/ 3011 h 9999"/>
              <a:gd name="connsiteX0" fmla="*/ 1289 w 10000"/>
              <a:gd name="connsiteY0" fmla="*/ 3011 h 10000"/>
              <a:gd name="connsiteX1" fmla="*/ 14 w 10000"/>
              <a:gd name="connsiteY1" fmla="*/ 2266 h 10000"/>
              <a:gd name="connsiteX2" fmla="*/ 15 w 10000"/>
              <a:gd name="connsiteY2" fmla="*/ 6448 h 10000"/>
              <a:gd name="connsiteX3" fmla="*/ 571 w 10000"/>
              <a:gd name="connsiteY3" fmla="*/ 9690 h 10000"/>
              <a:gd name="connsiteX4" fmla="*/ 1564 w 10000"/>
              <a:gd name="connsiteY4" fmla="*/ 7479 h 10000"/>
              <a:gd name="connsiteX5" fmla="*/ 2551 w 10000"/>
              <a:gd name="connsiteY5" fmla="*/ 7453 h 10000"/>
              <a:gd name="connsiteX6" fmla="*/ 3230 w 10000"/>
              <a:gd name="connsiteY6" fmla="*/ 9992 h 10000"/>
              <a:gd name="connsiteX7" fmla="*/ 10000 w 10000"/>
              <a:gd name="connsiteY7" fmla="*/ 7676 h 10000"/>
              <a:gd name="connsiteX8" fmla="*/ 7517 w 10000"/>
              <a:gd name="connsiteY8" fmla="*/ 3892 h 10000"/>
              <a:gd name="connsiteX9" fmla="*/ 3834 w 10000"/>
              <a:gd name="connsiteY9" fmla="*/ 152 h 10000"/>
              <a:gd name="connsiteX10" fmla="*/ 2572 w 10000"/>
              <a:gd name="connsiteY10" fmla="*/ 1543 h 10000"/>
              <a:gd name="connsiteX11" fmla="*/ 1147 w 10000"/>
              <a:gd name="connsiteY11" fmla="*/ 0 h 10000"/>
              <a:gd name="connsiteX12" fmla="*/ 1289 w 10000"/>
              <a:gd name="connsiteY12" fmla="*/ 3011 h 10000"/>
              <a:gd name="connsiteX0" fmla="*/ 1289 w 10000"/>
              <a:gd name="connsiteY0" fmla="*/ 3011 h 10000"/>
              <a:gd name="connsiteX1" fmla="*/ 14 w 10000"/>
              <a:gd name="connsiteY1" fmla="*/ 2266 h 10000"/>
              <a:gd name="connsiteX2" fmla="*/ 15 w 10000"/>
              <a:gd name="connsiteY2" fmla="*/ 6448 h 10000"/>
              <a:gd name="connsiteX3" fmla="*/ 571 w 10000"/>
              <a:gd name="connsiteY3" fmla="*/ 9690 h 10000"/>
              <a:gd name="connsiteX4" fmla="*/ 1564 w 10000"/>
              <a:gd name="connsiteY4" fmla="*/ 7479 h 10000"/>
              <a:gd name="connsiteX5" fmla="*/ 2551 w 10000"/>
              <a:gd name="connsiteY5" fmla="*/ 7453 h 10000"/>
              <a:gd name="connsiteX6" fmla="*/ 3230 w 10000"/>
              <a:gd name="connsiteY6" fmla="*/ 9992 h 10000"/>
              <a:gd name="connsiteX7" fmla="*/ 10000 w 10000"/>
              <a:gd name="connsiteY7" fmla="*/ 7676 h 10000"/>
              <a:gd name="connsiteX8" fmla="*/ 7517 w 10000"/>
              <a:gd name="connsiteY8" fmla="*/ 3892 h 10000"/>
              <a:gd name="connsiteX9" fmla="*/ 4588 w 10000"/>
              <a:gd name="connsiteY9" fmla="*/ 2640 h 10000"/>
              <a:gd name="connsiteX10" fmla="*/ 2572 w 10000"/>
              <a:gd name="connsiteY10" fmla="*/ 1543 h 10000"/>
              <a:gd name="connsiteX11" fmla="*/ 1147 w 10000"/>
              <a:gd name="connsiteY11" fmla="*/ 0 h 10000"/>
              <a:gd name="connsiteX12" fmla="*/ 1289 w 10000"/>
              <a:gd name="connsiteY12" fmla="*/ 3011 h 10000"/>
              <a:gd name="connsiteX0" fmla="*/ 0 w 11125"/>
              <a:gd name="connsiteY0" fmla="*/ 372 h 10098"/>
              <a:gd name="connsiteX1" fmla="*/ 1139 w 11125"/>
              <a:gd name="connsiteY1" fmla="*/ 2364 h 10098"/>
              <a:gd name="connsiteX2" fmla="*/ 1140 w 11125"/>
              <a:gd name="connsiteY2" fmla="*/ 6546 h 10098"/>
              <a:gd name="connsiteX3" fmla="*/ 1696 w 11125"/>
              <a:gd name="connsiteY3" fmla="*/ 9788 h 10098"/>
              <a:gd name="connsiteX4" fmla="*/ 2689 w 11125"/>
              <a:gd name="connsiteY4" fmla="*/ 7577 h 10098"/>
              <a:gd name="connsiteX5" fmla="*/ 3676 w 11125"/>
              <a:gd name="connsiteY5" fmla="*/ 7551 h 10098"/>
              <a:gd name="connsiteX6" fmla="*/ 4355 w 11125"/>
              <a:gd name="connsiteY6" fmla="*/ 10090 h 10098"/>
              <a:gd name="connsiteX7" fmla="*/ 11125 w 11125"/>
              <a:gd name="connsiteY7" fmla="*/ 7774 h 10098"/>
              <a:gd name="connsiteX8" fmla="*/ 8642 w 11125"/>
              <a:gd name="connsiteY8" fmla="*/ 3990 h 10098"/>
              <a:gd name="connsiteX9" fmla="*/ 5713 w 11125"/>
              <a:gd name="connsiteY9" fmla="*/ 2738 h 10098"/>
              <a:gd name="connsiteX10" fmla="*/ 3697 w 11125"/>
              <a:gd name="connsiteY10" fmla="*/ 1641 h 10098"/>
              <a:gd name="connsiteX11" fmla="*/ 2272 w 11125"/>
              <a:gd name="connsiteY11" fmla="*/ 98 h 10098"/>
              <a:gd name="connsiteX12" fmla="*/ 0 w 11125"/>
              <a:gd name="connsiteY12" fmla="*/ 372 h 10098"/>
              <a:gd name="connsiteX0" fmla="*/ 0 w 11125"/>
              <a:gd name="connsiteY0" fmla="*/ 372 h 10098"/>
              <a:gd name="connsiteX1" fmla="*/ 1743 w 11125"/>
              <a:gd name="connsiteY1" fmla="*/ 3857 h 10098"/>
              <a:gd name="connsiteX2" fmla="*/ 1140 w 11125"/>
              <a:gd name="connsiteY2" fmla="*/ 6546 h 10098"/>
              <a:gd name="connsiteX3" fmla="*/ 1696 w 11125"/>
              <a:gd name="connsiteY3" fmla="*/ 9788 h 10098"/>
              <a:gd name="connsiteX4" fmla="*/ 2689 w 11125"/>
              <a:gd name="connsiteY4" fmla="*/ 7577 h 10098"/>
              <a:gd name="connsiteX5" fmla="*/ 3676 w 11125"/>
              <a:gd name="connsiteY5" fmla="*/ 7551 h 10098"/>
              <a:gd name="connsiteX6" fmla="*/ 4355 w 11125"/>
              <a:gd name="connsiteY6" fmla="*/ 10090 h 10098"/>
              <a:gd name="connsiteX7" fmla="*/ 11125 w 11125"/>
              <a:gd name="connsiteY7" fmla="*/ 7774 h 10098"/>
              <a:gd name="connsiteX8" fmla="*/ 8642 w 11125"/>
              <a:gd name="connsiteY8" fmla="*/ 3990 h 10098"/>
              <a:gd name="connsiteX9" fmla="*/ 5713 w 11125"/>
              <a:gd name="connsiteY9" fmla="*/ 2738 h 10098"/>
              <a:gd name="connsiteX10" fmla="*/ 3697 w 11125"/>
              <a:gd name="connsiteY10" fmla="*/ 1641 h 10098"/>
              <a:gd name="connsiteX11" fmla="*/ 2272 w 11125"/>
              <a:gd name="connsiteY11" fmla="*/ 98 h 10098"/>
              <a:gd name="connsiteX12" fmla="*/ 0 w 11125"/>
              <a:gd name="connsiteY12" fmla="*/ 372 h 10098"/>
              <a:gd name="connsiteX0" fmla="*/ 0 w 11125"/>
              <a:gd name="connsiteY0" fmla="*/ 271 h 9997"/>
              <a:gd name="connsiteX1" fmla="*/ 1743 w 11125"/>
              <a:gd name="connsiteY1" fmla="*/ 3756 h 9997"/>
              <a:gd name="connsiteX2" fmla="*/ 1140 w 11125"/>
              <a:gd name="connsiteY2" fmla="*/ 6445 h 9997"/>
              <a:gd name="connsiteX3" fmla="*/ 1696 w 11125"/>
              <a:gd name="connsiteY3" fmla="*/ 9687 h 9997"/>
              <a:gd name="connsiteX4" fmla="*/ 2689 w 11125"/>
              <a:gd name="connsiteY4" fmla="*/ 7476 h 9997"/>
              <a:gd name="connsiteX5" fmla="*/ 3676 w 11125"/>
              <a:gd name="connsiteY5" fmla="*/ 7450 h 9997"/>
              <a:gd name="connsiteX6" fmla="*/ 4355 w 11125"/>
              <a:gd name="connsiteY6" fmla="*/ 9989 h 9997"/>
              <a:gd name="connsiteX7" fmla="*/ 11125 w 11125"/>
              <a:gd name="connsiteY7" fmla="*/ 7673 h 9997"/>
              <a:gd name="connsiteX8" fmla="*/ 8642 w 11125"/>
              <a:gd name="connsiteY8" fmla="*/ 3889 h 9997"/>
              <a:gd name="connsiteX9" fmla="*/ 5713 w 11125"/>
              <a:gd name="connsiteY9" fmla="*/ 2637 h 9997"/>
              <a:gd name="connsiteX10" fmla="*/ 3697 w 11125"/>
              <a:gd name="connsiteY10" fmla="*/ 1540 h 9997"/>
              <a:gd name="connsiteX11" fmla="*/ 2272 w 11125"/>
              <a:gd name="connsiteY11" fmla="*/ 992 h 9997"/>
              <a:gd name="connsiteX12" fmla="*/ 0 w 11125"/>
              <a:gd name="connsiteY12" fmla="*/ 271 h 9997"/>
              <a:gd name="connsiteX0" fmla="*/ 0 w 10000"/>
              <a:gd name="connsiteY0" fmla="*/ 271 h 10000"/>
              <a:gd name="connsiteX1" fmla="*/ 1567 w 10000"/>
              <a:gd name="connsiteY1" fmla="*/ 3757 h 10000"/>
              <a:gd name="connsiteX2" fmla="*/ 1025 w 10000"/>
              <a:gd name="connsiteY2" fmla="*/ 6447 h 10000"/>
              <a:gd name="connsiteX3" fmla="*/ 1524 w 10000"/>
              <a:gd name="connsiteY3" fmla="*/ 9690 h 10000"/>
              <a:gd name="connsiteX4" fmla="*/ 2417 w 10000"/>
              <a:gd name="connsiteY4" fmla="*/ 7478 h 10000"/>
              <a:gd name="connsiteX5" fmla="*/ 3304 w 10000"/>
              <a:gd name="connsiteY5" fmla="*/ 7452 h 10000"/>
              <a:gd name="connsiteX6" fmla="*/ 3915 w 10000"/>
              <a:gd name="connsiteY6" fmla="*/ 9992 h 10000"/>
              <a:gd name="connsiteX7" fmla="*/ 10000 w 10000"/>
              <a:gd name="connsiteY7" fmla="*/ 7675 h 10000"/>
              <a:gd name="connsiteX8" fmla="*/ 7768 w 10000"/>
              <a:gd name="connsiteY8" fmla="*/ 3890 h 10000"/>
              <a:gd name="connsiteX9" fmla="*/ 5135 w 10000"/>
              <a:gd name="connsiteY9" fmla="*/ 2638 h 10000"/>
              <a:gd name="connsiteX10" fmla="*/ 3594 w 10000"/>
              <a:gd name="connsiteY10" fmla="*/ 2784 h 10000"/>
              <a:gd name="connsiteX11" fmla="*/ 2042 w 10000"/>
              <a:gd name="connsiteY11" fmla="*/ 992 h 10000"/>
              <a:gd name="connsiteX12" fmla="*/ 0 w 10000"/>
              <a:gd name="connsiteY12" fmla="*/ 271 h 10000"/>
              <a:gd name="connsiteX0" fmla="*/ 0 w 10000"/>
              <a:gd name="connsiteY0" fmla="*/ 271 h 10000"/>
              <a:gd name="connsiteX1" fmla="*/ 1567 w 10000"/>
              <a:gd name="connsiteY1" fmla="*/ 3757 h 10000"/>
              <a:gd name="connsiteX2" fmla="*/ 1025 w 10000"/>
              <a:gd name="connsiteY2" fmla="*/ 6447 h 10000"/>
              <a:gd name="connsiteX3" fmla="*/ 1524 w 10000"/>
              <a:gd name="connsiteY3" fmla="*/ 9690 h 10000"/>
              <a:gd name="connsiteX4" fmla="*/ 2417 w 10000"/>
              <a:gd name="connsiteY4" fmla="*/ 7478 h 10000"/>
              <a:gd name="connsiteX5" fmla="*/ 3304 w 10000"/>
              <a:gd name="connsiteY5" fmla="*/ 7452 h 10000"/>
              <a:gd name="connsiteX6" fmla="*/ 3915 w 10000"/>
              <a:gd name="connsiteY6" fmla="*/ 9992 h 10000"/>
              <a:gd name="connsiteX7" fmla="*/ 10000 w 10000"/>
              <a:gd name="connsiteY7" fmla="*/ 7675 h 10000"/>
              <a:gd name="connsiteX8" fmla="*/ 7768 w 10000"/>
              <a:gd name="connsiteY8" fmla="*/ 3890 h 10000"/>
              <a:gd name="connsiteX9" fmla="*/ 5949 w 10000"/>
              <a:gd name="connsiteY9" fmla="*/ 3385 h 10000"/>
              <a:gd name="connsiteX10" fmla="*/ 3594 w 10000"/>
              <a:gd name="connsiteY10" fmla="*/ 2784 h 10000"/>
              <a:gd name="connsiteX11" fmla="*/ 2042 w 10000"/>
              <a:gd name="connsiteY11" fmla="*/ 992 h 10000"/>
              <a:gd name="connsiteX12" fmla="*/ 0 w 10000"/>
              <a:gd name="connsiteY12" fmla="*/ 271 h 10000"/>
              <a:gd name="connsiteX0" fmla="*/ 0 w 10000"/>
              <a:gd name="connsiteY0" fmla="*/ 271 h 10000"/>
              <a:gd name="connsiteX1" fmla="*/ 889 w 10000"/>
              <a:gd name="connsiteY1" fmla="*/ 3757 h 10000"/>
              <a:gd name="connsiteX2" fmla="*/ 1025 w 10000"/>
              <a:gd name="connsiteY2" fmla="*/ 6447 h 10000"/>
              <a:gd name="connsiteX3" fmla="*/ 1524 w 10000"/>
              <a:gd name="connsiteY3" fmla="*/ 9690 h 10000"/>
              <a:gd name="connsiteX4" fmla="*/ 2417 w 10000"/>
              <a:gd name="connsiteY4" fmla="*/ 7478 h 10000"/>
              <a:gd name="connsiteX5" fmla="*/ 3304 w 10000"/>
              <a:gd name="connsiteY5" fmla="*/ 7452 h 10000"/>
              <a:gd name="connsiteX6" fmla="*/ 3915 w 10000"/>
              <a:gd name="connsiteY6" fmla="*/ 9992 h 10000"/>
              <a:gd name="connsiteX7" fmla="*/ 10000 w 10000"/>
              <a:gd name="connsiteY7" fmla="*/ 7675 h 10000"/>
              <a:gd name="connsiteX8" fmla="*/ 7768 w 10000"/>
              <a:gd name="connsiteY8" fmla="*/ 3890 h 10000"/>
              <a:gd name="connsiteX9" fmla="*/ 5949 w 10000"/>
              <a:gd name="connsiteY9" fmla="*/ 3385 h 10000"/>
              <a:gd name="connsiteX10" fmla="*/ 3594 w 10000"/>
              <a:gd name="connsiteY10" fmla="*/ 2784 h 10000"/>
              <a:gd name="connsiteX11" fmla="*/ 2042 w 10000"/>
              <a:gd name="connsiteY11" fmla="*/ 992 h 10000"/>
              <a:gd name="connsiteX12" fmla="*/ 0 w 10000"/>
              <a:gd name="connsiteY12" fmla="*/ 271 h 10000"/>
              <a:gd name="connsiteX0" fmla="*/ 0 w 10000"/>
              <a:gd name="connsiteY0" fmla="*/ 271 h 10000"/>
              <a:gd name="connsiteX1" fmla="*/ 889 w 10000"/>
              <a:gd name="connsiteY1" fmla="*/ 3757 h 10000"/>
              <a:gd name="connsiteX2" fmla="*/ 1974 w 10000"/>
              <a:gd name="connsiteY2" fmla="*/ 6198 h 10000"/>
              <a:gd name="connsiteX3" fmla="*/ 1524 w 10000"/>
              <a:gd name="connsiteY3" fmla="*/ 9690 h 10000"/>
              <a:gd name="connsiteX4" fmla="*/ 2417 w 10000"/>
              <a:gd name="connsiteY4" fmla="*/ 7478 h 10000"/>
              <a:gd name="connsiteX5" fmla="*/ 3304 w 10000"/>
              <a:gd name="connsiteY5" fmla="*/ 7452 h 10000"/>
              <a:gd name="connsiteX6" fmla="*/ 3915 w 10000"/>
              <a:gd name="connsiteY6" fmla="*/ 9992 h 10000"/>
              <a:gd name="connsiteX7" fmla="*/ 10000 w 10000"/>
              <a:gd name="connsiteY7" fmla="*/ 7675 h 10000"/>
              <a:gd name="connsiteX8" fmla="*/ 7768 w 10000"/>
              <a:gd name="connsiteY8" fmla="*/ 3890 h 10000"/>
              <a:gd name="connsiteX9" fmla="*/ 5949 w 10000"/>
              <a:gd name="connsiteY9" fmla="*/ 3385 h 10000"/>
              <a:gd name="connsiteX10" fmla="*/ 3594 w 10000"/>
              <a:gd name="connsiteY10" fmla="*/ 2784 h 10000"/>
              <a:gd name="connsiteX11" fmla="*/ 2042 w 10000"/>
              <a:gd name="connsiteY11" fmla="*/ 992 h 10000"/>
              <a:gd name="connsiteX12" fmla="*/ 0 w 10000"/>
              <a:gd name="connsiteY12" fmla="*/ 271 h 10000"/>
              <a:gd name="connsiteX0" fmla="*/ 0 w 10000"/>
              <a:gd name="connsiteY0" fmla="*/ 271 h 10000"/>
              <a:gd name="connsiteX1" fmla="*/ 889 w 10000"/>
              <a:gd name="connsiteY1" fmla="*/ 3757 h 10000"/>
              <a:gd name="connsiteX2" fmla="*/ 1974 w 10000"/>
              <a:gd name="connsiteY2" fmla="*/ 6198 h 10000"/>
              <a:gd name="connsiteX3" fmla="*/ 2417 w 10000"/>
              <a:gd name="connsiteY3" fmla="*/ 7478 h 10000"/>
              <a:gd name="connsiteX4" fmla="*/ 3304 w 10000"/>
              <a:gd name="connsiteY4" fmla="*/ 7452 h 10000"/>
              <a:gd name="connsiteX5" fmla="*/ 3915 w 10000"/>
              <a:gd name="connsiteY5" fmla="*/ 9992 h 10000"/>
              <a:gd name="connsiteX6" fmla="*/ 10000 w 10000"/>
              <a:gd name="connsiteY6" fmla="*/ 7675 h 10000"/>
              <a:gd name="connsiteX7" fmla="*/ 7768 w 10000"/>
              <a:gd name="connsiteY7" fmla="*/ 3890 h 10000"/>
              <a:gd name="connsiteX8" fmla="*/ 5949 w 10000"/>
              <a:gd name="connsiteY8" fmla="*/ 3385 h 10000"/>
              <a:gd name="connsiteX9" fmla="*/ 3594 w 10000"/>
              <a:gd name="connsiteY9" fmla="*/ 2784 h 10000"/>
              <a:gd name="connsiteX10" fmla="*/ 2042 w 10000"/>
              <a:gd name="connsiteY10" fmla="*/ 992 h 10000"/>
              <a:gd name="connsiteX11" fmla="*/ 0 w 10000"/>
              <a:gd name="connsiteY11" fmla="*/ 271 h 10000"/>
              <a:gd name="connsiteX0" fmla="*/ 0 w 10000"/>
              <a:gd name="connsiteY0" fmla="*/ 271 h 9992"/>
              <a:gd name="connsiteX1" fmla="*/ 889 w 10000"/>
              <a:gd name="connsiteY1" fmla="*/ 3757 h 9992"/>
              <a:gd name="connsiteX2" fmla="*/ 1974 w 10000"/>
              <a:gd name="connsiteY2" fmla="*/ 6198 h 9992"/>
              <a:gd name="connsiteX3" fmla="*/ 2417 w 10000"/>
              <a:gd name="connsiteY3" fmla="*/ 7478 h 9992"/>
              <a:gd name="connsiteX4" fmla="*/ 3915 w 10000"/>
              <a:gd name="connsiteY4" fmla="*/ 9992 h 9992"/>
              <a:gd name="connsiteX5" fmla="*/ 10000 w 10000"/>
              <a:gd name="connsiteY5" fmla="*/ 7675 h 9992"/>
              <a:gd name="connsiteX6" fmla="*/ 7768 w 10000"/>
              <a:gd name="connsiteY6" fmla="*/ 3890 h 9992"/>
              <a:gd name="connsiteX7" fmla="*/ 5949 w 10000"/>
              <a:gd name="connsiteY7" fmla="*/ 3385 h 9992"/>
              <a:gd name="connsiteX8" fmla="*/ 3594 w 10000"/>
              <a:gd name="connsiteY8" fmla="*/ 2784 h 9992"/>
              <a:gd name="connsiteX9" fmla="*/ 2042 w 10000"/>
              <a:gd name="connsiteY9" fmla="*/ 992 h 9992"/>
              <a:gd name="connsiteX10" fmla="*/ 0 w 10000"/>
              <a:gd name="connsiteY10" fmla="*/ 271 h 9992"/>
              <a:gd name="connsiteX0" fmla="*/ 0 w 10000"/>
              <a:gd name="connsiteY0" fmla="*/ 271 h 10000"/>
              <a:gd name="connsiteX1" fmla="*/ 889 w 10000"/>
              <a:gd name="connsiteY1" fmla="*/ 3760 h 10000"/>
              <a:gd name="connsiteX2" fmla="*/ 1974 w 10000"/>
              <a:gd name="connsiteY2" fmla="*/ 6203 h 10000"/>
              <a:gd name="connsiteX3" fmla="*/ 2417 w 10000"/>
              <a:gd name="connsiteY3" fmla="*/ 8729 h 10000"/>
              <a:gd name="connsiteX4" fmla="*/ 3915 w 10000"/>
              <a:gd name="connsiteY4" fmla="*/ 10000 h 10000"/>
              <a:gd name="connsiteX5" fmla="*/ 10000 w 10000"/>
              <a:gd name="connsiteY5" fmla="*/ 7681 h 10000"/>
              <a:gd name="connsiteX6" fmla="*/ 7768 w 10000"/>
              <a:gd name="connsiteY6" fmla="*/ 3893 h 10000"/>
              <a:gd name="connsiteX7" fmla="*/ 5949 w 10000"/>
              <a:gd name="connsiteY7" fmla="*/ 3388 h 10000"/>
              <a:gd name="connsiteX8" fmla="*/ 3594 w 10000"/>
              <a:gd name="connsiteY8" fmla="*/ 2786 h 10000"/>
              <a:gd name="connsiteX9" fmla="*/ 2042 w 10000"/>
              <a:gd name="connsiteY9" fmla="*/ 993 h 10000"/>
              <a:gd name="connsiteX10" fmla="*/ 0 w 10000"/>
              <a:gd name="connsiteY10" fmla="*/ 271 h 10000"/>
              <a:gd name="connsiteX0" fmla="*/ 0 w 9864"/>
              <a:gd name="connsiteY0" fmla="*/ 373 h 9106"/>
              <a:gd name="connsiteX1" fmla="*/ 753 w 9864"/>
              <a:gd name="connsiteY1" fmla="*/ 2866 h 9106"/>
              <a:gd name="connsiteX2" fmla="*/ 1838 w 9864"/>
              <a:gd name="connsiteY2" fmla="*/ 5309 h 9106"/>
              <a:gd name="connsiteX3" fmla="*/ 2281 w 9864"/>
              <a:gd name="connsiteY3" fmla="*/ 7835 h 9106"/>
              <a:gd name="connsiteX4" fmla="*/ 3779 w 9864"/>
              <a:gd name="connsiteY4" fmla="*/ 9106 h 9106"/>
              <a:gd name="connsiteX5" fmla="*/ 9864 w 9864"/>
              <a:gd name="connsiteY5" fmla="*/ 6787 h 9106"/>
              <a:gd name="connsiteX6" fmla="*/ 7632 w 9864"/>
              <a:gd name="connsiteY6" fmla="*/ 2999 h 9106"/>
              <a:gd name="connsiteX7" fmla="*/ 5813 w 9864"/>
              <a:gd name="connsiteY7" fmla="*/ 2494 h 9106"/>
              <a:gd name="connsiteX8" fmla="*/ 3458 w 9864"/>
              <a:gd name="connsiteY8" fmla="*/ 1892 h 9106"/>
              <a:gd name="connsiteX9" fmla="*/ 1906 w 9864"/>
              <a:gd name="connsiteY9" fmla="*/ 99 h 9106"/>
              <a:gd name="connsiteX10" fmla="*/ 0 w 9864"/>
              <a:gd name="connsiteY10" fmla="*/ 373 h 9106"/>
              <a:gd name="connsiteX0" fmla="*/ 0 w 10000"/>
              <a:gd name="connsiteY0" fmla="*/ 409 h 9002"/>
              <a:gd name="connsiteX1" fmla="*/ 763 w 10000"/>
              <a:gd name="connsiteY1" fmla="*/ 3146 h 9002"/>
              <a:gd name="connsiteX2" fmla="*/ 1863 w 10000"/>
              <a:gd name="connsiteY2" fmla="*/ 5829 h 9002"/>
              <a:gd name="connsiteX3" fmla="*/ 2312 w 10000"/>
              <a:gd name="connsiteY3" fmla="*/ 8603 h 9002"/>
              <a:gd name="connsiteX4" fmla="*/ 3968 w 10000"/>
              <a:gd name="connsiteY4" fmla="*/ 8905 h 9002"/>
              <a:gd name="connsiteX5" fmla="*/ 10000 w 10000"/>
              <a:gd name="connsiteY5" fmla="*/ 7452 h 9002"/>
              <a:gd name="connsiteX6" fmla="*/ 7737 w 10000"/>
              <a:gd name="connsiteY6" fmla="*/ 3292 h 9002"/>
              <a:gd name="connsiteX7" fmla="*/ 5893 w 10000"/>
              <a:gd name="connsiteY7" fmla="*/ 2738 h 9002"/>
              <a:gd name="connsiteX8" fmla="*/ 3506 w 10000"/>
              <a:gd name="connsiteY8" fmla="*/ 2077 h 9002"/>
              <a:gd name="connsiteX9" fmla="*/ 1932 w 10000"/>
              <a:gd name="connsiteY9" fmla="*/ 108 h 9002"/>
              <a:gd name="connsiteX10" fmla="*/ 0 w 10000"/>
              <a:gd name="connsiteY10" fmla="*/ 409 h 9002"/>
              <a:gd name="connsiteX0" fmla="*/ 0 w 10000"/>
              <a:gd name="connsiteY0" fmla="*/ 454 h 9892"/>
              <a:gd name="connsiteX1" fmla="*/ 763 w 10000"/>
              <a:gd name="connsiteY1" fmla="*/ 3495 h 9892"/>
              <a:gd name="connsiteX2" fmla="*/ 1863 w 10000"/>
              <a:gd name="connsiteY2" fmla="*/ 6475 h 9892"/>
              <a:gd name="connsiteX3" fmla="*/ 2862 w 10000"/>
              <a:gd name="connsiteY3" fmla="*/ 8038 h 9892"/>
              <a:gd name="connsiteX4" fmla="*/ 3968 w 10000"/>
              <a:gd name="connsiteY4" fmla="*/ 9892 h 9892"/>
              <a:gd name="connsiteX5" fmla="*/ 10000 w 10000"/>
              <a:gd name="connsiteY5" fmla="*/ 8278 h 9892"/>
              <a:gd name="connsiteX6" fmla="*/ 7737 w 10000"/>
              <a:gd name="connsiteY6" fmla="*/ 3657 h 9892"/>
              <a:gd name="connsiteX7" fmla="*/ 5893 w 10000"/>
              <a:gd name="connsiteY7" fmla="*/ 3042 h 9892"/>
              <a:gd name="connsiteX8" fmla="*/ 3506 w 10000"/>
              <a:gd name="connsiteY8" fmla="*/ 2307 h 9892"/>
              <a:gd name="connsiteX9" fmla="*/ 1932 w 10000"/>
              <a:gd name="connsiteY9" fmla="*/ 120 h 9892"/>
              <a:gd name="connsiteX10" fmla="*/ 0 w 10000"/>
              <a:gd name="connsiteY10" fmla="*/ 454 h 9892"/>
              <a:gd name="connsiteX0" fmla="*/ 0 w 10000"/>
              <a:gd name="connsiteY0" fmla="*/ 459 h 10000"/>
              <a:gd name="connsiteX1" fmla="*/ 763 w 10000"/>
              <a:gd name="connsiteY1" fmla="*/ 3533 h 10000"/>
              <a:gd name="connsiteX2" fmla="*/ 2275 w 10000"/>
              <a:gd name="connsiteY2" fmla="*/ 6546 h 10000"/>
              <a:gd name="connsiteX3" fmla="*/ 2862 w 10000"/>
              <a:gd name="connsiteY3" fmla="*/ 8126 h 10000"/>
              <a:gd name="connsiteX4" fmla="*/ 3968 w 10000"/>
              <a:gd name="connsiteY4" fmla="*/ 10000 h 10000"/>
              <a:gd name="connsiteX5" fmla="*/ 10000 w 10000"/>
              <a:gd name="connsiteY5" fmla="*/ 8368 h 10000"/>
              <a:gd name="connsiteX6" fmla="*/ 7737 w 10000"/>
              <a:gd name="connsiteY6" fmla="*/ 3697 h 10000"/>
              <a:gd name="connsiteX7" fmla="*/ 5893 w 10000"/>
              <a:gd name="connsiteY7" fmla="*/ 3075 h 10000"/>
              <a:gd name="connsiteX8" fmla="*/ 3506 w 10000"/>
              <a:gd name="connsiteY8" fmla="*/ 2332 h 10000"/>
              <a:gd name="connsiteX9" fmla="*/ 1932 w 10000"/>
              <a:gd name="connsiteY9" fmla="*/ 121 h 10000"/>
              <a:gd name="connsiteX10" fmla="*/ 0 w 10000"/>
              <a:gd name="connsiteY10" fmla="*/ 459 h 10000"/>
              <a:gd name="connsiteX0" fmla="*/ 0 w 10000"/>
              <a:gd name="connsiteY0" fmla="*/ 459 h 10000"/>
              <a:gd name="connsiteX1" fmla="*/ 763 w 10000"/>
              <a:gd name="connsiteY1" fmla="*/ 3533 h 10000"/>
              <a:gd name="connsiteX2" fmla="*/ 2825 w 10000"/>
              <a:gd name="connsiteY2" fmla="*/ 6546 h 10000"/>
              <a:gd name="connsiteX3" fmla="*/ 2862 w 10000"/>
              <a:gd name="connsiteY3" fmla="*/ 8126 h 10000"/>
              <a:gd name="connsiteX4" fmla="*/ 3968 w 10000"/>
              <a:gd name="connsiteY4" fmla="*/ 10000 h 10000"/>
              <a:gd name="connsiteX5" fmla="*/ 10000 w 10000"/>
              <a:gd name="connsiteY5" fmla="*/ 8368 h 10000"/>
              <a:gd name="connsiteX6" fmla="*/ 7737 w 10000"/>
              <a:gd name="connsiteY6" fmla="*/ 3697 h 10000"/>
              <a:gd name="connsiteX7" fmla="*/ 5893 w 10000"/>
              <a:gd name="connsiteY7" fmla="*/ 3075 h 10000"/>
              <a:gd name="connsiteX8" fmla="*/ 3506 w 10000"/>
              <a:gd name="connsiteY8" fmla="*/ 2332 h 10000"/>
              <a:gd name="connsiteX9" fmla="*/ 1932 w 10000"/>
              <a:gd name="connsiteY9" fmla="*/ 121 h 10000"/>
              <a:gd name="connsiteX10" fmla="*/ 0 w 10000"/>
              <a:gd name="connsiteY10" fmla="*/ 459 h 10000"/>
              <a:gd name="connsiteX0" fmla="*/ 0 w 10000"/>
              <a:gd name="connsiteY0" fmla="*/ 459 h 10000"/>
              <a:gd name="connsiteX1" fmla="*/ 1450 w 10000"/>
              <a:gd name="connsiteY1" fmla="*/ 2919 h 10000"/>
              <a:gd name="connsiteX2" fmla="*/ 2825 w 10000"/>
              <a:gd name="connsiteY2" fmla="*/ 6546 h 10000"/>
              <a:gd name="connsiteX3" fmla="*/ 2862 w 10000"/>
              <a:gd name="connsiteY3" fmla="*/ 8126 h 10000"/>
              <a:gd name="connsiteX4" fmla="*/ 3968 w 10000"/>
              <a:gd name="connsiteY4" fmla="*/ 10000 h 10000"/>
              <a:gd name="connsiteX5" fmla="*/ 10000 w 10000"/>
              <a:gd name="connsiteY5" fmla="*/ 8368 h 10000"/>
              <a:gd name="connsiteX6" fmla="*/ 7737 w 10000"/>
              <a:gd name="connsiteY6" fmla="*/ 3697 h 10000"/>
              <a:gd name="connsiteX7" fmla="*/ 5893 w 10000"/>
              <a:gd name="connsiteY7" fmla="*/ 3075 h 10000"/>
              <a:gd name="connsiteX8" fmla="*/ 3506 w 10000"/>
              <a:gd name="connsiteY8" fmla="*/ 2332 h 10000"/>
              <a:gd name="connsiteX9" fmla="*/ 1932 w 10000"/>
              <a:gd name="connsiteY9" fmla="*/ 121 h 10000"/>
              <a:gd name="connsiteX10" fmla="*/ 0 w 10000"/>
              <a:gd name="connsiteY10" fmla="*/ 459 h 10000"/>
              <a:gd name="connsiteX0" fmla="*/ 0 w 10000"/>
              <a:gd name="connsiteY0" fmla="*/ 459 h 10000"/>
              <a:gd name="connsiteX1" fmla="*/ 762 w 10000"/>
              <a:gd name="connsiteY1" fmla="*/ 3840 h 10000"/>
              <a:gd name="connsiteX2" fmla="*/ 2825 w 10000"/>
              <a:gd name="connsiteY2" fmla="*/ 6546 h 10000"/>
              <a:gd name="connsiteX3" fmla="*/ 2862 w 10000"/>
              <a:gd name="connsiteY3" fmla="*/ 8126 h 10000"/>
              <a:gd name="connsiteX4" fmla="*/ 3968 w 10000"/>
              <a:gd name="connsiteY4" fmla="*/ 10000 h 10000"/>
              <a:gd name="connsiteX5" fmla="*/ 10000 w 10000"/>
              <a:gd name="connsiteY5" fmla="*/ 8368 h 10000"/>
              <a:gd name="connsiteX6" fmla="*/ 7737 w 10000"/>
              <a:gd name="connsiteY6" fmla="*/ 3697 h 10000"/>
              <a:gd name="connsiteX7" fmla="*/ 5893 w 10000"/>
              <a:gd name="connsiteY7" fmla="*/ 3075 h 10000"/>
              <a:gd name="connsiteX8" fmla="*/ 3506 w 10000"/>
              <a:gd name="connsiteY8" fmla="*/ 2332 h 10000"/>
              <a:gd name="connsiteX9" fmla="*/ 1932 w 10000"/>
              <a:gd name="connsiteY9" fmla="*/ 121 h 10000"/>
              <a:gd name="connsiteX10" fmla="*/ 0 w 10000"/>
              <a:gd name="connsiteY10" fmla="*/ 459 h 10000"/>
              <a:gd name="connsiteX0" fmla="*/ 0 w 10000"/>
              <a:gd name="connsiteY0" fmla="*/ 459 h 10000"/>
              <a:gd name="connsiteX1" fmla="*/ 1174 w 10000"/>
              <a:gd name="connsiteY1" fmla="*/ 3533 h 10000"/>
              <a:gd name="connsiteX2" fmla="*/ 2825 w 10000"/>
              <a:gd name="connsiteY2" fmla="*/ 6546 h 10000"/>
              <a:gd name="connsiteX3" fmla="*/ 2862 w 10000"/>
              <a:gd name="connsiteY3" fmla="*/ 8126 h 10000"/>
              <a:gd name="connsiteX4" fmla="*/ 3968 w 10000"/>
              <a:gd name="connsiteY4" fmla="*/ 10000 h 10000"/>
              <a:gd name="connsiteX5" fmla="*/ 10000 w 10000"/>
              <a:gd name="connsiteY5" fmla="*/ 8368 h 10000"/>
              <a:gd name="connsiteX6" fmla="*/ 7737 w 10000"/>
              <a:gd name="connsiteY6" fmla="*/ 3697 h 10000"/>
              <a:gd name="connsiteX7" fmla="*/ 5893 w 10000"/>
              <a:gd name="connsiteY7" fmla="*/ 3075 h 10000"/>
              <a:gd name="connsiteX8" fmla="*/ 3506 w 10000"/>
              <a:gd name="connsiteY8" fmla="*/ 2332 h 10000"/>
              <a:gd name="connsiteX9" fmla="*/ 1932 w 10000"/>
              <a:gd name="connsiteY9" fmla="*/ 121 h 10000"/>
              <a:gd name="connsiteX10" fmla="*/ 0 w 10000"/>
              <a:gd name="connsiteY10" fmla="*/ 459 h 10000"/>
              <a:gd name="connsiteX0" fmla="*/ 0 w 10000"/>
              <a:gd name="connsiteY0" fmla="*/ 459 h 10000"/>
              <a:gd name="connsiteX1" fmla="*/ 1174 w 10000"/>
              <a:gd name="connsiteY1" fmla="*/ 3533 h 10000"/>
              <a:gd name="connsiteX2" fmla="*/ 2862 w 10000"/>
              <a:gd name="connsiteY2" fmla="*/ 8126 h 10000"/>
              <a:gd name="connsiteX3" fmla="*/ 3968 w 10000"/>
              <a:gd name="connsiteY3" fmla="*/ 10000 h 10000"/>
              <a:gd name="connsiteX4" fmla="*/ 10000 w 10000"/>
              <a:gd name="connsiteY4" fmla="*/ 8368 h 10000"/>
              <a:gd name="connsiteX5" fmla="*/ 7737 w 10000"/>
              <a:gd name="connsiteY5" fmla="*/ 3697 h 10000"/>
              <a:gd name="connsiteX6" fmla="*/ 5893 w 10000"/>
              <a:gd name="connsiteY6" fmla="*/ 3075 h 10000"/>
              <a:gd name="connsiteX7" fmla="*/ 3506 w 10000"/>
              <a:gd name="connsiteY7" fmla="*/ 2332 h 10000"/>
              <a:gd name="connsiteX8" fmla="*/ 1932 w 10000"/>
              <a:gd name="connsiteY8" fmla="*/ 121 h 10000"/>
              <a:gd name="connsiteX9" fmla="*/ 0 w 10000"/>
              <a:gd name="connsiteY9" fmla="*/ 459 h 10000"/>
              <a:gd name="connsiteX0" fmla="*/ 0 w 10000"/>
              <a:gd name="connsiteY0" fmla="*/ 459 h 11229"/>
              <a:gd name="connsiteX1" fmla="*/ 1174 w 10000"/>
              <a:gd name="connsiteY1" fmla="*/ 3533 h 11229"/>
              <a:gd name="connsiteX2" fmla="*/ 2862 w 10000"/>
              <a:gd name="connsiteY2" fmla="*/ 8126 h 11229"/>
              <a:gd name="connsiteX3" fmla="*/ 9605 w 10000"/>
              <a:gd name="connsiteY3" fmla="*/ 11229 h 11229"/>
              <a:gd name="connsiteX4" fmla="*/ 10000 w 10000"/>
              <a:gd name="connsiteY4" fmla="*/ 8368 h 11229"/>
              <a:gd name="connsiteX5" fmla="*/ 7737 w 10000"/>
              <a:gd name="connsiteY5" fmla="*/ 3697 h 11229"/>
              <a:gd name="connsiteX6" fmla="*/ 5893 w 10000"/>
              <a:gd name="connsiteY6" fmla="*/ 3075 h 11229"/>
              <a:gd name="connsiteX7" fmla="*/ 3506 w 10000"/>
              <a:gd name="connsiteY7" fmla="*/ 2332 h 11229"/>
              <a:gd name="connsiteX8" fmla="*/ 1932 w 10000"/>
              <a:gd name="connsiteY8" fmla="*/ 121 h 11229"/>
              <a:gd name="connsiteX9" fmla="*/ 0 w 10000"/>
              <a:gd name="connsiteY9" fmla="*/ 459 h 11229"/>
              <a:gd name="connsiteX0" fmla="*/ 0 w 10000"/>
              <a:gd name="connsiteY0" fmla="*/ 459 h 11229"/>
              <a:gd name="connsiteX1" fmla="*/ 1174 w 10000"/>
              <a:gd name="connsiteY1" fmla="*/ 3533 h 11229"/>
              <a:gd name="connsiteX2" fmla="*/ 8087 w 10000"/>
              <a:gd name="connsiteY2" fmla="*/ 9355 h 11229"/>
              <a:gd name="connsiteX3" fmla="*/ 9605 w 10000"/>
              <a:gd name="connsiteY3" fmla="*/ 11229 h 11229"/>
              <a:gd name="connsiteX4" fmla="*/ 10000 w 10000"/>
              <a:gd name="connsiteY4" fmla="*/ 8368 h 11229"/>
              <a:gd name="connsiteX5" fmla="*/ 7737 w 10000"/>
              <a:gd name="connsiteY5" fmla="*/ 3697 h 11229"/>
              <a:gd name="connsiteX6" fmla="*/ 5893 w 10000"/>
              <a:gd name="connsiteY6" fmla="*/ 3075 h 11229"/>
              <a:gd name="connsiteX7" fmla="*/ 3506 w 10000"/>
              <a:gd name="connsiteY7" fmla="*/ 2332 h 11229"/>
              <a:gd name="connsiteX8" fmla="*/ 1932 w 10000"/>
              <a:gd name="connsiteY8" fmla="*/ 121 h 11229"/>
              <a:gd name="connsiteX9" fmla="*/ 0 w 10000"/>
              <a:gd name="connsiteY9" fmla="*/ 459 h 11229"/>
              <a:gd name="connsiteX0" fmla="*/ 0 w 10000"/>
              <a:gd name="connsiteY0" fmla="*/ 459 h 11229"/>
              <a:gd name="connsiteX1" fmla="*/ 1174 w 10000"/>
              <a:gd name="connsiteY1" fmla="*/ 3533 h 11229"/>
              <a:gd name="connsiteX2" fmla="*/ 3900 w 10000"/>
              <a:gd name="connsiteY2" fmla="*/ 5636 h 11229"/>
              <a:gd name="connsiteX3" fmla="*/ 8087 w 10000"/>
              <a:gd name="connsiteY3" fmla="*/ 9355 h 11229"/>
              <a:gd name="connsiteX4" fmla="*/ 9605 w 10000"/>
              <a:gd name="connsiteY4" fmla="*/ 11229 h 11229"/>
              <a:gd name="connsiteX5" fmla="*/ 10000 w 10000"/>
              <a:gd name="connsiteY5" fmla="*/ 8368 h 11229"/>
              <a:gd name="connsiteX6" fmla="*/ 7737 w 10000"/>
              <a:gd name="connsiteY6" fmla="*/ 3697 h 11229"/>
              <a:gd name="connsiteX7" fmla="*/ 5893 w 10000"/>
              <a:gd name="connsiteY7" fmla="*/ 3075 h 11229"/>
              <a:gd name="connsiteX8" fmla="*/ 3506 w 10000"/>
              <a:gd name="connsiteY8" fmla="*/ 2332 h 11229"/>
              <a:gd name="connsiteX9" fmla="*/ 1932 w 10000"/>
              <a:gd name="connsiteY9" fmla="*/ 121 h 11229"/>
              <a:gd name="connsiteX10" fmla="*/ 0 w 10000"/>
              <a:gd name="connsiteY10" fmla="*/ 459 h 11229"/>
              <a:gd name="connsiteX0" fmla="*/ 0 w 10000"/>
              <a:gd name="connsiteY0" fmla="*/ 459 h 11229"/>
              <a:gd name="connsiteX1" fmla="*/ 1174 w 10000"/>
              <a:gd name="connsiteY1" fmla="*/ 3533 h 11229"/>
              <a:gd name="connsiteX2" fmla="*/ 3900 w 10000"/>
              <a:gd name="connsiteY2" fmla="*/ 5636 h 11229"/>
              <a:gd name="connsiteX3" fmla="*/ 4862 w 10000"/>
              <a:gd name="connsiteY3" fmla="*/ 10243 h 11229"/>
              <a:gd name="connsiteX4" fmla="*/ 8087 w 10000"/>
              <a:gd name="connsiteY4" fmla="*/ 9355 h 11229"/>
              <a:gd name="connsiteX5" fmla="*/ 9605 w 10000"/>
              <a:gd name="connsiteY5" fmla="*/ 11229 h 11229"/>
              <a:gd name="connsiteX6" fmla="*/ 10000 w 10000"/>
              <a:gd name="connsiteY6" fmla="*/ 8368 h 11229"/>
              <a:gd name="connsiteX7" fmla="*/ 7737 w 10000"/>
              <a:gd name="connsiteY7" fmla="*/ 3697 h 11229"/>
              <a:gd name="connsiteX8" fmla="*/ 5893 w 10000"/>
              <a:gd name="connsiteY8" fmla="*/ 3075 h 11229"/>
              <a:gd name="connsiteX9" fmla="*/ 3506 w 10000"/>
              <a:gd name="connsiteY9" fmla="*/ 2332 h 11229"/>
              <a:gd name="connsiteX10" fmla="*/ 1932 w 10000"/>
              <a:gd name="connsiteY10" fmla="*/ 121 h 11229"/>
              <a:gd name="connsiteX11" fmla="*/ 0 w 10000"/>
              <a:gd name="connsiteY11" fmla="*/ 459 h 11229"/>
              <a:gd name="connsiteX0" fmla="*/ 0 w 10000"/>
              <a:gd name="connsiteY0" fmla="*/ 459 h 11229"/>
              <a:gd name="connsiteX1" fmla="*/ 1174 w 10000"/>
              <a:gd name="connsiteY1" fmla="*/ 3533 h 11229"/>
              <a:gd name="connsiteX2" fmla="*/ 3900 w 10000"/>
              <a:gd name="connsiteY2" fmla="*/ 5636 h 11229"/>
              <a:gd name="connsiteX3" fmla="*/ 4862 w 10000"/>
              <a:gd name="connsiteY3" fmla="*/ 10243 h 11229"/>
              <a:gd name="connsiteX4" fmla="*/ 8087 w 10000"/>
              <a:gd name="connsiteY4" fmla="*/ 9355 h 11229"/>
              <a:gd name="connsiteX5" fmla="*/ 9605 w 10000"/>
              <a:gd name="connsiteY5" fmla="*/ 11229 h 11229"/>
              <a:gd name="connsiteX6" fmla="*/ 10000 w 10000"/>
              <a:gd name="connsiteY6" fmla="*/ 8368 h 11229"/>
              <a:gd name="connsiteX7" fmla="*/ 7737 w 10000"/>
              <a:gd name="connsiteY7" fmla="*/ 3697 h 11229"/>
              <a:gd name="connsiteX8" fmla="*/ 5893 w 10000"/>
              <a:gd name="connsiteY8" fmla="*/ 3075 h 11229"/>
              <a:gd name="connsiteX9" fmla="*/ 3506 w 10000"/>
              <a:gd name="connsiteY9" fmla="*/ 2332 h 11229"/>
              <a:gd name="connsiteX10" fmla="*/ 1932 w 10000"/>
              <a:gd name="connsiteY10" fmla="*/ 121 h 11229"/>
              <a:gd name="connsiteX11" fmla="*/ 0 w 10000"/>
              <a:gd name="connsiteY11" fmla="*/ 459 h 11229"/>
              <a:gd name="connsiteX0" fmla="*/ 0 w 10000"/>
              <a:gd name="connsiteY0" fmla="*/ 459 h 11229"/>
              <a:gd name="connsiteX1" fmla="*/ 1174 w 10000"/>
              <a:gd name="connsiteY1" fmla="*/ 3533 h 11229"/>
              <a:gd name="connsiteX2" fmla="*/ 3900 w 10000"/>
              <a:gd name="connsiteY2" fmla="*/ 5636 h 11229"/>
              <a:gd name="connsiteX3" fmla="*/ 4862 w 10000"/>
              <a:gd name="connsiteY3" fmla="*/ 10243 h 11229"/>
              <a:gd name="connsiteX4" fmla="*/ 8087 w 10000"/>
              <a:gd name="connsiteY4" fmla="*/ 9355 h 11229"/>
              <a:gd name="connsiteX5" fmla="*/ 9605 w 10000"/>
              <a:gd name="connsiteY5" fmla="*/ 11229 h 11229"/>
              <a:gd name="connsiteX6" fmla="*/ 10000 w 10000"/>
              <a:gd name="connsiteY6" fmla="*/ 8368 h 11229"/>
              <a:gd name="connsiteX7" fmla="*/ 7737 w 10000"/>
              <a:gd name="connsiteY7" fmla="*/ 3697 h 11229"/>
              <a:gd name="connsiteX8" fmla="*/ 5893 w 10000"/>
              <a:gd name="connsiteY8" fmla="*/ 3075 h 11229"/>
              <a:gd name="connsiteX9" fmla="*/ 3506 w 10000"/>
              <a:gd name="connsiteY9" fmla="*/ 2332 h 11229"/>
              <a:gd name="connsiteX10" fmla="*/ 1932 w 10000"/>
              <a:gd name="connsiteY10" fmla="*/ 121 h 11229"/>
              <a:gd name="connsiteX11" fmla="*/ 0 w 10000"/>
              <a:gd name="connsiteY11" fmla="*/ 459 h 11229"/>
              <a:gd name="connsiteX0" fmla="*/ 0 w 10000"/>
              <a:gd name="connsiteY0" fmla="*/ 459 h 11229"/>
              <a:gd name="connsiteX1" fmla="*/ 1174 w 10000"/>
              <a:gd name="connsiteY1" fmla="*/ 3533 h 11229"/>
              <a:gd name="connsiteX2" fmla="*/ 3900 w 10000"/>
              <a:gd name="connsiteY2" fmla="*/ 5636 h 11229"/>
              <a:gd name="connsiteX3" fmla="*/ 4862 w 10000"/>
              <a:gd name="connsiteY3" fmla="*/ 10243 h 11229"/>
              <a:gd name="connsiteX4" fmla="*/ 8087 w 10000"/>
              <a:gd name="connsiteY4" fmla="*/ 9355 h 11229"/>
              <a:gd name="connsiteX5" fmla="*/ 9605 w 10000"/>
              <a:gd name="connsiteY5" fmla="*/ 11229 h 11229"/>
              <a:gd name="connsiteX6" fmla="*/ 10000 w 10000"/>
              <a:gd name="connsiteY6" fmla="*/ 8368 h 11229"/>
              <a:gd name="connsiteX7" fmla="*/ 7737 w 10000"/>
              <a:gd name="connsiteY7" fmla="*/ 3697 h 11229"/>
              <a:gd name="connsiteX8" fmla="*/ 5893 w 10000"/>
              <a:gd name="connsiteY8" fmla="*/ 3075 h 11229"/>
              <a:gd name="connsiteX9" fmla="*/ 3506 w 10000"/>
              <a:gd name="connsiteY9" fmla="*/ 2332 h 11229"/>
              <a:gd name="connsiteX10" fmla="*/ 1932 w 10000"/>
              <a:gd name="connsiteY10" fmla="*/ 121 h 11229"/>
              <a:gd name="connsiteX11" fmla="*/ 0 w 10000"/>
              <a:gd name="connsiteY11" fmla="*/ 459 h 11229"/>
              <a:gd name="connsiteX0" fmla="*/ 0 w 10000"/>
              <a:gd name="connsiteY0" fmla="*/ 338 h 11108"/>
              <a:gd name="connsiteX1" fmla="*/ 1174 w 10000"/>
              <a:gd name="connsiteY1" fmla="*/ 3412 h 11108"/>
              <a:gd name="connsiteX2" fmla="*/ 3900 w 10000"/>
              <a:gd name="connsiteY2" fmla="*/ 5515 h 11108"/>
              <a:gd name="connsiteX3" fmla="*/ 4862 w 10000"/>
              <a:gd name="connsiteY3" fmla="*/ 10122 h 11108"/>
              <a:gd name="connsiteX4" fmla="*/ 8087 w 10000"/>
              <a:gd name="connsiteY4" fmla="*/ 9234 h 11108"/>
              <a:gd name="connsiteX5" fmla="*/ 9605 w 10000"/>
              <a:gd name="connsiteY5" fmla="*/ 11108 h 11108"/>
              <a:gd name="connsiteX6" fmla="*/ 10000 w 10000"/>
              <a:gd name="connsiteY6" fmla="*/ 8247 h 11108"/>
              <a:gd name="connsiteX7" fmla="*/ 7737 w 10000"/>
              <a:gd name="connsiteY7" fmla="*/ 3576 h 11108"/>
              <a:gd name="connsiteX8" fmla="*/ 5893 w 10000"/>
              <a:gd name="connsiteY8" fmla="*/ 2954 h 11108"/>
              <a:gd name="connsiteX9" fmla="*/ 3506 w 10000"/>
              <a:gd name="connsiteY9" fmla="*/ 2211 h 11108"/>
              <a:gd name="connsiteX10" fmla="*/ 1932 w 10000"/>
              <a:gd name="connsiteY10" fmla="*/ 0 h 11108"/>
              <a:gd name="connsiteX11" fmla="*/ 0 w 10000"/>
              <a:gd name="connsiteY11" fmla="*/ 338 h 11108"/>
              <a:gd name="connsiteX0" fmla="*/ 0 w 10000"/>
              <a:gd name="connsiteY0" fmla="*/ 338 h 11108"/>
              <a:gd name="connsiteX1" fmla="*/ 1312 w 10000"/>
              <a:gd name="connsiteY1" fmla="*/ 4641 h 11108"/>
              <a:gd name="connsiteX2" fmla="*/ 3900 w 10000"/>
              <a:gd name="connsiteY2" fmla="*/ 5515 h 11108"/>
              <a:gd name="connsiteX3" fmla="*/ 4862 w 10000"/>
              <a:gd name="connsiteY3" fmla="*/ 10122 h 11108"/>
              <a:gd name="connsiteX4" fmla="*/ 8087 w 10000"/>
              <a:gd name="connsiteY4" fmla="*/ 9234 h 11108"/>
              <a:gd name="connsiteX5" fmla="*/ 9605 w 10000"/>
              <a:gd name="connsiteY5" fmla="*/ 11108 h 11108"/>
              <a:gd name="connsiteX6" fmla="*/ 10000 w 10000"/>
              <a:gd name="connsiteY6" fmla="*/ 8247 h 11108"/>
              <a:gd name="connsiteX7" fmla="*/ 7737 w 10000"/>
              <a:gd name="connsiteY7" fmla="*/ 3576 h 11108"/>
              <a:gd name="connsiteX8" fmla="*/ 5893 w 10000"/>
              <a:gd name="connsiteY8" fmla="*/ 2954 h 11108"/>
              <a:gd name="connsiteX9" fmla="*/ 3506 w 10000"/>
              <a:gd name="connsiteY9" fmla="*/ 2211 h 11108"/>
              <a:gd name="connsiteX10" fmla="*/ 1932 w 10000"/>
              <a:gd name="connsiteY10" fmla="*/ 0 h 11108"/>
              <a:gd name="connsiteX11" fmla="*/ 0 w 10000"/>
              <a:gd name="connsiteY11" fmla="*/ 338 h 11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1108">
                <a:moveTo>
                  <a:pt x="0" y="338"/>
                </a:moveTo>
                <a:lnTo>
                  <a:pt x="1312" y="4641"/>
                </a:lnTo>
                <a:lnTo>
                  <a:pt x="3900" y="5515"/>
                </a:lnTo>
                <a:lnTo>
                  <a:pt x="4862" y="10122"/>
                </a:lnTo>
                <a:lnTo>
                  <a:pt x="8087" y="9234"/>
                </a:lnTo>
                <a:cubicBezTo>
                  <a:pt x="8415" y="10013"/>
                  <a:pt x="8324" y="11068"/>
                  <a:pt x="9605" y="11108"/>
                </a:cubicBezTo>
                <a:cubicBezTo>
                  <a:pt x="9737" y="10154"/>
                  <a:pt x="9868" y="9201"/>
                  <a:pt x="10000" y="8247"/>
                </a:cubicBezTo>
                <a:lnTo>
                  <a:pt x="7737" y="3576"/>
                </a:lnTo>
                <a:cubicBezTo>
                  <a:pt x="7581" y="1936"/>
                  <a:pt x="6050" y="4598"/>
                  <a:pt x="5893" y="2954"/>
                </a:cubicBezTo>
                <a:cubicBezTo>
                  <a:pt x="5924" y="2094"/>
                  <a:pt x="3476" y="3071"/>
                  <a:pt x="3506" y="2211"/>
                </a:cubicBezTo>
                <a:lnTo>
                  <a:pt x="1932" y="0"/>
                </a:lnTo>
                <a:lnTo>
                  <a:pt x="0" y="338"/>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69" name="AZ"/>
          <p:cNvSpPr>
            <a:spLocks/>
          </p:cNvSpPr>
          <p:nvPr/>
        </p:nvSpPr>
        <p:spPr bwMode="auto">
          <a:xfrm>
            <a:off x="5434994" y="3123147"/>
            <a:ext cx="70965" cy="82270"/>
          </a:xfrm>
          <a:custGeom>
            <a:avLst/>
            <a:gdLst>
              <a:gd name="T0" fmla="*/ 22159047 w 10000"/>
              <a:gd name="T1" fmla="*/ 1471825 h 10000"/>
              <a:gd name="T2" fmla="*/ 5539588 w 10000"/>
              <a:gd name="T3" fmla="*/ 1471825 h 10000"/>
              <a:gd name="T4" fmla="*/ 0 w 10000"/>
              <a:gd name="T5" fmla="*/ 0 h 10000"/>
              <a:gd name="T6" fmla="*/ 0 w 10000"/>
              <a:gd name="T7" fmla="*/ 2940641 h 10000"/>
              <a:gd name="T8" fmla="*/ 2772971 w 10000"/>
              <a:gd name="T9" fmla="*/ 7356103 h 10000"/>
              <a:gd name="T10" fmla="*/ 4138115 w 10000"/>
              <a:gd name="T11" fmla="*/ 12109724 h 10000"/>
              <a:gd name="T12" fmla="*/ 2772971 w 10000"/>
              <a:gd name="T13" fmla="*/ 14954558 h 10000"/>
              <a:gd name="T14" fmla="*/ 5539588 w 10000"/>
              <a:gd name="T15" fmla="*/ 17897996 h 10000"/>
              <a:gd name="T16" fmla="*/ 9738697 w 10000"/>
              <a:gd name="T17" fmla="*/ 21659295 h 10000"/>
              <a:gd name="T18" fmla="*/ 25047652 w 10000"/>
              <a:gd name="T19" fmla="*/ 18924256 h 10000"/>
              <a:gd name="T20" fmla="*/ 27107390 w 10000"/>
              <a:gd name="T21" fmla="*/ 19930961 h 10000"/>
              <a:gd name="T22" fmla="*/ 30532582 w 10000"/>
              <a:gd name="T23" fmla="*/ 19950516 h 10000"/>
              <a:gd name="T24" fmla="*/ 30471606 w 10000"/>
              <a:gd name="T25" fmla="*/ 20838638 h 10000"/>
              <a:gd name="T26" fmla="*/ 27698635 w 10000"/>
              <a:gd name="T27" fmla="*/ 22310463 h 10000"/>
              <a:gd name="T28" fmla="*/ 30471606 w 10000"/>
              <a:gd name="T29" fmla="*/ 28194755 h 10000"/>
              <a:gd name="T30" fmla="*/ 41551111 w 10000"/>
              <a:gd name="T31" fmla="*/ 23782288 h 10000"/>
              <a:gd name="T32" fmla="*/ 52630635 w 10000"/>
              <a:gd name="T33" fmla="*/ 23782288 h 10000"/>
              <a:gd name="T34" fmla="*/ 58170241 w 10000"/>
              <a:gd name="T35" fmla="*/ 19369822 h 10000"/>
              <a:gd name="T36" fmla="*/ 60943194 w 10000"/>
              <a:gd name="T37" fmla="*/ 19369822 h 10000"/>
              <a:gd name="T38" fmla="*/ 44324082 w 10000"/>
              <a:gd name="T39" fmla="*/ 16426171 h 10000"/>
              <a:gd name="T40" fmla="*/ 41551111 w 10000"/>
              <a:gd name="T41" fmla="*/ 8824933 h 10000"/>
              <a:gd name="T42" fmla="*/ 52630635 w 10000"/>
              <a:gd name="T43" fmla="*/ 2940641 h 10000"/>
              <a:gd name="T44" fmla="*/ 36011194 w 10000"/>
              <a:gd name="T45" fmla="*/ 0 h 10000"/>
              <a:gd name="T46" fmla="*/ 22159047 w 10000"/>
              <a:gd name="T47" fmla="*/ 1471825 h 1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connsiteX0" fmla="*/ 3636 w 10000"/>
              <a:gd name="connsiteY0" fmla="*/ 522 h 10000"/>
              <a:gd name="connsiteX1" fmla="*/ 909 w 10000"/>
              <a:gd name="connsiteY1" fmla="*/ 522 h 10000"/>
              <a:gd name="connsiteX2" fmla="*/ 0 w 10000"/>
              <a:gd name="connsiteY2" fmla="*/ 0 h 10000"/>
              <a:gd name="connsiteX3" fmla="*/ 0 w 10000"/>
              <a:gd name="connsiteY3" fmla="*/ 1043 h 10000"/>
              <a:gd name="connsiteX4" fmla="*/ 455 w 10000"/>
              <a:gd name="connsiteY4" fmla="*/ 2609 h 10000"/>
              <a:gd name="connsiteX5" fmla="*/ 679 w 10000"/>
              <a:gd name="connsiteY5" fmla="*/ 4295 h 10000"/>
              <a:gd name="connsiteX6" fmla="*/ 455 w 10000"/>
              <a:gd name="connsiteY6" fmla="*/ 5304 h 10000"/>
              <a:gd name="connsiteX7" fmla="*/ 909 w 10000"/>
              <a:gd name="connsiteY7" fmla="*/ 6348 h 10000"/>
              <a:gd name="connsiteX8" fmla="*/ 1598 w 10000"/>
              <a:gd name="connsiteY8" fmla="*/ 7682 h 10000"/>
              <a:gd name="connsiteX9" fmla="*/ 4110 w 10000"/>
              <a:gd name="connsiteY9" fmla="*/ 6712 h 10000"/>
              <a:gd name="connsiteX10" fmla="*/ 4448 w 10000"/>
              <a:gd name="connsiteY10" fmla="*/ 7069 h 10000"/>
              <a:gd name="connsiteX11" fmla="*/ 5010 w 10000"/>
              <a:gd name="connsiteY11" fmla="*/ 7076 h 10000"/>
              <a:gd name="connsiteX12" fmla="*/ 5000 w 10000"/>
              <a:gd name="connsiteY12" fmla="*/ 7391 h 10000"/>
              <a:gd name="connsiteX13" fmla="*/ 4545 w 10000"/>
              <a:gd name="connsiteY13" fmla="*/ 7913 h 10000"/>
              <a:gd name="connsiteX14" fmla="*/ 5000 w 10000"/>
              <a:gd name="connsiteY14" fmla="*/ 10000 h 10000"/>
              <a:gd name="connsiteX15" fmla="*/ 8151 w 10000"/>
              <a:gd name="connsiteY15" fmla="*/ 8940 h 10000"/>
              <a:gd name="connsiteX16" fmla="*/ 8636 w 10000"/>
              <a:gd name="connsiteY16" fmla="*/ 8435 h 10000"/>
              <a:gd name="connsiteX17" fmla="*/ 9545 w 10000"/>
              <a:gd name="connsiteY17" fmla="*/ 6870 h 10000"/>
              <a:gd name="connsiteX18" fmla="*/ 10000 w 10000"/>
              <a:gd name="connsiteY18" fmla="*/ 6870 h 10000"/>
              <a:gd name="connsiteX19" fmla="*/ 7273 w 10000"/>
              <a:gd name="connsiteY19" fmla="*/ 5826 h 10000"/>
              <a:gd name="connsiteX20" fmla="*/ 6818 w 10000"/>
              <a:gd name="connsiteY20" fmla="*/ 3130 h 10000"/>
              <a:gd name="connsiteX21" fmla="*/ 8636 w 10000"/>
              <a:gd name="connsiteY21" fmla="*/ 1043 h 10000"/>
              <a:gd name="connsiteX22" fmla="*/ 5909 w 10000"/>
              <a:gd name="connsiteY22" fmla="*/ 0 h 10000"/>
              <a:gd name="connsiteX23" fmla="*/ 3636 w 10000"/>
              <a:gd name="connsiteY23" fmla="*/ 522 h 10000"/>
              <a:gd name="connsiteX0" fmla="*/ 3636 w 10000"/>
              <a:gd name="connsiteY0" fmla="*/ 522 h 10000"/>
              <a:gd name="connsiteX1" fmla="*/ 909 w 10000"/>
              <a:gd name="connsiteY1" fmla="*/ 522 h 10000"/>
              <a:gd name="connsiteX2" fmla="*/ 0 w 10000"/>
              <a:gd name="connsiteY2" fmla="*/ 0 h 10000"/>
              <a:gd name="connsiteX3" fmla="*/ 0 w 10000"/>
              <a:gd name="connsiteY3" fmla="*/ 1043 h 10000"/>
              <a:gd name="connsiteX4" fmla="*/ 455 w 10000"/>
              <a:gd name="connsiteY4" fmla="*/ 2609 h 10000"/>
              <a:gd name="connsiteX5" fmla="*/ 679 w 10000"/>
              <a:gd name="connsiteY5" fmla="*/ 4295 h 10000"/>
              <a:gd name="connsiteX6" fmla="*/ 455 w 10000"/>
              <a:gd name="connsiteY6" fmla="*/ 5304 h 10000"/>
              <a:gd name="connsiteX7" fmla="*/ 909 w 10000"/>
              <a:gd name="connsiteY7" fmla="*/ 6348 h 10000"/>
              <a:gd name="connsiteX8" fmla="*/ 1598 w 10000"/>
              <a:gd name="connsiteY8" fmla="*/ 7682 h 10000"/>
              <a:gd name="connsiteX9" fmla="*/ 4110 w 10000"/>
              <a:gd name="connsiteY9" fmla="*/ 6712 h 10000"/>
              <a:gd name="connsiteX10" fmla="*/ 4448 w 10000"/>
              <a:gd name="connsiteY10" fmla="*/ 7069 h 10000"/>
              <a:gd name="connsiteX11" fmla="*/ 5010 w 10000"/>
              <a:gd name="connsiteY11" fmla="*/ 7076 h 10000"/>
              <a:gd name="connsiteX12" fmla="*/ 5000 w 10000"/>
              <a:gd name="connsiteY12" fmla="*/ 7391 h 10000"/>
              <a:gd name="connsiteX13" fmla="*/ 4545 w 10000"/>
              <a:gd name="connsiteY13" fmla="*/ 7913 h 10000"/>
              <a:gd name="connsiteX14" fmla="*/ 7417 w 10000"/>
              <a:gd name="connsiteY14" fmla="*/ 6551 h 10000"/>
              <a:gd name="connsiteX15" fmla="*/ 5000 w 10000"/>
              <a:gd name="connsiteY15" fmla="*/ 10000 h 10000"/>
              <a:gd name="connsiteX16" fmla="*/ 8151 w 10000"/>
              <a:gd name="connsiteY16" fmla="*/ 8940 h 10000"/>
              <a:gd name="connsiteX17" fmla="*/ 8636 w 10000"/>
              <a:gd name="connsiteY17" fmla="*/ 8435 h 10000"/>
              <a:gd name="connsiteX18" fmla="*/ 9545 w 10000"/>
              <a:gd name="connsiteY18" fmla="*/ 6870 h 10000"/>
              <a:gd name="connsiteX19" fmla="*/ 10000 w 10000"/>
              <a:gd name="connsiteY19" fmla="*/ 6870 h 10000"/>
              <a:gd name="connsiteX20" fmla="*/ 7273 w 10000"/>
              <a:gd name="connsiteY20" fmla="*/ 5826 h 10000"/>
              <a:gd name="connsiteX21" fmla="*/ 6818 w 10000"/>
              <a:gd name="connsiteY21" fmla="*/ 3130 h 10000"/>
              <a:gd name="connsiteX22" fmla="*/ 8636 w 10000"/>
              <a:gd name="connsiteY22" fmla="*/ 1043 h 10000"/>
              <a:gd name="connsiteX23" fmla="*/ 5909 w 10000"/>
              <a:gd name="connsiteY23" fmla="*/ 0 h 10000"/>
              <a:gd name="connsiteX24" fmla="*/ 3636 w 10000"/>
              <a:gd name="connsiteY24" fmla="*/ 522 h 10000"/>
              <a:gd name="connsiteX0" fmla="*/ 3636 w 10000"/>
              <a:gd name="connsiteY0" fmla="*/ 522 h 8940"/>
              <a:gd name="connsiteX1" fmla="*/ 909 w 10000"/>
              <a:gd name="connsiteY1" fmla="*/ 522 h 8940"/>
              <a:gd name="connsiteX2" fmla="*/ 0 w 10000"/>
              <a:gd name="connsiteY2" fmla="*/ 0 h 8940"/>
              <a:gd name="connsiteX3" fmla="*/ 0 w 10000"/>
              <a:gd name="connsiteY3" fmla="*/ 1043 h 8940"/>
              <a:gd name="connsiteX4" fmla="*/ 455 w 10000"/>
              <a:gd name="connsiteY4" fmla="*/ 2609 h 8940"/>
              <a:gd name="connsiteX5" fmla="*/ 679 w 10000"/>
              <a:gd name="connsiteY5" fmla="*/ 4295 h 8940"/>
              <a:gd name="connsiteX6" fmla="*/ 455 w 10000"/>
              <a:gd name="connsiteY6" fmla="*/ 5304 h 8940"/>
              <a:gd name="connsiteX7" fmla="*/ 909 w 10000"/>
              <a:gd name="connsiteY7" fmla="*/ 6348 h 8940"/>
              <a:gd name="connsiteX8" fmla="*/ 1598 w 10000"/>
              <a:gd name="connsiteY8" fmla="*/ 7682 h 8940"/>
              <a:gd name="connsiteX9" fmla="*/ 4110 w 10000"/>
              <a:gd name="connsiteY9" fmla="*/ 6712 h 8940"/>
              <a:gd name="connsiteX10" fmla="*/ 4448 w 10000"/>
              <a:gd name="connsiteY10" fmla="*/ 7069 h 8940"/>
              <a:gd name="connsiteX11" fmla="*/ 5010 w 10000"/>
              <a:gd name="connsiteY11" fmla="*/ 7076 h 8940"/>
              <a:gd name="connsiteX12" fmla="*/ 5000 w 10000"/>
              <a:gd name="connsiteY12" fmla="*/ 7391 h 8940"/>
              <a:gd name="connsiteX13" fmla="*/ 4545 w 10000"/>
              <a:gd name="connsiteY13" fmla="*/ 7913 h 8940"/>
              <a:gd name="connsiteX14" fmla="*/ 7417 w 10000"/>
              <a:gd name="connsiteY14" fmla="*/ 6551 h 8940"/>
              <a:gd name="connsiteX15" fmla="*/ 6733 w 10000"/>
              <a:gd name="connsiteY15" fmla="*/ 8318 h 8940"/>
              <a:gd name="connsiteX16" fmla="*/ 8151 w 10000"/>
              <a:gd name="connsiteY16" fmla="*/ 8940 h 8940"/>
              <a:gd name="connsiteX17" fmla="*/ 8636 w 10000"/>
              <a:gd name="connsiteY17" fmla="*/ 8435 h 8940"/>
              <a:gd name="connsiteX18" fmla="*/ 9545 w 10000"/>
              <a:gd name="connsiteY18" fmla="*/ 6870 h 8940"/>
              <a:gd name="connsiteX19" fmla="*/ 10000 w 10000"/>
              <a:gd name="connsiteY19" fmla="*/ 6870 h 8940"/>
              <a:gd name="connsiteX20" fmla="*/ 7273 w 10000"/>
              <a:gd name="connsiteY20" fmla="*/ 5826 h 8940"/>
              <a:gd name="connsiteX21" fmla="*/ 6818 w 10000"/>
              <a:gd name="connsiteY21" fmla="*/ 3130 h 8940"/>
              <a:gd name="connsiteX22" fmla="*/ 8636 w 10000"/>
              <a:gd name="connsiteY22" fmla="*/ 1043 h 8940"/>
              <a:gd name="connsiteX23" fmla="*/ 5909 w 10000"/>
              <a:gd name="connsiteY23" fmla="*/ 0 h 8940"/>
              <a:gd name="connsiteX24" fmla="*/ 3636 w 10000"/>
              <a:gd name="connsiteY24" fmla="*/ 522 h 8940"/>
              <a:gd name="connsiteX0" fmla="*/ 3636 w 10000"/>
              <a:gd name="connsiteY0" fmla="*/ 584 h 10000"/>
              <a:gd name="connsiteX1" fmla="*/ 909 w 10000"/>
              <a:gd name="connsiteY1" fmla="*/ 584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6818 w 10000"/>
              <a:gd name="connsiteY21" fmla="*/ 3501 h 10000"/>
              <a:gd name="connsiteX22" fmla="*/ 8636 w 10000"/>
              <a:gd name="connsiteY22" fmla="*/ 1167 h 10000"/>
              <a:gd name="connsiteX23" fmla="*/ 5909 w 10000"/>
              <a:gd name="connsiteY23" fmla="*/ 0 h 10000"/>
              <a:gd name="connsiteX24" fmla="*/ 3636 w 10000"/>
              <a:gd name="connsiteY24" fmla="*/ 584 h 10000"/>
              <a:gd name="connsiteX0" fmla="*/ 3636 w 10000"/>
              <a:gd name="connsiteY0" fmla="*/ 584 h 10000"/>
              <a:gd name="connsiteX1" fmla="*/ 909 w 10000"/>
              <a:gd name="connsiteY1" fmla="*/ 584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8636 w 10000"/>
              <a:gd name="connsiteY22" fmla="*/ 1167 h 10000"/>
              <a:gd name="connsiteX23" fmla="*/ 5909 w 10000"/>
              <a:gd name="connsiteY23" fmla="*/ 0 h 10000"/>
              <a:gd name="connsiteX24" fmla="*/ 3636 w 10000"/>
              <a:gd name="connsiteY24" fmla="*/ 584 h 10000"/>
              <a:gd name="connsiteX0" fmla="*/ 3636 w 10000"/>
              <a:gd name="connsiteY0" fmla="*/ 584 h 10000"/>
              <a:gd name="connsiteX1" fmla="*/ 909 w 10000"/>
              <a:gd name="connsiteY1" fmla="*/ 584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7169 w 10000"/>
              <a:gd name="connsiteY22" fmla="*/ 3612 h 10000"/>
              <a:gd name="connsiteX23" fmla="*/ 5909 w 10000"/>
              <a:gd name="connsiteY23" fmla="*/ 0 h 10000"/>
              <a:gd name="connsiteX24" fmla="*/ 3636 w 10000"/>
              <a:gd name="connsiteY24" fmla="*/ 584 h 10000"/>
              <a:gd name="connsiteX0" fmla="*/ 3636 w 10000"/>
              <a:gd name="connsiteY0" fmla="*/ 584 h 10000"/>
              <a:gd name="connsiteX1" fmla="*/ 909 w 10000"/>
              <a:gd name="connsiteY1" fmla="*/ 584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7169 w 10000"/>
              <a:gd name="connsiteY22" fmla="*/ 3612 h 10000"/>
              <a:gd name="connsiteX23" fmla="*/ 5776 w 10000"/>
              <a:gd name="connsiteY23" fmla="*/ 2069 h 10000"/>
              <a:gd name="connsiteX24" fmla="*/ 3636 w 10000"/>
              <a:gd name="connsiteY24" fmla="*/ 584 h 10000"/>
              <a:gd name="connsiteX0" fmla="*/ 4969 w 10000"/>
              <a:gd name="connsiteY0" fmla="*/ 4346 h 10000"/>
              <a:gd name="connsiteX1" fmla="*/ 909 w 10000"/>
              <a:gd name="connsiteY1" fmla="*/ 584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7169 w 10000"/>
              <a:gd name="connsiteY22" fmla="*/ 3612 h 10000"/>
              <a:gd name="connsiteX23" fmla="*/ 5776 w 10000"/>
              <a:gd name="connsiteY23" fmla="*/ 2069 h 10000"/>
              <a:gd name="connsiteX24" fmla="*/ 4969 w 10000"/>
              <a:gd name="connsiteY24" fmla="*/ 4346 h 10000"/>
              <a:gd name="connsiteX0" fmla="*/ 4969 w 10000"/>
              <a:gd name="connsiteY0" fmla="*/ 4346 h 10000"/>
              <a:gd name="connsiteX1" fmla="*/ 3709 w 10000"/>
              <a:gd name="connsiteY1" fmla="*/ 4158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7169 w 10000"/>
              <a:gd name="connsiteY22" fmla="*/ 3612 h 10000"/>
              <a:gd name="connsiteX23" fmla="*/ 5776 w 10000"/>
              <a:gd name="connsiteY23" fmla="*/ 2069 h 10000"/>
              <a:gd name="connsiteX24" fmla="*/ 4969 w 10000"/>
              <a:gd name="connsiteY24" fmla="*/ 4346 h 10000"/>
              <a:gd name="connsiteX0" fmla="*/ 5769 w 10000"/>
              <a:gd name="connsiteY0" fmla="*/ 4722 h 10000"/>
              <a:gd name="connsiteX1" fmla="*/ 3709 w 10000"/>
              <a:gd name="connsiteY1" fmla="*/ 4158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7169 w 10000"/>
              <a:gd name="connsiteY22" fmla="*/ 3612 h 10000"/>
              <a:gd name="connsiteX23" fmla="*/ 5776 w 10000"/>
              <a:gd name="connsiteY23" fmla="*/ 2069 h 10000"/>
              <a:gd name="connsiteX24" fmla="*/ 5769 w 10000"/>
              <a:gd name="connsiteY24" fmla="*/ 4722 h 10000"/>
              <a:gd name="connsiteX0" fmla="*/ 6302 w 10000"/>
              <a:gd name="connsiteY0" fmla="*/ 4534 h 10000"/>
              <a:gd name="connsiteX1" fmla="*/ 3709 w 10000"/>
              <a:gd name="connsiteY1" fmla="*/ 4158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7169 w 10000"/>
              <a:gd name="connsiteY22" fmla="*/ 3612 h 10000"/>
              <a:gd name="connsiteX23" fmla="*/ 5776 w 10000"/>
              <a:gd name="connsiteY23" fmla="*/ 2069 h 10000"/>
              <a:gd name="connsiteX24" fmla="*/ 6302 w 10000"/>
              <a:gd name="connsiteY24" fmla="*/ 4534 h 10000"/>
              <a:gd name="connsiteX0" fmla="*/ 6302 w 10000"/>
              <a:gd name="connsiteY0" fmla="*/ 4534 h 10000"/>
              <a:gd name="connsiteX1" fmla="*/ 4776 w 10000"/>
              <a:gd name="connsiteY1" fmla="*/ 4346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7169 w 10000"/>
              <a:gd name="connsiteY22" fmla="*/ 3612 h 10000"/>
              <a:gd name="connsiteX23" fmla="*/ 5776 w 10000"/>
              <a:gd name="connsiteY23" fmla="*/ 2069 h 10000"/>
              <a:gd name="connsiteX24" fmla="*/ 6302 w 10000"/>
              <a:gd name="connsiteY24" fmla="*/ 4534 h 10000"/>
              <a:gd name="connsiteX0" fmla="*/ 6302 w 10000"/>
              <a:gd name="connsiteY0" fmla="*/ 3367 h 8833"/>
              <a:gd name="connsiteX1" fmla="*/ 4776 w 10000"/>
              <a:gd name="connsiteY1" fmla="*/ 3179 h 8833"/>
              <a:gd name="connsiteX2" fmla="*/ 4666 w 10000"/>
              <a:gd name="connsiteY2" fmla="*/ 4853 h 8833"/>
              <a:gd name="connsiteX3" fmla="*/ 0 w 10000"/>
              <a:gd name="connsiteY3" fmla="*/ 0 h 8833"/>
              <a:gd name="connsiteX4" fmla="*/ 455 w 10000"/>
              <a:gd name="connsiteY4" fmla="*/ 1751 h 8833"/>
              <a:gd name="connsiteX5" fmla="*/ 679 w 10000"/>
              <a:gd name="connsiteY5" fmla="*/ 3637 h 8833"/>
              <a:gd name="connsiteX6" fmla="*/ 455 w 10000"/>
              <a:gd name="connsiteY6" fmla="*/ 4766 h 8833"/>
              <a:gd name="connsiteX7" fmla="*/ 909 w 10000"/>
              <a:gd name="connsiteY7" fmla="*/ 5934 h 8833"/>
              <a:gd name="connsiteX8" fmla="*/ 1598 w 10000"/>
              <a:gd name="connsiteY8" fmla="*/ 7426 h 8833"/>
              <a:gd name="connsiteX9" fmla="*/ 4110 w 10000"/>
              <a:gd name="connsiteY9" fmla="*/ 6341 h 8833"/>
              <a:gd name="connsiteX10" fmla="*/ 4448 w 10000"/>
              <a:gd name="connsiteY10" fmla="*/ 6740 h 8833"/>
              <a:gd name="connsiteX11" fmla="*/ 5010 w 10000"/>
              <a:gd name="connsiteY11" fmla="*/ 6748 h 8833"/>
              <a:gd name="connsiteX12" fmla="*/ 5000 w 10000"/>
              <a:gd name="connsiteY12" fmla="*/ 7100 h 8833"/>
              <a:gd name="connsiteX13" fmla="*/ 4545 w 10000"/>
              <a:gd name="connsiteY13" fmla="*/ 7684 h 8833"/>
              <a:gd name="connsiteX14" fmla="*/ 7417 w 10000"/>
              <a:gd name="connsiteY14" fmla="*/ 6161 h 8833"/>
              <a:gd name="connsiteX15" fmla="*/ 6733 w 10000"/>
              <a:gd name="connsiteY15" fmla="*/ 8137 h 8833"/>
              <a:gd name="connsiteX16" fmla="*/ 8151 w 10000"/>
              <a:gd name="connsiteY16" fmla="*/ 8833 h 8833"/>
              <a:gd name="connsiteX17" fmla="*/ 8636 w 10000"/>
              <a:gd name="connsiteY17" fmla="*/ 8268 h 8833"/>
              <a:gd name="connsiteX18" fmla="*/ 9545 w 10000"/>
              <a:gd name="connsiteY18" fmla="*/ 6518 h 8833"/>
              <a:gd name="connsiteX19" fmla="*/ 10000 w 10000"/>
              <a:gd name="connsiteY19" fmla="*/ 6518 h 8833"/>
              <a:gd name="connsiteX20" fmla="*/ 9539 w 10000"/>
              <a:gd name="connsiteY20" fmla="*/ 3281 h 8833"/>
              <a:gd name="connsiteX21" fmla="*/ 8551 w 10000"/>
              <a:gd name="connsiteY21" fmla="*/ 1582 h 8833"/>
              <a:gd name="connsiteX22" fmla="*/ 7169 w 10000"/>
              <a:gd name="connsiteY22" fmla="*/ 2445 h 8833"/>
              <a:gd name="connsiteX23" fmla="*/ 5776 w 10000"/>
              <a:gd name="connsiteY23" fmla="*/ 902 h 8833"/>
              <a:gd name="connsiteX24" fmla="*/ 6302 w 10000"/>
              <a:gd name="connsiteY24" fmla="*/ 3367 h 8833"/>
              <a:gd name="connsiteX0" fmla="*/ 6702 w 10400"/>
              <a:gd name="connsiteY0" fmla="*/ 3812 h 10000"/>
              <a:gd name="connsiteX1" fmla="*/ 5176 w 10400"/>
              <a:gd name="connsiteY1" fmla="*/ 3599 h 10000"/>
              <a:gd name="connsiteX2" fmla="*/ 5066 w 10400"/>
              <a:gd name="connsiteY2" fmla="*/ 5494 h 10000"/>
              <a:gd name="connsiteX3" fmla="*/ 0 w 10400"/>
              <a:gd name="connsiteY3" fmla="*/ 0 h 10000"/>
              <a:gd name="connsiteX4" fmla="*/ 855 w 10400"/>
              <a:gd name="connsiteY4" fmla="*/ 1982 h 10000"/>
              <a:gd name="connsiteX5" fmla="*/ 1079 w 10400"/>
              <a:gd name="connsiteY5" fmla="*/ 4118 h 10000"/>
              <a:gd name="connsiteX6" fmla="*/ 855 w 10400"/>
              <a:gd name="connsiteY6" fmla="*/ 5396 h 10000"/>
              <a:gd name="connsiteX7" fmla="*/ 1309 w 10400"/>
              <a:gd name="connsiteY7" fmla="*/ 6718 h 10000"/>
              <a:gd name="connsiteX8" fmla="*/ 1998 w 10400"/>
              <a:gd name="connsiteY8" fmla="*/ 8407 h 10000"/>
              <a:gd name="connsiteX9" fmla="*/ 4510 w 10400"/>
              <a:gd name="connsiteY9" fmla="*/ 7179 h 10000"/>
              <a:gd name="connsiteX10" fmla="*/ 4848 w 10400"/>
              <a:gd name="connsiteY10" fmla="*/ 7630 h 10000"/>
              <a:gd name="connsiteX11" fmla="*/ 5410 w 10400"/>
              <a:gd name="connsiteY11" fmla="*/ 7640 h 10000"/>
              <a:gd name="connsiteX12" fmla="*/ 5400 w 10400"/>
              <a:gd name="connsiteY12" fmla="*/ 8038 h 10000"/>
              <a:gd name="connsiteX13" fmla="*/ 4945 w 10400"/>
              <a:gd name="connsiteY13" fmla="*/ 8699 h 10000"/>
              <a:gd name="connsiteX14" fmla="*/ 7817 w 10400"/>
              <a:gd name="connsiteY14" fmla="*/ 6975 h 10000"/>
              <a:gd name="connsiteX15" fmla="*/ 7133 w 10400"/>
              <a:gd name="connsiteY15" fmla="*/ 9212 h 10000"/>
              <a:gd name="connsiteX16" fmla="*/ 8551 w 10400"/>
              <a:gd name="connsiteY16" fmla="*/ 10000 h 10000"/>
              <a:gd name="connsiteX17" fmla="*/ 9036 w 10400"/>
              <a:gd name="connsiteY17" fmla="*/ 9360 h 10000"/>
              <a:gd name="connsiteX18" fmla="*/ 9945 w 10400"/>
              <a:gd name="connsiteY18" fmla="*/ 7379 h 10000"/>
              <a:gd name="connsiteX19" fmla="*/ 10400 w 10400"/>
              <a:gd name="connsiteY19" fmla="*/ 7379 h 10000"/>
              <a:gd name="connsiteX20" fmla="*/ 9939 w 10400"/>
              <a:gd name="connsiteY20" fmla="*/ 3714 h 10000"/>
              <a:gd name="connsiteX21" fmla="*/ 8951 w 10400"/>
              <a:gd name="connsiteY21" fmla="*/ 1791 h 10000"/>
              <a:gd name="connsiteX22" fmla="*/ 7569 w 10400"/>
              <a:gd name="connsiteY22" fmla="*/ 2768 h 10000"/>
              <a:gd name="connsiteX23" fmla="*/ 6176 w 10400"/>
              <a:gd name="connsiteY23" fmla="*/ 1021 h 10000"/>
              <a:gd name="connsiteX24" fmla="*/ 6702 w 10400"/>
              <a:gd name="connsiteY24" fmla="*/ 3812 h 10000"/>
              <a:gd name="connsiteX0" fmla="*/ 5847 w 9545"/>
              <a:gd name="connsiteY0" fmla="*/ 2791 h 8979"/>
              <a:gd name="connsiteX1" fmla="*/ 4321 w 9545"/>
              <a:gd name="connsiteY1" fmla="*/ 2578 h 8979"/>
              <a:gd name="connsiteX2" fmla="*/ 4211 w 9545"/>
              <a:gd name="connsiteY2" fmla="*/ 4473 h 8979"/>
              <a:gd name="connsiteX3" fmla="*/ 0 w 9545"/>
              <a:gd name="connsiteY3" fmla="*/ 961 h 8979"/>
              <a:gd name="connsiteX4" fmla="*/ 224 w 9545"/>
              <a:gd name="connsiteY4" fmla="*/ 3097 h 8979"/>
              <a:gd name="connsiteX5" fmla="*/ 0 w 9545"/>
              <a:gd name="connsiteY5" fmla="*/ 4375 h 8979"/>
              <a:gd name="connsiteX6" fmla="*/ 454 w 9545"/>
              <a:gd name="connsiteY6" fmla="*/ 5697 h 8979"/>
              <a:gd name="connsiteX7" fmla="*/ 1143 w 9545"/>
              <a:gd name="connsiteY7" fmla="*/ 7386 h 8979"/>
              <a:gd name="connsiteX8" fmla="*/ 3655 w 9545"/>
              <a:gd name="connsiteY8" fmla="*/ 6158 h 8979"/>
              <a:gd name="connsiteX9" fmla="*/ 3993 w 9545"/>
              <a:gd name="connsiteY9" fmla="*/ 6609 h 8979"/>
              <a:gd name="connsiteX10" fmla="*/ 4555 w 9545"/>
              <a:gd name="connsiteY10" fmla="*/ 6619 h 8979"/>
              <a:gd name="connsiteX11" fmla="*/ 4545 w 9545"/>
              <a:gd name="connsiteY11" fmla="*/ 7017 h 8979"/>
              <a:gd name="connsiteX12" fmla="*/ 4090 w 9545"/>
              <a:gd name="connsiteY12" fmla="*/ 7678 h 8979"/>
              <a:gd name="connsiteX13" fmla="*/ 6962 w 9545"/>
              <a:gd name="connsiteY13" fmla="*/ 5954 h 8979"/>
              <a:gd name="connsiteX14" fmla="*/ 6278 w 9545"/>
              <a:gd name="connsiteY14" fmla="*/ 8191 h 8979"/>
              <a:gd name="connsiteX15" fmla="*/ 7696 w 9545"/>
              <a:gd name="connsiteY15" fmla="*/ 8979 h 8979"/>
              <a:gd name="connsiteX16" fmla="*/ 8181 w 9545"/>
              <a:gd name="connsiteY16" fmla="*/ 8339 h 8979"/>
              <a:gd name="connsiteX17" fmla="*/ 9090 w 9545"/>
              <a:gd name="connsiteY17" fmla="*/ 6358 h 8979"/>
              <a:gd name="connsiteX18" fmla="*/ 9545 w 9545"/>
              <a:gd name="connsiteY18" fmla="*/ 6358 h 8979"/>
              <a:gd name="connsiteX19" fmla="*/ 9084 w 9545"/>
              <a:gd name="connsiteY19" fmla="*/ 2693 h 8979"/>
              <a:gd name="connsiteX20" fmla="*/ 8096 w 9545"/>
              <a:gd name="connsiteY20" fmla="*/ 770 h 8979"/>
              <a:gd name="connsiteX21" fmla="*/ 6714 w 9545"/>
              <a:gd name="connsiteY21" fmla="*/ 1747 h 8979"/>
              <a:gd name="connsiteX22" fmla="*/ 5321 w 9545"/>
              <a:gd name="connsiteY22" fmla="*/ 0 h 8979"/>
              <a:gd name="connsiteX23" fmla="*/ 5847 w 9545"/>
              <a:gd name="connsiteY23" fmla="*/ 2791 h 8979"/>
              <a:gd name="connsiteX0" fmla="*/ 6126 w 10000"/>
              <a:gd name="connsiteY0" fmla="*/ 3108 h 10000"/>
              <a:gd name="connsiteX1" fmla="*/ 4527 w 10000"/>
              <a:gd name="connsiteY1" fmla="*/ 2871 h 10000"/>
              <a:gd name="connsiteX2" fmla="*/ 4412 w 10000"/>
              <a:gd name="connsiteY2" fmla="*/ 4982 h 10000"/>
              <a:gd name="connsiteX3" fmla="*/ 235 w 10000"/>
              <a:gd name="connsiteY3" fmla="*/ 3449 h 10000"/>
              <a:gd name="connsiteX4" fmla="*/ 0 w 10000"/>
              <a:gd name="connsiteY4" fmla="*/ 4872 h 10000"/>
              <a:gd name="connsiteX5" fmla="*/ 476 w 10000"/>
              <a:gd name="connsiteY5" fmla="*/ 6345 h 10000"/>
              <a:gd name="connsiteX6" fmla="*/ 1197 w 10000"/>
              <a:gd name="connsiteY6" fmla="*/ 8226 h 10000"/>
              <a:gd name="connsiteX7" fmla="*/ 3829 w 10000"/>
              <a:gd name="connsiteY7" fmla="*/ 6858 h 10000"/>
              <a:gd name="connsiteX8" fmla="*/ 4183 w 10000"/>
              <a:gd name="connsiteY8" fmla="*/ 7361 h 10000"/>
              <a:gd name="connsiteX9" fmla="*/ 4772 w 10000"/>
              <a:gd name="connsiteY9" fmla="*/ 7372 h 10000"/>
              <a:gd name="connsiteX10" fmla="*/ 4762 w 10000"/>
              <a:gd name="connsiteY10" fmla="*/ 7815 h 10000"/>
              <a:gd name="connsiteX11" fmla="*/ 4285 w 10000"/>
              <a:gd name="connsiteY11" fmla="*/ 8551 h 10000"/>
              <a:gd name="connsiteX12" fmla="*/ 7294 w 10000"/>
              <a:gd name="connsiteY12" fmla="*/ 6631 h 10000"/>
              <a:gd name="connsiteX13" fmla="*/ 6577 w 10000"/>
              <a:gd name="connsiteY13" fmla="*/ 9122 h 10000"/>
              <a:gd name="connsiteX14" fmla="*/ 8063 w 10000"/>
              <a:gd name="connsiteY14" fmla="*/ 10000 h 10000"/>
              <a:gd name="connsiteX15" fmla="*/ 8571 w 10000"/>
              <a:gd name="connsiteY15" fmla="*/ 9287 h 10000"/>
              <a:gd name="connsiteX16" fmla="*/ 9523 w 10000"/>
              <a:gd name="connsiteY16" fmla="*/ 7081 h 10000"/>
              <a:gd name="connsiteX17" fmla="*/ 10000 w 10000"/>
              <a:gd name="connsiteY17" fmla="*/ 7081 h 10000"/>
              <a:gd name="connsiteX18" fmla="*/ 9517 w 10000"/>
              <a:gd name="connsiteY18" fmla="*/ 2999 h 10000"/>
              <a:gd name="connsiteX19" fmla="*/ 8482 w 10000"/>
              <a:gd name="connsiteY19" fmla="*/ 858 h 10000"/>
              <a:gd name="connsiteX20" fmla="*/ 7034 w 10000"/>
              <a:gd name="connsiteY20" fmla="*/ 1946 h 10000"/>
              <a:gd name="connsiteX21" fmla="*/ 5575 w 10000"/>
              <a:gd name="connsiteY21" fmla="*/ 0 h 10000"/>
              <a:gd name="connsiteX22" fmla="*/ 6126 w 10000"/>
              <a:gd name="connsiteY22" fmla="*/ 3108 h 10000"/>
              <a:gd name="connsiteX0" fmla="*/ 6126 w 10000"/>
              <a:gd name="connsiteY0" fmla="*/ 3108 h 10000"/>
              <a:gd name="connsiteX1" fmla="*/ 4527 w 10000"/>
              <a:gd name="connsiteY1" fmla="*/ 2871 h 10000"/>
              <a:gd name="connsiteX2" fmla="*/ 4412 w 10000"/>
              <a:gd name="connsiteY2" fmla="*/ 4982 h 10000"/>
              <a:gd name="connsiteX3" fmla="*/ 0 w 10000"/>
              <a:gd name="connsiteY3" fmla="*/ 4872 h 10000"/>
              <a:gd name="connsiteX4" fmla="*/ 476 w 10000"/>
              <a:gd name="connsiteY4" fmla="*/ 6345 h 10000"/>
              <a:gd name="connsiteX5" fmla="*/ 1197 w 10000"/>
              <a:gd name="connsiteY5" fmla="*/ 8226 h 10000"/>
              <a:gd name="connsiteX6" fmla="*/ 3829 w 10000"/>
              <a:gd name="connsiteY6" fmla="*/ 6858 h 10000"/>
              <a:gd name="connsiteX7" fmla="*/ 4183 w 10000"/>
              <a:gd name="connsiteY7" fmla="*/ 7361 h 10000"/>
              <a:gd name="connsiteX8" fmla="*/ 4772 w 10000"/>
              <a:gd name="connsiteY8" fmla="*/ 7372 h 10000"/>
              <a:gd name="connsiteX9" fmla="*/ 4762 w 10000"/>
              <a:gd name="connsiteY9" fmla="*/ 7815 h 10000"/>
              <a:gd name="connsiteX10" fmla="*/ 4285 w 10000"/>
              <a:gd name="connsiteY10" fmla="*/ 8551 h 10000"/>
              <a:gd name="connsiteX11" fmla="*/ 7294 w 10000"/>
              <a:gd name="connsiteY11" fmla="*/ 6631 h 10000"/>
              <a:gd name="connsiteX12" fmla="*/ 6577 w 10000"/>
              <a:gd name="connsiteY12" fmla="*/ 9122 h 10000"/>
              <a:gd name="connsiteX13" fmla="*/ 8063 w 10000"/>
              <a:gd name="connsiteY13" fmla="*/ 10000 h 10000"/>
              <a:gd name="connsiteX14" fmla="*/ 8571 w 10000"/>
              <a:gd name="connsiteY14" fmla="*/ 9287 h 10000"/>
              <a:gd name="connsiteX15" fmla="*/ 9523 w 10000"/>
              <a:gd name="connsiteY15" fmla="*/ 7081 h 10000"/>
              <a:gd name="connsiteX16" fmla="*/ 10000 w 10000"/>
              <a:gd name="connsiteY16" fmla="*/ 7081 h 10000"/>
              <a:gd name="connsiteX17" fmla="*/ 9517 w 10000"/>
              <a:gd name="connsiteY17" fmla="*/ 2999 h 10000"/>
              <a:gd name="connsiteX18" fmla="*/ 8482 w 10000"/>
              <a:gd name="connsiteY18" fmla="*/ 858 h 10000"/>
              <a:gd name="connsiteX19" fmla="*/ 7034 w 10000"/>
              <a:gd name="connsiteY19" fmla="*/ 1946 h 10000"/>
              <a:gd name="connsiteX20" fmla="*/ 5575 w 10000"/>
              <a:gd name="connsiteY20" fmla="*/ 0 h 10000"/>
              <a:gd name="connsiteX21" fmla="*/ 6126 w 10000"/>
              <a:gd name="connsiteY21" fmla="*/ 3108 h 10000"/>
              <a:gd name="connsiteX0" fmla="*/ 5650 w 9524"/>
              <a:gd name="connsiteY0" fmla="*/ 3108 h 10000"/>
              <a:gd name="connsiteX1" fmla="*/ 4051 w 9524"/>
              <a:gd name="connsiteY1" fmla="*/ 2871 h 10000"/>
              <a:gd name="connsiteX2" fmla="*/ 3936 w 9524"/>
              <a:gd name="connsiteY2" fmla="*/ 4982 h 10000"/>
              <a:gd name="connsiteX3" fmla="*/ 0 w 9524"/>
              <a:gd name="connsiteY3" fmla="*/ 6345 h 10000"/>
              <a:gd name="connsiteX4" fmla="*/ 721 w 9524"/>
              <a:gd name="connsiteY4" fmla="*/ 8226 h 10000"/>
              <a:gd name="connsiteX5" fmla="*/ 3353 w 9524"/>
              <a:gd name="connsiteY5" fmla="*/ 6858 h 10000"/>
              <a:gd name="connsiteX6" fmla="*/ 3707 w 9524"/>
              <a:gd name="connsiteY6" fmla="*/ 7361 h 10000"/>
              <a:gd name="connsiteX7" fmla="*/ 4296 w 9524"/>
              <a:gd name="connsiteY7" fmla="*/ 7372 h 10000"/>
              <a:gd name="connsiteX8" fmla="*/ 4286 w 9524"/>
              <a:gd name="connsiteY8" fmla="*/ 7815 h 10000"/>
              <a:gd name="connsiteX9" fmla="*/ 3809 w 9524"/>
              <a:gd name="connsiteY9" fmla="*/ 8551 h 10000"/>
              <a:gd name="connsiteX10" fmla="*/ 6818 w 9524"/>
              <a:gd name="connsiteY10" fmla="*/ 6631 h 10000"/>
              <a:gd name="connsiteX11" fmla="*/ 6101 w 9524"/>
              <a:gd name="connsiteY11" fmla="*/ 9122 h 10000"/>
              <a:gd name="connsiteX12" fmla="*/ 7587 w 9524"/>
              <a:gd name="connsiteY12" fmla="*/ 10000 h 10000"/>
              <a:gd name="connsiteX13" fmla="*/ 8095 w 9524"/>
              <a:gd name="connsiteY13" fmla="*/ 9287 h 10000"/>
              <a:gd name="connsiteX14" fmla="*/ 9047 w 9524"/>
              <a:gd name="connsiteY14" fmla="*/ 7081 h 10000"/>
              <a:gd name="connsiteX15" fmla="*/ 9524 w 9524"/>
              <a:gd name="connsiteY15" fmla="*/ 7081 h 10000"/>
              <a:gd name="connsiteX16" fmla="*/ 9041 w 9524"/>
              <a:gd name="connsiteY16" fmla="*/ 2999 h 10000"/>
              <a:gd name="connsiteX17" fmla="*/ 8006 w 9524"/>
              <a:gd name="connsiteY17" fmla="*/ 858 h 10000"/>
              <a:gd name="connsiteX18" fmla="*/ 6558 w 9524"/>
              <a:gd name="connsiteY18" fmla="*/ 1946 h 10000"/>
              <a:gd name="connsiteX19" fmla="*/ 5099 w 9524"/>
              <a:gd name="connsiteY19" fmla="*/ 0 h 10000"/>
              <a:gd name="connsiteX20" fmla="*/ 5650 w 9524"/>
              <a:gd name="connsiteY20" fmla="*/ 3108 h 10000"/>
              <a:gd name="connsiteX0" fmla="*/ 5175 w 9243"/>
              <a:gd name="connsiteY0" fmla="*/ 3108 h 10000"/>
              <a:gd name="connsiteX1" fmla="*/ 3496 w 9243"/>
              <a:gd name="connsiteY1" fmla="*/ 2871 h 10000"/>
              <a:gd name="connsiteX2" fmla="*/ 3376 w 9243"/>
              <a:gd name="connsiteY2" fmla="*/ 4982 h 10000"/>
              <a:gd name="connsiteX3" fmla="*/ 0 w 9243"/>
              <a:gd name="connsiteY3" fmla="*/ 8226 h 10000"/>
              <a:gd name="connsiteX4" fmla="*/ 2764 w 9243"/>
              <a:gd name="connsiteY4" fmla="*/ 6858 h 10000"/>
              <a:gd name="connsiteX5" fmla="*/ 3135 w 9243"/>
              <a:gd name="connsiteY5" fmla="*/ 7361 h 10000"/>
              <a:gd name="connsiteX6" fmla="*/ 3754 w 9243"/>
              <a:gd name="connsiteY6" fmla="*/ 7372 h 10000"/>
              <a:gd name="connsiteX7" fmla="*/ 3743 w 9243"/>
              <a:gd name="connsiteY7" fmla="*/ 7815 h 10000"/>
              <a:gd name="connsiteX8" fmla="*/ 3242 w 9243"/>
              <a:gd name="connsiteY8" fmla="*/ 8551 h 10000"/>
              <a:gd name="connsiteX9" fmla="*/ 6402 w 9243"/>
              <a:gd name="connsiteY9" fmla="*/ 6631 h 10000"/>
              <a:gd name="connsiteX10" fmla="*/ 5649 w 9243"/>
              <a:gd name="connsiteY10" fmla="*/ 9122 h 10000"/>
              <a:gd name="connsiteX11" fmla="*/ 7209 w 9243"/>
              <a:gd name="connsiteY11" fmla="*/ 10000 h 10000"/>
              <a:gd name="connsiteX12" fmla="*/ 7743 w 9243"/>
              <a:gd name="connsiteY12" fmla="*/ 9287 h 10000"/>
              <a:gd name="connsiteX13" fmla="*/ 8742 w 9243"/>
              <a:gd name="connsiteY13" fmla="*/ 7081 h 10000"/>
              <a:gd name="connsiteX14" fmla="*/ 9243 w 9243"/>
              <a:gd name="connsiteY14" fmla="*/ 7081 h 10000"/>
              <a:gd name="connsiteX15" fmla="*/ 8736 w 9243"/>
              <a:gd name="connsiteY15" fmla="*/ 2999 h 10000"/>
              <a:gd name="connsiteX16" fmla="*/ 7649 w 9243"/>
              <a:gd name="connsiteY16" fmla="*/ 858 h 10000"/>
              <a:gd name="connsiteX17" fmla="*/ 6129 w 9243"/>
              <a:gd name="connsiteY17" fmla="*/ 1946 h 10000"/>
              <a:gd name="connsiteX18" fmla="*/ 4597 w 9243"/>
              <a:gd name="connsiteY18" fmla="*/ 0 h 10000"/>
              <a:gd name="connsiteX19" fmla="*/ 5175 w 9243"/>
              <a:gd name="connsiteY19" fmla="*/ 3108 h 10000"/>
              <a:gd name="connsiteX0" fmla="*/ 2609 w 7010"/>
              <a:gd name="connsiteY0" fmla="*/ 3108 h 10000"/>
              <a:gd name="connsiteX1" fmla="*/ 792 w 7010"/>
              <a:gd name="connsiteY1" fmla="*/ 2871 h 10000"/>
              <a:gd name="connsiteX2" fmla="*/ 662 w 7010"/>
              <a:gd name="connsiteY2" fmla="*/ 4982 h 10000"/>
              <a:gd name="connsiteX3" fmla="*/ 0 w 7010"/>
              <a:gd name="connsiteY3" fmla="*/ 6858 h 10000"/>
              <a:gd name="connsiteX4" fmla="*/ 402 w 7010"/>
              <a:gd name="connsiteY4" fmla="*/ 7361 h 10000"/>
              <a:gd name="connsiteX5" fmla="*/ 1071 w 7010"/>
              <a:gd name="connsiteY5" fmla="*/ 7372 h 10000"/>
              <a:gd name="connsiteX6" fmla="*/ 1060 w 7010"/>
              <a:gd name="connsiteY6" fmla="*/ 7815 h 10000"/>
              <a:gd name="connsiteX7" fmla="*/ 518 w 7010"/>
              <a:gd name="connsiteY7" fmla="*/ 8551 h 10000"/>
              <a:gd name="connsiteX8" fmla="*/ 3936 w 7010"/>
              <a:gd name="connsiteY8" fmla="*/ 6631 h 10000"/>
              <a:gd name="connsiteX9" fmla="*/ 3122 w 7010"/>
              <a:gd name="connsiteY9" fmla="*/ 9122 h 10000"/>
              <a:gd name="connsiteX10" fmla="*/ 4809 w 7010"/>
              <a:gd name="connsiteY10" fmla="*/ 10000 h 10000"/>
              <a:gd name="connsiteX11" fmla="*/ 5387 w 7010"/>
              <a:gd name="connsiteY11" fmla="*/ 9287 h 10000"/>
              <a:gd name="connsiteX12" fmla="*/ 6468 w 7010"/>
              <a:gd name="connsiteY12" fmla="*/ 7081 h 10000"/>
              <a:gd name="connsiteX13" fmla="*/ 7010 w 7010"/>
              <a:gd name="connsiteY13" fmla="*/ 7081 h 10000"/>
              <a:gd name="connsiteX14" fmla="*/ 6461 w 7010"/>
              <a:gd name="connsiteY14" fmla="*/ 2999 h 10000"/>
              <a:gd name="connsiteX15" fmla="*/ 5285 w 7010"/>
              <a:gd name="connsiteY15" fmla="*/ 858 h 10000"/>
              <a:gd name="connsiteX16" fmla="*/ 3641 w 7010"/>
              <a:gd name="connsiteY16" fmla="*/ 1946 h 10000"/>
              <a:gd name="connsiteX17" fmla="*/ 1983 w 7010"/>
              <a:gd name="connsiteY17" fmla="*/ 0 h 10000"/>
              <a:gd name="connsiteX18" fmla="*/ 2609 w 7010"/>
              <a:gd name="connsiteY18" fmla="*/ 3108 h 10000"/>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512 w 10000"/>
              <a:gd name="connsiteY6" fmla="*/ 7815 h 11186"/>
              <a:gd name="connsiteX7" fmla="*/ 739 w 10000"/>
              <a:gd name="connsiteY7" fmla="*/ 8551 h 11186"/>
              <a:gd name="connsiteX8" fmla="*/ 5615 w 10000"/>
              <a:gd name="connsiteY8" fmla="*/ 6631 h 11186"/>
              <a:gd name="connsiteX9" fmla="*/ 4454 w 10000"/>
              <a:gd name="connsiteY9" fmla="*/ 9122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512 w 10000"/>
              <a:gd name="connsiteY6" fmla="*/ 7815 h 11186"/>
              <a:gd name="connsiteX7" fmla="*/ 739 w 10000"/>
              <a:gd name="connsiteY7" fmla="*/ 8551 h 11186"/>
              <a:gd name="connsiteX8" fmla="*/ 5615 w 10000"/>
              <a:gd name="connsiteY8" fmla="*/ 6631 h 11186"/>
              <a:gd name="connsiteX9" fmla="*/ 5133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512 w 10000"/>
              <a:gd name="connsiteY6" fmla="*/ 7815 h 11186"/>
              <a:gd name="connsiteX7" fmla="*/ 739 w 10000"/>
              <a:gd name="connsiteY7" fmla="*/ 8551 h 11186"/>
              <a:gd name="connsiteX8" fmla="*/ 6747 w 10000"/>
              <a:gd name="connsiteY8" fmla="*/ 6868 h 11186"/>
              <a:gd name="connsiteX9" fmla="*/ 5133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512 w 10000"/>
              <a:gd name="connsiteY6" fmla="*/ 7815 h 11186"/>
              <a:gd name="connsiteX7" fmla="*/ 3908 w 10000"/>
              <a:gd name="connsiteY7" fmla="*/ 6891 h 11186"/>
              <a:gd name="connsiteX8" fmla="*/ 6747 w 10000"/>
              <a:gd name="connsiteY8" fmla="*/ 6868 h 11186"/>
              <a:gd name="connsiteX9" fmla="*/ 5133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965 w 10000"/>
              <a:gd name="connsiteY6" fmla="*/ 10661 h 11186"/>
              <a:gd name="connsiteX7" fmla="*/ 3908 w 10000"/>
              <a:gd name="connsiteY7" fmla="*/ 6891 h 11186"/>
              <a:gd name="connsiteX8" fmla="*/ 6747 w 10000"/>
              <a:gd name="connsiteY8" fmla="*/ 6868 h 11186"/>
              <a:gd name="connsiteX9" fmla="*/ 5133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965 w 10000"/>
              <a:gd name="connsiteY6" fmla="*/ 10661 h 11186"/>
              <a:gd name="connsiteX7" fmla="*/ 3908 w 10000"/>
              <a:gd name="connsiteY7" fmla="*/ 6891 h 11186"/>
              <a:gd name="connsiteX8" fmla="*/ 6747 w 10000"/>
              <a:gd name="connsiteY8" fmla="*/ 6868 h 11186"/>
              <a:gd name="connsiteX9" fmla="*/ 6038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965 w 10000"/>
              <a:gd name="connsiteY6" fmla="*/ 10661 h 11186"/>
              <a:gd name="connsiteX7" fmla="*/ 3908 w 10000"/>
              <a:gd name="connsiteY7" fmla="*/ 6891 h 11186"/>
              <a:gd name="connsiteX8" fmla="*/ 5842 w 10000"/>
              <a:gd name="connsiteY8" fmla="*/ 8054 h 11186"/>
              <a:gd name="connsiteX9" fmla="*/ 6038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965 w 10000"/>
              <a:gd name="connsiteY6" fmla="*/ 10661 h 11186"/>
              <a:gd name="connsiteX7" fmla="*/ 4134 w 10000"/>
              <a:gd name="connsiteY7" fmla="*/ 9026 h 11186"/>
              <a:gd name="connsiteX8" fmla="*/ 5842 w 10000"/>
              <a:gd name="connsiteY8" fmla="*/ 8054 h 11186"/>
              <a:gd name="connsiteX9" fmla="*/ 6038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847"/>
              <a:gd name="connsiteX1" fmla="*/ 1130 w 10000"/>
              <a:gd name="connsiteY1" fmla="*/ 2871 h 11847"/>
              <a:gd name="connsiteX2" fmla="*/ 944 w 10000"/>
              <a:gd name="connsiteY2" fmla="*/ 4982 h 11847"/>
              <a:gd name="connsiteX3" fmla="*/ 0 w 10000"/>
              <a:gd name="connsiteY3" fmla="*/ 6858 h 11847"/>
              <a:gd name="connsiteX4" fmla="*/ 573 w 10000"/>
              <a:gd name="connsiteY4" fmla="*/ 7361 h 11847"/>
              <a:gd name="connsiteX5" fmla="*/ 1528 w 10000"/>
              <a:gd name="connsiteY5" fmla="*/ 7372 h 11847"/>
              <a:gd name="connsiteX6" fmla="*/ 2191 w 10000"/>
              <a:gd name="connsiteY6" fmla="*/ 11847 h 11847"/>
              <a:gd name="connsiteX7" fmla="*/ 4134 w 10000"/>
              <a:gd name="connsiteY7" fmla="*/ 9026 h 11847"/>
              <a:gd name="connsiteX8" fmla="*/ 5842 w 10000"/>
              <a:gd name="connsiteY8" fmla="*/ 8054 h 11847"/>
              <a:gd name="connsiteX9" fmla="*/ 6038 w 10000"/>
              <a:gd name="connsiteY9" fmla="*/ 9359 h 11847"/>
              <a:gd name="connsiteX10" fmla="*/ 6860 w 10000"/>
              <a:gd name="connsiteY10" fmla="*/ 11186 h 11847"/>
              <a:gd name="connsiteX11" fmla="*/ 7685 w 10000"/>
              <a:gd name="connsiteY11" fmla="*/ 9287 h 11847"/>
              <a:gd name="connsiteX12" fmla="*/ 9227 w 10000"/>
              <a:gd name="connsiteY12" fmla="*/ 7081 h 11847"/>
              <a:gd name="connsiteX13" fmla="*/ 10000 w 10000"/>
              <a:gd name="connsiteY13" fmla="*/ 7081 h 11847"/>
              <a:gd name="connsiteX14" fmla="*/ 9217 w 10000"/>
              <a:gd name="connsiteY14" fmla="*/ 2999 h 11847"/>
              <a:gd name="connsiteX15" fmla="*/ 7539 w 10000"/>
              <a:gd name="connsiteY15" fmla="*/ 858 h 11847"/>
              <a:gd name="connsiteX16" fmla="*/ 5194 w 10000"/>
              <a:gd name="connsiteY16" fmla="*/ 1946 h 11847"/>
              <a:gd name="connsiteX17" fmla="*/ 2829 w 10000"/>
              <a:gd name="connsiteY17" fmla="*/ 0 h 11847"/>
              <a:gd name="connsiteX18" fmla="*/ 3722 w 10000"/>
              <a:gd name="connsiteY18" fmla="*/ 3108 h 11847"/>
              <a:gd name="connsiteX0" fmla="*/ 3722 w 10000"/>
              <a:gd name="connsiteY0" fmla="*/ 3108 h 11847"/>
              <a:gd name="connsiteX1" fmla="*/ 1130 w 10000"/>
              <a:gd name="connsiteY1" fmla="*/ 2871 h 11847"/>
              <a:gd name="connsiteX2" fmla="*/ 944 w 10000"/>
              <a:gd name="connsiteY2" fmla="*/ 4982 h 11847"/>
              <a:gd name="connsiteX3" fmla="*/ 0 w 10000"/>
              <a:gd name="connsiteY3" fmla="*/ 6858 h 11847"/>
              <a:gd name="connsiteX4" fmla="*/ 573 w 10000"/>
              <a:gd name="connsiteY4" fmla="*/ 7361 h 11847"/>
              <a:gd name="connsiteX5" fmla="*/ 849 w 10000"/>
              <a:gd name="connsiteY5" fmla="*/ 9032 h 11847"/>
              <a:gd name="connsiteX6" fmla="*/ 2191 w 10000"/>
              <a:gd name="connsiteY6" fmla="*/ 11847 h 11847"/>
              <a:gd name="connsiteX7" fmla="*/ 4134 w 10000"/>
              <a:gd name="connsiteY7" fmla="*/ 9026 h 11847"/>
              <a:gd name="connsiteX8" fmla="*/ 5842 w 10000"/>
              <a:gd name="connsiteY8" fmla="*/ 8054 h 11847"/>
              <a:gd name="connsiteX9" fmla="*/ 6038 w 10000"/>
              <a:gd name="connsiteY9" fmla="*/ 9359 h 11847"/>
              <a:gd name="connsiteX10" fmla="*/ 6860 w 10000"/>
              <a:gd name="connsiteY10" fmla="*/ 11186 h 11847"/>
              <a:gd name="connsiteX11" fmla="*/ 7685 w 10000"/>
              <a:gd name="connsiteY11" fmla="*/ 9287 h 11847"/>
              <a:gd name="connsiteX12" fmla="*/ 9227 w 10000"/>
              <a:gd name="connsiteY12" fmla="*/ 7081 h 11847"/>
              <a:gd name="connsiteX13" fmla="*/ 10000 w 10000"/>
              <a:gd name="connsiteY13" fmla="*/ 7081 h 11847"/>
              <a:gd name="connsiteX14" fmla="*/ 9217 w 10000"/>
              <a:gd name="connsiteY14" fmla="*/ 2999 h 11847"/>
              <a:gd name="connsiteX15" fmla="*/ 7539 w 10000"/>
              <a:gd name="connsiteY15" fmla="*/ 858 h 11847"/>
              <a:gd name="connsiteX16" fmla="*/ 5194 w 10000"/>
              <a:gd name="connsiteY16" fmla="*/ 1946 h 11847"/>
              <a:gd name="connsiteX17" fmla="*/ 2829 w 10000"/>
              <a:gd name="connsiteY17" fmla="*/ 0 h 11847"/>
              <a:gd name="connsiteX18" fmla="*/ 3722 w 10000"/>
              <a:gd name="connsiteY18" fmla="*/ 3108 h 11847"/>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849 w 10000"/>
              <a:gd name="connsiteY5" fmla="*/ 9032 h 11186"/>
              <a:gd name="connsiteX6" fmla="*/ 2870 w 10000"/>
              <a:gd name="connsiteY6" fmla="*/ 10898 h 11186"/>
              <a:gd name="connsiteX7" fmla="*/ 4134 w 10000"/>
              <a:gd name="connsiteY7" fmla="*/ 9026 h 11186"/>
              <a:gd name="connsiteX8" fmla="*/ 5842 w 10000"/>
              <a:gd name="connsiteY8" fmla="*/ 8054 h 11186"/>
              <a:gd name="connsiteX9" fmla="*/ 6038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2870 w 10000"/>
              <a:gd name="connsiteY5" fmla="*/ 10898 h 11186"/>
              <a:gd name="connsiteX6" fmla="*/ 4134 w 10000"/>
              <a:gd name="connsiteY6" fmla="*/ 9026 h 11186"/>
              <a:gd name="connsiteX7" fmla="*/ 5842 w 10000"/>
              <a:gd name="connsiteY7" fmla="*/ 8054 h 11186"/>
              <a:gd name="connsiteX8" fmla="*/ 6038 w 10000"/>
              <a:gd name="connsiteY8" fmla="*/ 9359 h 11186"/>
              <a:gd name="connsiteX9" fmla="*/ 6860 w 10000"/>
              <a:gd name="connsiteY9" fmla="*/ 11186 h 11186"/>
              <a:gd name="connsiteX10" fmla="*/ 7685 w 10000"/>
              <a:gd name="connsiteY10" fmla="*/ 9287 h 11186"/>
              <a:gd name="connsiteX11" fmla="*/ 9227 w 10000"/>
              <a:gd name="connsiteY11" fmla="*/ 7081 h 11186"/>
              <a:gd name="connsiteX12" fmla="*/ 10000 w 10000"/>
              <a:gd name="connsiteY12" fmla="*/ 7081 h 11186"/>
              <a:gd name="connsiteX13" fmla="*/ 9217 w 10000"/>
              <a:gd name="connsiteY13" fmla="*/ 2999 h 11186"/>
              <a:gd name="connsiteX14" fmla="*/ 7539 w 10000"/>
              <a:gd name="connsiteY14" fmla="*/ 858 h 11186"/>
              <a:gd name="connsiteX15" fmla="*/ 5194 w 10000"/>
              <a:gd name="connsiteY15" fmla="*/ 1946 h 11186"/>
              <a:gd name="connsiteX16" fmla="*/ 2829 w 10000"/>
              <a:gd name="connsiteY16" fmla="*/ 0 h 11186"/>
              <a:gd name="connsiteX17" fmla="*/ 3722 w 10000"/>
              <a:gd name="connsiteY17"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2870 w 10000"/>
              <a:gd name="connsiteY4" fmla="*/ 10898 h 11186"/>
              <a:gd name="connsiteX5" fmla="*/ 4134 w 10000"/>
              <a:gd name="connsiteY5" fmla="*/ 9026 h 11186"/>
              <a:gd name="connsiteX6" fmla="*/ 5842 w 10000"/>
              <a:gd name="connsiteY6" fmla="*/ 8054 h 11186"/>
              <a:gd name="connsiteX7" fmla="*/ 6038 w 10000"/>
              <a:gd name="connsiteY7" fmla="*/ 9359 h 11186"/>
              <a:gd name="connsiteX8" fmla="*/ 6860 w 10000"/>
              <a:gd name="connsiteY8" fmla="*/ 11186 h 11186"/>
              <a:gd name="connsiteX9" fmla="*/ 7685 w 10000"/>
              <a:gd name="connsiteY9" fmla="*/ 9287 h 11186"/>
              <a:gd name="connsiteX10" fmla="*/ 9227 w 10000"/>
              <a:gd name="connsiteY10" fmla="*/ 7081 h 11186"/>
              <a:gd name="connsiteX11" fmla="*/ 10000 w 10000"/>
              <a:gd name="connsiteY11" fmla="*/ 7081 h 11186"/>
              <a:gd name="connsiteX12" fmla="*/ 9217 w 10000"/>
              <a:gd name="connsiteY12" fmla="*/ 2999 h 11186"/>
              <a:gd name="connsiteX13" fmla="*/ 7539 w 10000"/>
              <a:gd name="connsiteY13" fmla="*/ 858 h 11186"/>
              <a:gd name="connsiteX14" fmla="*/ 5194 w 10000"/>
              <a:gd name="connsiteY14" fmla="*/ 1946 h 11186"/>
              <a:gd name="connsiteX15" fmla="*/ 2829 w 10000"/>
              <a:gd name="connsiteY15" fmla="*/ 0 h 11186"/>
              <a:gd name="connsiteX16" fmla="*/ 3722 w 10000"/>
              <a:gd name="connsiteY16" fmla="*/ 3108 h 11186"/>
              <a:gd name="connsiteX0" fmla="*/ 3722 w 10000"/>
              <a:gd name="connsiteY0" fmla="*/ 3108 h 11186"/>
              <a:gd name="connsiteX1" fmla="*/ 1130 w 10000"/>
              <a:gd name="connsiteY1" fmla="*/ 2871 h 11186"/>
              <a:gd name="connsiteX2" fmla="*/ 0 w 10000"/>
              <a:gd name="connsiteY2" fmla="*/ 6858 h 11186"/>
              <a:gd name="connsiteX3" fmla="*/ 2870 w 10000"/>
              <a:gd name="connsiteY3" fmla="*/ 10898 h 11186"/>
              <a:gd name="connsiteX4" fmla="*/ 4134 w 10000"/>
              <a:gd name="connsiteY4" fmla="*/ 9026 h 11186"/>
              <a:gd name="connsiteX5" fmla="*/ 5842 w 10000"/>
              <a:gd name="connsiteY5" fmla="*/ 8054 h 11186"/>
              <a:gd name="connsiteX6" fmla="*/ 6038 w 10000"/>
              <a:gd name="connsiteY6" fmla="*/ 9359 h 11186"/>
              <a:gd name="connsiteX7" fmla="*/ 6860 w 10000"/>
              <a:gd name="connsiteY7" fmla="*/ 11186 h 11186"/>
              <a:gd name="connsiteX8" fmla="*/ 7685 w 10000"/>
              <a:gd name="connsiteY8" fmla="*/ 9287 h 11186"/>
              <a:gd name="connsiteX9" fmla="*/ 9227 w 10000"/>
              <a:gd name="connsiteY9" fmla="*/ 7081 h 11186"/>
              <a:gd name="connsiteX10" fmla="*/ 10000 w 10000"/>
              <a:gd name="connsiteY10" fmla="*/ 7081 h 11186"/>
              <a:gd name="connsiteX11" fmla="*/ 9217 w 10000"/>
              <a:gd name="connsiteY11" fmla="*/ 2999 h 11186"/>
              <a:gd name="connsiteX12" fmla="*/ 7539 w 10000"/>
              <a:gd name="connsiteY12" fmla="*/ 858 h 11186"/>
              <a:gd name="connsiteX13" fmla="*/ 5194 w 10000"/>
              <a:gd name="connsiteY13" fmla="*/ 1946 h 11186"/>
              <a:gd name="connsiteX14" fmla="*/ 2829 w 10000"/>
              <a:gd name="connsiteY14" fmla="*/ 0 h 11186"/>
              <a:gd name="connsiteX15" fmla="*/ 3722 w 10000"/>
              <a:gd name="connsiteY15" fmla="*/ 3108 h 11186"/>
              <a:gd name="connsiteX0" fmla="*/ 2592 w 8870"/>
              <a:gd name="connsiteY0" fmla="*/ 3108 h 11186"/>
              <a:gd name="connsiteX1" fmla="*/ 0 w 8870"/>
              <a:gd name="connsiteY1" fmla="*/ 2871 h 11186"/>
              <a:gd name="connsiteX2" fmla="*/ 228 w 8870"/>
              <a:gd name="connsiteY2" fmla="*/ 6858 h 11186"/>
              <a:gd name="connsiteX3" fmla="*/ 1740 w 8870"/>
              <a:gd name="connsiteY3" fmla="*/ 10898 h 11186"/>
              <a:gd name="connsiteX4" fmla="*/ 3004 w 8870"/>
              <a:gd name="connsiteY4" fmla="*/ 9026 h 11186"/>
              <a:gd name="connsiteX5" fmla="*/ 4712 w 8870"/>
              <a:gd name="connsiteY5" fmla="*/ 8054 h 11186"/>
              <a:gd name="connsiteX6" fmla="*/ 4908 w 8870"/>
              <a:gd name="connsiteY6" fmla="*/ 9359 h 11186"/>
              <a:gd name="connsiteX7" fmla="*/ 5730 w 8870"/>
              <a:gd name="connsiteY7" fmla="*/ 11186 h 11186"/>
              <a:gd name="connsiteX8" fmla="*/ 6555 w 8870"/>
              <a:gd name="connsiteY8" fmla="*/ 9287 h 11186"/>
              <a:gd name="connsiteX9" fmla="*/ 8097 w 8870"/>
              <a:gd name="connsiteY9" fmla="*/ 7081 h 11186"/>
              <a:gd name="connsiteX10" fmla="*/ 8870 w 8870"/>
              <a:gd name="connsiteY10" fmla="*/ 7081 h 11186"/>
              <a:gd name="connsiteX11" fmla="*/ 8087 w 8870"/>
              <a:gd name="connsiteY11" fmla="*/ 2999 h 11186"/>
              <a:gd name="connsiteX12" fmla="*/ 6409 w 8870"/>
              <a:gd name="connsiteY12" fmla="*/ 858 h 11186"/>
              <a:gd name="connsiteX13" fmla="*/ 4064 w 8870"/>
              <a:gd name="connsiteY13" fmla="*/ 1946 h 11186"/>
              <a:gd name="connsiteX14" fmla="*/ 1699 w 8870"/>
              <a:gd name="connsiteY14" fmla="*/ 0 h 11186"/>
              <a:gd name="connsiteX15" fmla="*/ 2592 w 8870"/>
              <a:gd name="connsiteY15" fmla="*/ 3108 h 11186"/>
              <a:gd name="connsiteX0" fmla="*/ 2922 w 10000"/>
              <a:gd name="connsiteY0" fmla="*/ 2778 h 10000"/>
              <a:gd name="connsiteX1" fmla="*/ 0 w 10000"/>
              <a:gd name="connsiteY1" fmla="*/ 2567 h 10000"/>
              <a:gd name="connsiteX2" fmla="*/ 257 w 10000"/>
              <a:gd name="connsiteY2" fmla="*/ 6979 h 10000"/>
              <a:gd name="connsiteX3" fmla="*/ 1962 w 10000"/>
              <a:gd name="connsiteY3" fmla="*/ 9743 h 10000"/>
              <a:gd name="connsiteX4" fmla="*/ 3387 w 10000"/>
              <a:gd name="connsiteY4" fmla="*/ 8069 h 10000"/>
              <a:gd name="connsiteX5" fmla="*/ 5312 w 10000"/>
              <a:gd name="connsiteY5" fmla="*/ 7200 h 10000"/>
              <a:gd name="connsiteX6" fmla="*/ 5533 w 10000"/>
              <a:gd name="connsiteY6" fmla="*/ 8367 h 10000"/>
              <a:gd name="connsiteX7" fmla="*/ 6460 w 10000"/>
              <a:gd name="connsiteY7" fmla="*/ 10000 h 10000"/>
              <a:gd name="connsiteX8" fmla="*/ 7390 w 10000"/>
              <a:gd name="connsiteY8" fmla="*/ 8302 h 10000"/>
              <a:gd name="connsiteX9" fmla="*/ 9129 w 10000"/>
              <a:gd name="connsiteY9" fmla="*/ 6330 h 10000"/>
              <a:gd name="connsiteX10" fmla="*/ 10000 w 10000"/>
              <a:gd name="connsiteY10" fmla="*/ 6330 h 10000"/>
              <a:gd name="connsiteX11" fmla="*/ 9117 w 10000"/>
              <a:gd name="connsiteY11" fmla="*/ 2681 h 10000"/>
              <a:gd name="connsiteX12" fmla="*/ 7225 w 10000"/>
              <a:gd name="connsiteY12" fmla="*/ 767 h 10000"/>
              <a:gd name="connsiteX13" fmla="*/ 4582 w 10000"/>
              <a:gd name="connsiteY13" fmla="*/ 1740 h 10000"/>
              <a:gd name="connsiteX14" fmla="*/ 1915 w 10000"/>
              <a:gd name="connsiteY14" fmla="*/ 0 h 10000"/>
              <a:gd name="connsiteX15" fmla="*/ 2922 w 10000"/>
              <a:gd name="connsiteY15" fmla="*/ 2778 h 10000"/>
              <a:gd name="connsiteX0" fmla="*/ 2922 w 10000"/>
              <a:gd name="connsiteY0" fmla="*/ 2778 h 10000"/>
              <a:gd name="connsiteX1" fmla="*/ 0 w 10000"/>
              <a:gd name="connsiteY1" fmla="*/ 2567 h 10000"/>
              <a:gd name="connsiteX2" fmla="*/ 257 w 10000"/>
              <a:gd name="connsiteY2" fmla="*/ 6979 h 10000"/>
              <a:gd name="connsiteX3" fmla="*/ 1962 w 10000"/>
              <a:gd name="connsiteY3" fmla="*/ 9743 h 10000"/>
              <a:gd name="connsiteX4" fmla="*/ 3387 w 10000"/>
              <a:gd name="connsiteY4" fmla="*/ 8069 h 10000"/>
              <a:gd name="connsiteX5" fmla="*/ 5312 w 10000"/>
              <a:gd name="connsiteY5" fmla="*/ 7200 h 10000"/>
              <a:gd name="connsiteX6" fmla="*/ 5533 w 10000"/>
              <a:gd name="connsiteY6" fmla="*/ 8367 h 10000"/>
              <a:gd name="connsiteX7" fmla="*/ 6460 w 10000"/>
              <a:gd name="connsiteY7" fmla="*/ 10000 h 10000"/>
              <a:gd name="connsiteX8" fmla="*/ 7390 w 10000"/>
              <a:gd name="connsiteY8" fmla="*/ 8302 h 10000"/>
              <a:gd name="connsiteX9" fmla="*/ 10000 w 10000"/>
              <a:gd name="connsiteY9" fmla="*/ 6330 h 10000"/>
              <a:gd name="connsiteX10" fmla="*/ 9117 w 10000"/>
              <a:gd name="connsiteY10" fmla="*/ 2681 h 10000"/>
              <a:gd name="connsiteX11" fmla="*/ 7225 w 10000"/>
              <a:gd name="connsiteY11" fmla="*/ 767 h 10000"/>
              <a:gd name="connsiteX12" fmla="*/ 4582 w 10000"/>
              <a:gd name="connsiteY12" fmla="*/ 1740 h 10000"/>
              <a:gd name="connsiteX13" fmla="*/ 1915 w 10000"/>
              <a:gd name="connsiteY13" fmla="*/ 0 h 10000"/>
              <a:gd name="connsiteX14" fmla="*/ 2922 w 10000"/>
              <a:gd name="connsiteY14" fmla="*/ 2778 h 10000"/>
              <a:gd name="connsiteX0" fmla="*/ 2922 w 10000"/>
              <a:gd name="connsiteY0" fmla="*/ 2778 h 10000"/>
              <a:gd name="connsiteX1" fmla="*/ 0 w 10000"/>
              <a:gd name="connsiteY1" fmla="*/ 2567 h 10000"/>
              <a:gd name="connsiteX2" fmla="*/ 257 w 10000"/>
              <a:gd name="connsiteY2" fmla="*/ 6979 h 10000"/>
              <a:gd name="connsiteX3" fmla="*/ 1962 w 10000"/>
              <a:gd name="connsiteY3" fmla="*/ 9743 h 10000"/>
              <a:gd name="connsiteX4" fmla="*/ 3387 w 10000"/>
              <a:gd name="connsiteY4" fmla="*/ 8069 h 10000"/>
              <a:gd name="connsiteX5" fmla="*/ 5312 w 10000"/>
              <a:gd name="connsiteY5" fmla="*/ 7200 h 10000"/>
              <a:gd name="connsiteX6" fmla="*/ 5533 w 10000"/>
              <a:gd name="connsiteY6" fmla="*/ 8367 h 10000"/>
              <a:gd name="connsiteX7" fmla="*/ 6460 w 10000"/>
              <a:gd name="connsiteY7" fmla="*/ 10000 h 10000"/>
              <a:gd name="connsiteX8" fmla="*/ 10000 w 10000"/>
              <a:gd name="connsiteY8" fmla="*/ 6330 h 10000"/>
              <a:gd name="connsiteX9" fmla="*/ 9117 w 10000"/>
              <a:gd name="connsiteY9" fmla="*/ 2681 h 10000"/>
              <a:gd name="connsiteX10" fmla="*/ 7225 w 10000"/>
              <a:gd name="connsiteY10" fmla="*/ 767 h 10000"/>
              <a:gd name="connsiteX11" fmla="*/ 4582 w 10000"/>
              <a:gd name="connsiteY11" fmla="*/ 1740 h 10000"/>
              <a:gd name="connsiteX12" fmla="*/ 1915 w 10000"/>
              <a:gd name="connsiteY12" fmla="*/ 0 h 10000"/>
              <a:gd name="connsiteX13" fmla="*/ 2922 w 10000"/>
              <a:gd name="connsiteY13" fmla="*/ 2778 h 10000"/>
              <a:gd name="connsiteX0" fmla="*/ 2922 w 10000"/>
              <a:gd name="connsiteY0" fmla="*/ 2778 h 10005"/>
              <a:gd name="connsiteX1" fmla="*/ 0 w 10000"/>
              <a:gd name="connsiteY1" fmla="*/ 2567 h 10005"/>
              <a:gd name="connsiteX2" fmla="*/ 257 w 10000"/>
              <a:gd name="connsiteY2" fmla="*/ 6979 h 10005"/>
              <a:gd name="connsiteX3" fmla="*/ 1962 w 10000"/>
              <a:gd name="connsiteY3" fmla="*/ 9743 h 10005"/>
              <a:gd name="connsiteX4" fmla="*/ 3387 w 10000"/>
              <a:gd name="connsiteY4" fmla="*/ 8069 h 10005"/>
              <a:gd name="connsiteX5" fmla="*/ 5312 w 10000"/>
              <a:gd name="connsiteY5" fmla="*/ 7200 h 10005"/>
              <a:gd name="connsiteX6" fmla="*/ 6460 w 10000"/>
              <a:gd name="connsiteY6" fmla="*/ 10000 h 10005"/>
              <a:gd name="connsiteX7" fmla="*/ 10000 w 10000"/>
              <a:gd name="connsiteY7" fmla="*/ 6330 h 10005"/>
              <a:gd name="connsiteX8" fmla="*/ 9117 w 10000"/>
              <a:gd name="connsiteY8" fmla="*/ 2681 h 10005"/>
              <a:gd name="connsiteX9" fmla="*/ 7225 w 10000"/>
              <a:gd name="connsiteY9" fmla="*/ 767 h 10005"/>
              <a:gd name="connsiteX10" fmla="*/ 4582 w 10000"/>
              <a:gd name="connsiteY10" fmla="*/ 1740 h 10005"/>
              <a:gd name="connsiteX11" fmla="*/ 1915 w 10000"/>
              <a:gd name="connsiteY11" fmla="*/ 0 h 10005"/>
              <a:gd name="connsiteX12" fmla="*/ 2922 w 10000"/>
              <a:gd name="connsiteY12" fmla="*/ 2778 h 10005"/>
              <a:gd name="connsiteX0" fmla="*/ 2922 w 10000"/>
              <a:gd name="connsiteY0" fmla="*/ 2778 h 10007"/>
              <a:gd name="connsiteX1" fmla="*/ 0 w 10000"/>
              <a:gd name="connsiteY1" fmla="*/ 2567 h 10007"/>
              <a:gd name="connsiteX2" fmla="*/ 257 w 10000"/>
              <a:gd name="connsiteY2" fmla="*/ 6979 h 10007"/>
              <a:gd name="connsiteX3" fmla="*/ 1962 w 10000"/>
              <a:gd name="connsiteY3" fmla="*/ 9743 h 10007"/>
              <a:gd name="connsiteX4" fmla="*/ 3387 w 10000"/>
              <a:gd name="connsiteY4" fmla="*/ 8069 h 10007"/>
              <a:gd name="connsiteX5" fmla="*/ 5312 w 10000"/>
              <a:gd name="connsiteY5" fmla="*/ 7836 h 10007"/>
              <a:gd name="connsiteX6" fmla="*/ 6460 w 10000"/>
              <a:gd name="connsiteY6" fmla="*/ 10000 h 10007"/>
              <a:gd name="connsiteX7" fmla="*/ 10000 w 10000"/>
              <a:gd name="connsiteY7" fmla="*/ 6330 h 10007"/>
              <a:gd name="connsiteX8" fmla="*/ 9117 w 10000"/>
              <a:gd name="connsiteY8" fmla="*/ 2681 h 10007"/>
              <a:gd name="connsiteX9" fmla="*/ 7225 w 10000"/>
              <a:gd name="connsiteY9" fmla="*/ 767 h 10007"/>
              <a:gd name="connsiteX10" fmla="*/ 4582 w 10000"/>
              <a:gd name="connsiteY10" fmla="*/ 1740 h 10007"/>
              <a:gd name="connsiteX11" fmla="*/ 1915 w 10000"/>
              <a:gd name="connsiteY11" fmla="*/ 0 h 10007"/>
              <a:gd name="connsiteX12" fmla="*/ 2922 w 10000"/>
              <a:gd name="connsiteY12" fmla="*/ 2778 h 10007"/>
              <a:gd name="connsiteX0" fmla="*/ 2922 w 10000"/>
              <a:gd name="connsiteY0" fmla="*/ 2778 h 10007"/>
              <a:gd name="connsiteX1" fmla="*/ 0 w 10000"/>
              <a:gd name="connsiteY1" fmla="*/ 2567 h 10007"/>
              <a:gd name="connsiteX2" fmla="*/ 257 w 10000"/>
              <a:gd name="connsiteY2" fmla="*/ 6979 h 10007"/>
              <a:gd name="connsiteX3" fmla="*/ 1962 w 10000"/>
              <a:gd name="connsiteY3" fmla="*/ 9743 h 10007"/>
              <a:gd name="connsiteX4" fmla="*/ 3897 w 10000"/>
              <a:gd name="connsiteY4" fmla="*/ 8917 h 10007"/>
              <a:gd name="connsiteX5" fmla="*/ 5312 w 10000"/>
              <a:gd name="connsiteY5" fmla="*/ 7836 h 10007"/>
              <a:gd name="connsiteX6" fmla="*/ 6460 w 10000"/>
              <a:gd name="connsiteY6" fmla="*/ 10000 h 10007"/>
              <a:gd name="connsiteX7" fmla="*/ 10000 w 10000"/>
              <a:gd name="connsiteY7" fmla="*/ 6330 h 10007"/>
              <a:gd name="connsiteX8" fmla="*/ 9117 w 10000"/>
              <a:gd name="connsiteY8" fmla="*/ 2681 h 10007"/>
              <a:gd name="connsiteX9" fmla="*/ 7225 w 10000"/>
              <a:gd name="connsiteY9" fmla="*/ 767 h 10007"/>
              <a:gd name="connsiteX10" fmla="*/ 4582 w 10000"/>
              <a:gd name="connsiteY10" fmla="*/ 1740 h 10007"/>
              <a:gd name="connsiteX11" fmla="*/ 1915 w 10000"/>
              <a:gd name="connsiteY11" fmla="*/ 0 h 10007"/>
              <a:gd name="connsiteX12" fmla="*/ 2922 w 10000"/>
              <a:gd name="connsiteY12" fmla="*/ 2778 h 10007"/>
              <a:gd name="connsiteX0" fmla="*/ 2922 w 10000"/>
              <a:gd name="connsiteY0" fmla="*/ 2778 h 10007"/>
              <a:gd name="connsiteX1" fmla="*/ 0 w 10000"/>
              <a:gd name="connsiteY1" fmla="*/ 2567 h 10007"/>
              <a:gd name="connsiteX2" fmla="*/ 257 w 10000"/>
              <a:gd name="connsiteY2" fmla="*/ 6979 h 10007"/>
              <a:gd name="connsiteX3" fmla="*/ 1962 w 10000"/>
              <a:gd name="connsiteY3" fmla="*/ 9743 h 10007"/>
              <a:gd name="connsiteX4" fmla="*/ 3642 w 10000"/>
              <a:gd name="connsiteY4" fmla="*/ 7857 h 10007"/>
              <a:gd name="connsiteX5" fmla="*/ 5312 w 10000"/>
              <a:gd name="connsiteY5" fmla="*/ 7836 h 10007"/>
              <a:gd name="connsiteX6" fmla="*/ 6460 w 10000"/>
              <a:gd name="connsiteY6" fmla="*/ 10000 h 10007"/>
              <a:gd name="connsiteX7" fmla="*/ 10000 w 10000"/>
              <a:gd name="connsiteY7" fmla="*/ 6330 h 10007"/>
              <a:gd name="connsiteX8" fmla="*/ 9117 w 10000"/>
              <a:gd name="connsiteY8" fmla="*/ 2681 h 10007"/>
              <a:gd name="connsiteX9" fmla="*/ 7225 w 10000"/>
              <a:gd name="connsiteY9" fmla="*/ 767 h 10007"/>
              <a:gd name="connsiteX10" fmla="*/ 4582 w 10000"/>
              <a:gd name="connsiteY10" fmla="*/ 1740 h 10007"/>
              <a:gd name="connsiteX11" fmla="*/ 1915 w 10000"/>
              <a:gd name="connsiteY11" fmla="*/ 0 h 10007"/>
              <a:gd name="connsiteX12" fmla="*/ 2922 w 10000"/>
              <a:gd name="connsiteY12" fmla="*/ 2778 h 10007"/>
              <a:gd name="connsiteX0" fmla="*/ 2922 w 10000"/>
              <a:gd name="connsiteY0" fmla="*/ 2778 h 10007"/>
              <a:gd name="connsiteX1" fmla="*/ 0 w 10000"/>
              <a:gd name="connsiteY1" fmla="*/ 2567 h 10007"/>
              <a:gd name="connsiteX2" fmla="*/ 1023 w 10000"/>
              <a:gd name="connsiteY2" fmla="*/ 6979 h 10007"/>
              <a:gd name="connsiteX3" fmla="*/ 1962 w 10000"/>
              <a:gd name="connsiteY3" fmla="*/ 9743 h 10007"/>
              <a:gd name="connsiteX4" fmla="*/ 3642 w 10000"/>
              <a:gd name="connsiteY4" fmla="*/ 7857 h 10007"/>
              <a:gd name="connsiteX5" fmla="*/ 5312 w 10000"/>
              <a:gd name="connsiteY5" fmla="*/ 7836 h 10007"/>
              <a:gd name="connsiteX6" fmla="*/ 6460 w 10000"/>
              <a:gd name="connsiteY6" fmla="*/ 10000 h 10007"/>
              <a:gd name="connsiteX7" fmla="*/ 10000 w 10000"/>
              <a:gd name="connsiteY7" fmla="*/ 6330 h 10007"/>
              <a:gd name="connsiteX8" fmla="*/ 9117 w 10000"/>
              <a:gd name="connsiteY8" fmla="*/ 2681 h 10007"/>
              <a:gd name="connsiteX9" fmla="*/ 7225 w 10000"/>
              <a:gd name="connsiteY9" fmla="*/ 767 h 10007"/>
              <a:gd name="connsiteX10" fmla="*/ 4582 w 10000"/>
              <a:gd name="connsiteY10" fmla="*/ 1740 h 10007"/>
              <a:gd name="connsiteX11" fmla="*/ 1915 w 10000"/>
              <a:gd name="connsiteY11" fmla="*/ 0 h 10007"/>
              <a:gd name="connsiteX12" fmla="*/ 2922 w 10000"/>
              <a:gd name="connsiteY12" fmla="*/ 2778 h 10007"/>
              <a:gd name="connsiteX0" fmla="*/ 1925 w 9003"/>
              <a:gd name="connsiteY0" fmla="*/ 2778 h 10007"/>
              <a:gd name="connsiteX1" fmla="*/ 24 w 9003"/>
              <a:gd name="connsiteY1" fmla="*/ 3415 h 10007"/>
              <a:gd name="connsiteX2" fmla="*/ 26 w 9003"/>
              <a:gd name="connsiteY2" fmla="*/ 6979 h 10007"/>
              <a:gd name="connsiteX3" fmla="*/ 965 w 9003"/>
              <a:gd name="connsiteY3" fmla="*/ 9743 h 10007"/>
              <a:gd name="connsiteX4" fmla="*/ 2645 w 9003"/>
              <a:gd name="connsiteY4" fmla="*/ 7857 h 10007"/>
              <a:gd name="connsiteX5" fmla="*/ 4315 w 9003"/>
              <a:gd name="connsiteY5" fmla="*/ 7836 h 10007"/>
              <a:gd name="connsiteX6" fmla="*/ 5463 w 9003"/>
              <a:gd name="connsiteY6" fmla="*/ 10000 h 10007"/>
              <a:gd name="connsiteX7" fmla="*/ 9003 w 9003"/>
              <a:gd name="connsiteY7" fmla="*/ 6330 h 10007"/>
              <a:gd name="connsiteX8" fmla="*/ 8120 w 9003"/>
              <a:gd name="connsiteY8" fmla="*/ 2681 h 10007"/>
              <a:gd name="connsiteX9" fmla="*/ 6228 w 9003"/>
              <a:gd name="connsiteY9" fmla="*/ 767 h 10007"/>
              <a:gd name="connsiteX10" fmla="*/ 3585 w 9003"/>
              <a:gd name="connsiteY10" fmla="*/ 1740 h 10007"/>
              <a:gd name="connsiteX11" fmla="*/ 918 w 9003"/>
              <a:gd name="connsiteY11" fmla="*/ 0 h 10007"/>
              <a:gd name="connsiteX12" fmla="*/ 1925 w 9003"/>
              <a:gd name="connsiteY12" fmla="*/ 2778 h 10007"/>
              <a:gd name="connsiteX0" fmla="*/ 2421 w 10000"/>
              <a:gd name="connsiteY0" fmla="*/ 4047 h 10000"/>
              <a:gd name="connsiteX1" fmla="*/ 27 w 10000"/>
              <a:gd name="connsiteY1" fmla="*/ 3413 h 10000"/>
              <a:gd name="connsiteX2" fmla="*/ 29 w 10000"/>
              <a:gd name="connsiteY2" fmla="*/ 6974 h 10000"/>
              <a:gd name="connsiteX3" fmla="*/ 1072 w 10000"/>
              <a:gd name="connsiteY3" fmla="*/ 9736 h 10000"/>
              <a:gd name="connsiteX4" fmla="*/ 2938 w 10000"/>
              <a:gd name="connsiteY4" fmla="*/ 7852 h 10000"/>
              <a:gd name="connsiteX5" fmla="*/ 4793 w 10000"/>
              <a:gd name="connsiteY5" fmla="*/ 7831 h 10000"/>
              <a:gd name="connsiteX6" fmla="*/ 6068 w 10000"/>
              <a:gd name="connsiteY6" fmla="*/ 9993 h 10000"/>
              <a:gd name="connsiteX7" fmla="*/ 10000 w 10000"/>
              <a:gd name="connsiteY7" fmla="*/ 6326 h 10000"/>
              <a:gd name="connsiteX8" fmla="*/ 9019 w 10000"/>
              <a:gd name="connsiteY8" fmla="*/ 2679 h 10000"/>
              <a:gd name="connsiteX9" fmla="*/ 6918 w 10000"/>
              <a:gd name="connsiteY9" fmla="*/ 766 h 10000"/>
              <a:gd name="connsiteX10" fmla="*/ 3982 w 10000"/>
              <a:gd name="connsiteY10" fmla="*/ 1739 h 10000"/>
              <a:gd name="connsiteX11" fmla="*/ 1020 w 10000"/>
              <a:gd name="connsiteY11" fmla="*/ 0 h 10000"/>
              <a:gd name="connsiteX12" fmla="*/ 2421 w 10000"/>
              <a:gd name="connsiteY12" fmla="*/ 4047 h 10000"/>
              <a:gd name="connsiteX0" fmla="*/ 2421 w 10000"/>
              <a:gd name="connsiteY0" fmla="*/ 3386 h 9339"/>
              <a:gd name="connsiteX1" fmla="*/ 27 w 10000"/>
              <a:gd name="connsiteY1" fmla="*/ 2752 h 9339"/>
              <a:gd name="connsiteX2" fmla="*/ 29 w 10000"/>
              <a:gd name="connsiteY2" fmla="*/ 6313 h 9339"/>
              <a:gd name="connsiteX3" fmla="*/ 1072 w 10000"/>
              <a:gd name="connsiteY3" fmla="*/ 9075 h 9339"/>
              <a:gd name="connsiteX4" fmla="*/ 2938 w 10000"/>
              <a:gd name="connsiteY4" fmla="*/ 7191 h 9339"/>
              <a:gd name="connsiteX5" fmla="*/ 4793 w 10000"/>
              <a:gd name="connsiteY5" fmla="*/ 7170 h 9339"/>
              <a:gd name="connsiteX6" fmla="*/ 6068 w 10000"/>
              <a:gd name="connsiteY6" fmla="*/ 9332 h 9339"/>
              <a:gd name="connsiteX7" fmla="*/ 10000 w 10000"/>
              <a:gd name="connsiteY7" fmla="*/ 5665 h 9339"/>
              <a:gd name="connsiteX8" fmla="*/ 9019 w 10000"/>
              <a:gd name="connsiteY8" fmla="*/ 2018 h 9339"/>
              <a:gd name="connsiteX9" fmla="*/ 6918 w 10000"/>
              <a:gd name="connsiteY9" fmla="*/ 105 h 9339"/>
              <a:gd name="connsiteX10" fmla="*/ 3982 w 10000"/>
              <a:gd name="connsiteY10" fmla="*/ 1078 h 9339"/>
              <a:gd name="connsiteX11" fmla="*/ 2154 w 10000"/>
              <a:gd name="connsiteY11" fmla="*/ 822 h 9339"/>
              <a:gd name="connsiteX12" fmla="*/ 2421 w 10000"/>
              <a:gd name="connsiteY12" fmla="*/ 3386 h 9339"/>
              <a:gd name="connsiteX0" fmla="*/ 2421 w 10000"/>
              <a:gd name="connsiteY0" fmla="*/ 3593 h 9968"/>
              <a:gd name="connsiteX1" fmla="*/ 27 w 10000"/>
              <a:gd name="connsiteY1" fmla="*/ 2914 h 9968"/>
              <a:gd name="connsiteX2" fmla="*/ 29 w 10000"/>
              <a:gd name="connsiteY2" fmla="*/ 6727 h 9968"/>
              <a:gd name="connsiteX3" fmla="*/ 1072 w 10000"/>
              <a:gd name="connsiteY3" fmla="*/ 9684 h 9968"/>
              <a:gd name="connsiteX4" fmla="*/ 2938 w 10000"/>
              <a:gd name="connsiteY4" fmla="*/ 7667 h 9968"/>
              <a:gd name="connsiteX5" fmla="*/ 4793 w 10000"/>
              <a:gd name="connsiteY5" fmla="*/ 7644 h 9968"/>
              <a:gd name="connsiteX6" fmla="*/ 6068 w 10000"/>
              <a:gd name="connsiteY6" fmla="*/ 9960 h 9968"/>
              <a:gd name="connsiteX7" fmla="*/ 10000 w 10000"/>
              <a:gd name="connsiteY7" fmla="*/ 6033 h 9968"/>
              <a:gd name="connsiteX8" fmla="*/ 9019 w 10000"/>
              <a:gd name="connsiteY8" fmla="*/ 2128 h 9968"/>
              <a:gd name="connsiteX9" fmla="*/ 6918 w 10000"/>
              <a:gd name="connsiteY9" fmla="*/ 79 h 9968"/>
              <a:gd name="connsiteX10" fmla="*/ 4832 w 10000"/>
              <a:gd name="connsiteY10" fmla="*/ 2255 h 9968"/>
              <a:gd name="connsiteX11" fmla="*/ 2154 w 10000"/>
              <a:gd name="connsiteY11" fmla="*/ 847 h 9968"/>
              <a:gd name="connsiteX12" fmla="*/ 2421 w 10000"/>
              <a:gd name="connsiteY12" fmla="*/ 3593 h 9968"/>
              <a:gd name="connsiteX0" fmla="*/ 2421 w 10000"/>
              <a:gd name="connsiteY0" fmla="*/ 2755 h 9150"/>
              <a:gd name="connsiteX1" fmla="*/ 27 w 10000"/>
              <a:gd name="connsiteY1" fmla="*/ 2073 h 9150"/>
              <a:gd name="connsiteX2" fmla="*/ 29 w 10000"/>
              <a:gd name="connsiteY2" fmla="*/ 5899 h 9150"/>
              <a:gd name="connsiteX3" fmla="*/ 1072 w 10000"/>
              <a:gd name="connsiteY3" fmla="*/ 8865 h 9150"/>
              <a:gd name="connsiteX4" fmla="*/ 2938 w 10000"/>
              <a:gd name="connsiteY4" fmla="*/ 6842 h 9150"/>
              <a:gd name="connsiteX5" fmla="*/ 4793 w 10000"/>
              <a:gd name="connsiteY5" fmla="*/ 6819 h 9150"/>
              <a:gd name="connsiteX6" fmla="*/ 6068 w 10000"/>
              <a:gd name="connsiteY6" fmla="*/ 9142 h 9150"/>
              <a:gd name="connsiteX7" fmla="*/ 10000 w 10000"/>
              <a:gd name="connsiteY7" fmla="*/ 5202 h 9150"/>
              <a:gd name="connsiteX8" fmla="*/ 9019 w 10000"/>
              <a:gd name="connsiteY8" fmla="*/ 1285 h 9150"/>
              <a:gd name="connsiteX9" fmla="*/ 7202 w 10000"/>
              <a:gd name="connsiteY9" fmla="*/ 139 h 9150"/>
              <a:gd name="connsiteX10" fmla="*/ 4832 w 10000"/>
              <a:gd name="connsiteY10" fmla="*/ 1412 h 9150"/>
              <a:gd name="connsiteX11" fmla="*/ 2154 w 10000"/>
              <a:gd name="connsiteY11" fmla="*/ 0 h 9150"/>
              <a:gd name="connsiteX12" fmla="*/ 2421 w 10000"/>
              <a:gd name="connsiteY12" fmla="*/ 2755 h 9150"/>
              <a:gd name="connsiteX0" fmla="*/ 2421 w 10000"/>
              <a:gd name="connsiteY0" fmla="*/ 3011 h 9999"/>
              <a:gd name="connsiteX1" fmla="*/ 27 w 10000"/>
              <a:gd name="connsiteY1" fmla="*/ 2266 h 9999"/>
              <a:gd name="connsiteX2" fmla="*/ 29 w 10000"/>
              <a:gd name="connsiteY2" fmla="*/ 6447 h 9999"/>
              <a:gd name="connsiteX3" fmla="*/ 1072 w 10000"/>
              <a:gd name="connsiteY3" fmla="*/ 9689 h 9999"/>
              <a:gd name="connsiteX4" fmla="*/ 4355 w 10000"/>
              <a:gd name="connsiteY4" fmla="*/ 7727 h 9999"/>
              <a:gd name="connsiteX5" fmla="*/ 4793 w 10000"/>
              <a:gd name="connsiteY5" fmla="*/ 7452 h 9999"/>
              <a:gd name="connsiteX6" fmla="*/ 6068 w 10000"/>
              <a:gd name="connsiteY6" fmla="*/ 9991 h 9999"/>
              <a:gd name="connsiteX7" fmla="*/ 10000 w 10000"/>
              <a:gd name="connsiteY7" fmla="*/ 5685 h 9999"/>
              <a:gd name="connsiteX8" fmla="*/ 9019 w 10000"/>
              <a:gd name="connsiteY8" fmla="*/ 1404 h 9999"/>
              <a:gd name="connsiteX9" fmla="*/ 7202 w 10000"/>
              <a:gd name="connsiteY9" fmla="*/ 152 h 9999"/>
              <a:gd name="connsiteX10" fmla="*/ 4832 w 10000"/>
              <a:gd name="connsiteY10" fmla="*/ 1543 h 9999"/>
              <a:gd name="connsiteX11" fmla="*/ 2154 w 10000"/>
              <a:gd name="connsiteY11" fmla="*/ 0 h 9999"/>
              <a:gd name="connsiteX12" fmla="*/ 2421 w 10000"/>
              <a:gd name="connsiteY12" fmla="*/ 3011 h 9999"/>
              <a:gd name="connsiteX0" fmla="*/ 2421 w 10000"/>
              <a:gd name="connsiteY0" fmla="*/ 3011 h 10000"/>
              <a:gd name="connsiteX1" fmla="*/ 27 w 10000"/>
              <a:gd name="connsiteY1" fmla="*/ 2266 h 10000"/>
              <a:gd name="connsiteX2" fmla="*/ 29 w 10000"/>
              <a:gd name="connsiteY2" fmla="*/ 6448 h 10000"/>
              <a:gd name="connsiteX3" fmla="*/ 1072 w 10000"/>
              <a:gd name="connsiteY3" fmla="*/ 9690 h 10000"/>
              <a:gd name="connsiteX4" fmla="*/ 4355 w 10000"/>
              <a:gd name="connsiteY4" fmla="*/ 7728 h 10000"/>
              <a:gd name="connsiteX5" fmla="*/ 5927 w 10000"/>
              <a:gd name="connsiteY5" fmla="*/ 7453 h 10000"/>
              <a:gd name="connsiteX6" fmla="*/ 6068 w 10000"/>
              <a:gd name="connsiteY6" fmla="*/ 9992 h 10000"/>
              <a:gd name="connsiteX7" fmla="*/ 10000 w 10000"/>
              <a:gd name="connsiteY7" fmla="*/ 5686 h 10000"/>
              <a:gd name="connsiteX8" fmla="*/ 9019 w 10000"/>
              <a:gd name="connsiteY8" fmla="*/ 1404 h 10000"/>
              <a:gd name="connsiteX9" fmla="*/ 7202 w 10000"/>
              <a:gd name="connsiteY9" fmla="*/ 152 h 10000"/>
              <a:gd name="connsiteX10" fmla="*/ 4832 w 10000"/>
              <a:gd name="connsiteY10" fmla="*/ 1543 h 10000"/>
              <a:gd name="connsiteX11" fmla="*/ 2154 w 10000"/>
              <a:gd name="connsiteY11" fmla="*/ 0 h 10000"/>
              <a:gd name="connsiteX12" fmla="*/ 2421 w 10000"/>
              <a:gd name="connsiteY12" fmla="*/ 301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10000">
                <a:moveTo>
                  <a:pt x="2421" y="3011"/>
                </a:moveTo>
                <a:lnTo>
                  <a:pt x="27" y="2266"/>
                </a:lnTo>
                <a:cubicBezTo>
                  <a:pt x="122" y="3991"/>
                  <a:pt x="-67" y="4721"/>
                  <a:pt x="29" y="6448"/>
                </a:cubicBezTo>
                <a:lnTo>
                  <a:pt x="1072" y="9690"/>
                </a:lnTo>
                <a:lnTo>
                  <a:pt x="4355" y="7728"/>
                </a:lnTo>
                <a:cubicBezTo>
                  <a:pt x="4594" y="8384"/>
                  <a:pt x="5686" y="6797"/>
                  <a:pt x="5927" y="7453"/>
                </a:cubicBezTo>
                <a:cubicBezTo>
                  <a:pt x="6496" y="7831"/>
                  <a:pt x="5200" y="10162"/>
                  <a:pt x="6068" y="9992"/>
                </a:cubicBezTo>
                <a:lnTo>
                  <a:pt x="10000" y="5686"/>
                </a:lnTo>
                <a:lnTo>
                  <a:pt x="9019" y="1404"/>
                </a:lnTo>
                <a:cubicBezTo>
                  <a:pt x="8698" y="75"/>
                  <a:pt x="7525" y="1484"/>
                  <a:pt x="7202" y="152"/>
                </a:cubicBezTo>
                <a:cubicBezTo>
                  <a:pt x="7264" y="-544"/>
                  <a:pt x="4772" y="2239"/>
                  <a:pt x="4832" y="1543"/>
                </a:cubicBezTo>
                <a:lnTo>
                  <a:pt x="2154" y="0"/>
                </a:lnTo>
                <a:cubicBezTo>
                  <a:pt x="2150" y="1169"/>
                  <a:pt x="2426" y="1843"/>
                  <a:pt x="2421" y="3011"/>
                </a:cubicBez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70" name="MD"/>
          <p:cNvSpPr>
            <a:spLocks/>
          </p:cNvSpPr>
          <p:nvPr/>
        </p:nvSpPr>
        <p:spPr bwMode="auto">
          <a:xfrm>
            <a:off x="5030361" y="2932739"/>
            <a:ext cx="76560" cy="96091"/>
          </a:xfrm>
          <a:custGeom>
            <a:avLst/>
            <a:gdLst>
              <a:gd name="T0" fmla="*/ 76535066 w 10000"/>
              <a:gd name="T1" fmla="*/ 22574748 h 10000"/>
              <a:gd name="T2" fmla="*/ 83691327 w 10000"/>
              <a:gd name="T3" fmla="*/ 19197435 h 10000"/>
              <a:gd name="T4" fmla="*/ 82314503 w 10000"/>
              <a:gd name="T5" fmla="*/ 11073437 h 10000"/>
              <a:gd name="T6" fmla="*/ 61804450 w 10000"/>
              <a:gd name="T7" fmla="*/ 0 h 10000"/>
              <a:gd name="T8" fmla="*/ 47671854 w 10000"/>
              <a:gd name="T9" fmla="*/ 3400804 h 10000"/>
              <a:gd name="T10" fmla="*/ 21707381 w 10000"/>
              <a:gd name="T11" fmla="*/ 5317827 h 10000"/>
              <a:gd name="T12" fmla="*/ 18817447 w 10000"/>
              <a:gd name="T13" fmla="*/ 3400804 h 10000"/>
              <a:gd name="T14" fmla="*/ 10156903 w 10000"/>
              <a:gd name="T15" fmla="*/ 12985361 h 10000"/>
              <a:gd name="T16" fmla="*/ 4385841 w 10000"/>
              <a:gd name="T17" fmla="*/ 20657725 h 10000"/>
              <a:gd name="T18" fmla="*/ 4120806 w 10000"/>
              <a:gd name="T19" fmla="*/ 21894580 h 10000"/>
              <a:gd name="T20" fmla="*/ 3607896 w 10000"/>
              <a:gd name="T21" fmla="*/ 22912274 h 10000"/>
              <a:gd name="T22" fmla="*/ 17202 w 10000"/>
              <a:gd name="T23" fmla="*/ 24567662 h 10000"/>
              <a:gd name="T24" fmla="*/ 15295111 w 10000"/>
              <a:gd name="T25" fmla="*/ 39146671 h 10000"/>
              <a:gd name="T26" fmla="*/ 24579703 w 10000"/>
              <a:gd name="T27" fmla="*/ 41743575 h 10000"/>
              <a:gd name="T28" fmla="*/ 27136223 w 10000"/>
              <a:gd name="T29" fmla="*/ 45372897 h 10000"/>
              <a:gd name="T30" fmla="*/ 47774616 w 10000"/>
              <a:gd name="T31" fmla="*/ 47532320 h 10000"/>
              <a:gd name="T32" fmla="*/ 73653959 w 10000"/>
              <a:gd name="T33" fmla="*/ 43660615 h 10000"/>
              <a:gd name="T34" fmla="*/ 76535066 w 10000"/>
              <a:gd name="T35" fmla="*/ 32159304 h 10000"/>
              <a:gd name="T36" fmla="*/ 82314503 w 10000"/>
              <a:gd name="T37" fmla="*/ 30242282 h 10000"/>
              <a:gd name="T38" fmla="*/ 81374265 w 10000"/>
              <a:gd name="T39" fmla="*/ 27526155 h 10000"/>
              <a:gd name="T40" fmla="*/ 76535066 w 10000"/>
              <a:gd name="T41" fmla="*/ 22574748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952 w 10000"/>
              <a:gd name="connsiteY0" fmla="*/ 4746 h 10000"/>
              <a:gd name="connsiteX1" fmla="*/ 9789 w 10000"/>
              <a:gd name="connsiteY1" fmla="*/ 4036 h 10000"/>
              <a:gd name="connsiteX2" fmla="*/ 9628 w 10000"/>
              <a:gd name="connsiteY2" fmla="*/ 2328 h 10000"/>
              <a:gd name="connsiteX3" fmla="*/ 7229 w 10000"/>
              <a:gd name="connsiteY3" fmla="*/ 0 h 10000"/>
              <a:gd name="connsiteX4" fmla="*/ 5576 w 10000"/>
              <a:gd name="connsiteY4" fmla="*/ 715 h 10000"/>
              <a:gd name="connsiteX5" fmla="*/ 2539 w 10000"/>
              <a:gd name="connsiteY5" fmla="*/ 1118 h 10000"/>
              <a:gd name="connsiteX6" fmla="*/ 1188 w 10000"/>
              <a:gd name="connsiteY6" fmla="*/ 2730 h 10000"/>
              <a:gd name="connsiteX7" fmla="*/ 513 w 10000"/>
              <a:gd name="connsiteY7" fmla="*/ 4343 h 10000"/>
              <a:gd name="connsiteX8" fmla="*/ 482 w 10000"/>
              <a:gd name="connsiteY8" fmla="*/ 4603 h 10000"/>
              <a:gd name="connsiteX9" fmla="*/ 422 w 10000"/>
              <a:gd name="connsiteY9" fmla="*/ 4817 h 10000"/>
              <a:gd name="connsiteX10" fmla="*/ 2 w 10000"/>
              <a:gd name="connsiteY10" fmla="*/ 5165 h 10000"/>
              <a:gd name="connsiteX11" fmla="*/ 1789 w 10000"/>
              <a:gd name="connsiteY11" fmla="*/ 8230 h 10000"/>
              <a:gd name="connsiteX12" fmla="*/ 2875 w 10000"/>
              <a:gd name="connsiteY12" fmla="*/ 8776 h 10000"/>
              <a:gd name="connsiteX13" fmla="*/ 3174 w 10000"/>
              <a:gd name="connsiteY13" fmla="*/ 9539 h 10000"/>
              <a:gd name="connsiteX14" fmla="*/ 5588 w 10000"/>
              <a:gd name="connsiteY14" fmla="*/ 9993 h 10000"/>
              <a:gd name="connsiteX15" fmla="*/ 8615 w 10000"/>
              <a:gd name="connsiteY15" fmla="*/ 9179 h 10000"/>
              <a:gd name="connsiteX16" fmla="*/ 8952 w 10000"/>
              <a:gd name="connsiteY16" fmla="*/ 6761 h 10000"/>
              <a:gd name="connsiteX17" fmla="*/ 9628 w 10000"/>
              <a:gd name="connsiteY17" fmla="*/ 6358 h 10000"/>
              <a:gd name="connsiteX18" fmla="*/ 9518 w 10000"/>
              <a:gd name="connsiteY18" fmla="*/ 5787 h 10000"/>
              <a:gd name="connsiteX19" fmla="*/ 8952 w 10000"/>
              <a:gd name="connsiteY19" fmla="*/ 4746 h 10000"/>
              <a:gd name="connsiteX0" fmla="*/ 1188 w 10000"/>
              <a:gd name="connsiteY0" fmla="*/ 2730 h 10000"/>
              <a:gd name="connsiteX1" fmla="*/ 513 w 10000"/>
              <a:gd name="connsiteY1" fmla="*/ 4343 h 10000"/>
              <a:gd name="connsiteX2" fmla="*/ 482 w 10000"/>
              <a:gd name="connsiteY2" fmla="*/ 4603 h 10000"/>
              <a:gd name="connsiteX3" fmla="*/ 422 w 10000"/>
              <a:gd name="connsiteY3" fmla="*/ 4817 h 10000"/>
              <a:gd name="connsiteX4" fmla="*/ 2 w 10000"/>
              <a:gd name="connsiteY4" fmla="*/ 5165 h 10000"/>
              <a:gd name="connsiteX5" fmla="*/ 1789 w 10000"/>
              <a:gd name="connsiteY5" fmla="*/ 8230 h 10000"/>
              <a:gd name="connsiteX6" fmla="*/ 2875 w 10000"/>
              <a:gd name="connsiteY6" fmla="*/ 8776 h 10000"/>
              <a:gd name="connsiteX7" fmla="*/ 3174 w 10000"/>
              <a:gd name="connsiteY7" fmla="*/ 9539 h 10000"/>
              <a:gd name="connsiteX8" fmla="*/ 5588 w 10000"/>
              <a:gd name="connsiteY8" fmla="*/ 9993 h 10000"/>
              <a:gd name="connsiteX9" fmla="*/ 8615 w 10000"/>
              <a:gd name="connsiteY9" fmla="*/ 9179 h 10000"/>
              <a:gd name="connsiteX10" fmla="*/ 8952 w 10000"/>
              <a:gd name="connsiteY10" fmla="*/ 6761 h 10000"/>
              <a:gd name="connsiteX11" fmla="*/ 9628 w 10000"/>
              <a:gd name="connsiteY11" fmla="*/ 6358 h 10000"/>
              <a:gd name="connsiteX12" fmla="*/ 9518 w 10000"/>
              <a:gd name="connsiteY12" fmla="*/ 5787 h 10000"/>
              <a:gd name="connsiteX13" fmla="*/ 8952 w 10000"/>
              <a:gd name="connsiteY13" fmla="*/ 4746 h 10000"/>
              <a:gd name="connsiteX14" fmla="*/ 9789 w 10000"/>
              <a:gd name="connsiteY14" fmla="*/ 4036 h 10000"/>
              <a:gd name="connsiteX15" fmla="*/ 9628 w 10000"/>
              <a:gd name="connsiteY15" fmla="*/ 2328 h 10000"/>
              <a:gd name="connsiteX16" fmla="*/ 7229 w 10000"/>
              <a:gd name="connsiteY16" fmla="*/ 0 h 10000"/>
              <a:gd name="connsiteX17" fmla="*/ 5576 w 10000"/>
              <a:gd name="connsiteY17" fmla="*/ 715 h 10000"/>
              <a:gd name="connsiteX18" fmla="*/ 7004 w 10000"/>
              <a:gd name="connsiteY18" fmla="*/ 6552 h 10000"/>
              <a:gd name="connsiteX0" fmla="*/ 1188 w 10000"/>
              <a:gd name="connsiteY0" fmla="*/ 2730 h 10000"/>
              <a:gd name="connsiteX1" fmla="*/ 513 w 10000"/>
              <a:gd name="connsiteY1" fmla="*/ 4343 h 10000"/>
              <a:gd name="connsiteX2" fmla="*/ 482 w 10000"/>
              <a:gd name="connsiteY2" fmla="*/ 4603 h 10000"/>
              <a:gd name="connsiteX3" fmla="*/ 422 w 10000"/>
              <a:gd name="connsiteY3" fmla="*/ 4817 h 10000"/>
              <a:gd name="connsiteX4" fmla="*/ 2 w 10000"/>
              <a:gd name="connsiteY4" fmla="*/ 5165 h 10000"/>
              <a:gd name="connsiteX5" fmla="*/ 1789 w 10000"/>
              <a:gd name="connsiteY5" fmla="*/ 8230 h 10000"/>
              <a:gd name="connsiteX6" fmla="*/ 2875 w 10000"/>
              <a:gd name="connsiteY6" fmla="*/ 8776 h 10000"/>
              <a:gd name="connsiteX7" fmla="*/ 3174 w 10000"/>
              <a:gd name="connsiteY7" fmla="*/ 9539 h 10000"/>
              <a:gd name="connsiteX8" fmla="*/ 5588 w 10000"/>
              <a:gd name="connsiteY8" fmla="*/ 9993 h 10000"/>
              <a:gd name="connsiteX9" fmla="*/ 8615 w 10000"/>
              <a:gd name="connsiteY9" fmla="*/ 9179 h 10000"/>
              <a:gd name="connsiteX10" fmla="*/ 8952 w 10000"/>
              <a:gd name="connsiteY10" fmla="*/ 6761 h 10000"/>
              <a:gd name="connsiteX11" fmla="*/ 9628 w 10000"/>
              <a:gd name="connsiteY11" fmla="*/ 6358 h 10000"/>
              <a:gd name="connsiteX12" fmla="*/ 9518 w 10000"/>
              <a:gd name="connsiteY12" fmla="*/ 5787 h 10000"/>
              <a:gd name="connsiteX13" fmla="*/ 8952 w 10000"/>
              <a:gd name="connsiteY13" fmla="*/ 4746 h 10000"/>
              <a:gd name="connsiteX14" fmla="*/ 9789 w 10000"/>
              <a:gd name="connsiteY14" fmla="*/ 4036 h 10000"/>
              <a:gd name="connsiteX15" fmla="*/ 9628 w 10000"/>
              <a:gd name="connsiteY15" fmla="*/ 2328 h 10000"/>
              <a:gd name="connsiteX16" fmla="*/ 7229 w 10000"/>
              <a:gd name="connsiteY16" fmla="*/ 0 h 10000"/>
              <a:gd name="connsiteX17" fmla="*/ 5576 w 10000"/>
              <a:gd name="connsiteY17" fmla="*/ 715 h 10000"/>
              <a:gd name="connsiteX18" fmla="*/ 7004 w 10000"/>
              <a:gd name="connsiteY18" fmla="*/ 6552 h 10000"/>
              <a:gd name="connsiteX19" fmla="*/ 1188 w 10000"/>
              <a:gd name="connsiteY19" fmla="*/ 2730 h 10000"/>
              <a:gd name="connsiteX0" fmla="*/ 7004 w 10000"/>
              <a:gd name="connsiteY0" fmla="*/ 6552 h 10000"/>
              <a:gd name="connsiteX1" fmla="*/ 513 w 10000"/>
              <a:gd name="connsiteY1" fmla="*/ 4343 h 10000"/>
              <a:gd name="connsiteX2" fmla="*/ 482 w 10000"/>
              <a:gd name="connsiteY2" fmla="*/ 4603 h 10000"/>
              <a:gd name="connsiteX3" fmla="*/ 422 w 10000"/>
              <a:gd name="connsiteY3" fmla="*/ 4817 h 10000"/>
              <a:gd name="connsiteX4" fmla="*/ 2 w 10000"/>
              <a:gd name="connsiteY4" fmla="*/ 5165 h 10000"/>
              <a:gd name="connsiteX5" fmla="*/ 1789 w 10000"/>
              <a:gd name="connsiteY5" fmla="*/ 8230 h 10000"/>
              <a:gd name="connsiteX6" fmla="*/ 2875 w 10000"/>
              <a:gd name="connsiteY6" fmla="*/ 8776 h 10000"/>
              <a:gd name="connsiteX7" fmla="*/ 3174 w 10000"/>
              <a:gd name="connsiteY7" fmla="*/ 9539 h 10000"/>
              <a:gd name="connsiteX8" fmla="*/ 5588 w 10000"/>
              <a:gd name="connsiteY8" fmla="*/ 9993 h 10000"/>
              <a:gd name="connsiteX9" fmla="*/ 8615 w 10000"/>
              <a:gd name="connsiteY9" fmla="*/ 9179 h 10000"/>
              <a:gd name="connsiteX10" fmla="*/ 8952 w 10000"/>
              <a:gd name="connsiteY10" fmla="*/ 6761 h 10000"/>
              <a:gd name="connsiteX11" fmla="*/ 9628 w 10000"/>
              <a:gd name="connsiteY11" fmla="*/ 6358 h 10000"/>
              <a:gd name="connsiteX12" fmla="*/ 9518 w 10000"/>
              <a:gd name="connsiteY12" fmla="*/ 5787 h 10000"/>
              <a:gd name="connsiteX13" fmla="*/ 8952 w 10000"/>
              <a:gd name="connsiteY13" fmla="*/ 4746 h 10000"/>
              <a:gd name="connsiteX14" fmla="*/ 9789 w 10000"/>
              <a:gd name="connsiteY14" fmla="*/ 4036 h 10000"/>
              <a:gd name="connsiteX15" fmla="*/ 9628 w 10000"/>
              <a:gd name="connsiteY15" fmla="*/ 2328 h 10000"/>
              <a:gd name="connsiteX16" fmla="*/ 7229 w 10000"/>
              <a:gd name="connsiteY16" fmla="*/ 0 h 10000"/>
              <a:gd name="connsiteX17" fmla="*/ 5576 w 10000"/>
              <a:gd name="connsiteY17" fmla="*/ 715 h 10000"/>
              <a:gd name="connsiteX18" fmla="*/ 7004 w 10000"/>
              <a:gd name="connsiteY18" fmla="*/ 6552 h 10000"/>
              <a:gd name="connsiteX0" fmla="*/ 7048 w 10044"/>
              <a:gd name="connsiteY0" fmla="*/ 6552 h 10000"/>
              <a:gd name="connsiteX1" fmla="*/ 557 w 10044"/>
              <a:gd name="connsiteY1" fmla="*/ 4343 h 10000"/>
              <a:gd name="connsiteX2" fmla="*/ 526 w 10044"/>
              <a:gd name="connsiteY2" fmla="*/ 4603 h 10000"/>
              <a:gd name="connsiteX3" fmla="*/ 46 w 10044"/>
              <a:gd name="connsiteY3" fmla="*/ 5165 h 10000"/>
              <a:gd name="connsiteX4" fmla="*/ 1833 w 10044"/>
              <a:gd name="connsiteY4" fmla="*/ 8230 h 10000"/>
              <a:gd name="connsiteX5" fmla="*/ 2919 w 10044"/>
              <a:gd name="connsiteY5" fmla="*/ 8776 h 10000"/>
              <a:gd name="connsiteX6" fmla="*/ 3218 w 10044"/>
              <a:gd name="connsiteY6" fmla="*/ 9539 h 10000"/>
              <a:gd name="connsiteX7" fmla="*/ 5632 w 10044"/>
              <a:gd name="connsiteY7" fmla="*/ 9993 h 10000"/>
              <a:gd name="connsiteX8" fmla="*/ 8659 w 10044"/>
              <a:gd name="connsiteY8" fmla="*/ 9179 h 10000"/>
              <a:gd name="connsiteX9" fmla="*/ 8996 w 10044"/>
              <a:gd name="connsiteY9" fmla="*/ 6761 h 10000"/>
              <a:gd name="connsiteX10" fmla="*/ 9672 w 10044"/>
              <a:gd name="connsiteY10" fmla="*/ 6358 h 10000"/>
              <a:gd name="connsiteX11" fmla="*/ 9562 w 10044"/>
              <a:gd name="connsiteY11" fmla="*/ 5787 h 10000"/>
              <a:gd name="connsiteX12" fmla="*/ 8996 w 10044"/>
              <a:gd name="connsiteY12" fmla="*/ 4746 h 10000"/>
              <a:gd name="connsiteX13" fmla="*/ 9833 w 10044"/>
              <a:gd name="connsiteY13" fmla="*/ 4036 h 10000"/>
              <a:gd name="connsiteX14" fmla="*/ 9672 w 10044"/>
              <a:gd name="connsiteY14" fmla="*/ 2328 h 10000"/>
              <a:gd name="connsiteX15" fmla="*/ 7273 w 10044"/>
              <a:gd name="connsiteY15" fmla="*/ 0 h 10000"/>
              <a:gd name="connsiteX16" fmla="*/ 5620 w 10044"/>
              <a:gd name="connsiteY16" fmla="*/ 715 h 10000"/>
              <a:gd name="connsiteX17" fmla="*/ 7048 w 10044"/>
              <a:gd name="connsiteY17" fmla="*/ 6552 h 10000"/>
              <a:gd name="connsiteX0" fmla="*/ 6549 w 9545"/>
              <a:gd name="connsiteY0" fmla="*/ 6552 h 10000"/>
              <a:gd name="connsiteX1" fmla="*/ 58 w 9545"/>
              <a:gd name="connsiteY1" fmla="*/ 4343 h 10000"/>
              <a:gd name="connsiteX2" fmla="*/ 27 w 9545"/>
              <a:gd name="connsiteY2" fmla="*/ 4603 h 10000"/>
              <a:gd name="connsiteX3" fmla="*/ 1334 w 9545"/>
              <a:gd name="connsiteY3" fmla="*/ 8230 h 10000"/>
              <a:gd name="connsiteX4" fmla="*/ 2420 w 9545"/>
              <a:gd name="connsiteY4" fmla="*/ 8776 h 10000"/>
              <a:gd name="connsiteX5" fmla="*/ 2719 w 9545"/>
              <a:gd name="connsiteY5" fmla="*/ 9539 h 10000"/>
              <a:gd name="connsiteX6" fmla="*/ 5133 w 9545"/>
              <a:gd name="connsiteY6" fmla="*/ 9993 h 10000"/>
              <a:gd name="connsiteX7" fmla="*/ 8160 w 9545"/>
              <a:gd name="connsiteY7" fmla="*/ 9179 h 10000"/>
              <a:gd name="connsiteX8" fmla="*/ 8497 w 9545"/>
              <a:gd name="connsiteY8" fmla="*/ 6761 h 10000"/>
              <a:gd name="connsiteX9" fmla="*/ 9173 w 9545"/>
              <a:gd name="connsiteY9" fmla="*/ 6358 h 10000"/>
              <a:gd name="connsiteX10" fmla="*/ 9063 w 9545"/>
              <a:gd name="connsiteY10" fmla="*/ 5787 h 10000"/>
              <a:gd name="connsiteX11" fmla="*/ 8497 w 9545"/>
              <a:gd name="connsiteY11" fmla="*/ 4746 h 10000"/>
              <a:gd name="connsiteX12" fmla="*/ 9334 w 9545"/>
              <a:gd name="connsiteY12" fmla="*/ 4036 h 10000"/>
              <a:gd name="connsiteX13" fmla="*/ 9173 w 9545"/>
              <a:gd name="connsiteY13" fmla="*/ 2328 h 10000"/>
              <a:gd name="connsiteX14" fmla="*/ 6774 w 9545"/>
              <a:gd name="connsiteY14" fmla="*/ 0 h 10000"/>
              <a:gd name="connsiteX15" fmla="*/ 5121 w 9545"/>
              <a:gd name="connsiteY15" fmla="*/ 715 h 10000"/>
              <a:gd name="connsiteX16" fmla="*/ 6549 w 9545"/>
              <a:gd name="connsiteY16" fmla="*/ 6552 h 10000"/>
              <a:gd name="connsiteX0" fmla="*/ 7050 w 10190"/>
              <a:gd name="connsiteY0" fmla="*/ 6552 h 10000"/>
              <a:gd name="connsiteX1" fmla="*/ 250 w 10190"/>
              <a:gd name="connsiteY1" fmla="*/ 4343 h 10000"/>
              <a:gd name="connsiteX2" fmla="*/ 1587 w 10190"/>
              <a:gd name="connsiteY2" fmla="*/ 8230 h 10000"/>
              <a:gd name="connsiteX3" fmla="*/ 2724 w 10190"/>
              <a:gd name="connsiteY3" fmla="*/ 8776 h 10000"/>
              <a:gd name="connsiteX4" fmla="*/ 3038 w 10190"/>
              <a:gd name="connsiteY4" fmla="*/ 9539 h 10000"/>
              <a:gd name="connsiteX5" fmla="*/ 5567 w 10190"/>
              <a:gd name="connsiteY5" fmla="*/ 9993 h 10000"/>
              <a:gd name="connsiteX6" fmla="*/ 8738 w 10190"/>
              <a:gd name="connsiteY6" fmla="*/ 9179 h 10000"/>
              <a:gd name="connsiteX7" fmla="*/ 9091 w 10190"/>
              <a:gd name="connsiteY7" fmla="*/ 6761 h 10000"/>
              <a:gd name="connsiteX8" fmla="*/ 9799 w 10190"/>
              <a:gd name="connsiteY8" fmla="*/ 6358 h 10000"/>
              <a:gd name="connsiteX9" fmla="*/ 9684 w 10190"/>
              <a:gd name="connsiteY9" fmla="*/ 5787 h 10000"/>
              <a:gd name="connsiteX10" fmla="*/ 9091 w 10190"/>
              <a:gd name="connsiteY10" fmla="*/ 4746 h 10000"/>
              <a:gd name="connsiteX11" fmla="*/ 9968 w 10190"/>
              <a:gd name="connsiteY11" fmla="*/ 4036 h 10000"/>
              <a:gd name="connsiteX12" fmla="*/ 9799 w 10190"/>
              <a:gd name="connsiteY12" fmla="*/ 2328 h 10000"/>
              <a:gd name="connsiteX13" fmla="*/ 7286 w 10190"/>
              <a:gd name="connsiteY13" fmla="*/ 0 h 10000"/>
              <a:gd name="connsiteX14" fmla="*/ 5554 w 10190"/>
              <a:gd name="connsiteY14" fmla="*/ 715 h 10000"/>
              <a:gd name="connsiteX15" fmla="*/ 7050 w 10190"/>
              <a:gd name="connsiteY15" fmla="*/ 6552 h 10000"/>
              <a:gd name="connsiteX0" fmla="*/ 5463 w 8603"/>
              <a:gd name="connsiteY0" fmla="*/ 6552 h 10000"/>
              <a:gd name="connsiteX1" fmla="*/ 0 w 8603"/>
              <a:gd name="connsiteY1" fmla="*/ 8230 h 10000"/>
              <a:gd name="connsiteX2" fmla="*/ 1137 w 8603"/>
              <a:gd name="connsiteY2" fmla="*/ 8776 h 10000"/>
              <a:gd name="connsiteX3" fmla="*/ 1451 w 8603"/>
              <a:gd name="connsiteY3" fmla="*/ 9539 h 10000"/>
              <a:gd name="connsiteX4" fmla="*/ 3980 w 8603"/>
              <a:gd name="connsiteY4" fmla="*/ 9993 h 10000"/>
              <a:gd name="connsiteX5" fmla="*/ 7151 w 8603"/>
              <a:gd name="connsiteY5" fmla="*/ 9179 h 10000"/>
              <a:gd name="connsiteX6" fmla="*/ 7504 w 8603"/>
              <a:gd name="connsiteY6" fmla="*/ 6761 h 10000"/>
              <a:gd name="connsiteX7" fmla="*/ 8212 w 8603"/>
              <a:gd name="connsiteY7" fmla="*/ 6358 h 10000"/>
              <a:gd name="connsiteX8" fmla="*/ 8097 w 8603"/>
              <a:gd name="connsiteY8" fmla="*/ 5787 h 10000"/>
              <a:gd name="connsiteX9" fmla="*/ 7504 w 8603"/>
              <a:gd name="connsiteY9" fmla="*/ 4746 h 10000"/>
              <a:gd name="connsiteX10" fmla="*/ 8381 w 8603"/>
              <a:gd name="connsiteY10" fmla="*/ 4036 h 10000"/>
              <a:gd name="connsiteX11" fmla="*/ 8212 w 8603"/>
              <a:gd name="connsiteY11" fmla="*/ 2328 h 10000"/>
              <a:gd name="connsiteX12" fmla="*/ 5699 w 8603"/>
              <a:gd name="connsiteY12" fmla="*/ 0 h 10000"/>
              <a:gd name="connsiteX13" fmla="*/ 3967 w 8603"/>
              <a:gd name="connsiteY13" fmla="*/ 715 h 10000"/>
              <a:gd name="connsiteX14" fmla="*/ 5463 w 8603"/>
              <a:gd name="connsiteY14" fmla="*/ 6552 h 10000"/>
              <a:gd name="connsiteX0" fmla="*/ 5028 w 8678"/>
              <a:gd name="connsiteY0" fmla="*/ 6552 h 10000"/>
              <a:gd name="connsiteX1" fmla="*/ 0 w 8678"/>
              <a:gd name="connsiteY1" fmla="*/ 8776 h 10000"/>
              <a:gd name="connsiteX2" fmla="*/ 365 w 8678"/>
              <a:gd name="connsiteY2" fmla="*/ 9539 h 10000"/>
              <a:gd name="connsiteX3" fmla="*/ 3304 w 8678"/>
              <a:gd name="connsiteY3" fmla="*/ 9993 h 10000"/>
              <a:gd name="connsiteX4" fmla="*/ 6990 w 8678"/>
              <a:gd name="connsiteY4" fmla="*/ 9179 h 10000"/>
              <a:gd name="connsiteX5" fmla="*/ 7401 w 8678"/>
              <a:gd name="connsiteY5" fmla="*/ 6761 h 10000"/>
              <a:gd name="connsiteX6" fmla="*/ 8224 w 8678"/>
              <a:gd name="connsiteY6" fmla="*/ 6358 h 10000"/>
              <a:gd name="connsiteX7" fmla="*/ 8090 w 8678"/>
              <a:gd name="connsiteY7" fmla="*/ 5787 h 10000"/>
              <a:gd name="connsiteX8" fmla="*/ 7401 w 8678"/>
              <a:gd name="connsiteY8" fmla="*/ 4746 h 10000"/>
              <a:gd name="connsiteX9" fmla="*/ 8420 w 8678"/>
              <a:gd name="connsiteY9" fmla="*/ 4036 h 10000"/>
              <a:gd name="connsiteX10" fmla="*/ 8224 w 8678"/>
              <a:gd name="connsiteY10" fmla="*/ 2328 h 10000"/>
              <a:gd name="connsiteX11" fmla="*/ 5302 w 8678"/>
              <a:gd name="connsiteY11" fmla="*/ 0 h 10000"/>
              <a:gd name="connsiteX12" fmla="*/ 3289 w 8678"/>
              <a:gd name="connsiteY12" fmla="*/ 715 h 10000"/>
              <a:gd name="connsiteX13" fmla="*/ 5028 w 8678"/>
              <a:gd name="connsiteY13" fmla="*/ 6552 h 10000"/>
              <a:gd name="connsiteX0" fmla="*/ 5820 w 10026"/>
              <a:gd name="connsiteY0" fmla="*/ 6552 h 10001"/>
              <a:gd name="connsiteX1" fmla="*/ 26 w 10026"/>
              <a:gd name="connsiteY1" fmla="*/ 8776 h 10001"/>
              <a:gd name="connsiteX2" fmla="*/ 3833 w 10026"/>
              <a:gd name="connsiteY2" fmla="*/ 9993 h 10001"/>
              <a:gd name="connsiteX3" fmla="*/ 8081 w 10026"/>
              <a:gd name="connsiteY3" fmla="*/ 9179 h 10001"/>
              <a:gd name="connsiteX4" fmla="*/ 8554 w 10026"/>
              <a:gd name="connsiteY4" fmla="*/ 6761 h 10001"/>
              <a:gd name="connsiteX5" fmla="*/ 9503 w 10026"/>
              <a:gd name="connsiteY5" fmla="*/ 6358 h 10001"/>
              <a:gd name="connsiteX6" fmla="*/ 9348 w 10026"/>
              <a:gd name="connsiteY6" fmla="*/ 5787 h 10001"/>
              <a:gd name="connsiteX7" fmla="*/ 8554 w 10026"/>
              <a:gd name="connsiteY7" fmla="*/ 4746 h 10001"/>
              <a:gd name="connsiteX8" fmla="*/ 9729 w 10026"/>
              <a:gd name="connsiteY8" fmla="*/ 4036 h 10001"/>
              <a:gd name="connsiteX9" fmla="*/ 9503 w 10026"/>
              <a:gd name="connsiteY9" fmla="*/ 2328 h 10001"/>
              <a:gd name="connsiteX10" fmla="*/ 6136 w 10026"/>
              <a:gd name="connsiteY10" fmla="*/ 0 h 10001"/>
              <a:gd name="connsiteX11" fmla="*/ 3816 w 10026"/>
              <a:gd name="connsiteY11" fmla="*/ 715 h 10001"/>
              <a:gd name="connsiteX12" fmla="*/ 5820 w 10026"/>
              <a:gd name="connsiteY12" fmla="*/ 6552 h 10001"/>
              <a:gd name="connsiteX0" fmla="*/ 3231 w 7437"/>
              <a:gd name="connsiteY0" fmla="*/ 6552 h 10001"/>
              <a:gd name="connsiteX1" fmla="*/ 1244 w 7437"/>
              <a:gd name="connsiteY1" fmla="*/ 9993 h 10001"/>
              <a:gd name="connsiteX2" fmla="*/ 5492 w 7437"/>
              <a:gd name="connsiteY2" fmla="*/ 9179 h 10001"/>
              <a:gd name="connsiteX3" fmla="*/ 5965 w 7437"/>
              <a:gd name="connsiteY3" fmla="*/ 6761 h 10001"/>
              <a:gd name="connsiteX4" fmla="*/ 6914 w 7437"/>
              <a:gd name="connsiteY4" fmla="*/ 6358 h 10001"/>
              <a:gd name="connsiteX5" fmla="*/ 6759 w 7437"/>
              <a:gd name="connsiteY5" fmla="*/ 5787 h 10001"/>
              <a:gd name="connsiteX6" fmla="*/ 5965 w 7437"/>
              <a:gd name="connsiteY6" fmla="*/ 4746 h 10001"/>
              <a:gd name="connsiteX7" fmla="*/ 7140 w 7437"/>
              <a:gd name="connsiteY7" fmla="*/ 4036 h 10001"/>
              <a:gd name="connsiteX8" fmla="*/ 6914 w 7437"/>
              <a:gd name="connsiteY8" fmla="*/ 2328 h 10001"/>
              <a:gd name="connsiteX9" fmla="*/ 3547 w 7437"/>
              <a:gd name="connsiteY9" fmla="*/ 0 h 10001"/>
              <a:gd name="connsiteX10" fmla="*/ 1227 w 7437"/>
              <a:gd name="connsiteY10" fmla="*/ 715 h 10001"/>
              <a:gd name="connsiteX11" fmla="*/ 3231 w 7437"/>
              <a:gd name="connsiteY11" fmla="*/ 6552 h 10001"/>
              <a:gd name="connsiteX0" fmla="*/ 4344 w 10000"/>
              <a:gd name="connsiteY0" fmla="*/ 6551 h 9178"/>
              <a:gd name="connsiteX1" fmla="*/ 7385 w 10000"/>
              <a:gd name="connsiteY1" fmla="*/ 9178 h 9178"/>
              <a:gd name="connsiteX2" fmla="*/ 8021 w 10000"/>
              <a:gd name="connsiteY2" fmla="*/ 6760 h 9178"/>
              <a:gd name="connsiteX3" fmla="*/ 9297 w 10000"/>
              <a:gd name="connsiteY3" fmla="*/ 6357 h 9178"/>
              <a:gd name="connsiteX4" fmla="*/ 9088 w 10000"/>
              <a:gd name="connsiteY4" fmla="*/ 5786 h 9178"/>
              <a:gd name="connsiteX5" fmla="*/ 8021 w 10000"/>
              <a:gd name="connsiteY5" fmla="*/ 4746 h 9178"/>
              <a:gd name="connsiteX6" fmla="*/ 9601 w 10000"/>
              <a:gd name="connsiteY6" fmla="*/ 4036 h 9178"/>
              <a:gd name="connsiteX7" fmla="*/ 9297 w 10000"/>
              <a:gd name="connsiteY7" fmla="*/ 2328 h 9178"/>
              <a:gd name="connsiteX8" fmla="*/ 4769 w 10000"/>
              <a:gd name="connsiteY8" fmla="*/ 0 h 9178"/>
              <a:gd name="connsiteX9" fmla="*/ 1650 w 10000"/>
              <a:gd name="connsiteY9" fmla="*/ 715 h 9178"/>
              <a:gd name="connsiteX10" fmla="*/ 4344 w 10000"/>
              <a:gd name="connsiteY10" fmla="*/ 6551 h 9178"/>
              <a:gd name="connsiteX0" fmla="*/ 4344 w 10000"/>
              <a:gd name="connsiteY0" fmla="*/ 7138 h 7365"/>
              <a:gd name="connsiteX1" fmla="*/ 8021 w 10000"/>
              <a:gd name="connsiteY1" fmla="*/ 7365 h 7365"/>
              <a:gd name="connsiteX2" fmla="*/ 9297 w 10000"/>
              <a:gd name="connsiteY2" fmla="*/ 6926 h 7365"/>
              <a:gd name="connsiteX3" fmla="*/ 9088 w 10000"/>
              <a:gd name="connsiteY3" fmla="*/ 6304 h 7365"/>
              <a:gd name="connsiteX4" fmla="*/ 8021 w 10000"/>
              <a:gd name="connsiteY4" fmla="*/ 5171 h 7365"/>
              <a:gd name="connsiteX5" fmla="*/ 9601 w 10000"/>
              <a:gd name="connsiteY5" fmla="*/ 4397 h 7365"/>
              <a:gd name="connsiteX6" fmla="*/ 9297 w 10000"/>
              <a:gd name="connsiteY6" fmla="*/ 2537 h 7365"/>
              <a:gd name="connsiteX7" fmla="*/ 4769 w 10000"/>
              <a:gd name="connsiteY7" fmla="*/ 0 h 7365"/>
              <a:gd name="connsiteX8" fmla="*/ 1650 w 10000"/>
              <a:gd name="connsiteY8" fmla="*/ 779 h 7365"/>
              <a:gd name="connsiteX9" fmla="*/ 4344 w 10000"/>
              <a:gd name="connsiteY9" fmla="*/ 7138 h 7365"/>
              <a:gd name="connsiteX0" fmla="*/ 3593 w 9907"/>
              <a:gd name="connsiteY0" fmla="*/ 4878 h 10000"/>
              <a:gd name="connsiteX1" fmla="*/ 7928 w 9907"/>
              <a:gd name="connsiteY1" fmla="*/ 10000 h 10000"/>
              <a:gd name="connsiteX2" fmla="*/ 9204 w 9907"/>
              <a:gd name="connsiteY2" fmla="*/ 9404 h 10000"/>
              <a:gd name="connsiteX3" fmla="*/ 8995 w 9907"/>
              <a:gd name="connsiteY3" fmla="*/ 8559 h 10000"/>
              <a:gd name="connsiteX4" fmla="*/ 7928 w 9907"/>
              <a:gd name="connsiteY4" fmla="*/ 7021 h 10000"/>
              <a:gd name="connsiteX5" fmla="*/ 9508 w 9907"/>
              <a:gd name="connsiteY5" fmla="*/ 5970 h 10000"/>
              <a:gd name="connsiteX6" fmla="*/ 9204 w 9907"/>
              <a:gd name="connsiteY6" fmla="*/ 3445 h 10000"/>
              <a:gd name="connsiteX7" fmla="*/ 4676 w 9907"/>
              <a:gd name="connsiteY7" fmla="*/ 0 h 10000"/>
              <a:gd name="connsiteX8" fmla="*/ 1557 w 9907"/>
              <a:gd name="connsiteY8" fmla="*/ 1058 h 10000"/>
              <a:gd name="connsiteX9" fmla="*/ 3593 w 9907"/>
              <a:gd name="connsiteY9" fmla="*/ 4878 h 10000"/>
              <a:gd name="connsiteX0" fmla="*/ 2055 w 8428"/>
              <a:gd name="connsiteY0" fmla="*/ 4878 h 10000"/>
              <a:gd name="connsiteX1" fmla="*/ 6430 w 8428"/>
              <a:gd name="connsiteY1" fmla="*/ 10000 h 10000"/>
              <a:gd name="connsiteX2" fmla="*/ 7718 w 8428"/>
              <a:gd name="connsiteY2" fmla="*/ 9404 h 10000"/>
              <a:gd name="connsiteX3" fmla="*/ 7507 w 8428"/>
              <a:gd name="connsiteY3" fmla="*/ 8559 h 10000"/>
              <a:gd name="connsiteX4" fmla="*/ 6430 w 8428"/>
              <a:gd name="connsiteY4" fmla="*/ 7021 h 10000"/>
              <a:gd name="connsiteX5" fmla="*/ 8025 w 8428"/>
              <a:gd name="connsiteY5" fmla="*/ 5970 h 10000"/>
              <a:gd name="connsiteX6" fmla="*/ 7718 w 8428"/>
              <a:gd name="connsiteY6" fmla="*/ 3445 h 10000"/>
              <a:gd name="connsiteX7" fmla="*/ 3148 w 8428"/>
              <a:gd name="connsiteY7" fmla="*/ 0 h 10000"/>
              <a:gd name="connsiteX8" fmla="*/ 0 w 8428"/>
              <a:gd name="connsiteY8" fmla="*/ 1058 h 10000"/>
              <a:gd name="connsiteX9" fmla="*/ 2055 w 8428"/>
              <a:gd name="connsiteY9" fmla="*/ 4878 h 10000"/>
              <a:gd name="connsiteX0" fmla="*/ 4279 w 10002"/>
              <a:gd name="connsiteY0" fmla="*/ 4041 h 10000"/>
              <a:gd name="connsiteX1" fmla="*/ 7631 w 10002"/>
              <a:gd name="connsiteY1" fmla="*/ 10000 h 10000"/>
              <a:gd name="connsiteX2" fmla="*/ 9160 w 10002"/>
              <a:gd name="connsiteY2" fmla="*/ 9404 h 10000"/>
              <a:gd name="connsiteX3" fmla="*/ 8909 w 10002"/>
              <a:gd name="connsiteY3" fmla="*/ 8559 h 10000"/>
              <a:gd name="connsiteX4" fmla="*/ 7631 w 10002"/>
              <a:gd name="connsiteY4" fmla="*/ 7021 h 10000"/>
              <a:gd name="connsiteX5" fmla="*/ 9524 w 10002"/>
              <a:gd name="connsiteY5" fmla="*/ 5970 h 10000"/>
              <a:gd name="connsiteX6" fmla="*/ 9160 w 10002"/>
              <a:gd name="connsiteY6" fmla="*/ 3445 h 10000"/>
              <a:gd name="connsiteX7" fmla="*/ 3737 w 10002"/>
              <a:gd name="connsiteY7" fmla="*/ 0 h 10000"/>
              <a:gd name="connsiteX8" fmla="*/ 2 w 10002"/>
              <a:gd name="connsiteY8" fmla="*/ 1058 h 10000"/>
              <a:gd name="connsiteX9" fmla="*/ 4279 w 10002"/>
              <a:gd name="connsiteY9" fmla="*/ 404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2" h="10000">
                <a:moveTo>
                  <a:pt x="4279" y="4041"/>
                </a:moveTo>
                <a:lnTo>
                  <a:pt x="7631" y="10000"/>
                </a:lnTo>
                <a:lnTo>
                  <a:pt x="9160" y="9404"/>
                </a:lnTo>
                <a:cubicBezTo>
                  <a:pt x="9077" y="9123"/>
                  <a:pt x="8993" y="8840"/>
                  <a:pt x="8909" y="8559"/>
                </a:cubicBezTo>
                <a:cubicBezTo>
                  <a:pt x="9161" y="7963"/>
                  <a:pt x="7380" y="7616"/>
                  <a:pt x="7631" y="7021"/>
                </a:cubicBezTo>
                <a:cubicBezTo>
                  <a:pt x="7631" y="7021"/>
                  <a:pt x="9524" y="6565"/>
                  <a:pt x="9524" y="5970"/>
                </a:cubicBezTo>
                <a:cubicBezTo>
                  <a:pt x="10282" y="4777"/>
                  <a:pt x="10123" y="4439"/>
                  <a:pt x="9160" y="3445"/>
                </a:cubicBezTo>
                <a:cubicBezTo>
                  <a:pt x="8195" y="2448"/>
                  <a:pt x="5543" y="1149"/>
                  <a:pt x="3737" y="0"/>
                </a:cubicBezTo>
                <a:cubicBezTo>
                  <a:pt x="2491" y="353"/>
                  <a:pt x="-88" y="385"/>
                  <a:pt x="2" y="1058"/>
                </a:cubicBezTo>
                <a:cubicBezTo>
                  <a:pt x="92" y="1731"/>
                  <a:pt x="2853" y="3047"/>
                  <a:pt x="4279" y="4041"/>
                </a:cubicBez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71" name="AM"/>
          <p:cNvSpPr>
            <a:spLocks/>
          </p:cNvSpPr>
          <p:nvPr/>
        </p:nvSpPr>
        <p:spPr bwMode="auto">
          <a:xfrm>
            <a:off x="5377483" y="3130616"/>
            <a:ext cx="59439" cy="72634"/>
          </a:xfrm>
          <a:custGeom>
            <a:avLst/>
            <a:gdLst>
              <a:gd name="T0" fmla="*/ 22159047 w 10000"/>
              <a:gd name="T1" fmla="*/ 1471825 h 10000"/>
              <a:gd name="T2" fmla="*/ 5539588 w 10000"/>
              <a:gd name="T3" fmla="*/ 1471825 h 10000"/>
              <a:gd name="T4" fmla="*/ 0 w 10000"/>
              <a:gd name="T5" fmla="*/ 0 h 10000"/>
              <a:gd name="T6" fmla="*/ 0 w 10000"/>
              <a:gd name="T7" fmla="*/ 2940641 h 10000"/>
              <a:gd name="T8" fmla="*/ 2772971 w 10000"/>
              <a:gd name="T9" fmla="*/ 7356103 h 10000"/>
              <a:gd name="T10" fmla="*/ 4138115 w 10000"/>
              <a:gd name="T11" fmla="*/ 12109724 h 10000"/>
              <a:gd name="T12" fmla="*/ 2772971 w 10000"/>
              <a:gd name="T13" fmla="*/ 14954558 h 10000"/>
              <a:gd name="T14" fmla="*/ 5539588 w 10000"/>
              <a:gd name="T15" fmla="*/ 17897996 h 10000"/>
              <a:gd name="T16" fmla="*/ 9738697 w 10000"/>
              <a:gd name="T17" fmla="*/ 21659295 h 10000"/>
              <a:gd name="T18" fmla="*/ 25047652 w 10000"/>
              <a:gd name="T19" fmla="*/ 18924256 h 10000"/>
              <a:gd name="T20" fmla="*/ 27107390 w 10000"/>
              <a:gd name="T21" fmla="*/ 19930961 h 10000"/>
              <a:gd name="T22" fmla="*/ 30532582 w 10000"/>
              <a:gd name="T23" fmla="*/ 19950516 h 10000"/>
              <a:gd name="T24" fmla="*/ 30471606 w 10000"/>
              <a:gd name="T25" fmla="*/ 20838638 h 10000"/>
              <a:gd name="T26" fmla="*/ 27698635 w 10000"/>
              <a:gd name="T27" fmla="*/ 22310463 h 10000"/>
              <a:gd name="T28" fmla="*/ 30471606 w 10000"/>
              <a:gd name="T29" fmla="*/ 28194755 h 10000"/>
              <a:gd name="T30" fmla="*/ 41551111 w 10000"/>
              <a:gd name="T31" fmla="*/ 23782288 h 10000"/>
              <a:gd name="T32" fmla="*/ 52630635 w 10000"/>
              <a:gd name="T33" fmla="*/ 23782288 h 10000"/>
              <a:gd name="T34" fmla="*/ 58170241 w 10000"/>
              <a:gd name="T35" fmla="*/ 19369822 h 10000"/>
              <a:gd name="T36" fmla="*/ 60943194 w 10000"/>
              <a:gd name="T37" fmla="*/ 19369822 h 10000"/>
              <a:gd name="T38" fmla="*/ 44324082 w 10000"/>
              <a:gd name="T39" fmla="*/ 16426171 h 10000"/>
              <a:gd name="T40" fmla="*/ 41551111 w 10000"/>
              <a:gd name="T41" fmla="*/ 8824933 h 10000"/>
              <a:gd name="T42" fmla="*/ 52630635 w 10000"/>
              <a:gd name="T43" fmla="*/ 2940641 h 10000"/>
              <a:gd name="T44" fmla="*/ 36011194 w 10000"/>
              <a:gd name="T45" fmla="*/ 0 h 10000"/>
              <a:gd name="T46" fmla="*/ 22159047 w 10000"/>
              <a:gd name="T47" fmla="*/ 1471825 h 1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connsiteX0" fmla="*/ 3636 w 10000"/>
              <a:gd name="connsiteY0" fmla="*/ 522 h 10000"/>
              <a:gd name="connsiteX1" fmla="*/ 909 w 10000"/>
              <a:gd name="connsiteY1" fmla="*/ 522 h 10000"/>
              <a:gd name="connsiteX2" fmla="*/ 0 w 10000"/>
              <a:gd name="connsiteY2" fmla="*/ 0 h 10000"/>
              <a:gd name="connsiteX3" fmla="*/ 0 w 10000"/>
              <a:gd name="connsiteY3" fmla="*/ 1043 h 10000"/>
              <a:gd name="connsiteX4" fmla="*/ 455 w 10000"/>
              <a:gd name="connsiteY4" fmla="*/ 2609 h 10000"/>
              <a:gd name="connsiteX5" fmla="*/ 679 w 10000"/>
              <a:gd name="connsiteY5" fmla="*/ 4295 h 10000"/>
              <a:gd name="connsiteX6" fmla="*/ 455 w 10000"/>
              <a:gd name="connsiteY6" fmla="*/ 5304 h 10000"/>
              <a:gd name="connsiteX7" fmla="*/ 909 w 10000"/>
              <a:gd name="connsiteY7" fmla="*/ 6348 h 10000"/>
              <a:gd name="connsiteX8" fmla="*/ 1598 w 10000"/>
              <a:gd name="connsiteY8" fmla="*/ 7682 h 10000"/>
              <a:gd name="connsiteX9" fmla="*/ 4110 w 10000"/>
              <a:gd name="connsiteY9" fmla="*/ 6712 h 10000"/>
              <a:gd name="connsiteX10" fmla="*/ 4448 w 10000"/>
              <a:gd name="connsiteY10" fmla="*/ 7069 h 10000"/>
              <a:gd name="connsiteX11" fmla="*/ 5010 w 10000"/>
              <a:gd name="connsiteY11" fmla="*/ 7076 h 10000"/>
              <a:gd name="connsiteX12" fmla="*/ 5000 w 10000"/>
              <a:gd name="connsiteY12" fmla="*/ 7391 h 10000"/>
              <a:gd name="connsiteX13" fmla="*/ 4545 w 10000"/>
              <a:gd name="connsiteY13" fmla="*/ 7913 h 10000"/>
              <a:gd name="connsiteX14" fmla="*/ 5000 w 10000"/>
              <a:gd name="connsiteY14" fmla="*/ 10000 h 10000"/>
              <a:gd name="connsiteX15" fmla="*/ 8151 w 10000"/>
              <a:gd name="connsiteY15" fmla="*/ 8940 h 10000"/>
              <a:gd name="connsiteX16" fmla="*/ 8636 w 10000"/>
              <a:gd name="connsiteY16" fmla="*/ 8435 h 10000"/>
              <a:gd name="connsiteX17" fmla="*/ 9545 w 10000"/>
              <a:gd name="connsiteY17" fmla="*/ 6870 h 10000"/>
              <a:gd name="connsiteX18" fmla="*/ 10000 w 10000"/>
              <a:gd name="connsiteY18" fmla="*/ 6870 h 10000"/>
              <a:gd name="connsiteX19" fmla="*/ 7273 w 10000"/>
              <a:gd name="connsiteY19" fmla="*/ 5826 h 10000"/>
              <a:gd name="connsiteX20" fmla="*/ 6818 w 10000"/>
              <a:gd name="connsiteY20" fmla="*/ 3130 h 10000"/>
              <a:gd name="connsiteX21" fmla="*/ 8636 w 10000"/>
              <a:gd name="connsiteY21" fmla="*/ 1043 h 10000"/>
              <a:gd name="connsiteX22" fmla="*/ 5909 w 10000"/>
              <a:gd name="connsiteY22" fmla="*/ 0 h 10000"/>
              <a:gd name="connsiteX23" fmla="*/ 3636 w 10000"/>
              <a:gd name="connsiteY23" fmla="*/ 522 h 10000"/>
              <a:gd name="connsiteX0" fmla="*/ 3636 w 10000"/>
              <a:gd name="connsiteY0" fmla="*/ 522 h 10000"/>
              <a:gd name="connsiteX1" fmla="*/ 909 w 10000"/>
              <a:gd name="connsiteY1" fmla="*/ 522 h 10000"/>
              <a:gd name="connsiteX2" fmla="*/ 0 w 10000"/>
              <a:gd name="connsiteY2" fmla="*/ 0 h 10000"/>
              <a:gd name="connsiteX3" fmla="*/ 0 w 10000"/>
              <a:gd name="connsiteY3" fmla="*/ 1043 h 10000"/>
              <a:gd name="connsiteX4" fmla="*/ 455 w 10000"/>
              <a:gd name="connsiteY4" fmla="*/ 2609 h 10000"/>
              <a:gd name="connsiteX5" fmla="*/ 679 w 10000"/>
              <a:gd name="connsiteY5" fmla="*/ 4295 h 10000"/>
              <a:gd name="connsiteX6" fmla="*/ 455 w 10000"/>
              <a:gd name="connsiteY6" fmla="*/ 5304 h 10000"/>
              <a:gd name="connsiteX7" fmla="*/ 909 w 10000"/>
              <a:gd name="connsiteY7" fmla="*/ 6348 h 10000"/>
              <a:gd name="connsiteX8" fmla="*/ 1598 w 10000"/>
              <a:gd name="connsiteY8" fmla="*/ 7682 h 10000"/>
              <a:gd name="connsiteX9" fmla="*/ 4110 w 10000"/>
              <a:gd name="connsiteY9" fmla="*/ 6712 h 10000"/>
              <a:gd name="connsiteX10" fmla="*/ 4448 w 10000"/>
              <a:gd name="connsiteY10" fmla="*/ 7069 h 10000"/>
              <a:gd name="connsiteX11" fmla="*/ 5010 w 10000"/>
              <a:gd name="connsiteY11" fmla="*/ 7076 h 10000"/>
              <a:gd name="connsiteX12" fmla="*/ 5000 w 10000"/>
              <a:gd name="connsiteY12" fmla="*/ 7391 h 10000"/>
              <a:gd name="connsiteX13" fmla="*/ 4545 w 10000"/>
              <a:gd name="connsiteY13" fmla="*/ 7913 h 10000"/>
              <a:gd name="connsiteX14" fmla="*/ 7417 w 10000"/>
              <a:gd name="connsiteY14" fmla="*/ 6551 h 10000"/>
              <a:gd name="connsiteX15" fmla="*/ 5000 w 10000"/>
              <a:gd name="connsiteY15" fmla="*/ 10000 h 10000"/>
              <a:gd name="connsiteX16" fmla="*/ 8151 w 10000"/>
              <a:gd name="connsiteY16" fmla="*/ 8940 h 10000"/>
              <a:gd name="connsiteX17" fmla="*/ 8636 w 10000"/>
              <a:gd name="connsiteY17" fmla="*/ 8435 h 10000"/>
              <a:gd name="connsiteX18" fmla="*/ 9545 w 10000"/>
              <a:gd name="connsiteY18" fmla="*/ 6870 h 10000"/>
              <a:gd name="connsiteX19" fmla="*/ 10000 w 10000"/>
              <a:gd name="connsiteY19" fmla="*/ 6870 h 10000"/>
              <a:gd name="connsiteX20" fmla="*/ 7273 w 10000"/>
              <a:gd name="connsiteY20" fmla="*/ 5826 h 10000"/>
              <a:gd name="connsiteX21" fmla="*/ 6818 w 10000"/>
              <a:gd name="connsiteY21" fmla="*/ 3130 h 10000"/>
              <a:gd name="connsiteX22" fmla="*/ 8636 w 10000"/>
              <a:gd name="connsiteY22" fmla="*/ 1043 h 10000"/>
              <a:gd name="connsiteX23" fmla="*/ 5909 w 10000"/>
              <a:gd name="connsiteY23" fmla="*/ 0 h 10000"/>
              <a:gd name="connsiteX24" fmla="*/ 3636 w 10000"/>
              <a:gd name="connsiteY24" fmla="*/ 522 h 10000"/>
              <a:gd name="connsiteX0" fmla="*/ 3636 w 10000"/>
              <a:gd name="connsiteY0" fmla="*/ 522 h 8940"/>
              <a:gd name="connsiteX1" fmla="*/ 909 w 10000"/>
              <a:gd name="connsiteY1" fmla="*/ 522 h 8940"/>
              <a:gd name="connsiteX2" fmla="*/ 0 w 10000"/>
              <a:gd name="connsiteY2" fmla="*/ 0 h 8940"/>
              <a:gd name="connsiteX3" fmla="*/ 0 w 10000"/>
              <a:gd name="connsiteY3" fmla="*/ 1043 h 8940"/>
              <a:gd name="connsiteX4" fmla="*/ 455 w 10000"/>
              <a:gd name="connsiteY4" fmla="*/ 2609 h 8940"/>
              <a:gd name="connsiteX5" fmla="*/ 679 w 10000"/>
              <a:gd name="connsiteY5" fmla="*/ 4295 h 8940"/>
              <a:gd name="connsiteX6" fmla="*/ 455 w 10000"/>
              <a:gd name="connsiteY6" fmla="*/ 5304 h 8940"/>
              <a:gd name="connsiteX7" fmla="*/ 909 w 10000"/>
              <a:gd name="connsiteY7" fmla="*/ 6348 h 8940"/>
              <a:gd name="connsiteX8" fmla="*/ 1598 w 10000"/>
              <a:gd name="connsiteY8" fmla="*/ 7682 h 8940"/>
              <a:gd name="connsiteX9" fmla="*/ 4110 w 10000"/>
              <a:gd name="connsiteY9" fmla="*/ 6712 h 8940"/>
              <a:gd name="connsiteX10" fmla="*/ 4448 w 10000"/>
              <a:gd name="connsiteY10" fmla="*/ 7069 h 8940"/>
              <a:gd name="connsiteX11" fmla="*/ 5010 w 10000"/>
              <a:gd name="connsiteY11" fmla="*/ 7076 h 8940"/>
              <a:gd name="connsiteX12" fmla="*/ 5000 w 10000"/>
              <a:gd name="connsiteY12" fmla="*/ 7391 h 8940"/>
              <a:gd name="connsiteX13" fmla="*/ 4545 w 10000"/>
              <a:gd name="connsiteY13" fmla="*/ 7913 h 8940"/>
              <a:gd name="connsiteX14" fmla="*/ 7417 w 10000"/>
              <a:gd name="connsiteY14" fmla="*/ 6551 h 8940"/>
              <a:gd name="connsiteX15" fmla="*/ 6733 w 10000"/>
              <a:gd name="connsiteY15" fmla="*/ 8318 h 8940"/>
              <a:gd name="connsiteX16" fmla="*/ 8151 w 10000"/>
              <a:gd name="connsiteY16" fmla="*/ 8940 h 8940"/>
              <a:gd name="connsiteX17" fmla="*/ 8636 w 10000"/>
              <a:gd name="connsiteY17" fmla="*/ 8435 h 8940"/>
              <a:gd name="connsiteX18" fmla="*/ 9545 w 10000"/>
              <a:gd name="connsiteY18" fmla="*/ 6870 h 8940"/>
              <a:gd name="connsiteX19" fmla="*/ 10000 w 10000"/>
              <a:gd name="connsiteY19" fmla="*/ 6870 h 8940"/>
              <a:gd name="connsiteX20" fmla="*/ 7273 w 10000"/>
              <a:gd name="connsiteY20" fmla="*/ 5826 h 8940"/>
              <a:gd name="connsiteX21" fmla="*/ 6818 w 10000"/>
              <a:gd name="connsiteY21" fmla="*/ 3130 h 8940"/>
              <a:gd name="connsiteX22" fmla="*/ 8636 w 10000"/>
              <a:gd name="connsiteY22" fmla="*/ 1043 h 8940"/>
              <a:gd name="connsiteX23" fmla="*/ 5909 w 10000"/>
              <a:gd name="connsiteY23" fmla="*/ 0 h 8940"/>
              <a:gd name="connsiteX24" fmla="*/ 3636 w 10000"/>
              <a:gd name="connsiteY24" fmla="*/ 522 h 8940"/>
              <a:gd name="connsiteX0" fmla="*/ 3636 w 10000"/>
              <a:gd name="connsiteY0" fmla="*/ 584 h 10000"/>
              <a:gd name="connsiteX1" fmla="*/ 909 w 10000"/>
              <a:gd name="connsiteY1" fmla="*/ 584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6818 w 10000"/>
              <a:gd name="connsiteY21" fmla="*/ 3501 h 10000"/>
              <a:gd name="connsiteX22" fmla="*/ 8636 w 10000"/>
              <a:gd name="connsiteY22" fmla="*/ 1167 h 10000"/>
              <a:gd name="connsiteX23" fmla="*/ 5909 w 10000"/>
              <a:gd name="connsiteY23" fmla="*/ 0 h 10000"/>
              <a:gd name="connsiteX24" fmla="*/ 3636 w 10000"/>
              <a:gd name="connsiteY24" fmla="*/ 584 h 10000"/>
              <a:gd name="connsiteX0" fmla="*/ 3636 w 10000"/>
              <a:gd name="connsiteY0" fmla="*/ 584 h 10000"/>
              <a:gd name="connsiteX1" fmla="*/ 909 w 10000"/>
              <a:gd name="connsiteY1" fmla="*/ 584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8636 w 10000"/>
              <a:gd name="connsiteY22" fmla="*/ 1167 h 10000"/>
              <a:gd name="connsiteX23" fmla="*/ 5909 w 10000"/>
              <a:gd name="connsiteY23" fmla="*/ 0 h 10000"/>
              <a:gd name="connsiteX24" fmla="*/ 3636 w 10000"/>
              <a:gd name="connsiteY24" fmla="*/ 584 h 10000"/>
              <a:gd name="connsiteX0" fmla="*/ 3636 w 10000"/>
              <a:gd name="connsiteY0" fmla="*/ 584 h 10000"/>
              <a:gd name="connsiteX1" fmla="*/ 909 w 10000"/>
              <a:gd name="connsiteY1" fmla="*/ 584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7169 w 10000"/>
              <a:gd name="connsiteY22" fmla="*/ 3612 h 10000"/>
              <a:gd name="connsiteX23" fmla="*/ 5909 w 10000"/>
              <a:gd name="connsiteY23" fmla="*/ 0 h 10000"/>
              <a:gd name="connsiteX24" fmla="*/ 3636 w 10000"/>
              <a:gd name="connsiteY24" fmla="*/ 584 h 10000"/>
              <a:gd name="connsiteX0" fmla="*/ 3636 w 10000"/>
              <a:gd name="connsiteY0" fmla="*/ 584 h 10000"/>
              <a:gd name="connsiteX1" fmla="*/ 909 w 10000"/>
              <a:gd name="connsiteY1" fmla="*/ 584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7169 w 10000"/>
              <a:gd name="connsiteY22" fmla="*/ 3612 h 10000"/>
              <a:gd name="connsiteX23" fmla="*/ 5776 w 10000"/>
              <a:gd name="connsiteY23" fmla="*/ 2069 h 10000"/>
              <a:gd name="connsiteX24" fmla="*/ 3636 w 10000"/>
              <a:gd name="connsiteY24" fmla="*/ 584 h 10000"/>
              <a:gd name="connsiteX0" fmla="*/ 4969 w 10000"/>
              <a:gd name="connsiteY0" fmla="*/ 4346 h 10000"/>
              <a:gd name="connsiteX1" fmla="*/ 909 w 10000"/>
              <a:gd name="connsiteY1" fmla="*/ 584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7169 w 10000"/>
              <a:gd name="connsiteY22" fmla="*/ 3612 h 10000"/>
              <a:gd name="connsiteX23" fmla="*/ 5776 w 10000"/>
              <a:gd name="connsiteY23" fmla="*/ 2069 h 10000"/>
              <a:gd name="connsiteX24" fmla="*/ 4969 w 10000"/>
              <a:gd name="connsiteY24" fmla="*/ 4346 h 10000"/>
              <a:gd name="connsiteX0" fmla="*/ 4969 w 10000"/>
              <a:gd name="connsiteY0" fmla="*/ 4346 h 10000"/>
              <a:gd name="connsiteX1" fmla="*/ 3709 w 10000"/>
              <a:gd name="connsiteY1" fmla="*/ 4158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7169 w 10000"/>
              <a:gd name="connsiteY22" fmla="*/ 3612 h 10000"/>
              <a:gd name="connsiteX23" fmla="*/ 5776 w 10000"/>
              <a:gd name="connsiteY23" fmla="*/ 2069 h 10000"/>
              <a:gd name="connsiteX24" fmla="*/ 4969 w 10000"/>
              <a:gd name="connsiteY24" fmla="*/ 4346 h 10000"/>
              <a:gd name="connsiteX0" fmla="*/ 5769 w 10000"/>
              <a:gd name="connsiteY0" fmla="*/ 4722 h 10000"/>
              <a:gd name="connsiteX1" fmla="*/ 3709 w 10000"/>
              <a:gd name="connsiteY1" fmla="*/ 4158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7169 w 10000"/>
              <a:gd name="connsiteY22" fmla="*/ 3612 h 10000"/>
              <a:gd name="connsiteX23" fmla="*/ 5776 w 10000"/>
              <a:gd name="connsiteY23" fmla="*/ 2069 h 10000"/>
              <a:gd name="connsiteX24" fmla="*/ 5769 w 10000"/>
              <a:gd name="connsiteY24" fmla="*/ 4722 h 10000"/>
              <a:gd name="connsiteX0" fmla="*/ 6302 w 10000"/>
              <a:gd name="connsiteY0" fmla="*/ 4534 h 10000"/>
              <a:gd name="connsiteX1" fmla="*/ 3709 w 10000"/>
              <a:gd name="connsiteY1" fmla="*/ 4158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7169 w 10000"/>
              <a:gd name="connsiteY22" fmla="*/ 3612 h 10000"/>
              <a:gd name="connsiteX23" fmla="*/ 5776 w 10000"/>
              <a:gd name="connsiteY23" fmla="*/ 2069 h 10000"/>
              <a:gd name="connsiteX24" fmla="*/ 6302 w 10000"/>
              <a:gd name="connsiteY24" fmla="*/ 4534 h 10000"/>
              <a:gd name="connsiteX0" fmla="*/ 6302 w 10000"/>
              <a:gd name="connsiteY0" fmla="*/ 4534 h 10000"/>
              <a:gd name="connsiteX1" fmla="*/ 4776 w 10000"/>
              <a:gd name="connsiteY1" fmla="*/ 4346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7169 w 10000"/>
              <a:gd name="connsiteY22" fmla="*/ 3612 h 10000"/>
              <a:gd name="connsiteX23" fmla="*/ 5776 w 10000"/>
              <a:gd name="connsiteY23" fmla="*/ 2069 h 10000"/>
              <a:gd name="connsiteX24" fmla="*/ 6302 w 10000"/>
              <a:gd name="connsiteY24" fmla="*/ 4534 h 10000"/>
              <a:gd name="connsiteX0" fmla="*/ 6302 w 10000"/>
              <a:gd name="connsiteY0" fmla="*/ 3367 h 8833"/>
              <a:gd name="connsiteX1" fmla="*/ 4776 w 10000"/>
              <a:gd name="connsiteY1" fmla="*/ 3179 h 8833"/>
              <a:gd name="connsiteX2" fmla="*/ 4666 w 10000"/>
              <a:gd name="connsiteY2" fmla="*/ 4853 h 8833"/>
              <a:gd name="connsiteX3" fmla="*/ 0 w 10000"/>
              <a:gd name="connsiteY3" fmla="*/ 0 h 8833"/>
              <a:gd name="connsiteX4" fmla="*/ 455 w 10000"/>
              <a:gd name="connsiteY4" fmla="*/ 1751 h 8833"/>
              <a:gd name="connsiteX5" fmla="*/ 679 w 10000"/>
              <a:gd name="connsiteY5" fmla="*/ 3637 h 8833"/>
              <a:gd name="connsiteX6" fmla="*/ 455 w 10000"/>
              <a:gd name="connsiteY6" fmla="*/ 4766 h 8833"/>
              <a:gd name="connsiteX7" fmla="*/ 909 w 10000"/>
              <a:gd name="connsiteY7" fmla="*/ 5934 h 8833"/>
              <a:gd name="connsiteX8" fmla="*/ 1598 w 10000"/>
              <a:gd name="connsiteY8" fmla="*/ 7426 h 8833"/>
              <a:gd name="connsiteX9" fmla="*/ 4110 w 10000"/>
              <a:gd name="connsiteY9" fmla="*/ 6341 h 8833"/>
              <a:gd name="connsiteX10" fmla="*/ 4448 w 10000"/>
              <a:gd name="connsiteY10" fmla="*/ 6740 h 8833"/>
              <a:gd name="connsiteX11" fmla="*/ 5010 w 10000"/>
              <a:gd name="connsiteY11" fmla="*/ 6748 h 8833"/>
              <a:gd name="connsiteX12" fmla="*/ 5000 w 10000"/>
              <a:gd name="connsiteY12" fmla="*/ 7100 h 8833"/>
              <a:gd name="connsiteX13" fmla="*/ 4545 w 10000"/>
              <a:gd name="connsiteY13" fmla="*/ 7684 h 8833"/>
              <a:gd name="connsiteX14" fmla="*/ 7417 w 10000"/>
              <a:gd name="connsiteY14" fmla="*/ 6161 h 8833"/>
              <a:gd name="connsiteX15" fmla="*/ 6733 w 10000"/>
              <a:gd name="connsiteY15" fmla="*/ 8137 h 8833"/>
              <a:gd name="connsiteX16" fmla="*/ 8151 w 10000"/>
              <a:gd name="connsiteY16" fmla="*/ 8833 h 8833"/>
              <a:gd name="connsiteX17" fmla="*/ 8636 w 10000"/>
              <a:gd name="connsiteY17" fmla="*/ 8268 h 8833"/>
              <a:gd name="connsiteX18" fmla="*/ 9545 w 10000"/>
              <a:gd name="connsiteY18" fmla="*/ 6518 h 8833"/>
              <a:gd name="connsiteX19" fmla="*/ 10000 w 10000"/>
              <a:gd name="connsiteY19" fmla="*/ 6518 h 8833"/>
              <a:gd name="connsiteX20" fmla="*/ 9539 w 10000"/>
              <a:gd name="connsiteY20" fmla="*/ 3281 h 8833"/>
              <a:gd name="connsiteX21" fmla="*/ 8551 w 10000"/>
              <a:gd name="connsiteY21" fmla="*/ 1582 h 8833"/>
              <a:gd name="connsiteX22" fmla="*/ 7169 w 10000"/>
              <a:gd name="connsiteY22" fmla="*/ 2445 h 8833"/>
              <a:gd name="connsiteX23" fmla="*/ 5776 w 10000"/>
              <a:gd name="connsiteY23" fmla="*/ 902 h 8833"/>
              <a:gd name="connsiteX24" fmla="*/ 6302 w 10000"/>
              <a:gd name="connsiteY24" fmla="*/ 3367 h 8833"/>
              <a:gd name="connsiteX0" fmla="*/ 6702 w 10400"/>
              <a:gd name="connsiteY0" fmla="*/ 3812 h 10000"/>
              <a:gd name="connsiteX1" fmla="*/ 5176 w 10400"/>
              <a:gd name="connsiteY1" fmla="*/ 3599 h 10000"/>
              <a:gd name="connsiteX2" fmla="*/ 5066 w 10400"/>
              <a:gd name="connsiteY2" fmla="*/ 5494 h 10000"/>
              <a:gd name="connsiteX3" fmla="*/ 0 w 10400"/>
              <a:gd name="connsiteY3" fmla="*/ 0 h 10000"/>
              <a:gd name="connsiteX4" fmla="*/ 855 w 10400"/>
              <a:gd name="connsiteY4" fmla="*/ 1982 h 10000"/>
              <a:gd name="connsiteX5" fmla="*/ 1079 w 10400"/>
              <a:gd name="connsiteY5" fmla="*/ 4118 h 10000"/>
              <a:gd name="connsiteX6" fmla="*/ 855 w 10400"/>
              <a:gd name="connsiteY6" fmla="*/ 5396 h 10000"/>
              <a:gd name="connsiteX7" fmla="*/ 1309 w 10400"/>
              <a:gd name="connsiteY7" fmla="*/ 6718 h 10000"/>
              <a:gd name="connsiteX8" fmla="*/ 1998 w 10400"/>
              <a:gd name="connsiteY8" fmla="*/ 8407 h 10000"/>
              <a:gd name="connsiteX9" fmla="*/ 4510 w 10400"/>
              <a:gd name="connsiteY9" fmla="*/ 7179 h 10000"/>
              <a:gd name="connsiteX10" fmla="*/ 4848 w 10400"/>
              <a:gd name="connsiteY10" fmla="*/ 7630 h 10000"/>
              <a:gd name="connsiteX11" fmla="*/ 5410 w 10400"/>
              <a:gd name="connsiteY11" fmla="*/ 7640 h 10000"/>
              <a:gd name="connsiteX12" fmla="*/ 5400 w 10400"/>
              <a:gd name="connsiteY12" fmla="*/ 8038 h 10000"/>
              <a:gd name="connsiteX13" fmla="*/ 4945 w 10400"/>
              <a:gd name="connsiteY13" fmla="*/ 8699 h 10000"/>
              <a:gd name="connsiteX14" fmla="*/ 7817 w 10400"/>
              <a:gd name="connsiteY14" fmla="*/ 6975 h 10000"/>
              <a:gd name="connsiteX15" fmla="*/ 7133 w 10400"/>
              <a:gd name="connsiteY15" fmla="*/ 9212 h 10000"/>
              <a:gd name="connsiteX16" fmla="*/ 8551 w 10400"/>
              <a:gd name="connsiteY16" fmla="*/ 10000 h 10000"/>
              <a:gd name="connsiteX17" fmla="*/ 9036 w 10400"/>
              <a:gd name="connsiteY17" fmla="*/ 9360 h 10000"/>
              <a:gd name="connsiteX18" fmla="*/ 9945 w 10400"/>
              <a:gd name="connsiteY18" fmla="*/ 7379 h 10000"/>
              <a:gd name="connsiteX19" fmla="*/ 10400 w 10400"/>
              <a:gd name="connsiteY19" fmla="*/ 7379 h 10000"/>
              <a:gd name="connsiteX20" fmla="*/ 9939 w 10400"/>
              <a:gd name="connsiteY20" fmla="*/ 3714 h 10000"/>
              <a:gd name="connsiteX21" fmla="*/ 8951 w 10400"/>
              <a:gd name="connsiteY21" fmla="*/ 1791 h 10000"/>
              <a:gd name="connsiteX22" fmla="*/ 7569 w 10400"/>
              <a:gd name="connsiteY22" fmla="*/ 2768 h 10000"/>
              <a:gd name="connsiteX23" fmla="*/ 6176 w 10400"/>
              <a:gd name="connsiteY23" fmla="*/ 1021 h 10000"/>
              <a:gd name="connsiteX24" fmla="*/ 6702 w 10400"/>
              <a:gd name="connsiteY24" fmla="*/ 3812 h 10000"/>
              <a:gd name="connsiteX0" fmla="*/ 5847 w 9545"/>
              <a:gd name="connsiteY0" fmla="*/ 2791 h 8979"/>
              <a:gd name="connsiteX1" fmla="*/ 4321 w 9545"/>
              <a:gd name="connsiteY1" fmla="*/ 2578 h 8979"/>
              <a:gd name="connsiteX2" fmla="*/ 4211 w 9545"/>
              <a:gd name="connsiteY2" fmla="*/ 4473 h 8979"/>
              <a:gd name="connsiteX3" fmla="*/ 0 w 9545"/>
              <a:gd name="connsiteY3" fmla="*/ 961 h 8979"/>
              <a:gd name="connsiteX4" fmla="*/ 224 w 9545"/>
              <a:gd name="connsiteY4" fmla="*/ 3097 h 8979"/>
              <a:gd name="connsiteX5" fmla="*/ 0 w 9545"/>
              <a:gd name="connsiteY5" fmla="*/ 4375 h 8979"/>
              <a:gd name="connsiteX6" fmla="*/ 454 w 9545"/>
              <a:gd name="connsiteY6" fmla="*/ 5697 h 8979"/>
              <a:gd name="connsiteX7" fmla="*/ 1143 w 9545"/>
              <a:gd name="connsiteY7" fmla="*/ 7386 h 8979"/>
              <a:gd name="connsiteX8" fmla="*/ 3655 w 9545"/>
              <a:gd name="connsiteY8" fmla="*/ 6158 h 8979"/>
              <a:gd name="connsiteX9" fmla="*/ 3993 w 9545"/>
              <a:gd name="connsiteY9" fmla="*/ 6609 h 8979"/>
              <a:gd name="connsiteX10" fmla="*/ 4555 w 9545"/>
              <a:gd name="connsiteY10" fmla="*/ 6619 h 8979"/>
              <a:gd name="connsiteX11" fmla="*/ 4545 w 9545"/>
              <a:gd name="connsiteY11" fmla="*/ 7017 h 8979"/>
              <a:gd name="connsiteX12" fmla="*/ 4090 w 9545"/>
              <a:gd name="connsiteY12" fmla="*/ 7678 h 8979"/>
              <a:gd name="connsiteX13" fmla="*/ 6962 w 9545"/>
              <a:gd name="connsiteY13" fmla="*/ 5954 h 8979"/>
              <a:gd name="connsiteX14" fmla="*/ 6278 w 9545"/>
              <a:gd name="connsiteY14" fmla="*/ 8191 h 8979"/>
              <a:gd name="connsiteX15" fmla="*/ 7696 w 9545"/>
              <a:gd name="connsiteY15" fmla="*/ 8979 h 8979"/>
              <a:gd name="connsiteX16" fmla="*/ 8181 w 9545"/>
              <a:gd name="connsiteY16" fmla="*/ 8339 h 8979"/>
              <a:gd name="connsiteX17" fmla="*/ 9090 w 9545"/>
              <a:gd name="connsiteY17" fmla="*/ 6358 h 8979"/>
              <a:gd name="connsiteX18" fmla="*/ 9545 w 9545"/>
              <a:gd name="connsiteY18" fmla="*/ 6358 h 8979"/>
              <a:gd name="connsiteX19" fmla="*/ 9084 w 9545"/>
              <a:gd name="connsiteY19" fmla="*/ 2693 h 8979"/>
              <a:gd name="connsiteX20" fmla="*/ 8096 w 9545"/>
              <a:gd name="connsiteY20" fmla="*/ 770 h 8979"/>
              <a:gd name="connsiteX21" fmla="*/ 6714 w 9545"/>
              <a:gd name="connsiteY21" fmla="*/ 1747 h 8979"/>
              <a:gd name="connsiteX22" fmla="*/ 5321 w 9545"/>
              <a:gd name="connsiteY22" fmla="*/ 0 h 8979"/>
              <a:gd name="connsiteX23" fmla="*/ 5847 w 9545"/>
              <a:gd name="connsiteY23" fmla="*/ 2791 h 8979"/>
              <a:gd name="connsiteX0" fmla="*/ 6126 w 10000"/>
              <a:gd name="connsiteY0" fmla="*/ 3108 h 10000"/>
              <a:gd name="connsiteX1" fmla="*/ 4527 w 10000"/>
              <a:gd name="connsiteY1" fmla="*/ 2871 h 10000"/>
              <a:gd name="connsiteX2" fmla="*/ 4412 w 10000"/>
              <a:gd name="connsiteY2" fmla="*/ 4982 h 10000"/>
              <a:gd name="connsiteX3" fmla="*/ 235 w 10000"/>
              <a:gd name="connsiteY3" fmla="*/ 3449 h 10000"/>
              <a:gd name="connsiteX4" fmla="*/ 0 w 10000"/>
              <a:gd name="connsiteY4" fmla="*/ 4872 h 10000"/>
              <a:gd name="connsiteX5" fmla="*/ 476 w 10000"/>
              <a:gd name="connsiteY5" fmla="*/ 6345 h 10000"/>
              <a:gd name="connsiteX6" fmla="*/ 1197 w 10000"/>
              <a:gd name="connsiteY6" fmla="*/ 8226 h 10000"/>
              <a:gd name="connsiteX7" fmla="*/ 3829 w 10000"/>
              <a:gd name="connsiteY7" fmla="*/ 6858 h 10000"/>
              <a:gd name="connsiteX8" fmla="*/ 4183 w 10000"/>
              <a:gd name="connsiteY8" fmla="*/ 7361 h 10000"/>
              <a:gd name="connsiteX9" fmla="*/ 4772 w 10000"/>
              <a:gd name="connsiteY9" fmla="*/ 7372 h 10000"/>
              <a:gd name="connsiteX10" fmla="*/ 4762 w 10000"/>
              <a:gd name="connsiteY10" fmla="*/ 7815 h 10000"/>
              <a:gd name="connsiteX11" fmla="*/ 4285 w 10000"/>
              <a:gd name="connsiteY11" fmla="*/ 8551 h 10000"/>
              <a:gd name="connsiteX12" fmla="*/ 7294 w 10000"/>
              <a:gd name="connsiteY12" fmla="*/ 6631 h 10000"/>
              <a:gd name="connsiteX13" fmla="*/ 6577 w 10000"/>
              <a:gd name="connsiteY13" fmla="*/ 9122 h 10000"/>
              <a:gd name="connsiteX14" fmla="*/ 8063 w 10000"/>
              <a:gd name="connsiteY14" fmla="*/ 10000 h 10000"/>
              <a:gd name="connsiteX15" fmla="*/ 8571 w 10000"/>
              <a:gd name="connsiteY15" fmla="*/ 9287 h 10000"/>
              <a:gd name="connsiteX16" fmla="*/ 9523 w 10000"/>
              <a:gd name="connsiteY16" fmla="*/ 7081 h 10000"/>
              <a:gd name="connsiteX17" fmla="*/ 10000 w 10000"/>
              <a:gd name="connsiteY17" fmla="*/ 7081 h 10000"/>
              <a:gd name="connsiteX18" fmla="*/ 9517 w 10000"/>
              <a:gd name="connsiteY18" fmla="*/ 2999 h 10000"/>
              <a:gd name="connsiteX19" fmla="*/ 8482 w 10000"/>
              <a:gd name="connsiteY19" fmla="*/ 858 h 10000"/>
              <a:gd name="connsiteX20" fmla="*/ 7034 w 10000"/>
              <a:gd name="connsiteY20" fmla="*/ 1946 h 10000"/>
              <a:gd name="connsiteX21" fmla="*/ 5575 w 10000"/>
              <a:gd name="connsiteY21" fmla="*/ 0 h 10000"/>
              <a:gd name="connsiteX22" fmla="*/ 6126 w 10000"/>
              <a:gd name="connsiteY22" fmla="*/ 3108 h 10000"/>
              <a:gd name="connsiteX0" fmla="*/ 6126 w 10000"/>
              <a:gd name="connsiteY0" fmla="*/ 3108 h 10000"/>
              <a:gd name="connsiteX1" fmla="*/ 4527 w 10000"/>
              <a:gd name="connsiteY1" fmla="*/ 2871 h 10000"/>
              <a:gd name="connsiteX2" fmla="*/ 4412 w 10000"/>
              <a:gd name="connsiteY2" fmla="*/ 4982 h 10000"/>
              <a:gd name="connsiteX3" fmla="*/ 0 w 10000"/>
              <a:gd name="connsiteY3" fmla="*/ 4872 h 10000"/>
              <a:gd name="connsiteX4" fmla="*/ 476 w 10000"/>
              <a:gd name="connsiteY4" fmla="*/ 6345 h 10000"/>
              <a:gd name="connsiteX5" fmla="*/ 1197 w 10000"/>
              <a:gd name="connsiteY5" fmla="*/ 8226 h 10000"/>
              <a:gd name="connsiteX6" fmla="*/ 3829 w 10000"/>
              <a:gd name="connsiteY6" fmla="*/ 6858 h 10000"/>
              <a:gd name="connsiteX7" fmla="*/ 4183 w 10000"/>
              <a:gd name="connsiteY7" fmla="*/ 7361 h 10000"/>
              <a:gd name="connsiteX8" fmla="*/ 4772 w 10000"/>
              <a:gd name="connsiteY8" fmla="*/ 7372 h 10000"/>
              <a:gd name="connsiteX9" fmla="*/ 4762 w 10000"/>
              <a:gd name="connsiteY9" fmla="*/ 7815 h 10000"/>
              <a:gd name="connsiteX10" fmla="*/ 4285 w 10000"/>
              <a:gd name="connsiteY10" fmla="*/ 8551 h 10000"/>
              <a:gd name="connsiteX11" fmla="*/ 7294 w 10000"/>
              <a:gd name="connsiteY11" fmla="*/ 6631 h 10000"/>
              <a:gd name="connsiteX12" fmla="*/ 6577 w 10000"/>
              <a:gd name="connsiteY12" fmla="*/ 9122 h 10000"/>
              <a:gd name="connsiteX13" fmla="*/ 8063 w 10000"/>
              <a:gd name="connsiteY13" fmla="*/ 10000 h 10000"/>
              <a:gd name="connsiteX14" fmla="*/ 8571 w 10000"/>
              <a:gd name="connsiteY14" fmla="*/ 9287 h 10000"/>
              <a:gd name="connsiteX15" fmla="*/ 9523 w 10000"/>
              <a:gd name="connsiteY15" fmla="*/ 7081 h 10000"/>
              <a:gd name="connsiteX16" fmla="*/ 10000 w 10000"/>
              <a:gd name="connsiteY16" fmla="*/ 7081 h 10000"/>
              <a:gd name="connsiteX17" fmla="*/ 9517 w 10000"/>
              <a:gd name="connsiteY17" fmla="*/ 2999 h 10000"/>
              <a:gd name="connsiteX18" fmla="*/ 8482 w 10000"/>
              <a:gd name="connsiteY18" fmla="*/ 858 h 10000"/>
              <a:gd name="connsiteX19" fmla="*/ 7034 w 10000"/>
              <a:gd name="connsiteY19" fmla="*/ 1946 h 10000"/>
              <a:gd name="connsiteX20" fmla="*/ 5575 w 10000"/>
              <a:gd name="connsiteY20" fmla="*/ 0 h 10000"/>
              <a:gd name="connsiteX21" fmla="*/ 6126 w 10000"/>
              <a:gd name="connsiteY21" fmla="*/ 3108 h 10000"/>
              <a:gd name="connsiteX0" fmla="*/ 5650 w 9524"/>
              <a:gd name="connsiteY0" fmla="*/ 3108 h 10000"/>
              <a:gd name="connsiteX1" fmla="*/ 4051 w 9524"/>
              <a:gd name="connsiteY1" fmla="*/ 2871 h 10000"/>
              <a:gd name="connsiteX2" fmla="*/ 3936 w 9524"/>
              <a:gd name="connsiteY2" fmla="*/ 4982 h 10000"/>
              <a:gd name="connsiteX3" fmla="*/ 0 w 9524"/>
              <a:gd name="connsiteY3" fmla="*/ 6345 h 10000"/>
              <a:gd name="connsiteX4" fmla="*/ 721 w 9524"/>
              <a:gd name="connsiteY4" fmla="*/ 8226 h 10000"/>
              <a:gd name="connsiteX5" fmla="*/ 3353 w 9524"/>
              <a:gd name="connsiteY5" fmla="*/ 6858 h 10000"/>
              <a:gd name="connsiteX6" fmla="*/ 3707 w 9524"/>
              <a:gd name="connsiteY6" fmla="*/ 7361 h 10000"/>
              <a:gd name="connsiteX7" fmla="*/ 4296 w 9524"/>
              <a:gd name="connsiteY7" fmla="*/ 7372 h 10000"/>
              <a:gd name="connsiteX8" fmla="*/ 4286 w 9524"/>
              <a:gd name="connsiteY8" fmla="*/ 7815 h 10000"/>
              <a:gd name="connsiteX9" fmla="*/ 3809 w 9524"/>
              <a:gd name="connsiteY9" fmla="*/ 8551 h 10000"/>
              <a:gd name="connsiteX10" fmla="*/ 6818 w 9524"/>
              <a:gd name="connsiteY10" fmla="*/ 6631 h 10000"/>
              <a:gd name="connsiteX11" fmla="*/ 6101 w 9524"/>
              <a:gd name="connsiteY11" fmla="*/ 9122 h 10000"/>
              <a:gd name="connsiteX12" fmla="*/ 7587 w 9524"/>
              <a:gd name="connsiteY12" fmla="*/ 10000 h 10000"/>
              <a:gd name="connsiteX13" fmla="*/ 8095 w 9524"/>
              <a:gd name="connsiteY13" fmla="*/ 9287 h 10000"/>
              <a:gd name="connsiteX14" fmla="*/ 9047 w 9524"/>
              <a:gd name="connsiteY14" fmla="*/ 7081 h 10000"/>
              <a:gd name="connsiteX15" fmla="*/ 9524 w 9524"/>
              <a:gd name="connsiteY15" fmla="*/ 7081 h 10000"/>
              <a:gd name="connsiteX16" fmla="*/ 9041 w 9524"/>
              <a:gd name="connsiteY16" fmla="*/ 2999 h 10000"/>
              <a:gd name="connsiteX17" fmla="*/ 8006 w 9524"/>
              <a:gd name="connsiteY17" fmla="*/ 858 h 10000"/>
              <a:gd name="connsiteX18" fmla="*/ 6558 w 9524"/>
              <a:gd name="connsiteY18" fmla="*/ 1946 h 10000"/>
              <a:gd name="connsiteX19" fmla="*/ 5099 w 9524"/>
              <a:gd name="connsiteY19" fmla="*/ 0 h 10000"/>
              <a:gd name="connsiteX20" fmla="*/ 5650 w 9524"/>
              <a:gd name="connsiteY20" fmla="*/ 3108 h 10000"/>
              <a:gd name="connsiteX0" fmla="*/ 5175 w 9243"/>
              <a:gd name="connsiteY0" fmla="*/ 3108 h 10000"/>
              <a:gd name="connsiteX1" fmla="*/ 3496 w 9243"/>
              <a:gd name="connsiteY1" fmla="*/ 2871 h 10000"/>
              <a:gd name="connsiteX2" fmla="*/ 3376 w 9243"/>
              <a:gd name="connsiteY2" fmla="*/ 4982 h 10000"/>
              <a:gd name="connsiteX3" fmla="*/ 0 w 9243"/>
              <a:gd name="connsiteY3" fmla="*/ 8226 h 10000"/>
              <a:gd name="connsiteX4" fmla="*/ 2764 w 9243"/>
              <a:gd name="connsiteY4" fmla="*/ 6858 h 10000"/>
              <a:gd name="connsiteX5" fmla="*/ 3135 w 9243"/>
              <a:gd name="connsiteY5" fmla="*/ 7361 h 10000"/>
              <a:gd name="connsiteX6" fmla="*/ 3754 w 9243"/>
              <a:gd name="connsiteY6" fmla="*/ 7372 h 10000"/>
              <a:gd name="connsiteX7" fmla="*/ 3743 w 9243"/>
              <a:gd name="connsiteY7" fmla="*/ 7815 h 10000"/>
              <a:gd name="connsiteX8" fmla="*/ 3242 w 9243"/>
              <a:gd name="connsiteY8" fmla="*/ 8551 h 10000"/>
              <a:gd name="connsiteX9" fmla="*/ 6402 w 9243"/>
              <a:gd name="connsiteY9" fmla="*/ 6631 h 10000"/>
              <a:gd name="connsiteX10" fmla="*/ 5649 w 9243"/>
              <a:gd name="connsiteY10" fmla="*/ 9122 h 10000"/>
              <a:gd name="connsiteX11" fmla="*/ 7209 w 9243"/>
              <a:gd name="connsiteY11" fmla="*/ 10000 h 10000"/>
              <a:gd name="connsiteX12" fmla="*/ 7743 w 9243"/>
              <a:gd name="connsiteY12" fmla="*/ 9287 h 10000"/>
              <a:gd name="connsiteX13" fmla="*/ 8742 w 9243"/>
              <a:gd name="connsiteY13" fmla="*/ 7081 h 10000"/>
              <a:gd name="connsiteX14" fmla="*/ 9243 w 9243"/>
              <a:gd name="connsiteY14" fmla="*/ 7081 h 10000"/>
              <a:gd name="connsiteX15" fmla="*/ 8736 w 9243"/>
              <a:gd name="connsiteY15" fmla="*/ 2999 h 10000"/>
              <a:gd name="connsiteX16" fmla="*/ 7649 w 9243"/>
              <a:gd name="connsiteY16" fmla="*/ 858 h 10000"/>
              <a:gd name="connsiteX17" fmla="*/ 6129 w 9243"/>
              <a:gd name="connsiteY17" fmla="*/ 1946 h 10000"/>
              <a:gd name="connsiteX18" fmla="*/ 4597 w 9243"/>
              <a:gd name="connsiteY18" fmla="*/ 0 h 10000"/>
              <a:gd name="connsiteX19" fmla="*/ 5175 w 9243"/>
              <a:gd name="connsiteY19" fmla="*/ 3108 h 10000"/>
              <a:gd name="connsiteX0" fmla="*/ 2609 w 7010"/>
              <a:gd name="connsiteY0" fmla="*/ 3108 h 10000"/>
              <a:gd name="connsiteX1" fmla="*/ 792 w 7010"/>
              <a:gd name="connsiteY1" fmla="*/ 2871 h 10000"/>
              <a:gd name="connsiteX2" fmla="*/ 662 w 7010"/>
              <a:gd name="connsiteY2" fmla="*/ 4982 h 10000"/>
              <a:gd name="connsiteX3" fmla="*/ 0 w 7010"/>
              <a:gd name="connsiteY3" fmla="*/ 6858 h 10000"/>
              <a:gd name="connsiteX4" fmla="*/ 402 w 7010"/>
              <a:gd name="connsiteY4" fmla="*/ 7361 h 10000"/>
              <a:gd name="connsiteX5" fmla="*/ 1071 w 7010"/>
              <a:gd name="connsiteY5" fmla="*/ 7372 h 10000"/>
              <a:gd name="connsiteX6" fmla="*/ 1060 w 7010"/>
              <a:gd name="connsiteY6" fmla="*/ 7815 h 10000"/>
              <a:gd name="connsiteX7" fmla="*/ 518 w 7010"/>
              <a:gd name="connsiteY7" fmla="*/ 8551 h 10000"/>
              <a:gd name="connsiteX8" fmla="*/ 3936 w 7010"/>
              <a:gd name="connsiteY8" fmla="*/ 6631 h 10000"/>
              <a:gd name="connsiteX9" fmla="*/ 3122 w 7010"/>
              <a:gd name="connsiteY9" fmla="*/ 9122 h 10000"/>
              <a:gd name="connsiteX10" fmla="*/ 4809 w 7010"/>
              <a:gd name="connsiteY10" fmla="*/ 10000 h 10000"/>
              <a:gd name="connsiteX11" fmla="*/ 5387 w 7010"/>
              <a:gd name="connsiteY11" fmla="*/ 9287 h 10000"/>
              <a:gd name="connsiteX12" fmla="*/ 6468 w 7010"/>
              <a:gd name="connsiteY12" fmla="*/ 7081 h 10000"/>
              <a:gd name="connsiteX13" fmla="*/ 7010 w 7010"/>
              <a:gd name="connsiteY13" fmla="*/ 7081 h 10000"/>
              <a:gd name="connsiteX14" fmla="*/ 6461 w 7010"/>
              <a:gd name="connsiteY14" fmla="*/ 2999 h 10000"/>
              <a:gd name="connsiteX15" fmla="*/ 5285 w 7010"/>
              <a:gd name="connsiteY15" fmla="*/ 858 h 10000"/>
              <a:gd name="connsiteX16" fmla="*/ 3641 w 7010"/>
              <a:gd name="connsiteY16" fmla="*/ 1946 h 10000"/>
              <a:gd name="connsiteX17" fmla="*/ 1983 w 7010"/>
              <a:gd name="connsiteY17" fmla="*/ 0 h 10000"/>
              <a:gd name="connsiteX18" fmla="*/ 2609 w 7010"/>
              <a:gd name="connsiteY18" fmla="*/ 3108 h 10000"/>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512 w 10000"/>
              <a:gd name="connsiteY6" fmla="*/ 7815 h 11186"/>
              <a:gd name="connsiteX7" fmla="*/ 739 w 10000"/>
              <a:gd name="connsiteY7" fmla="*/ 8551 h 11186"/>
              <a:gd name="connsiteX8" fmla="*/ 5615 w 10000"/>
              <a:gd name="connsiteY8" fmla="*/ 6631 h 11186"/>
              <a:gd name="connsiteX9" fmla="*/ 4454 w 10000"/>
              <a:gd name="connsiteY9" fmla="*/ 9122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512 w 10000"/>
              <a:gd name="connsiteY6" fmla="*/ 7815 h 11186"/>
              <a:gd name="connsiteX7" fmla="*/ 739 w 10000"/>
              <a:gd name="connsiteY7" fmla="*/ 8551 h 11186"/>
              <a:gd name="connsiteX8" fmla="*/ 5615 w 10000"/>
              <a:gd name="connsiteY8" fmla="*/ 6631 h 11186"/>
              <a:gd name="connsiteX9" fmla="*/ 5133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512 w 10000"/>
              <a:gd name="connsiteY6" fmla="*/ 7815 h 11186"/>
              <a:gd name="connsiteX7" fmla="*/ 739 w 10000"/>
              <a:gd name="connsiteY7" fmla="*/ 8551 h 11186"/>
              <a:gd name="connsiteX8" fmla="*/ 6747 w 10000"/>
              <a:gd name="connsiteY8" fmla="*/ 6868 h 11186"/>
              <a:gd name="connsiteX9" fmla="*/ 5133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512 w 10000"/>
              <a:gd name="connsiteY6" fmla="*/ 7815 h 11186"/>
              <a:gd name="connsiteX7" fmla="*/ 3908 w 10000"/>
              <a:gd name="connsiteY7" fmla="*/ 6891 h 11186"/>
              <a:gd name="connsiteX8" fmla="*/ 6747 w 10000"/>
              <a:gd name="connsiteY8" fmla="*/ 6868 h 11186"/>
              <a:gd name="connsiteX9" fmla="*/ 5133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965 w 10000"/>
              <a:gd name="connsiteY6" fmla="*/ 10661 h 11186"/>
              <a:gd name="connsiteX7" fmla="*/ 3908 w 10000"/>
              <a:gd name="connsiteY7" fmla="*/ 6891 h 11186"/>
              <a:gd name="connsiteX8" fmla="*/ 6747 w 10000"/>
              <a:gd name="connsiteY8" fmla="*/ 6868 h 11186"/>
              <a:gd name="connsiteX9" fmla="*/ 5133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965 w 10000"/>
              <a:gd name="connsiteY6" fmla="*/ 10661 h 11186"/>
              <a:gd name="connsiteX7" fmla="*/ 3908 w 10000"/>
              <a:gd name="connsiteY7" fmla="*/ 6891 h 11186"/>
              <a:gd name="connsiteX8" fmla="*/ 6747 w 10000"/>
              <a:gd name="connsiteY8" fmla="*/ 6868 h 11186"/>
              <a:gd name="connsiteX9" fmla="*/ 6038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965 w 10000"/>
              <a:gd name="connsiteY6" fmla="*/ 10661 h 11186"/>
              <a:gd name="connsiteX7" fmla="*/ 3908 w 10000"/>
              <a:gd name="connsiteY7" fmla="*/ 6891 h 11186"/>
              <a:gd name="connsiteX8" fmla="*/ 5842 w 10000"/>
              <a:gd name="connsiteY8" fmla="*/ 8054 h 11186"/>
              <a:gd name="connsiteX9" fmla="*/ 6038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965 w 10000"/>
              <a:gd name="connsiteY6" fmla="*/ 10661 h 11186"/>
              <a:gd name="connsiteX7" fmla="*/ 4134 w 10000"/>
              <a:gd name="connsiteY7" fmla="*/ 9026 h 11186"/>
              <a:gd name="connsiteX8" fmla="*/ 5842 w 10000"/>
              <a:gd name="connsiteY8" fmla="*/ 8054 h 11186"/>
              <a:gd name="connsiteX9" fmla="*/ 6038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847"/>
              <a:gd name="connsiteX1" fmla="*/ 1130 w 10000"/>
              <a:gd name="connsiteY1" fmla="*/ 2871 h 11847"/>
              <a:gd name="connsiteX2" fmla="*/ 944 w 10000"/>
              <a:gd name="connsiteY2" fmla="*/ 4982 h 11847"/>
              <a:gd name="connsiteX3" fmla="*/ 0 w 10000"/>
              <a:gd name="connsiteY3" fmla="*/ 6858 h 11847"/>
              <a:gd name="connsiteX4" fmla="*/ 573 w 10000"/>
              <a:gd name="connsiteY4" fmla="*/ 7361 h 11847"/>
              <a:gd name="connsiteX5" fmla="*/ 1528 w 10000"/>
              <a:gd name="connsiteY5" fmla="*/ 7372 h 11847"/>
              <a:gd name="connsiteX6" fmla="*/ 2191 w 10000"/>
              <a:gd name="connsiteY6" fmla="*/ 11847 h 11847"/>
              <a:gd name="connsiteX7" fmla="*/ 4134 w 10000"/>
              <a:gd name="connsiteY7" fmla="*/ 9026 h 11847"/>
              <a:gd name="connsiteX8" fmla="*/ 5842 w 10000"/>
              <a:gd name="connsiteY8" fmla="*/ 8054 h 11847"/>
              <a:gd name="connsiteX9" fmla="*/ 6038 w 10000"/>
              <a:gd name="connsiteY9" fmla="*/ 9359 h 11847"/>
              <a:gd name="connsiteX10" fmla="*/ 6860 w 10000"/>
              <a:gd name="connsiteY10" fmla="*/ 11186 h 11847"/>
              <a:gd name="connsiteX11" fmla="*/ 7685 w 10000"/>
              <a:gd name="connsiteY11" fmla="*/ 9287 h 11847"/>
              <a:gd name="connsiteX12" fmla="*/ 9227 w 10000"/>
              <a:gd name="connsiteY12" fmla="*/ 7081 h 11847"/>
              <a:gd name="connsiteX13" fmla="*/ 10000 w 10000"/>
              <a:gd name="connsiteY13" fmla="*/ 7081 h 11847"/>
              <a:gd name="connsiteX14" fmla="*/ 9217 w 10000"/>
              <a:gd name="connsiteY14" fmla="*/ 2999 h 11847"/>
              <a:gd name="connsiteX15" fmla="*/ 7539 w 10000"/>
              <a:gd name="connsiteY15" fmla="*/ 858 h 11847"/>
              <a:gd name="connsiteX16" fmla="*/ 5194 w 10000"/>
              <a:gd name="connsiteY16" fmla="*/ 1946 h 11847"/>
              <a:gd name="connsiteX17" fmla="*/ 2829 w 10000"/>
              <a:gd name="connsiteY17" fmla="*/ 0 h 11847"/>
              <a:gd name="connsiteX18" fmla="*/ 3722 w 10000"/>
              <a:gd name="connsiteY18" fmla="*/ 3108 h 11847"/>
              <a:gd name="connsiteX0" fmla="*/ 3722 w 10000"/>
              <a:gd name="connsiteY0" fmla="*/ 3108 h 11847"/>
              <a:gd name="connsiteX1" fmla="*/ 1130 w 10000"/>
              <a:gd name="connsiteY1" fmla="*/ 2871 h 11847"/>
              <a:gd name="connsiteX2" fmla="*/ 944 w 10000"/>
              <a:gd name="connsiteY2" fmla="*/ 4982 h 11847"/>
              <a:gd name="connsiteX3" fmla="*/ 0 w 10000"/>
              <a:gd name="connsiteY3" fmla="*/ 6858 h 11847"/>
              <a:gd name="connsiteX4" fmla="*/ 573 w 10000"/>
              <a:gd name="connsiteY4" fmla="*/ 7361 h 11847"/>
              <a:gd name="connsiteX5" fmla="*/ 849 w 10000"/>
              <a:gd name="connsiteY5" fmla="*/ 9032 h 11847"/>
              <a:gd name="connsiteX6" fmla="*/ 2191 w 10000"/>
              <a:gd name="connsiteY6" fmla="*/ 11847 h 11847"/>
              <a:gd name="connsiteX7" fmla="*/ 4134 w 10000"/>
              <a:gd name="connsiteY7" fmla="*/ 9026 h 11847"/>
              <a:gd name="connsiteX8" fmla="*/ 5842 w 10000"/>
              <a:gd name="connsiteY8" fmla="*/ 8054 h 11847"/>
              <a:gd name="connsiteX9" fmla="*/ 6038 w 10000"/>
              <a:gd name="connsiteY9" fmla="*/ 9359 h 11847"/>
              <a:gd name="connsiteX10" fmla="*/ 6860 w 10000"/>
              <a:gd name="connsiteY10" fmla="*/ 11186 h 11847"/>
              <a:gd name="connsiteX11" fmla="*/ 7685 w 10000"/>
              <a:gd name="connsiteY11" fmla="*/ 9287 h 11847"/>
              <a:gd name="connsiteX12" fmla="*/ 9227 w 10000"/>
              <a:gd name="connsiteY12" fmla="*/ 7081 h 11847"/>
              <a:gd name="connsiteX13" fmla="*/ 10000 w 10000"/>
              <a:gd name="connsiteY13" fmla="*/ 7081 h 11847"/>
              <a:gd name="connsiteX14" fmla="*/ 9217 w 10000"/>
              <a:gd name="connsiteY14" fmla="*/ 2999 h 11847"/>
              <a:gd name="connsiteX15" fmla="*/ 7539 w 10000"/>
              <a:gd name="connsiteY15" fmla="*/ 858 h 11847"/>
              <a:gd name="connsiteX16" fmla="*/ 5194 w 10000"/>
              <a:gd name="connsiteY16" fmla="*/ 1946 h 11847"/>
              <a:gd name="connsiteX17" fmla="*/ 2829 w 10000"/>
              <a:gd name="connsiteY17" fmla="*/ 0 h 11847"/>
              <a:gd name="connsiteX18" fmla="*/ 3722 w 10000"/>
              <a:gd name="connsiteY18" fmla="*/ 3108 h 11847"/>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849 w 10000"/>
              <a:gd name="connsiteY5" fmla="*/ 9032 h 11186"/>
              <a:gd name="connsiteX6" fmla="*/ 2870 w 10000"/>
              <a:gd name="connsiteY6" fmla="*/ 10898 h 11186"/>
              <a:gd name="connsiteX7" fmla="*/ 4134 w 10000"/>
              <a:gd name="connsiteY7" fmla="*/ 9026 h 11186"/>
              <a:gd name="connsiteX8" fmla="*/ 5842 w 10000"/>
              <a:gd name="connsiteY8" fmla="*/ 8054 h 11186"/>
              <a:gd name="connsiteX9" fmla="*/ 6038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2870 w 10000"/>
              <a:gd name="connsiteY5" fmla="*/ 10898 h 11186"/>
              <a:gd name="connsiteX6" fmla="*/ 4134 w 10000"/>
              <a:gd name="connsiteY6" fmla="*/ 9026 h 11186"/>
              <a:gd name="connsiteX7" fmla="*/ 5842 w 10000"/>
              <a:gd name="connsiteY7" fmla="*/ 8054 h 11186"/>
              <a:gd name="connsiteX8" fmla="*/ 6038 w 10000"/>
              <a:gd name="connsiteY8" fmla="*/ 9359 h 11186"/>
              <a:gd name="connsiteX9" fmla="*/ 6860 w 10000"/>
              <a:gd name="connsiteY9" fmla="*/ 11186 h 11186"/>
              <a:gd name="connsiteX10" fmla="*/ 7685 w 10000"/>
              <a:gd name="connsiteY10" fmla="*/ 9287 h 11186"/>
              <a:gd name="connsiteX11" fmla="*/ 9227 w 10000"/>
              <a:gd name="connsiteY11" fmla="*/ 7081 h 11186"/>
              <a:gd name="connsiteX12" fmla="*/ 10000 w 10000"/>
              <a:gd name="connsiteY12" fmla="*/ 7081 h 11186"/>
              <a:gd name="connsiteX13" fmla="*/ 9217 w 10000"/>
              <a:gd name="connsiteY13" fmla="*/ 2999 h 11186"/>
              <a:gd name="connsiteX14" fmla="*/ 7539 w 10000"/>
              <a:gd name="connsiteY14" fmla="*/ 858 h 11186"/>
              <a:gd name="connsiteX15" fmla="*/ 5194 w 10000"/>
              <a:gd name="connsiteY15" fmla="*/ 1946 h 11186"/>
              <a:gd name="connsiteX16" fmla="*/ 2829 w 10000"/>
              <a:gd name="connsiteY16" fmla="*/ 0 h 11186"/>
              <a:gd name="connsiteX17" fmla="*/ 3722 w 10000"/>
              <a:gd name="connsiteY17"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2870 w 10000"/>
              <a:gd name="connsiteY4" fmla="*/ 10898 h 11186"/>
              <a:gd name="connsiteX5" fmla="*/ 4134 w 10000"/>
              <a:gd name="connsiteY5" fmla="*/ 9026 h 11186"/>
              <a:gd name="connsiteX6" fmla="*/ 5842 w 10000"/>
              <a:gd name="connsiteY6" fmla="*/ 8054 h 11186"/>
              <a:gd name="connsiteX7" fmla="*/ 6038 w 10000"/>
              <a:gd name="connsiteY7" fmla="*/ 9359 h 11186"/>
              <a:gd name="connsiteX8" fmla="*/ 6860 w 10000"/>
              <a:gd name="connsiteY8" fmla="*/ 11186 h 11186"/>
              <a:gd name="connsiteX9" fmla="*/ 7685 w 10000"/>
              <a:gd name="connsiteY9" fmla="*/ 9287 h 11186"/>
              <a:gd name="connsiteX10" fmla="*/ 9227 w 10000"/>
              <a:gd name="connsiteY10" fmla="*/ 7081 h 11186"/>
              <a:gd name="connsiteX11" fmla="*/ 10000 w 10000"/>
              <a:gd name="connsiteY11" fmla="*/ 7081 h 11186"/>
              <a:gd name="connsiteX12" fmla="*/ 9217 w 10000"/>
              <a:gd name="connsiteY12" fmla="*/ 2999 h 11186"/>
              <a:gd name="connsiteX13" fmla="*/ 7539 w 10000"/>
              <a:gd name="connsiteY13" fmla="*/ 858 h 11186"/>
              <a:gd name="connsiteX14" fmla="*/ 5194 w 10000"/>
              <a:gd name="connsiteY14" fmla="*/ 1946 h 11186"/>
              <a:gd name="connsiteX15" fmla="*/ 2829 w 10000"/>
              <a:gd name="connsiteY15" fmla="*/ 0 h 11186"/>
              <a:gd name="connsiteX16" fmla="*/ 3722 w 10000"/>
              <a:gd name="connsiteY16" fmla="*/ 3108 h 11186"/>
              <a:gd name="connsiteX0" fmla="*/ 3722 w 10000"/>
              <a:gd name="connsiteY0" fmla="*/ 3108 h 11186"/>
              <a:gd name="connsiteX1" fmla="*/ 1130 w 10000"/>
              <a:gd name="connsiteY1" fmla="*/ 2871 h 11186"/>
              <a:gd name="connsiteX2" fmla="*/ 0 w 10000"/>
              <a:gd name="connsiteY2" fmla="*/ 6858 h 11186"/>
              <a:gd name="connsiteX3" fmla="*/ 2870 w 10000"/>
              <a:gd name="connsiteY3" fmla="*/ 10898 h 11186"/>
              <a:gd name="connsiteX4" fmla="*/ 4134 w 10000"/>
              <a:gd name="connsiteY4" fmla="*/ 9026 h 11186"/>
              <a:gd name="connsiteX5" fmla="*/ 5842 w 10000"/>
              <a:gd name="connsiteY5" fmla="*/ 8054 h 11186"/>
              <a:gd name="connsiteX6" fmla="*/ 6038 w 10000"/>
              <a:gd name="connsiteY6" fmla="*/ 9359 h 11186"/>
              <a:gd name="connsiteX7" fmla="*/ 6860 w 10000"/>
              <a:gd name="connsiteY7" fmla="*/ 11186 h 11186"/>
              <a:gd name="connsiteX8" fmla="*/ 7685 w 10000"/>
              <a:gd name="connsiteY8" fmla="*/ 9287 h 11186"/>
              <a:gd name="connsiteX9" fmla="*/ 9227 w 10000"/>
              <a:gd name="connsiteY9" fmla="*/ 7081 h 11186"/>
              <a:gd name="connsiteX10" fmla="*/ 10000 w 10000"/>
              <a:gd name="connsiteY10" fmla="*/ 7081 h 11186"/>
              <a:gd name="connsiteX11" fmla="*/ 9217 w 10000"/>
              <a:gd name="connsiteY11" fmla="*/ 2999 h 11186"/>
              <a:gd name="connsiteX12" fmla="*/ 7539 w 10000"/>
              <a:gd name="connsiteY12" fmla="*/ 858 h 11186"/>
              <a:gd name="connsiteX13" fmla="*/ 5194 w 10000"/>
              <a:gd name="connsiteY13" fmla="*/ 1946 h 11186"/>
              <a:gd name="connsiteX14" fmla="*/ 2829 w 10000"/>
              <a:gd name="connsiteY14" fmla="*/ 0 h 11186"/>
              <a:gd name="connsiteX15" fmla="*/ 3722 w 10000"/>
              <a:gd name="connsiteY15" fmla="*/ 3108 h 11186"/>
              <a:gd name="connsiteX0" fmla="*/ 2592 w 8870"/>
              <a:gd name="connsiteY0" fmla="*/ 3108 h 11186"/>
              <a:gd name="connsiteX1" fmla="*/ 0 w 8870"/>
              <a:gd name="connsiteY1" fmla="*/ 2871 h 11186"/>
              <a:gd name="connsiteX2" fmla="*/ 228 w 8870"/>
              <a:gd name="connsiteY2" fmla="*/ 6858 h 11186"/>
              <a:gd name="connsiteX3" fmla="*/ 1740 w 8870"/>
              <a:gd name="connsiteY3" fmla="*/ 10898 h 11186"/>
              <a:gd name="connsiteX4" fmla="*/ 3004 w 8870"/>
              <a:gd name="connsiteY4" fmla="*/ 9026 h 11186"/>
              <a:gd name="connsiteX5" fmla="*/ 4712 w 8870"/>
              <a:gd name="connsiteY5" fmla="*/ 8054 h 11186"/>
              <a:gd name="connsiteX6" fmla="*/ 4908 w 8870"/>
              <a:gd name="connsiteY6" fmla="*/ 9359 h 11186"/>
              <a:gd name="connsiteX7" fmla="*/ 5730 w 8870"/>
              <a:gd name="connsiteY7" fmla="*/ 11186 h 11186"/>
              <a:gd name="connsiteX8" fmla="*/ 6555 w 8870"/>
              <a:gd name="connsiteY8" fmla="*/ 9287 h 11186"/>
              <a:gd name="connsiteX9" fmla="*/ 8097 w 8870"/>
              <a:gd name="connsiteY9" fmla="*/ 7081 h 11186"/>
              <a:gd name="connsiteX10" fmla="*/ 8870 w 8870"/>
              <a:gd name="connsiteY10" fmla="*/ 7081 h 11186"/>
              <a:gd name="connsiteX11" fmla="*/ 8087 w 8870"/>
              <a:gd name="connsiteY11" fmla="*/ 2999 h 11186"/>
              <a:gd name="connsiteX12" fmla="*/ 6409 w 8870"/>
              <a:gd name="connsiteY12" fmla="*/ 858 h 11186"/>
              <a:gd name="connsiteX13" fmla="*/ 4064 w 8870"/>
              <a:gd name="connsiteY13" fmla="*/ 1946 h 11186"/>
              <a:gd name="connsiteX14" fmla="*/ 1699 w 8870"/>
              <a:gd name="connsiteY14" fmla="*/ 0 h 11186"/>
              <a:gd name="connsiteX15" fmla="*/ 2592 w 8870"/>
              <a:gd name="connsiteY15" fmla="*/ 3108 h 11186"/>
              <a:gd name="connsiteX0" fmla="*/ 2922 w 10000"/>
              <a:gd name="connsiteY0" fmla="*/ 2778 h 10000"/>
              <a:gd name="connsiteX1" fmla="*/ 0 w 10000"/>
              <a:gd name="connsiteY1" fmla="*/ 2567 h 10000"/>
              <a:gd name="connsiteX2" fmla="*/ 257 w 10000"/>
              <a:gd name="connsiteY2" fmla="*/ 6979 h 10000"/>
              <a:gd name="connsiteX3" fmla="*/ 1962 w 10000"/>
              <a:gd name="connsiteY3" fmla="*/ 9743 h 10000"/>
              <a:gd name="connsiteX4" fmla="*/ 3387 w 10000"/>
              <a:gd name="connsiteY4" fmla="*/ 8069 h 10000"/>
              <a:gd name="connsiteX5" fmla="*/ 5312 w 10000"/>
              <a:gd name="connsiteY5" fmla="*/ 7200 h 10000"/>
              <a:gd name="connsiteX6" fmla="*/ 5533 w 10000"/>
              <a:gd name="connsiteY6" fmla="*/ 8367 h 10000"/>
              <a:gd name="connsiteX7" fmla="*/ 6460 w 10000"/>
              <a:gd name="connsiteY7" fmla="*/ 10000 h 10000"/>
              <a:gd name="connsiteX8" fmla="*/ 7390 w 10000"/>
              <a:gd name="connsiteY8" fmla="*/ 8302 h 10000"/>
              <a:gd name="connsiteX9" fmla="*/ 9129 w 10000"/>
              <a:gd name="connsiteY9" fmla="*/ 6330 h 10000"/>
              <a:gd name="connsiteX10" fmla="*/ 10000 w 10000"/>
              <a:gd name="connsiteY10" fmla="*/ 6330 h 10000"/>
              <a:gd name="connsiteX11" fmla="*/ 9117 w 10000"/>
              <a:gd name="connsiteY11" fmla="*/ 2681 h 10000"/>
              <a:gd name="connsiteX12" fmla="*/ 7225 w 10000"/>
              <a:gd name="connsiteY12" fmla="*/ 767 h 10000"/>
              <a:gd name="connsiteX13" fmla="*/ 4582 w 10000"/>
              <a:gd name="connsiteY13" fmla="*/ 1740 h 10000"/>
              <a:gd name="connsiteX14" fmla="*/ 1915 w 10000"/>
              <a:gd name="connsiteY14" fmla="*/ 0 h 10000"/>
              <a:gd name="connsiteX15" fmla="*/ 2922 w 10000"/>
              <a:gd name="connsiteY15" fmla="*/ 2778 h 10000"/>
              <a:gd name="connsiteX0" fmla="*/ 2922 w 10000"/>
              <a:gd name="connsiteY0" fmla="*/ 2778 h 10000"/>
              <a:gd name="connsiteX1" fmla="*/ 0 w 10000"/>
              <a:gd name="connsiteY1" fmla="*/ 2567 h 10000"/>
              <a:gd name="connsiteX2" fmla="*/ 257 w 10000"/>
              <a:gd name="connsiteY2" fmla="*/ 6979 h 10000"/>
              <a:gd name="connsiteX3" fmla="*/ 1962 w 10000"/>
              <a:gd name="connsiteY3" fmla="*/ 9743 h 10000"/>
              <a:gd name="connsiteX4" fmla="*/ 3387 w 10000"/>
              <a:gd name="connsiteY4" fmla="*/ 8069 h 10000"/>
              <a:gd name="connsiteX5" fmla="*/ 5312 w 10000"/>
              <a:gd name="connsiteY5" fmla="*/ 7200 h 10000"/>
              <a:gd name="connsiteX6" fmla="*/ 5533 w 10000"/>
              <a:gd name="connsiteY6" fmla="*/ 8367 h 10000"/>
              <a:gd name="connsiteX7" fmla="*/ 6460 w 10000"/>
              <a:gd name="connsiteY7" fmla="*/ 10000 h 10000"/>
              <a:gd name="connsiteX8" fmla="*/ 7390 w 10000"/>
              <a:gd name="connsiteY8" fmla="*/ 8302 h 10000"/>
              <a:gd name="connsiteX9" fmla="*/ 10000 w 10000"/>
              <a:gd name="connsiteY9" fmla="*/ 6330 h 10000"/>
              <a:gd name="connsiteX10" fmla="*/ 9117 w 10000"/>
              <a:gd name="connsiteY10" fmla="*/ 2681 h 10000"/>
              <a:gd name="connsiteX11" fmla="*/ 7225 w 10000"/>
              <a:gd name="connsiteY11" fmla="*/ 767 h 10000"/>
              <a:gd name="connsiteX12" fmla="*/ 4582 w 10000"/>
              <a:gd name="connsiteY12" fmla="*/ 1740 h 10000"/>
              <a:gd name="connsiteX13" fmla="*/ 1915 w 10000"/>
              <a:gd name="connsiteY13" fmla="*/ 0 h 10000"/>
              <a:gd name="connsiteX14" fmla="*/ 2922 w 10000"/>
              <a:gd name="connsiteY14" fmla="*/ 2778 h 10000"/>
              <a:gd name="connsiteX0" fmla="*/ 2922 w 10000"/>
              <a:gd name="connsiteY0" fmla="*/ 2778 h 10000"/>
              <a:gd name="connsiteX1" fmla="*/ 0 w 10000"/>
              <a:gd name="connsiteY1" fmla="*/ 2567 h 10000"/>
              <a:gd name="connsiteX2" fmla="*/ 257 w 10000"/>
              <a:gd name="connsiteY2" fmla="*/ 6979 h 10000"/>
              <a:gd name="connsiteX3" fmla="*/ 1962 w 10000"/>
              <a:gd name="connsiteY3" fmla="*/ 9743 h 10000"/>
              <a:gd name="connsiteX4" fmla="*/ 3387 w 10000"/>
              <a:gd name="connsiteY4" fmla="*/ 8069 h 10000"/>
              <a:gd name="connsiteX5" fmla="*/ 5312 w 10000"/>
              <a:gd name="connsiteY5" fmla="*/ 7200 h 10000"/>
              <a:gd name="connsiteX6" fmla="*/ 5533 w 10000"/>
              <a:gd name="connsiteY6" fmla="*/ 8367 h 10000"/>
              <a:gd name="connsiteX7" fmla="*/ 6460 w 10000"/>
              <a:gd name="connsiteY7" fmla="*/ 10000 h 10000"/>
              <a:gd name="connsiteX8" fmla="*/ 10000 w 10000"/>
              <a:gd name="connsiteY8" fmla="*/ 6330 h 10000"/>
              <a:gd name="connsiteX9" fmla="*/ 9117 w 10000"/>
              <a:gd name="connsiteY9" fmla="*/ 2681 h 10000"/>
              <a:gd name="connsiteX10" fmla="*/ 7225 w 10000"/>
              <a:gd name="connsiteY10" fmla="*/ 767 h 10000"/>
              <a:gd name="connsiteX11" fmla="*/ 4582 w 10000"/>
              <a:gd name="connsiteY11" fmla="*/ 1740 h 10000"/>
              <a:gd name="connsiteX12" fmla="*/ 1915 w 10000"/>
              <a:gd name="connsiteY12" fmla="*/ 0 h 10000"/>
              <a:gd name="connsiteX13" fmla="*/ 2922 w 10000"/>
              <a:gd name="connsiteY13" fmla="*/ 2778 h 10000"/>
              <a:gd name="connsiteX0" fmla="*/ 2922 w 10000"/>
              <a:gd name="connsiteY0" fmla="*/ 2778 h 10005"/>
              <a:gd name="connsiteX1" fmla="*/ 0 w 10000"/>
              <a:gd name="connsiteY1" fmla="*/ 2567 h 10005"/>
              <a:gd name="connsiteX2" fmla="*/ 257 w 10000"/>
              <a:gd name="connsiteY2" fmla="*/ 6979 h 10005"/>
              <a:gd name="connsiteX3" fmla="*/ 1962 w 10000"/>
              <a:gd name="connsiteY3" fmla="*/ 9743 h 10005"/>
              <a:gd name="connsiteX4" fmla="*/ 3387 w 10000"/>
              <a:gd name="connsiteY4" fmla="*/ 8069 h 10005"/>
              <a:gd name="connsiteX5" fmla="*/ 5312 w 10000"/>
              <a:gd name="connsiteY5" fmla="*/ 7200 h 10005"/>
              <a:gd name="connsiteX6" fmla="*/ 6460 w 10000"/>
              <a:gd name="connsiteY6" fmla="*/ 10000 h 10005"/>
              <a:gd name="connsiteX7" fmla="*/ 10000 w 10000"/>
              <a:gd name="connsiteY7" fmla="*/ 6330 h 10005"/>
              <a:gd name="connsiteX8" fmla="*/ 9117 w 10000"/>
              <a:gd name="connsiteY8" fmla="*/ 2681 h 10005"/>
              <a:gd name="connsiteX9" fmla="*/ 7225 w 10000"/>
              <a:gd name="connsiteY9" fmla="*/ 767 h 10005"/>
              <a:gd name="connsiteX10" fmla="*/ 4582 w 10000"/>
              <a:gd name="connsiteY10" fmla="*/ 1740 h 10005"/>
              <a:gd name="connsiteX11" fmla="*/ 1915 w 10000"/>
              <a:gd name="connsiteY11" fmla="*/ 0 h 10005"/>
              <a:gd name="connsiteX12" fmla="*/ 2922 w 10000"/>
              <a:gd name="connsiteY12" fmla="*/ 2778 h 10005"/>
              <a:gd name="connsiteX0" fmla="*/ 2922 w 10000"/>
              <a:gd name="connsiteY0" fmla="*/ 2778 h 10007"/>
              <a:gd name="connsiteX1" fmla="*/ 0 w 10000"/>
              <a:gd name="connsiteY1" fmla="*/ 2567 h 10007"/>
              <a:gd name="connsiteX2" fmla="*/ 257 w 10000"/>
              <a:gd name="connsiteY2" fmla="*/ 6979 h 10007"/>
              <a:gd name="connsiteX3" fmla="*/ 1962 w 10000"/>
              <a:gd name="connsiteY3" fmla="*/ 9743 h 10007"/>
              <a:gd name="connsiteX4" fmla="*/ 3387 w 10000"/>
              <a:gd name="connsiteY4" fmla="*/ 8069 h 10007"/>
              <a:gd name="connsiteX5" fmla="*/ 5312 w 10000"/>
              <a:gd name="connsiteY5" fmla="*/ 7836 h 10007"/>
              <a:gd name="connsiteX6" fmla="*/ 6460 w 10000"/>
              <a:gd name="connsiteY6" fmla="*/ 10000 h 10007"/>
              <a:gd name="connsiteX7" fmla="*/ 10000 w 10000"/>
              <a:gd name="connsiteY7" fmla="*/ 6330 h 10007"/>
              <a:gd name="connsiteX8" fmla="*/ 9117 w 10000"/>
              <a:gd name="connsiteY8" fmla="*/ 2681 h 10007"/>
              <a:gd name="connsiteX9" fmla="*/ 7225 w 10000"/>
              <a:gd name="connsiteY9" fmla="*/ 767 h 10007"/>
              <a:gd name="connsiteX10" fmla="*/ 4582 w 10000"/>
              <a:gd name="connsiteY10" fmla="*/ 1740 h 10007"/>
              <a:gd name="connsiteX11" fmla="*/ 1915 w 10000"/>
              <a:gd name="connsiteY11" fmla="*/ 0 h 10007"/>
              <a:gd name="connsiteX12" fmla="*/ 2922 w 10000"/>
              <a:gd name="connsiteY12" fmla="*/ 2778 h 10007"/>
              <a:gd name="connsiteX0" fmla="*/ 2922 w 10000"/>
              <a:gd name="connsiteY0" fmla="*/ 2778 h 10007"/>
              <a:gd name="connsiteX1" fmla="*/ 0 w 10000"/>
              <a:gd name="connsiteY1" fmla="*/ 2567 h 10007"/>
              <a:gd name="connsiteX2" fmla="*/ 257 w 10000"/>
              <a:gd name="connsiteY2" fmla="*/ 6979 h 10007"/>
              <a:gd name="connsiteX3" fmla="*/ 1962 w 10000"/>
              <a:gd name="connsiteY3" fmla="*/ 9743 h 10007"/>
              <a:gd name="connsiteX4" fmla="*/ 3897 w 10000"/>
              <a:gd name="connsiteY4" fmla="*/ 8917 h 10007"/>
              <a:gd name="connsiteX5" fmla="*/ 5312 w 10000"/>
              <a:gd name="connsiteY5" fmla="*/ 7836 h 10007"/>
              <a:gd name="connsiteX6" fmla="*/ 6460 w 10000"/>
              <a:gd name="connsiteY6" fmla="*/ 10000 h 10007"/>
              <a:gd name="connsiteX7" fmla="*/ 10000 w 10000"/>
              <a:gd name="connsiteY7" fmla="*/ 6330 h 10007"/>
              <a:gd name="connsiteX8" fmla="*/ 9117 w 10000"/>
              <a:gd name="connsiteY8" fmla="*/ 2681 h 10007"/>
              <a:gd name="connsiteX9" fmla="*/ 7225 w 10000"/>
              <a:gd name="connsiteY9" fmla="*/ 767 h 10007"/>
              <a:gd name="connsiteX10" fmla="*/ 4582 w 10000"/>
              <a:gd name="connsiteY10" fmla="*/ 1740 h 10007"/>
              <a:gd name="connsiteX11" fmla="*/ 1915 w 10000"/>
              <a:gd name="connsiteY11" fmla="*/ 0 h 10007"/>
              <a:gd name="connsiteX12" fmla="*/ 2922 w 10000"/>
              <a:gd name="connsiteY12" fmla="*/ 2778 h 10007"/>
              <a:gd name="connsiteX0" fmla="*/ 2922 w 10000"/>
              <a:gd name="connsiteY0" fmla="*/ 2778 h 10007"/>
              <a:gd name="connsiteX1" fmla="*/ 0 w 10000"/>
              <a:gd name="connsiteY1" fmla="*/ 2567 h 10007"/>
              <a:gd name="connsiteX2" fmla="*/ 257 w 10000"/>
              <a:gd name="connsiteY2" fmla="*/ 6979 h 10007"/>
              <a:gd name="connsiteX3" fmla="*/ 1962 w 10000"/>
              <a:gd name="connsiteY3" fmla="*/ 9743 h 10007"/>
              <a:gd name="connsiteX4" fmla="*/ 3642 w 10000"/>
              <a:gd name="connsiteY4" fmla="*/ 7857 h 10007"/>
              <a:gd name="connsiteX5" fmla="*/ 5312 w 10000"/>
              <a:gd name="connsiteY5" fmla="*/ 7836 h 10007"/>
              <a:gd name="connsiteX6" fmla="*/ 6460 w 10000"/>
              <a:gd name="connsiteY6" fmla="*/ 10000 h 10007"/>
              <a:gd name="connsiteX7" fmla="*/ 10000 w 10000"/>
              <a:gd name="connsiteY7" fmla="*/ 6330 h 10007"/>
              <a:gd name="connsiteX8" fmla="*/ 9117 w 10000"/>
              <a:gd name="connsiteY8" fmla="*/ 2681 h 10007"/>
              <a:gd name="connsiteX9" fmla="*/ 7225 w 10000"/>
              <a:gd name="connsiteY9" fmla="*/ 767 h 10007"/>
              <a:gd name="connsiteX10" fmla="*/ 4582 w 10000"/>
              <a:gd name="connsiteY10" fmla="*/ 1740 h 10007"/>
              <a:gd name="connsiteX11" fmla="*/ 1915 w 10000"/>
              <a:gd name="connsiteY11" fmla="*/ 0 h 10007"/>
              <a:gd name="connsiteX12" fmla="*/ 2922 w 10000"/>
              <a:gd name="connsiteY12" fmla="*/ 2778 h 10007"/>
              <a:gd name="connsiteX0" fmla="*/ 2922 w 10000"/>
              <a:gd name="connsiteY0" fmla="*/ 2778 h 10007"/>
              <a:gd name="connsiteX1" fmla="*/ 0 w 10000"/>
              <a:gd name="connsiteY1" fmla="*/ 2567 h 10007"/>
              <a:gd name="connsiteX2" fmla="*/ 1023 w 10000"/>
              <a:gd name="connsiteY2" fmla="*/ 6979 h 10007"/>
              <a:gd name="connsiteX3" fmla="*/ 1962 w 10000"/>
              <a:gd name="connsiteY3" fmla="*/ 9743 h 10007"/>
              <a:gd name="connsiteX4" fmla="*/ 3642 w 10000"/>
              <a:gd name="connsiteY4" fmla="*/ 7857 h 10007"/>
              <a:gd name="connsiteX5" fmla="*/ 5312 w 10000"/>
              <a:gd name="connsiteY5" fmla="*/ 7836 h 10007"/>
              <a:gd name="connsiteX6" fmla="*/ 6460 w 10000"/>
              <a:gd name="connsiteY6" fmla="*/ 10000 h 10007"/>
              <a:gd name="connsiteX7" fmla="*/ 10000 w 10000"/>
              <a:gd name="connsiteY7" fmla="*/ 6330 h 10007"/>
              <a:gd name="connsiteX8" fmla="*/ 9117 w 10000"/>
              <a:gd name="connsiteY8" fmla="*/ 2681 h 10007"/>
              <a:gd name="connsiteX9" fmla="*/ 7225 w 10000"/>
              <a:gd name="connsiteY9" fmla="*/ 767 h 10007"/>
              <a:gd name="connsiteX10" fmla="*/ 4582 w 10000"/>
              <a:gd name="connsiteY10" fmla="*/ 1740 h 10007"/>
              <a:gd name="connsiteX11" fmla="*/ 1915 w 10000"/>
              <a:gd name="connsiteY11" fmla="*/ 0 h 10007"/>
              <a:gd name="connsiteX12" fmla="*/ 2922 w 10000"/>
              <a:gd name="connsiteY12" fmla="*/ 2778 h 10007"/>
              <a:gd name="connsiteX0" fmla="*/ 1925 w 9003"/>
              <a:gd name="connsiteY0" fmla="*/ 2778 h 10007"/>
              <a:gd name="connsiteX1" fmla="*/ 24 w 9003"/>
              <a:gd name="connsiteY1" fmla="*/ 3415 h 10007"/>
              <a:gd name="connsiteX2" fmla="*/ 26 w 9003"/>
              <a:gd name="connsiteY2" fmla="*/ 6979 h 10007"/>
              <a:gd name="connsiteX3" fmla="*/ 965 w 9003"/>
              <a:gd name="connsiteY3" fmla="*/ 9743 h 10007"/>
              <a:gd name="connsiteX4" fmla="*/ 2645 w 9003"/>
              <a:gd name="connsiteY4" fmla="*/ 7857 h 10007"/>
              <a:gd name="connsiteX5" fmla="*/ 4315 w 9003"/>
              <a:gd name="connsiteY5" fmla="*/ 7836 h 10007"/>
              <a:gd name="connsiteX6" fmla="*/ 5463 w 9003"/>
              <a:gd name="connsiteY6" fmla="*/ 10000 h 10007"/>
              <a:gd name="connsiteX7" fmla="*/ 9003 w 9003"/>
              <a:gd name="connsiteY7" fmla="*/ 6330 h 10007"/>
              <a:gd name="connsiteX8" fmla="*/ 8120 w 9003"/>
              <a:gd name="connsiteY8" fmla="*/ 2681 h 10007"/>
              <a:gd name="connsiteX9" fmla="*/ 6228 w 9003"/>
              <a:gd name="connsiteY9" fmla="*/ 767 h 10007"/>
              <a:gd name="connsiteX10" fmla="*/ 3585 w 9003"/>
              <a:gd name="connsiteY10" fmla="*/ 1740 h 10007"/>
              <a:gd name="connsiteX11" fmla="*/ 918 w 9003"/>
              <a:gd name="connsiteY11" fmla="*/ 0 h 10007"/>
              <a:gd name="connsiteX12" fmla="*/ 1925 w 9003"/>
              <a:gd name="connsiteY12" fmla="*/ 2778 h 10007"/>
              <a:gd name="connsiteX0" fmla="*/ 2421 w 10000"/>
              <a:gd name="connsiteY0" fmla="*/ 4047 h 10000"/>
              <a:gd name="connsiteX1" fmla="*/ 27 w 10000"/>
              <a:gd name="connsiteY1" fmla="*/ 3413 h 10000"/>
              <a:gd name="connsiteX2" fmla="*/ 29 w 10000"/>
              <a:gd name="connsiteY2" fmla="*/ 6974 h 10000"/>
              <a:gd name="connsiteX3" fmla="*/ 1072 w 10000"/>
              <a:gd name="connsiteY3" fmla="*/ 9736 h 10000"/>
              <a:gd name="connsiteX4" fmla="*/ 2938 w 10000"/>
              <a:gd name="connsiteY4" fmla="*/ 7852 h 10000"/>
              <a:gd name="connsiteX5" fmla="*/ 4793 w 10000"/>
              <a:gd name="connsiteY5" fmla="*/ 7831 h 10000"/>
              <a:gd name="connsiteX6" fmla="*/ 6068 w 10000"/>
              <a:gd name="connsiteY6" fmla="*/ 9993 h 10000"/>
              <a:gd name="connsiteX7" fmla="*/ 10000 w 10000"/>
              <a:gd name="connsiteY7" fmla="*/ 6326 h 10000"/>
              <a:gd name="connsiteX8" fmla="*/ 9019 w 10000"/>
              <a:gd name="connsiteY8" fmla="*/ 2679 h 10000"/>
              <a:gd name="connsiteX9" fmla="*/ 6918 w 10000"/>
              <a:gd name="connsiteY9" fmla="*/ 766 h 10000"/>
              <a:gd name="connsiteX10" fmla="*/ 3982 w 10000"/>
              <a:gd name="connsiteY10" fmla="*/ 1739 h 10000"/>
              <a:gd name="connsiteX11" fmla="*/ 1020 w 10000"/>
              <a:gd name="connsiteY11" fmla="*/ 0 h 10000"/>
              <a:gd name="connsiteX12" fmla="*/ 2421 w 10000"/>
              <a:gd name="connsiteY12" fmla="*/ 4047 h 10000"/>
              <a:gd name="connsiteX0" fmla="*/ 2421 w 10000"/>
              <a:gd name="connsiteY0" fmla="*/ 3386 h 9339"/>
              <a:gd name="connsiteX1" fmla="*/ 27 w 10000"/>
              <a:gd name="connsiteY1" fmla="*/ 2752 h 9339"/>
              <a:gd name="connsiteX2" fmla="*/ 29 w 10000"/>
              <a:gd name="connsiteY2" fmla="*/ 6313 h 9339"/>
              <a:gd name="connsiteX3" fmla="*/ 1072 w 10000"/>
              <a:gd name="connsiteY3" fmla="*/ 9075 h 9339"/>
              <a:gd name="connsiteX4" fmla="*/ 2938 w 10000"/>
              <a:gd name="connsiteY4" fmla="*/ 7191 h 9339"/>
              <a:gd name="connsiteX5" fmla="*/ 4793 w 10000"/>
              <a:gd name="connsiteY5" fmla="*/ 7170 h 9339"/>
              <a:gd name="connsiteX6" fmla="*/ 6068 w 10000"/>
              <a:gd name="connsiteY6" fmla="*/ 9332 h 9339"/>
              <a:gd name="connsiteX7" fmla="*/ 10000 w 10000"/>
              <a:gd name="connsiteY7" fmla="*/ 5665 h 9339"/>
              <a:gd name="connsiteX8" fmla="*/ 9019 w 10000"/>
              <a:gd name="connsiteY8" fmla="*/ 2018 h 9339"/>
              <a:gd name="connsiteX9" fmla="*/ 6918 w 10000"/>
              <a:gd name="connsiteY9" fmla="*/ 105 h 9339"/>
              <a:gd name="connsiteX10" fmla="*/ 3982 w 10000"/>
              <a:gd name="connsiteY10" fmla="*/ 1078 h 9339"/>
              <a:gd name="connsiteX11" fmla="*/ 2154 w 10000"/>
              <a:gd name="connsiteY11" fmla="*/ 822 h 9339"/>
              <a:gd name="connsiteX12" fmla="*/ 2421 w 10000"/>
              <a:gd name="connsiteY12" fmla="*/ 3386 h 9339"/>
              <a:gd name="connsiteX0" fmla="*/ 2421 w 10000"/>
              <a:gd name="connsiteY0" fmla="*/ 3593 h 9968"/>
              <a:gd name="connsiteX1" fmla="*/ 27 w 10000"/>
              <a:gd name="connsiteY1" fmla="*/ 2914 h 9968"/>
              <a:gd name="connsiteX2" fmla="*/ 29 w 10000"/>
              <a:gd name="connsiteY2" fmla="*/ 6727 h 9968"/>
              <a:gd name="connsiteX3" fmla="*/ 1072 w 10000"/>
              <a:gd name="connsiteY3" fmla="*/ 9684 h 9968"/>
              <a:gd name="connsiteX4" fmla="*/ 2938 w 10000"/>
              <a:gd name="connsiteY4" fmla="*/ 7667 h 9968"/>
              <a:gd name="connsiteX5" fmla="*/ 4793 w 10000"/>
              <a:gd name="connsiteY5" fmla="*/ 7644 h 9968"/>
              <a:gd name="connsiteX6" fmla="*/ 6068 w 10000"/>
              <a:gd name="connsiteY6" fmla="*/ 9960 h 9968"/>
              <a:gd name="connsiteX7" fmla="*/ 10000 w 10000"/>
              <a:gd name="connsiteY7" fmla="*/ 6033 h 9968"/>
              <a:gd name="connsiteX8" fmla="*/ 9019 w 10000"/>
              <a:gd name="connsiteY8" fmla="*/ 2128 h 9968"/>
              <a:gd name="connsiteX9" fmla="*/ 6918 w 10000"/>
              <a:gd name="connsiteY9" fmla="*/ 79 h 9968"/>
              <a:gd name="connsiteX10" fmla="*/ 4832 w 10000"/>
              <a:gd name="connsiteY10" fmla="*/ 2255 h 9968"/>
              <a:gd name="connsiteX11" fmla="*/ 2154 w 10000"/>
              <a:gd name="connsiteY11" fmla="*/ 847 h 9968"/>
              <a:gd name="connsiteX12" fmla="*/ 2421 w 10000"/>
              <a:gd name="connsiteY12" fmla="*/ 3593 h 9968"/>
              <a:gd name="connsiteX0" fmla="*/ 2421 w 10000"/>
              <a:gd name="connsiteY0" fmla="*/ 2755 h 9150"/>
              <a:gd name="connsiteX1" fmla="*/ 27 w 10000"/>
              <a:gd name="connsiteY1" fmla="*/ 2073 h 9150"/>
              <a:gd name="connsiteX2" fmla="*/ 29 w 10000"/>
              <a:gd name="connsiteY2" fmla="*/ 5899 h 9150"/>
              <a:gd name="connsiteX3" fmla="*/ 1072 w 10000"/>
              <a:gd name="connsiteY3" fmla="*/ 8865 h 9150"/>
              <a:gd name="connsiteX4" fmla="*/ 2938 w 10000"/>
              <a:gd name="connsiteY4" fmla="*/ 6842 h 9150"/>
              <a:gd name="connsiteX5" fmla="*/ 4793 w 10000"/>
              <a:gd name="connsiteY5" fmla="*/ 6819 h 9150"/>
              <a:gd name="connsiteX6" fmla="*/ 6068 w 10000"/>
              <a:gd name="connsiteY6" fmla="*/ 9142 h 9150"/>
              <a:gd name="connsiteX7" fmla="*/ 10000 w 10000"/>
              <a:gd name="connsiteY7" fmla="*/ 5202 h 9150"/>
              <a:gd name="connsiteX8" fmla="*/ 9019 w 10000"/>
              <a:gd name="connsiteY8" fmla="*/ 1285 h 9150"/>
              <a:gd name="connsiteX9" fmla="*/ 7202 w 10000"/>
              <a:gd name="connsiteY9" fmla="*/ 139 h 9150"/>
              <a:gd name="connsiteX10" fmla="*/ 4832 w 10000"/>
              <a:gd name="connsiteY10" fmla="*/ 1412 h 9150"/>
              <a:gd name="connsiteX11" fmla="*/ 2154 w 10000"/>
              <a:gd name="connsiteY11" fmla="*/ 0 h 9150"/>
              <a:gd name="connsiteX12" fmla="*/ 2421 w 10000"/>
              <a:gd name="connsiteY12" fmla="*/ 2755 h 9150"/>
              <a:gd name="connsiteX0" fmla="*/ 2421 w 18786"/>
              <a:gd name="connsiteY0" fmla="*/ 3011 h 9999"/>
              <a:gd name="connsiteX1" fmla="*/ 27 w 18786"/>
              <a:gd name="connsiteY1" fmla="*/ 2266 h 9999"/>
              <a:gd name="connsiteX2" fmla="*/ 29 w 18786"/>
              <a:gd name="connsiteY2" fmla="*/ 6447 h 9999"/>
              <a:gd name="connsiteX3" fmla="*/ 1072 w 18786"/>
              <a:gd name="connsiteY3" fmla="*/ 9689 h 9999"/>
              <a:gd name="connsiteX4" fmla="*/ 2938 w 18786"/>
              <a:gd name="connsiteY4" fmla="*/ 7478 h 9999"/>
              <a:gd name="connsiteX5" fmla="*/ 4793 w 18786"/>
              <a:gd name="connsiteY5" fmla="*/ 7452 h 9999"/>
              <a:gd name="connsiteX6" fmla="*/ 6068 w 18786"/>
              <a:gd name="connsiteY6" fmla="*/ 9991 h 9999"/>
              <a:gd name="connsiteX7" fmla="*/ 18786 w 18786"/>
              <a:gd name="connsiteY7" fmla="*/ 7675 h 9999"/>
              <a:gd name="connsiteX8" fmla="*/ 9019 w 18786"/>
              <a:gd name="connsiteY8" fmla="*/ 1404 h 9999"/>
              <a:gd name="connsiteX9" fmla="*/ 7202 w 18786"/>
              <a:gd name="connsiteY9" fmla="*/ 152 h 9999"/>
              <a:gd name="connsiteX10" fmla="*/ 4832 w 18786"/>
              <a:gd name="connsiteY10" fmla="*/ 1543 h 9999"/>
              <a:gd name="connsiteX11" fmla="*/ 2154 w 18786"/>
              <a:gd name="connsiteY11" fmla="*/ 0 h 9999"/>
              <a:gd name="connsiteX12" fmla="*/ 2421 w 18786"/>
              <a:gd name="connsiteY12" fmla="*/ 3011 h 9999"/>
              <a:gd name="connsiteX0" fmla="*/ 1289 w 10000"/>
              <a:gd name="connsiteY0" fmla="*/ 3011 h 10000"/>
              <a:gd name="connsiteX1" fmla="*/ 14 w 10000"/>
              <a:gd name="connsiteY1" fmla="*/ 2266 h 10000"/>
              <a:gd name="connsiteX2" fmla="*/ 15 w 10000"/>
              <a:gd name="connsiteY2" fmla="*/ 6448 h 10000"/>
              <a:gd name="connsiteX3" fmla="*/ 571 w 10000"/>
              <a:gd name="connsiteY3" fmla="*/ 9690 h 10000"/>
              <a:gd name="connsiteX4" fmla="*/ 1564 w 10000"/>
              <a:gd name="connsiteY4" fmla="*/ 7479 h 10000"/>
              <a:gd name="connsiteX5" fmla="*/ 2551 w 10000"/>
              <a:gd name="connsiteY5" fmla="*/ 7453 h 10000"/>
              <a:gd name="connsiteX6" fmla="*/ 3230 w 10000"/>
              <a:gd name="connsiteY6" fmla="*/ 9992 h 10000"/>
              <a:gd name="connsiteX7" fmla="*/ 10000 w 10000"/>
              <a:gd name="connsiteY7" fmla="*/ 7676 h 10000"/>
              <a:gd name="connsiteX8" fmla="*/ 7517 w 10000"/>
              <a:gd name="connsiteY8" fmla="*/ 3892 h 10000"/>
              <a:gd name="connsiteX9" fmla="*/ 3834 w 10000"/>
              <a:gd name="connsiteY9" fmla="*/ 152 h 10000"/>
              <a:gd name="connsiteX10" fmla="*/ 2572 w 10000"/>
              <a:gd name="connsiteY10" fmla="*/ 1543 h 10000"/>
              <a:gd name="connsiteX11" fmla="*/ 1147 w 10000"/>
              <a:gd name="connsiteY11" fmla="*/ 0 h 10000"/>
              <a:gd name="connsiteX12" fmla="*/ 1289 w 10000"/>
              <a:gd name="connsiteY12" fmla="*/ 3011 h 10000"/>
              <a:gd name="connsiteX0" fmla="*/ 1289 w 10000"/>
              <a:gd name="connsiteY0" fmla="*/ 3011 h 10000"/>
              <a:gd name="connsiteX1" fmla="*/ 14 w 10000"/>
              <a:gd name="connsiteY1" fmla="*/ 2266 h 10000"/>
              <a:gd name="connsiteX2" fmla="*/ 15 w 10000"/>
              <a:gd name="connsiteY2" fmla="*/ 6448 h 10000"/>
              <a:gd name="connsiteX3" fmla="*/ 571 w 10000"/>
              <a:gd name="connsiteY3" fmla="*/ 9690 h 10000"/>
              <a:gd name="connsiteX4" fmla="*/ 1564 w 10000"/>
              <a:gd name="connsiteY4" fmla="*/ 7479 h 10000"/>
              <a:gd name="connsiteX5" fmla="*/ 2551 w 10000"/>
              <a:gd name="connsiteY5" fmla="*/ 7453 h 10000"/>
              <a:gd name="connsiteX6" fmla="*/ 3230 w 10000"/>
              <a:gd name="connsiteY6" fmla="*/ 9992 h 10000"/>
              <a:gd name="connsiteX7" fmla="*/ 10000 w 10000"/>
              <a:gd name="connsiteY7" fmla="*/ 7676 h 10000"/>
              <a:gd name="connsiteX8" fmla="*/ 7517 w 10000"/>
              <a:gd name="connsiteY8" fmla="*/ 3892 h 10000"/>
              <a:gd name="connsiteX9" fmla="*/ 4588 w 10000"/>
              <a:gd name="connsiteY9" fmla="*/ 2640 h 10000"/>
              <a:gd name="connsiteX10" fmla="*/ 2572 w 10000"/>
              <a:gd name="connsiteY10" fmla="*/ 1543 h 10000"/>
              <a:gd name="connsiteX11" fmla="*/ 1147 w 10000"/>
              <a:gd name="connsiteY11" fmla="*/ 0 h 10000"/>
              <a:gd name="connsiteX12" fmla="*/ 1289 w 10000"/>
              <a:gd name="connsiteY12" fmla="*/ 3011 h 10000"/>
              <a:gd name="connsiteX0" fmla="*/ 0 w 11125"/>
              <a:gd name="connsiteY0" fmla="*/ 372 h 10098"/>
              <a:gd name="connsiteX1" fmla="*/ 1139 w 11125"/>
              <a:gd name="connsiteY1" fmla="*/ 2364 h 10098"/>
              <a:gd name="connsiteX2" fmla="*/ 1140 w 11125"/>
              <a:gd name="connsiteY2" fmla="*/ 6546 h 10098"/>
              <a:gd name="connsiteX3" fmla="*/ 1696 w 11125"/>
              <a:gd name="connsiteY3" fmla="*/ 9788 h 10098"/>
              <a:gd name="connsiteX4" fmla="*/ 2689 w 11125"/>
              <a:gd name="connsiteY4" fmla="*/ 7577 h 10098"/>
              <a:gd name="connsiteX5" fmla="*/ 3676 w 11125"/>
              <a:gd name="connsiteY5" fmla="*/ 7551 h 10098"/>
              <a:gd name="connsiteX6" fmla="*/ 4355 w 11125"/>
              <a:gd name="connsiteY6" fmla="*/ 10090 h 10098"/>
              <a:gd name="connsiteX7" fmla="*/ 11125 w 11125"/>
              <a:gd name="connsiteY7" fmla="*/ 7774 h 10098"/>
              <a:gd name="connsiteX8" fmla="*/ 8642 w 11125"/>
              <a:gd name="connsiteY8" fmla="*/ 3990 h 10098"/>
              <a:gd name="connsiteX9" fmla="*/ 5713 w 11125"/>
              <a:gd name="connsiteY9" fmla="*/ 2738 h 10098"/>
              <a:gd name="connsiteX10" fmla="*/ 3697 w 11125"/>
              <a:gd name="connsiteY10" fmla="*/ 1641 h 10098"/>
              <a:gd name="connsiteX11" fmla="*/ 2272 w 11125"/>
              <a:gd name="connsiteY11" fmla="*/ 98 h 10098"/>
              <a:gd name="connsiteX12" fmla="*/ 0 w 11125"/>
              <a:gd name="connsiteY12" fmla="*/ 372 h 10098"/>
              <a:gd name="connsiteX0" fmla="*/ 0 w 11125"/>
              <a:gd name="connsiteY0" fmla="*/ 372 h 10098"/>
              <a:gd name="connsiteX1" fmla="*/ 1743 w 11125"/>
              <a:gd name="connsiteY1" fmla="*/ 3857 h 10098"/>
              <a:gd name="connsiteX2" fmla="*/ 1140 w 11125"/>
              <a:gd name="connsiteY2" fmla="*/ 6546 h 10098"/>
              <a:gd name="connsiteX3" fmla="*/ 1696 w 11125"/>
              <a:gd name="connsiteY3" fmla="*/ 9788 h 10098"/>
              <a:gd name="connsiteX4" fmla="*/ 2689 w 11125"/>
              <a:gd name="connsiteY4" fmla="*/ 7577 h 10098"/>
              <a:gd name="connsiteX5" fmla="*/ 3676 w 11125"/>
              <a:gd name="connsiteY5" fmla="*/ 7551 h 10098"/>
              <a:gd name="connsiteX6" fmla="*/ 4355 w 11125"/>
              <a:gd name="connsiteY6" fmla="*/ 10090 h 10098"/>
              <a:gd name="connsiteX7" fmla="*/ 11125 w 11125"/>
              <a:gd name="connsiteY7" fmla="*/ 7774 h 10098"/>
              <a:gd name="connsiteX8" fmla="*/ 8642 w 11125"/>
              <a:gd name="connsiteY8" fmla="*/ 3990 h 10098"/>
              <a:gd name="connsiteX9" fmla="*/ 5713 w 11125"/>
              <a:gd name="connsiteY9" fmla="*/ 2738 h 10098"/>
              <a:gd name="connsiteX10" fmla="*/ 3697 w 11125"/>
              <a:gd name="connsiteY10" fmla="*/ 1641 h 10098"/>
              <a:gd name="connsiteX11" fmla="*/ 2272 w 11125"/>
              <a:gd name="connsiteY11" fmla="*/ 98 h 10098"/>
              <a:gd name="connsiteX12" fmla="*/ 0 w 11125"/>
              <a:gd name="connsiteY12" fmla="*/ 372 h 10098"/>
              <a:gd name="connsiteX0" fmla="*/ 0 w 11125"/>
              <a:gd name="connsiteY0" fmla="*/ 271 h 9997"/>
              <a:gd name="connsiteX1" fmla="*/ 1743 w 11125"/>
              <a:gd name="connsiteY1" fmla="*/ 3756 h 9997"/>
              <a:gd name="connsiteX2" fmla="*/ 1140 w 11125"/>
              <a:gd name="connsiteY2" fmla="*/ 6445 h 9997"/>
              <a:gd name="connsiteX3" fmla="*/ 1696 w 11125"/>
              <a:gd name="connsiteY3" fmla="*/ 9687 h 9997"/>
              <a:gd name="connsiteX4" fmla="*/ 2689 w 11125"/>
              <a:gd name="connsiteY4" fmla="*/ 7476 h 9997"/>
              <a:gd name="connsiteX5" fmla="*/ 3676 w 11125"/>
              <a:gd name="connsiteY5" fmla="*/ 7450 h 9997"/>
              <a:gd name="connsiteX6" fmla="*/ 4355 w 11125"/>
              <a:gd name="connsiteY6" fmla="*/ 9989 h 9997"/>
              <a:gd name="connsiteX7" fmla="*/ 11125 w 11125"/>
              <a:gd name="connsiteY7" fmla="*/ 7673 h 9997"/>
              <a:gd name="connsiteX8" fmla="*/ 8642 w 11125"/>
              <a:gd name="connsiteY8" fmla="*/ 3889 h 9997"/>
              <a:gd name="connsiteX9" fmla="*/ 5713 w 11125"/>
              <a:gd name="connsiteY9" fmla="*/ 2637 h 9997"/>
              <a:gd name="connsiteX10" fmla="*/ 3697 w 11125"/>
              <a:gd name="connsiteY10" fmla="*/ 1540 h 9997"/>
              <a:gd name="connsiteX11" fmla="*/ 2272 w 11125"/>
              <a:gd name="connsiteY11" fmla="*/ 992 h 9997"/>
              <a:gd name="connsiteX12" fmla="*/ 0 w 11125"/>
              <a:gd name="connsiteY12" fmla="*/ 271 h 9997"/>
              <a:gd name="connsiteX0" fmla="*/ 0 w 10000"/>
              <a:gd name="connsiteY0" fmla="*/ 271 h 10000"/>
              <a:gd name="connsiteX1" fmla="*/ 1567 w 10000"/>
              <a:gd name="connsiteY1" fmla="*/ 3757 h 10000"/>
              <a:gd name="connsiteX2" fmla="*/ 1025 w 10000"/>
              <a:gd name="connsiteY2" fmla="*/ 6447 h 10000"/>
              <a:gd name="connsiteX3" fmla="*/ 1524 w 10000"/>
              <a:gd name="connsiteY3" fmla="*/ 9690 h 10000"/>
              <a:gd name="connsiteX4" fmla="*/ 2417 w 10000"/>
              <a:gd name="connsiteY4" fmla="*/ 7478 h 10000"/>
              <a:gd name="connsiteX5" fmla="*/ 3304 w 10000"/>
              <a:gd name="connsiteY5" fmla="*/ 7452 h 10000"/>
              <a:gd name="connsiteX6" fmla="*/ 3915 w 10000"/>
              <a:gd name="connsiteY6" fmla="*/ 9992 h 10000"/>
              <a:gd name="connsiteX7" fmla="*/ 10000 w 10000"/>
              <a:gd name="connsiteY7" fmla="*/ 7675 h 10000"/>
              <a:gd name="connsiteX8" fmla="*/ 7768 w 10000"/>
              <a:gd name="connsiteY8" fmla="*/ 3890 h 10000"/>
              <a:gd name="connsiteX9" fmla="*/ 5135 w 10000"/>
              <a:gd name="connsiteY9" fmla="*/ 2638 h 10000"/>
              <a:gd name="connsiteX10" fmla="*/ 3594 w 10000"/>
              <a:gd name="connsiteY10" fmla="*/ 2784 h 10000"/>
              <a:gd name="connsiteX11" fmla="*/ 2042 w 10000"/>
              <a:gd name="connsiteY11" fmla="*/ 992 h 10000"/>
              <a:gd name="connsiteX12" fmla="*/ 0 w 10000"/>
              <a:gd name="connsiteY12" fmla="*/ 271 h 10000"/>
              <a:gd name="connsiteX0" fmla="*/ 0 w 10000"/>
              <a:gd name="connsiteY0" fmla="*/ 271 h 10000"/>
              <a:gd name="connsiteX1" fmla="*/ 1567 w 10000"/>
              <a:gd name="connsiteY1" fmla="*/ 3757 h 10000"/>
              <a:gd name="connsiteX2" fmla="*/ 1025 w 10000"/>
              <a:gd name="connsiteY2" fmla="*/ 6447 h 10000"/>
              <a:gd name="connsiteX3" fmla="*/ 1524 w 10000"/>
              <a:gd name="connsiteY3" fmla="*/ 9690 h 10000"/>
              <a:gd name="connsiteX4" fmla="*/ 2417 w 10000"/>
              <a:gd name="connsiteY4" fmla="*/ 7478 h 10000"/>
              <a:gd name="connsiteX5" fmla="*/ 3304 w 10000"/>
              <a:gd name="connsiteY5" fmla="*/ 7452 h 10000"/>
              <a:gd name="connsiteX6" fmla="*/ 3915 w 10000"/>
              <a:gd name="connsiteY6" fmla="*/ 9992 h 10000"/>
              <a:gd name="connsiteX7" fmla="*/ 10000 w 10000"/>
              <a:gd name="connsiteY7" fmla="*/ 7675 h 10000"/>
              <a:gd name="connsiteX8" fmla="*/ 7768 w 10000"/>
              <a:gd name="connsiteY8" fmla="*/ 3890 h 10000"/>
              <a:gd name="connsiteX9" fmla="*/ 5949 w 10000"/>
              <a:gd name="connsiteY9" fmla="*/ 3385 h 10000"/>
              <a:gd name="connsiteX10" fmla="*/ 3594 w 10000"/>
              <a:gd name="connsiteY10" fmla="*/ 2784 h 10000"/>
              <a:gd name="connsiteX11" fmla="*/ 2042 w 10000"/>
              <a:gd name="connsiteY11" fmla="*/ 992 h 10000"/>
              <a:gd name="connsiteX12" fmla="*/ 0 w 10000"/>
              <a:gd name="connsiteY12" fmla="*/ 271 h 10000"/>
              <a:gd name="connsiteX0" fmla="*/ 0 w 10000"/>
              <a:gd name="connsiteY0" fmla="*/ 271 h 10000"/>
              <a:gd name="connsiteX1" fmla="*/ 889 w 10000"/>
              <a:gd name="connsiteY1" fmla="*/ 3757 h 10000"/>
              <a:gd name="connsiteX2" fmla="*/ 1025 w 10000"/>
              <a:gd name="connsiteY2" fmla="*/ 6447 h 10000"/>
              <a:gd name="connsiteX3" fmla="*/ 1524 w 10000"/>
              <a:gd name="connsiteY3" fmla="*/ 9690 h 10000"/>
              <a:gd name="connsiteX4" fmla="*/ 2417 w 10000"/>
              <a:gd name="connsiteY4" fmla="*/ 7478 h 10000"/>
              <a:gd name="connsiteX5" fmla="*/ 3304 w 10000"/>
              <a:gd name="connsiteY5" fmla="*/ 7452 h 10000"/>
              <a:gd name="connsiteX6" fmla="*/ 3915 w 10000"/>
              <a:gd name="connsiteY6" fmla="*/ 9992 h 10000"/>
              <a:gd name="connsiteX7" fmla="*/ 10000 w 10000"/>
              <a:gd name="connsiteY7" fmla="*/ 7675 h 10000"/>
              <a:gd name="connsiteX8" fmla="*/ 7768 w 10000"/>
              <a:gd name="connsiteY8" fmla="*/ 3890 h 10000"/>
              <a:gd name="connsiteX9" fmla="*/ 5949 w 10000"/>
              <a:gd name="connsiteY9" fmla="*/ 3385 h 10000"/>
              <a:gd name="connsiteX10" fmla="*/ 3594 w 10000"/>
              <a:gd name="connsiteY10" fmla="*/ 2784 h 10000"/>
              <a:gd name="connsiteX11" fmla="*/ 2042 w 10000"/>
              <a:gd name="connsiteY11" fmla="*/ 992 h 10000"/>
              <a:gd name="connsiteX12" fmla="*/ 0 w 10000"/>
              <a:gd name="connsiteY12" fmla="*/ 271 h 10000"/>
              <a:gd name="connsiteX0" fmla="*/ 0 w 10000"/>
              <a:gd name="connsiteY0" fmla="*/ 271 h 10000"/>
              <a:gd name="connsiteX1" fmla="*/ 889 w 10000"/>
              <a:gd name="connsiteY1" fmla="*/ 3757 h 10000"/>
              <a:gd name="connsiteX2" fmla="*/ 1974 w 10000"/>
              <a:gd name="connsiteY2" fmla="*/ 6198 h 10000"/>
              <a:gd name="connsiteX3" fmla="*/ 1524 w 10000"/>
              <a:gd name="connsiteY3" fmla="*/ 9690 h 10000"/>
              <a:gd name="connsiteX4" fmla="*/ 2417 w 10000"/>
              <a:gd name="connsiteY4" fmla="*/ 7478 h 10000"/>
              <a:gd name="connsiteX5" fmla="*/ 3304 w 10000"/>
              <a:gd name="connsiteY5" fmla="*/ 7452 h 10000"/>
              <a:gd name="connsiteX6" fmla="*/ 3915 w 10000"/>
              <a:gd name="connsiteY6" fmla="*/ 9992 h 10000"/>
              <a:gd name="connsiteX7" fmla="*/ 10000 w 10000"/>
              <a:gd name="connsiteY7" fmla="*/ 7675 h 10000"/>
              <a:gd name="connsiteX8" fmla="*/ 7768 w 10000"/>
              <a:gd name="connsiteY8" fmla="*/ 3890 h 10000"/>
              <a:gd name="connsiteX9" fmla="*/ 5949 w 10000"/>
              <a:gd name="connsiteY9" fmla="*/ 3385 h 10000"/>
              <a:gd name="connsiteX10" fmla="*/ 3594 w 10000"/>
              <a:gd name="connsiteY10" fmla="*/ 2784 h 10000"/>
              <a:gd name="connsiteX11" fmla="*/ 2042 w 10000"/>
              <a:gd name="connsiteY11" fmla="*/ 992 h 10000"/>
              <a:gd name="connsiteX12" fmla="*/ 0 w 10000"/>
              <a:gd name="connsiteY12" fmla="*/ 271 h 10000"/>
              <a:gd name="connsiteX0" fmla="*/ 0 w 10000"/>
              <a:gd name="connsiteY0" fmla="*/ 271 h 10000"/>
              <a:gd name="connsiteX1" fmla="*/ 889 w 10000"/>
              <a:gd name="connsiteY1" fmla="*/ 3757 h 10000"/>
              <a:gd name="connsiteX2" fmla="*/ 1974 w 10000"/>
              <a:gd name="connsiteY2" fmla="*/ 6198 h 10000"/>
              <a:gd name="connsiteX3" fmla="*/ 2417 w 10000"/>
              <a:gd name="connsiteY3" fmla="*/ 7478 h 10000"/>
              <a:gd name="connsiteX4" fmla="*/ 3304 w 10000"/>
              <a:gd name="connsiteY4" fmla="*/ 7452 h 10000"/>
              <a:gd name="connsiteX5" fmla="*/ 3915 w 10000"/>
              <a:gd name="connsiteY5" fmla="*/ 9992 h 10000"/>
              <a:gd name="connsiteX6" fmla="*/ 10000 w 10000"/>
              <a:gd name="connsiteY6" fmla="*/ 7675 h 10000"/>
              <a:gd name="connsiteX7" fmla="*/ 7768 w 10000"/>
              <a:gd name="connsiteY7" fmla="*/ 3890 h 10000"/>
              <a:gd name="connsiteX8" fmla="*/ 5949 w 10000"/>
              <a:gd name="connsiteY8" fmla="*/ 3385 h 10000"/>
              <a:gd name="connsiteX9" fmla="*/ 3594 w 10000"/>
              <a:gd name="connsiteY9" fmla="*/ 2784 h 10000"/>
              <a:gd name="connsiteX10" fmla="*/ 2042 w 10000"/>
              <a:gd name="connsiteY10" fmla="*/ 992 h 10000"/>
              <a:gd name="connsiteX11" fmla="*/ 0 w 10000"/>
              <a:gd name="connsiteY11" fmla="*/ 271 h 10000"/>
              <a:gd name="connsiteX0" fmla="*/ 0 w 10000"/>
              <a:gd name="connsiteY0" fmla="*/ 271 h 9992"/>
              <a:gd name="connsiteX1" fmla="*/ 889 w 10000"/>
              <a:gd name="connsiteY1" fmla="*/ 3757 h 9992"/>
              <a:gd name="connsiteX2" fmla="*/ 1974 w 10000"/>
              <a:gd name="connsiteY2" fmla="*/ 6198 h 9992"/>
              <a:gd name="connsiteX3" fmla="*/ 2417 w 10000"/>
              <a:gd name="connsiteY3" fmla="*/ 7478 h 9992"/>
              <a:gd name="connsiteX4" fmla="*/ 3915 w 10000"/>
              <a:gd name="connsiteY4" fmla="*/ 9992 h 9992"/>
              <a:gd name="connsiteX5" fmla="*/ 10000 w 10000"/>
              <a:gd name="connsiteY5" fmla="*/ 7675 h 9992"/>
              <a:gd name="connsiteX6" fmla="*/ 7768 w 10000"/>
              <a:gd name="connsiteY6" fmla="*/ 3890 h 9992"/>
              <a:gd name="connsiteX7" fmla="*/ 5949 w 10000"/>
              <a:gd name="connsiteY7" fmla="*/ 3385 h 9992"/>
              <a:gd name="connsiteX8" fmla="*/ 3594 w 10000"/>
              <a:gd name="connsiteY8" fmla="*/ 2784 h 9992"/>
              <a:gd name="connsiteX9" fmla="*/ 2042 w 10000"/>
              <a:gd name="connsiteY9" fmla="*/ 992 h 9992"/>
              <a:gd name="connsiteX10" fmla="*/ 0 w 10000"/>
              <a:gd name="connsiteY10" fmla="*/ 271 h 9992"/>
              <a:gd name="connsiteX0" fmla="*/ 0 w 10000"/>
              <a:gd name="connsiteY0" fmla="*/ 271 h 10000"/>
              <a:gd name="connsiteX1" fmla="*/ 889 w 10000"/>
              <a:gd name="connsiteY1" fmla="*/ 3760 h 10000"/>
              <a:gd name="connsiteX2" fmla="*/ 1974 w 10000"/>
              <a:gd name="connsiteY2" fmla="*/ 6203 h 10000"/>
              <a:gd name="connsiteX3" fmla="*/ 2417 w 10000"/>
              <a:gd name="connsiteY3" fmla="*/ 8729 h 10000"/>
              <a:gd name="connsiteX4" fmla="*/ 3915 w 10000"/>
              <a:gd name="connsiteY4" fmla="*/ 10000 h 10000"/>
              <a:gd name="connsiteX5" fmla="*/ 10000 w 10000"/>
              <a:gd name="connsiteY5" fmla="*/ 7681 h 10000"/>
              <a:gd name="connsiteX6" fmla="*/ 7768 w 10000"/>
              <a:gd name="connsiteY6" fmla="*/ 3893 h 10000"/>
              <a:gd name="connsiteX7" fmla="*/ 5949 w 10000"/>
              <a:gd name="connsiteY7" fmla="*/ 3388 h 10000"/>
              <a:gd name="connsiteX8" fmla="*/ 3594 w 10000"/>
              <a:gd name="connsiteY8" fmla="*/ 2786 h 10000"/>
              <a:gd name="connsiteX9" fmla="*/ 2042 w 10000"/>
              <a:gd name="connsiteY9" fmla="*/ 993 h 10000"/>
              <a:gd name="connsiteX10" fmla="*/ 0 w 10000"/>
              <a:gd name="connsiteY10" fmla="*/ 271 h 10000"/>
              <a:gd name="connsiteX0" fmla="*/ 0 w 9864"/>
              <a:gd name="connsiteY0" fmla="*/ 373 h 9106"/>
              <a:gd name="connsiteX1" fmla="*/ 753 w 9864"/>
              <a:gd name="connsiteY1" fmla="*/ 2866 h 9106"/>
              <a:gd name="connsiteX2" fmla="*/ 1838 w 9864"/>
              <a:gd name="connsiteY2" fmla="*/ 5309 h 9106"/>
              <a:gd name="connsiteX3" fmla="*/ 2281 w 9864"/>
              <a:gd name="connsiteY3" fmla="*/ 7835 h 9106"/>
              <a:gd name="connsiteX4" fmla="*/ 3779 w 9864"/>
              <a:gd name="connsiteY4" fmla="*/ 9106 h 9106"/>
              <a:gd name="connsiteX5" fmla="*/ 9864 w 9864"/>
              <a:gd name="connsiteY5" fmla="*/ 6787 h 9106"/>
              <a:gd name="connsiteX6" fmla="*/ 7632 w 9864"/>
              <a:gd name="connsiteY6" fmla="*/ 2999 h 9106"/>
              <a:gd name="connsiteX7" fmla="*/ 5813 w 9864"/>
              <a:gd name="connsiteY7" fmla="*/ 2494 h 9106"/>
              <a:gd name="connsiteX8" fmla="*/ 3458 w 9864"/>
              <a:gd name="connsiteY8" fmla="*/ 1892 h 9106"/>
              <a:gd name="connsiteX9" fmla="*/ 1906 w 9864"/>
              <a:gd name="connsiteY9" fmla="*/ 99 h 9106"/>
              <a:gd name="connsiteX10" fmla="*/ 0 w 9864"/>
              <a:gd name="connsiteY10" fmla="*/ 373 h 9106"/>
              <a:gd name="connsiteX0" fmla="*/ 0 w 10000"/>
              <a:gd name="connsiteY0" fmla="*/ 409 h 9002"/>
              <a:gd name="connsiteX1" fmla="*/ 763 w 10000"/>
              <a:gd name="connsiteY1" fmla="*/ 3146 h 9002"/>
              <a:gd name="connsiteX2" fmla="*/ 1863 w 10000"/>
              <a:gd name="connsiteY2" fmla="*/ 5829 h 9002"/>
              <a:gd name="connsiteX3" fmla="*/ 2312 w 10000"/>
              <a:gd name="connsiteY3" fmla="*/ 8603 h 9002"/>
              <a:gd name="connsiteX4" fmla="*/ 3968 w 10000"/>
              <a:gd name="connsiteY4" fmla="*/ 8905 h 9002"/>
              <a:gd name="connsiteX5" fmla="*/ 10000 w 10000"/>
              <a:gd name="connsiteY5" fmla="*/ 7452 h 9002"/>
              <a:gd name="connsiteX6" fmla="*/ 7737 w 10000"/>
              <a:gd name="connsiteY6" fmla="*/ 3292 h 9002"/>
              <a:gd name="connsiteX7" fmla="*/ 5893 w 10000"/>
              <a:gd name="connsiteY7" fmla="*/ 2738 h 9002"/>
              <a:gd name="connsiteX8" fmla="*/ 3506 w 10000"/>
              <a:gd name="connsiteY8" fmla="*/ 2077 h 9002"/>
              <a:gd name="connsiteX9" fmla="*/ 1932 w 10000"/>
              <a:gd name="connsiteY9" fmla="*/ 108 h 9002"/>
              <a:gd name="connsiteX10" fmla="*/ 0 w 10000"/>
              <a:gd name="connsiteY10" fmla="*/ 409 h 9002"/>
              <a:gd name="connsiteX0" fmla="*/ 0 w 10000"/>
              <a:gd name="connsiteY0" fmla="*/ 454 h 9892"/>
              <a:gd name="connsiteX1" fmla="*/ 763 w 10000"/>
              <a:gd name="connsiteY1" fmla="*/ 3495 h 9892"/>
              <a:gd name="connsiteX2" fmla="*/ 1863 w 10000"/>
              <a:gd name="connsiteY2" fmla="*/ 6475 h 9892"/>
              <a:gd name="connsiteX3" fmla="*/ 2862 w 10000"/>
              <a:gd name="connsiteY3" fmla="*/ 8038 h 9892"/>
              <a:gd name="connsiteX4" fmla="*/ 3968 w 10000"/>
              <a:gd name="connsiteY4" fmla="*/ 9892 h 9892"/>
              <a:gd name="connsiteX5" fmla="*/ 10000 w 10000"/>
              <a:gd name="connsiteY5" fmla="*/ 8278 h 9892"/>
              <a:gd name="connsiteX6" fmla="*/ 7737 w 10000"/>
              <a:gd name="connsiteY6" fmla="*/ 3657 h 9892"/>
              <a:gd name="connsiteX7" fmla="*/ 5893 w 10000"/>
              <a:gd name="connsiteY7" fmla="*/ 3042 h 9892"/>
              <a:gd name="connsiteX8" fmla="*/ 3506 w 10000"/>
              <a:gd name="connsiteY8" fmla="*/ 2307 h 9892"/>
              <a:gd name="connsiteX9" fmla="*/ 1932 w 10000"/>
              <a:gd name="connsiteY9" fmla="*/ 120 h 9892"/>
              <a:gd name="connsiteX10" fmla="*/ 0 w 10000"/>
              <a:gd name="connsiteY10" fmla="*/ 454 h 9892"/>
              <a:gd name="connsiteX0" fmla="*/ 0 w 10000"/>
              <a:gd name="connsiteY0" fmla="*/ 459 h 10000"/>
              <a:gd name="connsiteX1" fmla="*/ 763 w 10000"/>
              <a:gd name="connsiteY1" fmla="*/ 3533 h 10000"/>
              <a:gd name="connsiteX2" fmla="*/ 2275 w 10000"/>
              <a:gd name="connsiteY2" fmla="*/ 6546 h 10000"/>
              <a:gd name="connsiteX3" fmla="*/ 2862 w 10000"/>
              <a:gd name="connsiteY3" fmla="*/ 8126 h 10000"/>
              <a:gd name="connsiteX4" fmla="*/ 3968 w 10000"/>
              <a:gd name="connsiteY4" fmla="*/ 10000 h 10000"/>
              <a:gd name="connsiteX5" fmla="*/ 10000 w 10000"/>
              <a:gd name="connsiteY5" fmla="*/ 8368 h 10000"/>
              <a:gd name="connsiteX6" fmla="*/ 7737 w 10000"/>
              <a:gd name="connsiteY6" fmla="*/ 3697 h 10000"/>
              <a:gd name="connsiteX7" fmla="*/ 5893 w 10000"/>
              <a:gd name="connsiteY7" fmla="*/ 3075 h 10000"/>
              <a:gd name="connsiteX8" fmla="*/ 3506 w 10000"/>
              <a:gd name="connsiteY8" fmla="*/ 2332 h 10000"/>
              <a:gd name="connsiteX9" fmla="*/ 1932 w 10000"/>
              <a:gd name="connsiteY9" fmla="*/ 121 h 10000"/>
              <a:gd name="connsiteX10" fmla="*/ 0 w 10000"/>
              <a:gd name="connsiteY10" fmla="*/ 459 h 10000"/>
              <a:gd name="connsiteX0" fmla="*/ 0 w 10000"/>
              <a:gd name="connsiteY0" fmla="*/ 459 h 10000"/>
              <a:gd name="connsiteX1" fmla="*/ 763 w 10000"/>
              <a:gd name="connsiteY1" fmla="*/ 3533 h 10000"/>
              <a:gd name="connsiteX2" fmla="*/ 2825 w 10000"/>
              <a:gd name="connsiteY2" fmla="*/ 6546 h 10000"/>
              <a:gd name="connsiteX3" fmla="*/ 2862 w 10000"/>
              <a:gd name="connsiteY3" fmla="*/ 8126 h 10000"/>
              <a:gd name="connsiteX4" fmla="*/ 3968 w 10000"/>
              <a:gd name="connsiteY4" fmla="*/ 10000 h 10000"/>
              <a:gd name="connsiteX5" fmla="*/ 10000 w 10000"/>
              <a:gd name="connsiteY5" fmla="*/ 8368 h 10000"/>
              <a:gd name="connsiteX6" fmla="*/ 7737 w 10000"/>
              <a:gd name="connsiteY6" fmla="*/ 3697 h 10000"/>
              <a:gd name="connsiteX7" fmla="*/ 5893 w 10000"/>
              <a:gd name="connsiteY7" fmla="*/ 3075 h 10000"/>
              <a:gd name="connsiteX8" fmla="*/ 3506 w 10000"/>
              <a:gd name="connsiteY8" fmla="*/ 2332 h 10000"/>
              <a:gd name="connsiteX9" fmla="*/ 1932 w 10000"/>
              <a:gd name="connsiteY9" fmla="*/ 121 h 10000"/>
              <a:gd name="connsiteX10" fmla="*/ 0 w 10000"/>
              <a:gd name="connsiteY10" fmla="*/ 459 h 10000"/>
              <a:gd name="connsiteX0" fmla="*/ 0 w 10000"/>
              <a:gd name="connsiteY0" fmla="*/ 459 h 10000"/>
              <a:gd name="connsiteX1" fmla="*/ 1450 w 10000"/>
              <a:gd name="connsiteY1" fmla="*/ 2919 h 10000"/>
              <a:gd name="connsiteX2" fmla="*/ 2825 w 10000"/>
              <a:gd name="connsiteY2" fmla="*/ 6546 h 10000"/>
              <a:gd name="connsiteX3" fmla="*/ 2862 w 10000"/>
              <a:gd name="connsiteY3" fmla="*/ 8126 h 10000"/>
              <a:gd name="connsiteX4" fmla="*/ 3968 w 10000"/>
              <a:gd name="connsiteY4" fmla="*/ 10000 h 10000"/>
              <a:gd name="connsiteX5" fmla="*/ 10000 w 10000"/>
              <a:gd name="connsiteY5" fmla="*/ 8368 h 10000"/>
              <a:gd name="connsiteX6" fmla="*/ 7737 w 10000"/>
              <a:gd name="connsiteY6" fmla="*/ 3697 h 10000"/>
              <a:gd name="connsiteX7" fmla="*/ 5893 w 10000"/>
              <a:gd name="connsiteY7" fmla="*/ 3075 h 10000"/>
              <a:gd name="connsiteX8" fmla="*/ 3506 w 10000"/>
              <a:gd name="connsiteY8" fmla="*/ 2332 h 10000"/>
              <a:gd name="connsiteX9" fmla="*/ 1932 w 10000"/>
              <a:gd name="connsiteY9" fmla="*/ 121 h 10000"/>
              <a:gd name="connsiteX10" fmla="*/ 0 w 10000"/>
              <a:gd name="connsiteY10" fmla="*/ 459 h 10000"/>
              <a:gd name="connsiteX0" fmla="*/ 0 w 10000"/>
              <a:gd name="connsiteY0" fmla="*/ 459 h 10000"/>
              <a:gd name="connsiteX1" fmla="*/ 762 w 10000"/>
              <a:gd name="connsiteY1" fmla="*/ 3840 h 10000"/>
              <a:gd name="connsiteX2" fmla="*/ 2825 w 10000"/>
              <a:gd name="connsiteY2" fmla="*/ 6546 h 10000"/>
              <a:gd name="connsiteX3" fmla="*/ 2862 w 10000"/>
              <a:gd name="connsiteY3" fmla="*/ 8126 h 10000"/>
              <a:gd name="connsiteX4" fmla="*/ 3968 w 10000"/>
              <a:gd name="connsiteY4" fmla="*/ 10000 h 10000"/>
              <a:gd name="connsiteX5" fmla="*/ 10000 w 10000"/>
              <a:gd name="connsiteY5" fmla="*/ 8368 h 10000"/>
              <a:gd name="connsiteX6" fmla="*/ 7737 w 10000"/>
              <a:gd name="connsiteY6" fmla="*/ 3697 h 10000"/>
              <a:gd name="connsiteX7" fmla="*/ 5893 w 10000"/>
              <a:gd name="connsiteY7" fmla="*/ 3075 h 10000"/>
              <a:gd name="connsiteX8" fmla="*/ 3506 w 10000"/>
              <a:gd name="connsiteY8" fmla="*/ 2332 h 10000"/>
              <a:gd name="connsiteX9" fmla="*/ 1932 w 10000"/>
              <a:gd name="connsiteY9" fmla="*/ 121 h 10000"/>
              <a:gd name="connsiteX10" fmla="*/ 0 w 10000"/>
              <a:gd name="connsiteY10" fmla="*/ 459 h 10000"/>
              <a:gd name="connsiteX0" fmla="*/ 0 w 10000"/>
              <a:gd name="connsiteY0" fmla="*/ 459 h 10000"/>
              <a:gd name="connsiteX1" fmla="*/ 1174 w 10000"/>
              <a:gd name="connsiteY1" fmla="*/ 3533 h 10000"/>
              <a:gd name="connsiteX2" fmla="*/ 2825 w 10000"/>
              <a:gd name="connsiteY2" fmla="*/ 6546 h 10000"/>
              <a:gd name="connsiteX3" fmla="*/ 2862 w 10000"/>
              <a:gd name="connsiteY3" fmla="*/ 8126 h 10000"/>
              <a:gd name="connsiteX4" fmla="*/ 3968 w 10000"/>
              <a:gd name="connsiteY4" fmla="*/ 10000 h 10000"/>
              <a:gd name="connsiteX5" fmla="*/ 10000 w 10000"/>
              <a:gd name="connsiteY5" fmla="*/ 8368 h 10000"/>
              <a:gd name="connsiteX6" fmla="*/ 7737 w 10000"/>
              <a:gd name="connsiteY6" fmla="*/ 3697 h 10000"/>
              <a:gd name="connsiteX7" fmla="*/ 5893 w 10000"/>
              <a:gd name="connsiteY7" fmla="*/ 3075 h 10000"/>
              <a:gd name="connsiteX8" fmla="*/ 3506 w 10000"/>
              <a:gd name="connsiteY8" fmla="*/ 2332 h 10000"/>
              <a:gd name="connsiteX9" fmla="*/ 1932 w 10000"/>
              <a:gd name="connsiteY9" fmla="*/ 121 h 10000"/>
              <a:gd name="connsiteX10" fmla="*/ 0 w 10000"/>
              <a:gd name="connsiteY10" fmla="*/ 459 h 10000"/>
              <a:gd name="connsiteX0" fmla="*/ 0 w 10000"/>
              <a:gd name="connsiteY0" fmla="*/ 459 h 10000"/>
              <a:gd name="connsiteX1" fmla="*/ 1174 w 10000"/>
              <a:gd name="connsiteY1" fmla="*/ 3533 h 10000"/>
              <a:gd name="connsiteX2" fmla="*/ 2862 w 10000"/>
              <a:gd name="connsiteY2" fmla="*/ 8126 h 10000"/>
              <a:gd name="connsiteX3" fmla="*/ 3968 w 10000"/>
              <a:gd name="connsiteY3" fmla="*/ 10000 h 10000"/>
              <a:gd name="connsiteX4" fmla="*/ 10000 w 10000"/>
              <a:gd name="connsiteY4" fmla="*/ 8368 h 10000"/>
              <a:gd name="connsiteX5" fmla="*/ 7737 w 10000"/>
              <a:gd name="connsiteY5" fmla="*/ 3697 h 10000"/>
              <a:gd name="connsiteX6" fmla="*/ 5893 w 10000"/>
              <a:gd name="connsiteY6" fmla="*/ 3075 h 10000"/>
              <a:gd name="connsiteX7" fmla="*/ 3506 w 10000"/>
              <a:gd name="connsiteY7" fmla="*/ 2332 h 10000"/>
              <a:gd name="connsiteX8" fmla="*/ 1932 w 10000"/>
              <a:gd name="connsiteY8" fmla="*/ 121 h 10000"/>
              <a:gd name="connsiteX9" fmla="*/ 0 w 10000"/>
              <a:gd name="connsiteY9" fmla="*/ 459 h 10000"/>
              <a:gd name="connsiteX0" fmla="*/ 0 w 10000"/>
              <a:gd name="connsiteY0" fmla="*/ 459 h 11229"/>
              <a:gd name="connsiteX1" fmla="*/ 1174 w 10000"/>
              <a:gd name="connsiteY1" fmla="*/ 3533 h 11229"/>
              <a:gd name="connsiteX2" fmla="*/ 2862 w 10000"/>
              <a:gd name="connsiteY2" fmla="*/ 8126 h 11229"/>
              <a:gd name="connsiteX3" fmla="*/ 9605 w 10000"/>
              <a:gd name="connsiteY3" fmla="*/ 11229 h 11229"/>
              <a:gd name="connsiteX4" fmla="*/ 10000 w 10000"/>
              <a:gd name="connsiteY4" fmla="*/ 8368 h 11229"/>
              <a:gd name="connsiteX5" fmla="*/ 7737 w 10000"/>
              <a:gd name="connsiteY5" fmla="*/ 3697 h 11229"/>
              <a:gd name="connsiteX6" fmla="*/ 5893 w 10000"/>
              <a:gd name="connsiteY6" fmla="*/ 3075 h 11229"/>
              <a:gd name="connsiteX7" fmla="*/ 3506 w 10000"/>
              <a:gd name="connsiteY7" fmla="*/ 2332 h 11229"/>
              <a:gd name="connsiteX8" fmla="*/ 1932 w 10000"/>
              <a:gd name="connsiteY8" fmla="*/ 121 h 11229"/>
              <a:gd name="connsiteX9" fmla="*/ 0 w 10000"/>
              <a:gd name="connsiteY9" fmla="*/ 459 h 11229"/>
              <a:gd name="connsiteX0" fmla="*/ 0 w 10000"/>
              <a:gd name="connsiteY0" fmla="*/ 459 h 11229"/>
              <a:gd name="connsiteX1" fmla="*/ 1174 w 10000"/>
              <a:gd name="connsiteY1" fmla="*/ 3533 h 11229"/>
              <a:gd name="connsiteX2" fmla="*/ 8087 w 10000"/>
              <a:gd name="connsiteY2" fmla="*/ 9355 h 11229"/>
              <a:gd name="connsiteX3" fmla="*/ 9605 w 10000"/>
              <a:gd name="connsiteY3" fmla="*/ 11229 h 11229"/>
              <a:gd name="connsiteX4" fmla="*/ 10000 w 10000"/>
              <a:gd name="connsiteY4" fmla="*/ 8368 h 11229"/>
              <a:gd name="connsiteX5" fmla="*/ 7737 w 10000"/>
              <a:gd name="connsiteY5" fmla="*/ 3697 h 11229"/>
              <a:gd name="connsiteX6" fmla="*/ 5893 w 10000"/>
              <a:gd name="connsiteY6" fmla="*/ 3075 h 11229"/>
              <a:gd name="connsiteX7" fmla="*/ 3506 w 10000"/>
              <a:gd name="connsiteY7" fmla="*/ 2332 h 11229"/>
              <a:gd name="connsiteX8" fmla="*/ 1932 w 10000"/>
              <a:gd name="connsiteY8" fmla="*/ 121 h 11229"/>
              <a:gd name="connsiteX9" fmla="*/ 0 w 10000"/>
              <a:gd name="connsiteY9" fmla="*/ 459 h 11229"/>
              <a:gd name="connsiteX0" fmla="*/ 0 w 10000"/>
              <a:gd name="connsiteY0" fmla="*/ 459 h 11229"/>
              <a:gd name="connsiteX1" fmla="*/ 1174 w 10000"/>
              <a:gd name="connsiteY1" fmla="*/ 3533 h 11229"/>
              <a:gd name="connsiteX2" fmla="*/ 3900 w 10000"/>
              <a:gd name="connsiteY2" fmla="*/ 5636 h 11229"/>
              <a:gd name="connsiteX3" fmla="*/ 8087 w 10000"/>
              <a:gd name="connsiteY3" fmla="*/ 9355 h 11229"/>
              <a:gd name="connsiteX4" fmla="*/ 9605 w 10000"/>
              <a:gd name="connsiteY4" fmla="*/ 11229 h 11229"/>
              <a:gd name="connsiteX5" fmla="*/ 10000 w 10000"/>
              <a:gd name="connsiteY5" fmla="*/ 8368 h 11229"/>
              <a:gd name="connsiteX6" fmla="*/ 7737 w 10000"/>
              <a:gd name="connsiteY6" fmla="*/ 3697 h 11229"/>
              <a:gd name="connsiteX7" fmla="*/ 5893 w 10000"/>
              <a:gd name="connsiteY7" fmla="*/ 3075 h 11229"/>
              <a:gd name="connsiteX8" fmla="*/ 3506 w 10000"/>
              <a:gd name="connsiteY8" fmla="*/ 2332 h 11229"/>
              <a:gd name="connsiteX9" fmla="*/ 1932 w 10000"/>
              <a:gd name="connsiteY9" fmla="*/ 121 h 11229"/>
              <a:gd name="connsiteX10" fmla="*/ 0 w 10000"/>
              <a:gd name="connsiteY10" fmla="*/ 459 h 11229"/>
              <a:gd name="connsiteX0" fmla="*/ 0 w 10000"/>
              <a:gd name="connsiteY0" fmla="*/ 459 h 11229"/>
              <a:gd name="connsiteX1" fmla="*/ 1174 w 10000"/>
              <a:gd name="connsiteY1" fmla="*/ 3533 h 11229"/>
              <a:gd name="connsiteX2" fmla="*/ 3900 w 10000"/>
              <a:gd name="connsiteY2" fmla="*/ 5636 h 11229"/>
              <a:gd name="connsiteX3" fmla="*/ 4862 w 10000"/>
              <a:gd name="connsiteY3" fmla="*/ 10243 h 11229"/>
              <a:gd name="connsiteX4" fmla="*/ 8087 w 10000"/>
              <a:gd name="connsiteY4" fmla="*/ 9355 h 11229"/>
              <a:gd name="connsiteX5" fmla="*/ 9605 w 10000"/>
              <a:gd name="connsiteY5" fmla="*/ 11229 h 11229"/>
              <a:gd name="connsiteX6" fmla="*/ 10000 w 10000"/>
              <a:gd name="connsiteY6" fmla="*/ 8368 h 11229"/>
              <a:gd name="connsiteX7" fmla="*/ 7737 w 10000"/>
              <a:gd name="connsiteY7" fmla="*/ 3697 h 11229"/>
              <a:gd name="connsiteX8" fmla="*/ 5893 w 10000"/>
              <a:gd name="connsiteY8" fmla="*/ 3075 h 11229"/>
              <a:gd name="connsiteX9" fmla="*/ 3506 w 10000"/>
              <a:gd name="connsiteY9" fmla="*/ 2332 h 11229"/>
              <a:gd name="connsiteX10" fmla="*/ 1932 w 10000"/>
              <a:gd name="connsiteY10" fmla="*/ 121 h 11229"/>
              <a:gd name="connsiteX11" fmla="*/ 0 w 10000"/>
              <a:gd name="connsiteY11" fmla="*/ 459 h 11229"/>
              <a:gd name="connsiteX0" fmla="*/ 0 w 10000"/>
              <a:gd name="connsiteY0" fmla="*/ 459 h 11229"/>
              <a:gd name="connsiteX1" fmla="*/ 1174 w 10000"/>
              <a:gd name="connsiteY1" fmla="*/ 3533 h 11229"/>
              <a:gd name="connsiteX2" fmla="*/ 3900 w 10000"/>
              <a:gd name="connsiteY2" fmla="*/ 5636 h 11229"/>
              <a:gd name="connsiteX3" fmla="*/ 4862 w 10000"/>
              <a:gd name="connsiteY3" fmla="*/ 10243 h 11229"/>
              <a:gd name="connsiteX4" fmla="*/ 8087 w 10000"/>
              <a:gd name="connsiteY4" fmla="*/ 9355 h 11229"/>
              <a:gd name="connsiteX5" fmla="*/ 9605 w 10000"/>
              <a:gd name="connsiteY5" fmla="*/ 11229 h 11229"/>
              <a:gd name="connsiteX6" fmla="*/ 10000 w 10000"/>
              <a:gd name="connsiteY6" fmla="*/ 8368 h 11229"/>
              <a:gd name="connsiteX7" fmla="*/ 7737 w 10000"/>
              <a:gd name="connsiteY7" fmla="*/ 3697 h 11229"/>
              <a:gd name="connsiteX8" fmla="*/ 5893 w 10000"/>
              <a:gd name="connsiteY8" fmla="*/ 3075 h 11229"/>
              <a:gd name="connsiteX9" fmla="*/ 3506 w 10000"/>
              <a:gd name="connsiteY9" fmla="*/ 2332 h 11229"/>
              <a:gd name="connsiteX10" fmla="*/ 1932 w 10000"/>
              <a:gd name="connsiteY10" fmla="*/ 121 h 11229"/>
              <a:gd name="connsiteX11" fmla="*/ 0 w 10000"/>
              <a:gd name="connsiteY11" fmla="*/ 459 h 11229"/>
              <a:gd name="connsiteX0" fmla="*/ 0 w 10000"/>
              <a:gd name="connsiteY0" fmla="*/ 459 h 11229"/>
              <a:gd name="connsiteX1" fmla="*/ 1174 w 10000"/>
              <a:gd name="connsiteY1" fmla="*/ 3533 h 11229"/>
              <a:gd name="connsiteX2" fmla="*/ 3900 w 10000"/>
              <a:gd name="connsiteY2" fmla="*/ 5636 h 11229"/>
              <a:gd name="connsiteX3" fmla="*/ 4862 w 10000"/>
              <a:gd name="connsiteY3" fmla="*/ 10243 h 11229"/>
              <a:gd name="connsiteX4" fmla="*/ 8087 w 10000"/>
              <a:gd name="connsiteY4" fmla="*/ 9355 h 11229"/>
              <a:gd name="connsiteX5" fmla="*/ 9605 w 10000"/>
              <a:gd name="connsiteY5" fmla="*/ 11229 h 11229"/>
              <a:gd name="connsiteX6" fmla="*/ 10000 w 10000"/>
              <a:gd name="connsiteY6" fmla="*/ 8368 h 11229"/>
              <a:gd name="connsiteX7" fmla="*/ 7737 w 10000"/>
              <a:gd name="connsiteY7" fmla="*/ 3697 h 11229"/>
              <a:gd name="connsiteX8" fmla="*/ 5893 w 10000"/>
              <a:gd name="connsiteY8" fmla="*/ 3075 h 11229"/>
              <a:gd name="connsiteX9" fmla="*/ 3506 w 10000"/>
              <a:gd name="connsiteY9" fmla="*/ 2332 h 11229"/>
              <a:gd name="connsiteX10" fmla="*/ 1932 w 10000"/>
              <a:gd name="connsiteY10" fmla="*/ 121 h 11229"/>
              <a:gd name="connsiteX11" fmla="*/ 0 w 10000"/>
              <a:gd name="connsiteY11" fmla="*/ 459 h 11229"/>
              <a:gd name="connsiteX0" fmla="*/ 0 w 10000"/>
              <a:gd name="connsiteY0" fmla="*/ 459 h 11229"/>
              <a:gd name="connsiteX1" fmla="*/ 1174 w 10000"/>
              <a:gd name="connsiteY1" fmla="*/ 3533 h 11229"/>
              <a:gd name="connsiteX2" fmla="*/ 3900 w 10000"/>
              <a:gd name="connsiteY2" fmla="*/ 5636 h 11229"/>
              <a:gd name="connsiteX3" fmla="*/ 4862 w 10000"/>
              <a:gd name="connsiteY3" fmla="*/ 10243 h 11229"/>
              <a:gd name="connsiteX4" fmla="*/ 8087 w 10000"/>
              <a:gd name="connsiteY4" fmla="*/ 9355 h 11229"/>
              <a:gd name="connsiteX5" fmla="*/ 9605 w 10000"/>
              <a:gd name="connsiteY5" fmla="*/ 11229 h 11229"/>
              <a:gd name="connsiteX6" fmla="*/ 10000 w 10000"/>
              <a:gd name="connsiteY6" fmla="*/ 8368 h 11229"/>
              <a:gd name="connsiteX7" fmla="*/ 7737 w 10000"/>
              <a:gd name="connsiteY7" fmla="*/ 3697 h 11229"/>
              <a:gd name="connsiteX8" fmla="*/ 5893 w 10000"/>
              <a:gd name="connsiteY8" fmla="*/ 3075 h 11229"/>
              <a:gd name="connsiteX9" fmla="*/ 3506 w 10000"/>
              <a:gd name="connsiteY9" fmla="*/ 2332 h 11229"/>
              <a:gd name="connsiteX10" fmla="*/ 1932 w 10000"/>
              <a:gd name="connsiteY10" fmla="*/ 121 h 11229"/>
              <a:gd name="connsiteX11" fmla="*/ 0 w 10000"/>
              <a:gd name="connsiteY11" fmla="*/ 459 h 11229"/>
              <a:gd name="connsiteX0" fmla="*/ 0 w 10000"/>
              <a:gd name="connsiteY0" fmla="*/ 338 h 11108"/>
              <a:gd name="connsiteX1" fmla="*/ 1174 w 10000"/>
              <a:gd name="connsiteY1" fmla="*/ 3412 h 11108"/>
              <a:gd name="connsiteX2" fmla="*/ 3900 w 10000"/>
              <a:gd name="connsiteY2" fmla="*/ 5515 h 11108"/>
              <a:gd name="connsiteX3" fmla="*/ 4862 w 10000"/>
              <a:gd name="connsiteY3" fmla="*/ 10122 h 11108"/>
              <a:gd name="connsiteX4" fmla="*/ 8087 w 10000"/>
              <a:gd name="connsiteY4" fmla="*/ 9234 h 11108"/>
              <a:gd name="connsiteX5" fmla="*/ 9605 w 10000"/>
              <a:gd name="connsiteY5" fmla="*/ 11108 h 11108"/>
              <a:gd name="connsiteX6" fmla="*/ 10000 w 10000"/>
              <a:gd name="connsiteY6" fmla="*/ 8247 h 11108"/>
              <a:gd name="connsiteX7" fmla="*/ 7737 w 10000"/>
              <a:gd name="connsiteY7" fmla="*/ 3576 h 11108"/>
              <a:gd name="connsiteX8" fmla="*/ 5893 w 10000"/>
              <a:gd name="connsiteY8" fmla="*/ 2954 h 11108"/>
              <a:gd name="connsiteX9" fmla="*/ 3506 w 10000"/>
              <a:gd name="connsiteY9" fmla="*/ 2211 h 11108"/>
              <a:gd name="connsiteX10" fmla="*/ 1932 w 10000"/>
              <a:gd name="connsiteY10" fmla="*/ 0 h 11108"/>
              <a:gd name="connsiteX11" fmla="*/ 0 w 10000"/>
              <a:gd name="connsiteY11" fmla="*/ 338 h 11108"/>
              <a:gd name="connsiteX0" fmla="*/ 0 w 10000"/>
              <a:gd name="connsiteY0" fmla="*/ 338 h 11108"/>
              <a:gd name="connsiteX1" fmla="*/ 1312 w 10000"/>
              <a:gd name="connsiteY1" fmla="*/ 4641 h 11108"/>
              <a:gd name="connsiteX2" fmla="*/ 3900 w 10000"/>
              <a:gd name="connsiteY2" fmla="*/ 5515 h 11108"/>
              <a:gd name="connsiteX3" fmla="*/ 4862 w 10000"/>
              <a:gd name="connsiteY3" fmla="*/ 10122 h 11108"/>
              <a:gd name="connsiteX4" fmla="*/ 8087 w 10000"/>
              <a:gd name="connsiteY4" fmla="*/ 9234 h 11108"/>
              <a:gd name="connsiteX5" fmla="*/ 9605 w 10000"/>
              <a:gd name="connsiteY5" fmla="*/ 11108 h 11108"/>
              <a:gd name="connsiteX6" fmla="*/ 10000 w 10000"/>
              <a:gd name="connsiteY6" fmla="*/ 8247 h 11108"/>
              <a:gd name="connsiteX7" fmla="*/ 7737 w 10000"/>
              <a:gd name="connsiteY7" fmla="*/ 3576 h 11108"/>
              <a:gd name="connsiteX8" fmla="*/ 5893 w 10000"/>
              <a:gd name="connsiteY8" fmla="*/ 2954 h 11108"/>
              <a:gd name="connsiteX9" fmla="*/ 3506 w 10000"/>
              <a:gd name="connsiteY9" fmla="*/ 2211 h 11108"/>
              <a:gd name="connsiteX10" fmla="*/ 1932 w 10000"/>
              <a:gd name="connsiteY10" fmla="*/ 0 h 11108"/>
              <a:gd name="connsiteX11" fmla="*/ 0 w 10000"/>
              <a:gd name="connsiteY11" fmla="*/ 338 h 11108"/>
              <a:gd name="connsiteX0" fmla="*/ 0 w 9725"/>
              <a:gd name="connsiteY0" fmla="*/ 338 h 11108"/>
              <a:gd name="connsiteX1" fmla="*/ 1312 w 9725"/>
              <a:gd name="connsiteY1" fmla="*/ 4641 h 11108"/>
              <a:gd name="connsiteX2" fmla="*/ 3900 w 9725"/>
              <a:gd name="connsiteY2" fmla="*/ 5515 h 11108"/>
              <a:gd name="connsiteX3" fmla="*/ 4862 w 9725"/>
              <a:gd name="connsiteY3" fmla="*/ 10122 h 11108"/>
              <a:gd name="connsiteX4" fmla="*/ 8087 w 9725"/>
              <a:gd name="connsiteY4" fmla="*/ 9234 h 11108"/>
              <a:gd name="connsiteX5" fmla="*/ 9605 w 9725"/>
              <a:gd name="connsiteY5" fmla="*/ 11108 h 11108"/>
              <a:gd name="connsiteX6" fmla="*/ 9725 w 9725"/>
              <a:gd name="connsiteY6" fmla="*/ 6404 h 11108"/>
              <a:gd name="connsiteX7" fmla="*/ 7737 w 9725"/>
              <a:gd name="connsiteY7" fmla="*/ 3576 h 11108"/>
              <a:gd name="connsiteX8" fmla="*/ 5893 w 9725"/>
              <a:gd name="connsiteY8" fmla="*/ 2954 h 11108"/>
              <a:gd name="connsiteX9" fmla="*/ 3506 w 9725"/>
              <a:gd name="connsiteY9" fmla="*/ 2211 h 11108"/>
              <a:gd name="connsiteX10" fmla="*/ 1932 w 9725"/>
              <a:gd name="connsiteY10" fmla="*/ 0 h 11108"/>
              <a:gd name="connsiteX11" fmla="*/ 0 w 9725"/>
              <a:gd name="connsiteY11" fmla="*/ 338 h 11108"/>
              <a:gd name="connsiteX0" fmla="*/ 0 w 10000"/>
              <a:gd name="connsiteY0" fmla="*/ 304 h 10000"/>
              <a:gd name="connsiteX1" fmla="*/ 1349 w 10000"/>
              <a:gd name="connsiteY1" fmla="*/ 4178 h 10000"/>
              <a:gd name="connsiteX2" fmla="*/ 4010 w 10000"/>
              <a:gd name="connsiteY2" fmla="*/ 4965 h 10000"/>
              <a:gd name="connsiteX3" fmla="*/ 4999 w 10000"/>
              <a:gd name="connsiteY3" fmla="*/ 9112 h 10000"/>
              <a:gd name="connsiteX4" fmla="*/ 8316 w 10000"/>
              <a:gd name="connsiteY4" fmla="*/ 8313 h 10000"/>
              <a:gd name="connsiteX5" fmla="*/ 9877 w 10000"/>
              <a:gd name="connsiteY5" fmla="*/ 10000 h 10000"/>
              <a:gd name="connsiteX6" fmla="*/ 10000 w 10000"/>
              <a:gd name="connsiteY6" fmla="*/ 5765 h 10000"/>
              <a:gd name="connsiteX7" fmla="*/ 9653 w 10000"/>
              <a:gd name="connsiteY7" fmla="*/ 1560 h 10000"/>
              <a:gd name="connsiteX8" fmla="*/ 6060 w 10000"/>
              <a:gd name="connsiteY8" fmla="*/ 2659 h 10000"/>
              <a:gd name="connsiteX9" fmla="*/ 3605 w 10000"/>
              <a:gd name="connsiteY9" fmla="*/ 1990 h 10000"/>
              <a:gd name="connsiteX10" fmla="*/ 1987 w 10000"/>
              <a:gd name="connsiteY10" fmla="*/ 0 h 10000"/>
              <a:gd name="connsiteX11" fmla="*/ 0 w 10000"/>
              <a:gd name="connsiteY11" fmla="*/ 304 h 10000"/>
              <a:gd name="connsiteX0" fmla="*/ 0 w 10000"/>
              <a:gd name="connsiteY0" fmla="*/ 788 h 10484"/>
              <a:gd name="connsiteX1" fmla="*/ 1349 w 10000"/>
              <a:gd name="connsiteY1" fmla="*/ 4662 h 10484"/>
              <a:gd name="connsiteX2" fmla="*/ 4010 w 10000"/>
              <a:gd name="connsiteY2" fmla="*/ 5449 h 10484"/>
              <a:gd name="connsiteX3" fmla="*/ 4999 w 10000"/>
              <a:gd name="connsiteY3" fmla="*/ 9596 h 10484"/>
              <a:gd name="connsiteX4" fmla="*/ 8316 w 10000"/>
              <a:gd name="connsiteY4" fmla="*/ 8797 h 10484"/>
              <a:gd name="connsiteX5" fmla="*/ 9877 w 10000"/>
              <a:gd name="connsiteY5" fmla="*/ 10484 h 10484"/>
              <a:gd name="connsiteX6" fmla="*/ 10000 w 10000"/>
              <a:gd name="connsiteY6" fmla="*/ 6249 h 10484"/>
              <a:gd name="connsiteX7" fmla="*/ 9653 w 10000"/>
              <a:gd name="connsiteY7" fmla="*/ 2044 h 10484"/>
              <a:gd name="connsiteX8" fmla="*/ 9029 w 10000"/>
              <a:gd name="connsiteY8" fmla="*/ 101 h 10484"/>
              <a:gd name="connsiteX9" fmla="*/ 3605 w 10000"/>
              <a:gd name="connsiteY9" fmla="*/ 2474 h 10484"/>
              <a:gd name="connsiteX10" fmla="*/ 1987 w 10000"/>
              <a:gd name="connsiteY10" fmla="*/ 484 h 10484"/>
              <a:gd name="connsiteX11" fmla="*/ 0 w 10000"/>
              <a:gd name="connsiteY11" fmla="*/ 788 h 10484"/>
              <a:gd name="connsiteX0" fmla="*/ 0 w 10000"/>
              <a:gd name="connsiteY0" fmla="*/ 893 h 10589"/>
              <a:gd name="connsiteX1" fmla="*/ 1349 w 10000"/>
              <a:gd name="connsiteY1" fmla="*/ 4767 h 10589"/>
              <a:gd name="connsiteX2" fmla="*/ 4010 w 10000"/>
              <a:gd name="connsiteY2" fmla="*/ 5554 h 10589"/>
              <a:gd name="connsiteX3" fmla="*/ 4999 w 10000"/>
              <a:gd name="connsiteY3" fmla="*/ 9701 h 10589"/>
              <a:gd name="connsiteX4" fmla="*/ 8316 w 10000"/>
              <a:gd name="connsiteY4" fmla="*/ 8902 h 10589"/>
              <a:gd name="connsiteX5" fmla="*/ 9877 w 10000"/>
              <a:gd name="connsiteY5" fmla="*/ 10589 h 10589"/>
              <a:gd name="connsiteX6" fmla="*/ 10000 w 10000"/>
              <a:gd name="connsiteY6" fmla="*/ 6354 h 10589"/>
              <a:gd name="connsiteX7" fmla="*/ 9653 w 10000"/>
              <a:gd name="connsiteY7" fmla="*/ 2149 h 10589"/>
              <a:gd name="connsiteX8" fmla="*/ 9029 w 10000"/>
              <a:gd name="connsiteY8" fmla="*/ 206 h 10589"/>
              <a:gd name="connsiteX9" fmla="*/ 5726 w 10000"/>
              <a:gd name="connsiteY9" fmla="*/ 367 h 10589"/>
              <a:gd name="connsiteX10" fmla="*/ 1987 w 10000"/>
              <a:gd name="connsiteY10" fmla="*/ 589 h 10589"/>
              <a:gd name="connsiteX11" fmla="*/ 0 w 10000"/>
              <a:gd name="connsiteY11" fmla="*/ 893 h 10589"/>
              <a:gd name="connsiteX0" fmla="*/ 0 w 10000"/>
              <a:gd name="connsiteY0" fmla="*/ 893 h 10589"/>
              <a:gd name="connsiteX1" fmla="*/ 1349 w 10000"/>
              <a:gd name="connsiteY1" fmla="*/ 4767 h 10589"/>
              <a:gd name="connsiteX2" fmla="*/ 4010 w 10000"/>
              <a:gd name="connsiteY2" fmla="*/ 5554 h 10589"/>
              <a:gd name="connsiteX3" fmla="*/ 4999 w 10000"/>
              <a:gd name="connsiteY3" fmla="*/ 9701 h 10589"/>
              <a:gd name="connsiteX4" fmla="*/ 8316 w 10000"/>
              <a:gd name="connsiteY4" fmla="*/ 8902 h 10589"/>
              <a:gd name="connsiteX5" fmla="*/ 9877 w 10000"/>
              <a:gd name="connsiteY5" fmla="*/ 10589 h 10589"/>
              <a:gd name="connsiteX6" fmla="*/ 10000 w 10000"/>
              <a:gd name="connsiteY6" fmla="*/ 6354 h 10589"/>
              <a:gd name="connsiteX7" fmla="*/ 9653 w 10000"/>
              <a:gd name="connsiteY7" fmla="*/ 2149 h 10589"/>
              <a:gd name="connsiteX8" fmla="*/ 9029 w 10000"/>
              <a:gd name="connsiteY8" fmla="*/ 206 h 10589"/>
              <a:gd name="connsiteX9" fmla="*/ 5726 w 10000"/>
              <a:gd name="connsiteY9" fmla="*/ 367 h 10589"/>
              <a:gd name="connsiteX10" fmla="*/ 5380 w 10000"/>
              <a:gd name="connsiteY10" fmla="*/ 3078 h 10589"/>
              <a:gd name="connsiteX11" fmla="*/ 0 w 10000"/>
              <a:gd name="connsiteY11" fmla="*/ 893 h 10589"/>
              <a:gd name="connsiteX0" fmla="*/ 0 w 10000"/>
              <a:gd name="connsiteY0" fmla="*/ 893 h 10589"/>
              <a:gd name="connsiteX1" fmla="*/ 1349 w 10000"/>
              <a:gd name="connsiteY1" fmla="*/ 4767 h 10589"/>
              <a:gd name="connsiteX2" fmla="*/ 4010 w 10000"/>
              <a:gd name="connsiteY2" fmla="*/ 5554 h 10589"/>
              <a:gd name="connsiteX3" fmla="*/ 4999 w 10000"/>
              <a:gd name="connsiteY3" fmla="*/ 9701 h 10589"/>
              <a:gd name="connsiteX4" fmla="*/ 8316 w 10000"/>
              <a:gd name="connsiteY4" fmla="*/ 8902 h 10589"/>
              <a:gd name="connsiteX5" fmla="*/ 9877 w 10000"/>
              <a:gd name="connsiteY5" fmla="*/ 10589 h 10589"/>
              <a:gd name="connsiteX6" fmla="*/ 10000 w 10000"/>
              <a:gd name="connsiteY6" fmla="*/ 6354 h 10589"/>
              <a:gd name="connsiteX7" fmla="*/ 9653 w 10000"/>
              <a:gd name="connsiteY7" fmla="*/ 2149 h 10589"/>
              <a:gd name="connsiteX8" fmla="*/ 9029 w 10000"/>
              <a:gd name="connsiteY8" fmla="*/ 206 h 10589"/>
              <a:gd name="connsiteX9" fmla="*/ 5726 w 10000"/>
              <a:gd name="connsiteY9" fmla="*/ 367 h 10589"/>
              <a:gd name="connsiteX10" fmla="*/ 5380 w 10000"/>
              <a:gd name="connsiteY10" fmla="*/ 3078 h 10589"/>
              <a:gd name="connsiteX11" fmla="*/ 5938 w 10000"/>
              <a:gd name="connsiteY11" fmla="*/ 6396 h 10589"/>
              <a:gd name="connsiteX12" fmla="*/ 0 w 10000"/>
              <a:gd name="connsiteY12" fmla="*/ 893 h 10589"/>
              <a:gd name="connsiteX0" fmla="*/ 4589 w 8651"/>
              <a:gd name="connsiteY0" fmla="*/ 6396 h 10589"/>
              <a:gd name="connsiteX1" fmla="*/ 0 w 8651"/>
              <a:gd name="connsiteY1" fmla="*/ 4767 h 10589"/>
              <a:gd name="connsiteX2" fmla="*/ 2661 w 8651"/>
              <a:gd name="connsiteY2" fmla="*/ 5554 h 10589"/>
              <a:gd name="connsiteX3" fmla="*/ 3650 w 8651"/>
              <a:gd name="connsiteY3" fmla="*/ 9701 h 10589"/>
              <a:gd name="connsiteX4" fmla="*/ 6967 w 8651"/>
              <a:gd name="connsiteY4" fmla="*/ 8902 h 10589"/>
              <a:gd name="connsiteX5" fmla="*/ 8528 w 8651"/>
              <a:gd name="connsiteY5" fmla="*/ 10589 h 10589"/>
              <a:gd name="connsiteX6" fmla="*/ 8651 w 8651"/>
              <a:gd name="connsiteY6" fmla="*/ 6354 h 10589"/>
              <a:gd name="connsiteX7" fmla="*/ 8304 w 8651"/>
              <a:gd name="connsiteY7" fmla="*/ 2149 h 10589"/>
              <a:gd name="connsiteX8" fmla="*/ 7680 w 8651"/>
              <a:gd name="connsiteY8" fmla="*/ 206 h 10589"/>
              <a:gd name="connsiteX9" fmla="*/ 4377 w 8651"/>
              <a:gd name="connsiteY9" fmla="*/ 367 h 10589"/>
              <a:gd name="connsiteX10" fmla="*/ 4031 w 8651"/>
              <a:gd name="connsiteY10" fmla="*/ 3078 h 10589"/>
              <a:gd name="connsiteX11" fmla="*/ 4589 w 8651"/>
              <a:gd name="connsiteY11" fmla="*/ 6396 h 10589"/>
              <a:gd name="connsiteX0" fmla="*/ 2229 w 6924"/>
              <a:gd name="connsiteY0" fmla="*/ 6040 h 10000"/>
              <a:gd name="connsiteX1" fmla="*/ 0 w 6924"/>
              <a:gd name="connsiteY1" fmla="*/ 5245 h 10000"/>
              <a:gd name="connsiteX2" fmla="*/ 1143 w 6924"/>
              <a:gd name="connsiteY2" fmla="*/ 9161 h 10000"/>
              <a:gd name="connsiteX3" fmla="*/ 4977 w 6924"/>
              <a:gd name="connsiteY3" fmla="*/ 8407 h 10000"/>
              <a:gd name="connsiteX4" fmla="*/ 6782 w 6924"/>
              <a:gd name="connsiteY4" fmla="*/ 10000 h 10000"/>
              <a:gd name="connsiteX5" fmla="*/ 6924 w 6924"/>
              <a:gd name="connsiteY5" fmla="*/ 6001 h 10000"/>
              <a:gd name="connsiteX6" fmla="*/ 6523 w 6924"/>
              <a:gd name="connsiteY6" fmla="*/ 2029 h 10000"/>
              <a:gd name="connsiteX7" fmla="*/ 5802 w 6924"/>
              <a:gd name="connsiteY7" fmla="*/ 195 h 10000"/>
              <a:gd name="connsiteX8" fmla="*/ 1984 w 6924"/>
              <a:gd name="connsiteY8" fmla="*/ 347 h 10000"/>
              <a:gd name="connsiteX9" fmla="*/ 1584 w 6924"/>
              <a:gd name="connsiteY9" fmla="*/ 2907 h 10000"/>
              <a:gd name="connsiteX10" fmla="*/ 2229 w 6924"/>
              <a:gd name="connsiteY10" fmla="*/ 6040 h 10000"/>
              <a:gd name="connsiteX0" fmla="*/ 1634 w 8415"/>
              <a:gd name="connsiteY0" fmla="*/ 6040 h 10000"/>
              <a:gd name="connsiteX1" fmla="*/ 66 w 8415"/>
              <a:gd name="connsiteY1" fmla="*/ 9161 h 10000"/>
              <a:gd name="connsiteX2" fmla="*/ 5603 w 8415"/>
              <a:gd name="connsiteY2" fmla="*/ 8407 h 10000"/>
              <a:gd name="connsiteX3" fmla="*/ 8210 w 8415"/>
              <a:gd name="connsiteY3" fmla="*/ 10000 h 10000"/>
              <a:gd name="connsiteX4" fmla="*/ 8415 w 8415"/>
              <a:gd name="connsiteY4" fmla="*/ 6001 h 10000"/>
              <a:gd name="connsiteX5" fmla="*/ 7836 w 8415"/>
              <a:gd name="connsiteY5" fmla="*/ 2029 h 10000"/>
              <a:gd name="connsiteX6" fmla="*/ 6795 w 8415"/>
              <a:gd name="connsiteY6" fmla="*/ 195 h 10000"/>
              <a:gd name="connsiteX7" fmla="*/ 1280 w 8415"/>
              <a:gd name="connsiteY7" fmla="*/ 347 h 10000"/>
              <a:gd name="connsiteX8" fmla="*/ 703 w 8415"/>
              <a:gd name="connsiteY8" fmla="*/ 2907 h 10000"/>
              <a:gd name="connsiteX9" fmla="*/ 1634 w 8415"/>
              <a:gd name="connsiteY9" fmla="*/ 6040 h 10000"/>
              <a:gd name="connsiteX0" fmla="*/ 1942 w 10000"/>
              <a:gd name="connsiteY0" fmla="*/ 6040 h 10000"/>
              <a:gd name="connsiteX1" fmla="*/ 4285 w 10000"/>
              <a:gd name="connsiteY1" fmla="*/ 7594 h 10000"/>
              <a:gd name="connsiteX2" fmla="*/ 6658 w 10000"/>
              <a:gd name="connsiteY2" fmla="*/ 8407 h 10000"/>
              <a:gd name="connsiteX3" fmla="*/ 9756 w 10000"/>
              <a:gd name="connsiteY3" fmla="*/ 10000 h 10000"/>
              <a:gd name="connsiteX4" fmla="*/ 10000 w 10000"/>
              <a:gd name="connsiteY4" fmla="*/ 6001 h 10000"/>
              <a:gd name="connsiteX5" fmla="*/ 9312 w 10000"/>
              <a:gd name="connsiteY5" fmla="*/ 2029 h 10000"/>
              <a:gd name="connsiteX6" fmla="*/ 8075 w 10000"/>
              <a:gd name="connsiteY6" fmla="*/ 195 h 10000"/>
              <a:gd name="connsiteX7" fmla="*/ 1521 w 10000"/>
              <a:gd name="connsiteY7" fmla="*/ 347 h 10000"/>
              <a:gd name="connsiteX8" fmla="*/ 835 w 10000"/>
              <a:gd name="connsiteY8" fmla="*/ 2907 h 10000"/>
              <a:gd name="connsiteX9" fmla="*/ 1942 w 10000"/>
              <a:gd name="connsiteY9" fmla="*/ 6040 h 10000"/>
              <a:gd name="connsiteX0" fmla="*/ 422 w 8480"/>
              <a:gd name="connsiteY0" fmla="*/ 6040 h 10000"/>
              <a:gd name="connsiteX1" fmla="*/ 2765 w 8480"/>
              <a:gd name="connsiteY1" fmla="*/ 7594 h 10000"/>
              <a:gd name="connsiteX2" fmla="*/ 5138 w 8480"/>
              <a:gd name="connsiteY2" fmla="*/ 8407 h 10000"/>
              <a:gd name="connsiteX3" fmla="*/ 8236 w 8480"/>
              <a:gd name="connsiteY3" fmla="*/ 10000 h 10000"/>
              <a:gd name="connsiteX4" fmla="*/ 8480 w 8480"/>
              <a:gd name="connsiteY4" fmla="*/ 6001 h 10000"/>
              <a:gd name="connsiteX5" fmla="*/ 7792 w 8480"/>
              <a:gd name="connsiteY5" fmla="*/ 2029 h 10000"/>
              <a:gd name="connsiteX6" fmla="*/ 6555 w 8480"/>
              <a:gd name="connsiteY6" fmla="*/ 195 h 10000"/>
              <a:gd name="connsiteX7" fmla="*/ 1 w 8480"/>
              <a:gd name="connsiteY7" fmla="*/ 347 h 10000"/>
              <a:gd name="connsiteX8" fmla="*/ 1839 w 8480"/>
              <a:gd name="connsiteY8" fmla="*/ 4213 h 10000"/>
              <a:gd name="connsiteX9" fmla="*/ 422 w 8480"/>
              <a:gd name="connsiteY9" fmla="*/ 6040 h 10000"/>
              <a:gd name="connsiteX0" fmla="*/ 4467 w 10000"/>
              <a:gd name="connsiteY0" fmla="*/ 6040 h 10000"/>
              <a:gd name="connsiteX1" fmla="*/ 3261 w 10000"/>
              <a:gd name="connsiteY1" fmla="*/ 7594 h 10000"/>
              <a:gd name="connsiteX2" fmla="*/ 6059 w 10000"/>
              <a:gd name="connsiteY2" fmla="*/ 8407 h 10000"/>
              <a:gd name="connsiteX3" fmla="*/ 9712 w 10000"/>
              <a:gd name="connsiteY3" fmla="*/ 10000 h 10000"/>
              <a:gd name="connsiteX4" fmla="*/ 10000 w 10000"/>
              <a:gd name="connsiteY4" fmla="*/ 6001 h 10000"/>
              <a:gd name="connsiteX5" fmla="*/ 9189 w 10000"/>
              <a:gd name="connsiteY5" fmla="*/ 2029 h 10000"/>
              <a:gd name="connsiteX6" fmla="*/ 7730 w 10000"/>
              <a:gd name="connsiteY6" fmla="*/ 195 h 10000"/>
              <a:gd name="connsiteX7" fmla="*/ 1 w 10000"/>
              <a:gd name="connsiteY7" fmla="*/ 347 h 10000"/>
              <a:gd name="connsiteX8" fmla="*/ 2169 w 10000"/>
              <a:gd name="connsiteY8" fmla="*/ 4213 h 10000"/>
              <a:gd name="connsiteX9" fmla="*/ 4467 w 10000"/>
              <a:gd name="connsiteY9" fmla="*/ 6040 h 10000"/>
              <a:gd name="connsiteX0" fmla="*/ 4467 w 10000"/>
              <a:gd name="connsiteY0" fmla="*/ 6040 h 10000"/>
              <a:gd name="connsiteX1" fmla="*/ 5245 w 10000"/>
              <a:gd name="connsiteY1" fmla="*/ 7072 h 10000"/>
              <a:gd name="connsiteX2" fmla="*/ 6059 w 10000"/>
              <a:gd name="connsiteY2" fmla="*/ 8407 h 10000"/>
              <a:gd name="connsiteX3" fmla="*/ 9712 w 10000"/>
              <a:gd name="connsiteY3" fmla="*/ 10000 h 10000"/>
              <a:gd name="connsiteX4" fmla="*/ 10000 w 10000"/>
              <a:gd name="connsiteY4" fmla="*/ 6001 h 10000"/>
              <a:gd name="connsiteX5" fmla="*/ 9189 w 10000"/>
              <a:gd name="connsiteY5" fmla="*/ 2029 h 10000"/>
              <a:gd name="connsiteX6" fmla="*/ 7730 w 10000"/>
              <a:gd name="connsiteY6" fmla="*/ 195 h 10000"/>
              <a:gd name="connsiteX7" fmla="*/ 1 w 10000"/>
              <a:gd name="connsiteY7" fmla="*/ 347 h 10000"/>
              <a:gd name="connsiteX8" fmla="*/ 2169 w 10000"/>
              <a:gd name="connsiteY8" fmla="*/ 4213 h 10000"/>
              <a:gd name="connsiteX9" fmla="*/ 4467 w 10000"/>
              <a:gd name="connsiteY9" fmla="*/ 6040 h 10000"/>
              <a:gd name="connsiteX0" fmla="*/ 4467 w 10000"/>
              <a:gd name="connsiteY0" fmla="*/ 6040 h 10000"/>
              <a:gd name="connsiteX1" fmla="*/ 5245 w 10000"/>
              <a:gd name="connsiteY1" fmla="*/ 7072 h 10000"/>
              <a:gd name="connsiteX2" fmla="*/ 6059 w 10000"/>
              <a:gd name="connsiteY2" fmla="*/ 8407 h 10000"/>
              <a:gd name="connsiteX3" fmla="*/ 9712 w 10000"/>
              <a:gd name="connsiteY3" fmla="*/ 10000 h 10000"/>
              <a:gd name="connsiteX4" fmla="*/ 10000 w 10000"/>
              <a:gd name="connsiteY4" fmla="*/ 6001 h 10000"/>
              <a:gd name="connsiteX5" fmla="*/ 9189 w 10000"/>
              <a:gd name="connsiteY5" fmla="*/ 2029 h 10000"/>
              <a:gd name="connsiteX6" fmla="*/ 7730 w 10000"/>
              <a:gd name="connsiteY6" fmla="*/ 195 h 10000"/>
              <a:gd name="connsiteX7" fmla="*/ 1 w 10000"/>
              <a:gd name="connsiteY7" fmla="*/ 347 h 10000"/>
              <a:gd name="connsiteX8" fmla="*/ 1507 w 10000"/>
              <a:gd name="connsiteY8" fmla="*/ 2907 h 10000"/>
              <a:gd name="connsiteX9" fmla="*/ 4467 w 10000"/>
              <a:gd name="connsiteY9" fmla="*/ 6040 h 10000"/>
              <a:gd name="connsiteX0" fmla="*/ 4467 w 10000"/>
              <a:gd name="connsiteY0" fmla="*/ 6040 h 10000"/>
              <a:gd name="connsiteX1" fmla="*/ 5245 w 10000"/>
              <a:gd name="connsiteY1" fmla="*/ 7072 h 10000"/>
              <a:gd name="connsiteX2" fmla="*/ 6059 w 10000"/>
              <a:gd name="connsiteY2" fmla="*/ 8407 h 10000"/>
              <a:gd name="connsiteX3" fmla="*/ 9712 w 10000"/>
              <a:gd name="connsiteY3" fmla="*/ 10000 h 10000"/>
              <a:gd name="connsiteX4" fmla="*/ 10000 w 10000"/>
              <a:gd name="connsiteY4" fmla="*/ 6001 h 10000"/>
              <a:gd name="connsiteX5" fmla="*/ 9189 w 10000"/>
              <a:gd name="connsiteY5" fmla="*/ 2029 h 10000"/>
              <a:gd name="connsiteX6" fmla="*/ 7730 w 10000"/>
              <a:gd name="connsiteY6" fmla="*/ 195 h 10000"/>
              <a:gd name="connsiteX7" fmla="*/ 1 w 10000"/>
              <a:gd name="connsiteY7" fmla="*/ 347 h 10000"/>
              <a:gd name="connsiteX8" fmla="*/ 1507 w 10000"/>
              <a:gd name="connsiteY8" fmla="*/ 2907 h 10000"/>
              <a:gd name="connsiteX9" fmla="*/ 2481 w 10000"/>
              <a:gd name="connsiteY9" fmla="*/ 4734 h 10000"/>
              <a:gd name="connsiteX10" fmla="*/ 4467 w 10000"/>
              <a:gd name="connsiteY10" fmla="*/ 6040 h 10000"/>
              <a:gd name="connsiteX0" fmla="*/ 2481 w 10000"/>
              <a:gd name="connsiteY0" fmla="*/ 4734 h 10000"/>
              <a:gd name="connsiteX1" fmla="*/ 5245 w 10000"/>
              <a:gd name="connsiteY1" fmla="*/ 7072 h 10000"/>
              <a:gd name="connsiteX2" fmla="*/ 6059 w 10000"/>
              <a:gd name="connsiteY2" fmla="*/ 8407 h 10000"/>
              <a:gd name="connsiteX3" fmla="*/ 9712 w 10000"/>
              <a:gd name="connsiteY3" fmla="*/ 10000 h 10000"/>
              <a:gd name="connsiteX4" fmla="*/ 10000 w 10000"/>
              <a:gd name="connsiteY4" fmla="*/ 6001 h 10000"/>
              <a:gd name="connsiteX5" fmla="*/ 9189 w 10000"/>
              <a:gd name="connsiteY5" fmla="*/ 2029 h 10000"/>
              <a:gd name="connsiteX6" fmla="*/ 7730 w 10000"/>
              <a:gd name="connsiteY6" fmla="*/ 195 h 10000"/>
              <a:gd name="connsiteX7" fmla="*/ 1 w 10000"/>
              <a:gd name="connsiteY7" fmla="*/ 347 h 10000"/>
              <a:gd name="connsiteX8" fmla="*/ 1507 w 10000"/>
              <a:gd name="connsiteY8" fmla="*/ 2907 h 10000"/>
              <a:gd name="connsiteX9" fmla="*/ 2481 w 10000"/>
              <a:gd name="connsiteY9" fmla="*/ 4734 h 10000"/>
              <a:gd name="connsiteX0" fmla="*/ 3804 w 10000"/>
              <a:gd name="connsiteY0" fmla="*/ 4734 h 10000"/>
              <a:gd name="connsiteX1" fmla="*/ 5245 w 10000"/>
              <a:gd name="connsiteY1" fmla="*/ 7072 h 10000"/>
              <a:gd name="connsiteX2" fmla="*/ 6059 w 10000"/>
              <a:gd name="connsiteY2" fmla="*/ 8407 h 10000"/>
              <a:gd name="connsiteX3" fmla="*/ 9712 w 10000"/>
              <a:gd name="connsiteY3" fmla="*/ 10000 h 10000"/>
              <a:gd name="connsiteX4" fmla="*/ 10000 w 10000"/>
              <a:gd name="connsiteY4" fmla="*/ 6001 h 10000"/>
              <a:gd name="connsiteX5" fmla="*/ 9189 w 10000"/>
              <a:gd name="connsiteY5" fmla="*/ 2029 h 10000"/>
              <a:gd name="connsiteX6" fmla="*/ 7730 w 10000"/>
              <a:gd name="connsiteY6" fmla="*/ 195 h 10000"/>
              <a:gd name="connsiteX7" fmla="*/ 1 w 10000"/>
              <a:gd name="connsiteY7" fmla="*/ 347 h 10000"/>
              <a:gd name="connsiteX8" fmla="*/ 1507 w 10000"/>
              <a:gd name="connsiteY8" fmla="*/ 2907 h 10000"/>
              <a:gd name="connsiteX9" fmla="*/ 3804 w 10000"/>
              <a:gd name="connsiteY9" fmla="*/ 4734 h 10000"/>
              <a:gd name="connsiteX0" fmla="*/ 3804 w 10000"/>
              <a:gd name="connsiteY0" fmla="*/ 4387 h 9653"/>
              <a:gd name="connsiteX1" fmla="*/ 5245 w 10000"/>
              <a:gd name="connsiteY1" fmla="*/ 6725 h 9653"/>
              <a:gd name="connsiteX2" fmla="*/ 6059 w 10000"/>
              <a:gd name="connsiteY2" fmla="*/ 8060 h 9653"/>
              <a:gd name="connsiteX3" fmla="*/ 9712 w 10000"/>
              <a:gd name="connsiteY3" fmla="*/ 9653 h 9653"/>
              <a:gd name="connsiteX4" fmla="*/ 10000 w 10000"/>
              <a:gd name="connsiteY4" fmla="*/ 5654 h 9653"/>
              <a:gd name="connsiteX5" fmla="*/ 9189 w 10000"/>
              <a:gd name="connsiteY5" fmla="*/ 1682 h 9653"/>
              <a:gd name="connsiteX6" fmla="*/ 7068 w 10000"/>
              <a:gd name="connsiteY6" fmla="*/ 631 h 9653"/>
              <a:gd name="connsiteX7" fmla="*/ 1 w 10000"/>
              <a:gd name="connsiteY7" fmla="*/ 0 h 9653"/>
              <a:gd name="connsiteX8" fmla="*/ 1507 w 10000"/>
              <a:gd name="connsiteY8" fmla="*/ 2560 h 9653"/>
              <a:gd name="connsiteX9" fmla="*/ 3804 w 10000"/>
              <a:gd name="connsiteY9" fmla="*/ 4387 h 9653"/>
              <a:gd name="connsiteX0" fmla="*/ 3804 w 10000"/>
              <a:gd name="connsiteY0" fmla="*/ 4664 h 10119"/>
              <a:gd name="connsiteX1" fmla="*/ 5245 w 10000"/>
              <a:gd name="connsiteY1" fmla="*/ 7086 h 10119"/>
              <a:gd name="connsiteX2" fmla="*/ 6059 w 10000"/>
              <a:gd name="connsiteY2" fmla="*/ 8469 h 10119"/>
              <a:gd name="connsiteX3" fmla="*/ 9712 w 10000"/>
              <a:gd name="connsiteY3" fmla="*/ 10119 h 10119"/>
              <a:gd name="connsiteX4" fmla="*/ 10000 w 10000"/>
              <a:gd name="connsiteY4" fmla="*/ 5976 h 10119"/>
              <a:gd name="connsiteX5" fmla="*/ 9189 w 10000"/>
              <a:gd name="connsiteY5" fmla="*/ 1861 h 10119"/>
              <a:gd name="connsiteX6" fmla="*/ 6737 w 10000"/>
              <a:gd name="connsiteY6" fmla="*/ 232 h 10119"/>
              <a:gd name="connsiteX7" fmla="*/ 1 w 10000"/>
              <a:gd name="connsiteY7" fmla="*/ 119 h 10119"/>
              <a:gd name="connsiteX8" fmla="*/ 1507 w 10000"/>
              <a:gd name="connsiteY8" fmla="*/ 2771 h 10119"/>
              <a:gd name="connsiteX9" fmla="*/ 3804 w 10000"/>
              <a:gd name="connsiteY9" fmla="*/ 4664 h 10119"/>
              <a:gd name="connsiteX0" fmla="*/ 3804 w 10000"/>
              <a:gd name="connsiteY0" fmla="*/ 4664 h 10119"/>
              <a:gd name="connsiteX1" fmla="*/ 5245 w 10000"/>
              <a:gd name="connsiteY1" fmla="*/ 7086 h 10119"/>
              <a:gd name="connsiteX2" fmla="*/ 6059 w 10000"/>
              <a:gd name="connsiteY2" fmla="*/ 8469 h 10119"/>
              <a:gd name="connsiteX3" fmla="*/ 9712 w 10000"/>
              <a:gd name="connsiteY3" fmla="*/ 10119 h 10119"/>
              <a:gd name="connsiteX4" fmla="*/ 10000 w 10000"/>
              <a:gd name="connsiteY4" fmla="*/ 5976 h 10119"/>
              <a:gd name="connsiteX5" fmla="*/ 8527 w 10000"/>
              <a:gd name="connsiteY5" fmla="*/ 2131 h 10119"/>
              <a:gd name="connsiteX6" fmla="*/ 6737 w 10000"/>
              <a:gd name="connsiteY6" fmla="*/ 232 h 10119"/>
              <a:gd name="connsiteX7" fmla="*/ 1 w 10000"/>
              <a:gd name="connsiteY7" fmla="*/ 119 h 10119"/>
              <a:gd name="connsiteX8" fmla="*/ 1507 w 10000"/>
              <a:gd name="connsiteY8" fmla="*/ 2771 h 10119"/>
              <a:gd name="connsiteX9" fmla="*/ 3804 w 10000"/>
              <a:gd name="connsiteY9" fmla="*/ 4664 h 10119"/>
              <a:gd name="connsiteX0" fmla="*/ 3804 w 9774"/>
              <a:gd name="connsiteY0" fmla="*/ 4664 h 10119"/>
              <a:gd name="connsiteX1" fmla="*/ 5245 w 9774"/>
              <a:gd name="connsiteY1" fmla="*/ 7086 h 10119"/>
              <a:gd name="connsiteX2" fmla="*/ 6059 w 9774"/>
              <a:gd name="connsiteY2" fmla="*/ 8469 h 10119"/>
              <a:gd name="connsiteX3" fmla="*/ 9712 w 9774"/>
              <a:gd name="connsiteY3" fmla="*/ 10119 h 10119"/>
              <a:gd name="connsiteX4" fmla="*/ 9339 w 9774"/>
              <a:gd name="connsiteY4" fmla="*/ 5976 h 10119"/>
              <a:gd name="connsiteX5" fmla="*/ 8527 w 9774"/>
              <a:gd name="connsiteY5" fmla="*/ 2131 h 10119"/>
              <a:gd name="connsiteX6" fmla="*/ 6737 w 9774"/>
              <a:gd name="connsiteY6" fmla="*/ 232 h 10119"/>
              <a:gd name="connsiteX7" fmla="*/ 1 w 9774"/>
              <a:gd name="connsiteY7" fmla="*/ 119 h 10119"/>
              <a:gd name="connsiteX8" fmla="*/ 1507 w 9774"/>
              <a:gd name="connsiteY8" fmla="*/ 2771 h 10119"/>
              <a:gd name="connsiteX9" fmla="*/ 3804 w 9774"/>
              <a:gd name="connsiteY9" fmla="*/ 4664 h 10119"/>
              <a:gd name="connsiteX0" fmla="*/ 3892 w 10000"/>
              <a:gd name="connsiteY0" fmla="*/ 4609 h 9465"/>
              <a:gd name="connsiteX1" fmla="*/ 5366 w 10000"/>
              <a:gd name="connsiteY1" fmla="*/ 7003 h 9465"/>
              <a:gd name="connsiteX2" fmla="*/ 6199 w 10000"/>
              <a:gd name="connsiteY2" fmla="*/ 8369 h 9465"/>
              <a:gd name="connsiteX3" fmla="*/ 9937 w 10000"/>
              <a:gd name="connsiteY3" fmla="*/ 9465 h 9465"/>
              <a:gd name="connsiteX4" fmla="*/ 9555 w 10000"/>
              <a:gd name="connsiteY4" fmla="*/ 5906 h 9465"/>
              <a:gd name="connsiteX5" fmla="*/ 8724 w 10000"/>
              <a:gd name="connsiteY5" fmla="*/ 2106 h 9465"/>
              <a:gd name="connsiteX6" fmla="*/ 6893 w 10000"/>
              <a:gd name="connsiteY6" fmla="*/ 229 h 9465"/>
              <a:gd name="connsiteX7" fmla="*/ 1 w 10000"/>
              <a:gd name="connsiteY7" fmla="*/ 118 h 9465"/>
              <a:gd name="connsiteX8" fmla="*/ 1542 w 10000"/>
              <a:gd name="connsiteY8" fmla="*/ 2738 h 9465"/>
              <a:gd name="connsiteX9" fmla="*/ 3892 w 10000"/>
              <a:gd name="connsiteY9" fmla="*/ 4609 h 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9465">
                <a:moveTo>
                  <a:pt x="3892" y="4609"/>
                </a:moveTo>
                <a:cubicBezTo>
                  <a:pt x="4529" y="5320"/>
                  <a:pt x="4756" y="6376"/>
                  <a:pt x="5366" y="7003"/>
                </a:cubicBezTo>
                <a:lnTo>
                  <a:pt x="6199" y="8369"/>
                </a:lnTo>
                <a:cubicBezTo>
                  <a:pt x="7006" y="9047"/>
                  <a:pt x="6782" y="9430"/>
                  <a:pt x="9937" y="9465"/>
                </a:cubicBezTo>
                <a:cubicBezTo>
                  <a:pt x="10260" y="8635"/>
                  <a:pt x="9230" y="6736"/>
                  <a:pt x="9555" y="5906"/>
                </a:cubicBezTo>
                <a:cubicBezTo>
                  <a:pt x="9277" y="4551"/>
                  <a:pt x="9000" y="3462"/>
                  <a:pt x="8724" y="2106"/>
                </a:cubicBezTo>
                <a:cubicBezTo>
                  <a:pt x="8337" y="680"/>
                  <a:pt x="7276" y="1659"/>
                  <a:pt x="6893" y="229"/>
                </a:cubicBezTo>
                <a:cubicBezTo>
                  <a:pt x="6968" y="-520"/>
                  <a:pt x="-74" y="866"/>
                  <a:pt x="1" y="118"/>
                </a:cubicBezTo>
                <a:lnTo>
                  <a:pt x="1542" y="2738"/>
                </a:lnTo>
                <a:cubicBezTo>
                  <a:pt x="1964" y="3309"/>
                  <a:pt x="3255" y="3899"/>
                  <a:pt x="3892" y="4609"/>
                </a:cubicBez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72" name="TM"/>
          <p:cNvSpPr>
            <a:spLocks/>
          </p:cNvSpPr>
          <p:nvPr/>
        </p:nvSpPr>
        <p:spPr bwMode="auto">
          <a:xfrm>
            <a:off x="5578998" y="3103782"/>
            <a:ext cx="295064" cy="194212"/>
          </a:xfrm>
          <a:custGeom>
            <a:avLst/>
            <a:gdLst>
              <a:gd name="T0" fmla="*/ 327261 w 10348"/>
              <a:gd name="T1" fmla="*/ 8222 h 11017"/>
              <a:gd name="T2" fmla="*/ 294275 w 10348"/>
              <a:gd name="T3" fmla="*/ 29389 h 11017"/>
              <a:gd name="T4" fmla="*/ 271988 w 10348"/>
              <a:gd name="T5" fmla="*/ 29389 h 11017"/>
              <a:gd name="T6" fmla="*/ 264536 w 10348"/>
              <a:gd name="T7" fmla="*/ 7347 h 11017"/>
              <a:gd name="T8" fmla="*/ 257119 w 10348"/>
              <a:gd name="T9" fmla="*/ 0 h 11017"/>
              <a:gd name="T10" fmla="*/ 234832 w 10348"/>
              <a:gd name="T11" fmla="*/ 22042 h 11017"/>
              <a:gd name="T12" fmla="*/ 219963 w 10348"/>
              <a:gd name="T13" fmla="*/ 36761 h 11017"/>
              <a:gd name="T14" fmla="*/ 191557 w 10348"/>
              <a:gd name="T15" fmla="*/ 28989 h 11017"/>
              <a:gd name="T16" fmla="*/ 175389 w 10348"/>
              <a:gd name="T17" fmla="*/ 29389 h 11017"/>
              <a:gd name="T18" fmla="*/ 153068 w 10348"/>
              <a:gd name="T19" fmla="*/ 29389 h 11017"/>
              <a:gd name="T20" fmla="*/ 123364 w 10348"/>
              <a:gd name="T21" fmla="*/ 22042 h 11017"/>
              <a:gd name="T22" fmla="*/ 115912 w 10348"/>
              <a:gd name="T23" fmla="*/ 58803 h 11017"/>
              <a:gd name="T24" fmla="*/ 78790 w 10348"/>
              <a:gd name="T25" fmla="*/ 73498 h 11017"/>
              <a:gd name="T26" fmla="*/ 63921 w 10348"/>
              <a:gd name="T27" fmla="*/ 88192 h 11017"/>
              <a:gd name="T28" fmla="*/ 41634 w 10348"/>
              <a:gd name="T29" fmla="*/ 80845 h 11017"/>
              <a:gd name="T30" fmla="*/ 19621 w 10348"/>
              <a:gd name="T31" fmla="*/ 71124 h 11017"/>
              <a:gd name="T32" fmla="*/ 12169 w 10348"/>
              <a:gd name="T33" fmla="*/ 117606 h 11017"/>
              <a:gd name="T34" fmla="*/ 11895 w 10348"/>
              <a:gd name="T35" fmla="*/ 146996 h 11017"/>
              <a:gd name="T36" fmla="*/ 0 w 10348"/>
              <a:gd name="T37" fmla="*/ 193278 h 11017"/>
              <a:gd name="T38" fmla="*/ 27346 w 10348"/>
              <a:gd name="T39" fmla="*/ 210347 h 11017"/>
              <a:gd name="T40" fmla="*/ 26765 w 10348"/>
              <a:gd name="T41" fmla="*/ 242560 h 11017"/>
              <a:gd name="T42" fmla="*/ 16134 w 10348"/>
              <a:gd name="T43" fmla="*/ 265427 h 11017"/>
              <a:gd name="T44" fmla="*/ 46659 w 10348"/>
              <a:gd name="T45" fmla="*/ 271949 h 11017"/>
              <a:gd name="T46" fmla="*/ 61802 w 10348"/>
              <a:gd name="T47" fmla="*/ 272224 h 11017"/>
              <a:gd name="T48" fmla="*/ 103367 w 10348"/>
              <a:gd name="T49" fmla="*/ 274398 h 11017"/>
              <a:gd name="T50" fmla="*/ 163460 w 10348"/>
              <a:gd name="T51" fmla="*/ 256430 h 11017"/>
              <a:gd name="T52" fmla="*/ 172655 w 10348"/>
              <a:gd name="T53" fmla="*/ 222942 h 11017"/>
              <a:gd name="T54" fmla="*/ 201539 w 10348"/>
              <a:gd name="T55" fmla="*/ 214795 h 11017"/>
              <a:gd name="T56" fmla="*/ 247719 w 10348"/>
              <a:gd name="T57" fmla="*/ 194378 h 11017"/>
              <a:gd name="T58" fmla="*/ 249428 w 10348"/>
              <a:gd name="T59" fmla="*/ 169037 h 11017"/>
              <a:gd name="T60" fmla="*/ 259341 w 10348"/>
              <a:gd name="T61" fmla="*/ 162515 h 11017"/>
              <a:gd name="T62" fmla="*/ 272398 w 10348"/>
              <a:gd name="T63" fmla="*/ 151894 h 11017"/>
              <a:gd name="T64" fmla="*/ 294617 w 10348"/>
              <a:gd name="T65" fmla="*/ 123329 h 11017"/>
              <a:gd name="T66" fmla="*/ 298855 w 10348"/>
              <a:gd name="T67" fmla="*/ 106161 h 11017"/>
              <a:gd name="T68" fmla="*/ 313554 w 10348"/>
              <a:gd name="T69" fmla="*/ 80045 h 11017"/>
              <a:gd name="T70" fmla="*/ 301693 w 10348"/>
              <a:gd name="T71" fmla="*/ 51456 h 11017"/>
              <a:gd name="T72" fmla="*/ 353718 w 10348"/>
              <a:gd name="T73" fmla="*/ 44109 h 11017"/>
              <a:gd name="T74" fmla="*/ 338849 w 10348"/>
              <a:gd name="T75" fmla="*/ 22042 h 11017"/>
              <a:gd name="T76" fmla="*/ 327261 w 10348"/>
              <a:gd name="T77" fmla="*/ 8222 h 110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connsiteX0" fmla="*/ 9574 w 10348"/>
              <a:gd name="connsiteY0" fmla="*/ 329 h 10984"/>
              <a:gd name="connsiteX1" fmla="*/ 8609 w 10348"/>
              <a:gd name="connsiteY1" fmla="*/ 1176 h 10984"/>
              <a:gd name="connsiteX2" fmla="*/ 7957 w 10348"/>
              <a:gd name="connsiteY2" fmla="*/ 1176 h 10984"/>
              <a:gd name="connsiteX3" fmla="*/ 7739 w 10348"/>
              <a:gd name="connsiteY3" fmla="*/ 294 h 10984"/>
              <a:gd name="connsiteX4" fmla="*/ 7522 w 10348"/>
              <a:gd name="connsiteY4" fmla="*/ 0 h 10984"/>
              <a:gd name="connsiteX5" fmla="*/ 6870 w 10348"/>
              <a:gd name="connsiteY5" fmla="*/ 882 h 10984"/>
              <a:gd name="connsiteX6" fmla="*/ 6435 w 10348"/>
              <a:gd name="connsiteY6" fmla="*/ 1471 h 10984"/>
              <a:gd name="connsiteX7" fmla="*/ 5604 w 10348"/>
              <a:gd name="connsiteY7" fmla="*/ 1160 h 10984"/>
              <a:gd name="connsiteX8" fmla="*/ 5131 w 10348"/>
              <a:gd name="connsiteY8" fmla="*/ 1176 h 10984"/>
              <a:gd name="connsiteX9" fmla="*/ 4478 w 10348"/>
              <a:gd name="connsiteY9" fmla="*/ 1176 h 10984"/>
              <a:gd name="connsiteX10" fmla="*/ 3609 w 10348"/>
              <a:gd name="connsiteY10" fmla="*/ 882 h 10984"/>
              <a:gd name="connsiteX11" fmla="*/ 3391 w 10348"/>
              <a:gd name="connsiteY11" fmla="*/ 2353 h 10984"/>
              <a:gd name="connsiteX12" fmla="*/ 2305 w 10348"/>
              <a:gd name="connsiteY12" fmla="*/ 2941 h 10984"/>
              <a:gd name="connsiteX13" fmla="*/ 1870 w 10348"/>
              <a:gd name="connsiteY13" fmla="*/ 3529 h 10984"/>
              <a:gd name="connsiteX14" fmla="*/ 1218 w 10348"/>
              <a:gd name="connsiteY14" fmla="*/ 3235 h 10984"/>
              <a:gd name="connsiteX15" fmla="*/ 574 w 10348"/>
              <a:gd name="connsiteY15" fmla="*/ 2846 h 10984"/>
              <a:gd name="connsiteX16" fmla="*/ 356 w 10348"/>
              <a:gd name="connsiteY16" fmla="*/ 4706 h 10984"/>
              <a:gd name="connsiteX17" fmla="*/ 348 w 10348"/>
              <a:gd name="connsiteY17" fmla="*/ 5882 h 10984"/>
              <a:gd name="connsiteX18" fmla="*/ 0 w 10348"/>
              <a:gd name="connsiteY18" fmla="*/ 7734 h 10984"/>
              <a:gd name="connsiteX19" fmla="*/ 800 w 10348"/>
              <a:gd name="connsiteY19" fmla="*/ 8417 h 10984"/>
              <a:gd name="connsiteX20" fmla="*/ 783 w 10348"/>
              <a:gd name="connsiteY20" fmla="*/ 9706 h 10984"/>
              <a:gd name="connsiteX21" fmla="*/ 472 w 10348"/>
              <a:gd name="connsiteY21" fmla="*/ 10621 h 10984"/>
              <a:gd name="connsiteX22" fmla="*/ 1365 w 10348"/>
              <a:gd name="connsiteY22" fmla="*/ 10882 h 10984"/>
              <a:gd name="connsiteX23" fmla="*/ 1808 w 10348"/>
              <a:gd name="connsiteY23" fmla="*/ 9923 h 10984"/>
              <a:gd name="connsiteX24" fmla="*/ 3024 w 10348"/>
              <a:gd name="connsiteY24" fmla="*/ 10980 h 10984"/>
              <a:gd name="connsiteX25" fmla="*/ 4782 w 10348"/>
              <a:gd name="connsiteY25" fmla="*/ 10261 h 10984"/>
              <a:gd name="connsiteX26" fmla="*/ 5051 w 10348"/>
              <a:gd name="connsiteY26" fmla="*/ 8921 h 10984"/>
              <a:gd name="connsiteX27" fmla="*/ 5896 w 10348"/>
              <a:gd name="connsiteY27" fmla="*/ 8595 h 10984"/>
              <a:gd name="connsiteX28" fmla="*/ 7247 w 10348"/>
              <a:gd name="connsiteY28" fmla="*/ 7778 h 10984"/>
              <a:gd name="connsiteX29" fmla="*/ 7297 w 10348"/>
              <a:gd name="connsiteY29" fmla="*/ 6764 h 10984"/>
              <a:gd name="connsiteX30" fmla="*/ 7587 w 10348"/>
              <a:gd name="connsiteY30" fmla="*/ 6503 h 10984"/>
              <a:gd name="connsiteX31" fmla="*/ 7969 w 10348"/>
              <a:gd name="connsiteY31" fmla="*/ 6078 h 10984"/>
              <a:gd name="connsiteX32" fmla="*/ 8619 w 10348"/>
              <a:gd name="connsiteY32" fmla="*/ 4935 h 10984"/>
              <a:gd name="connsiteX33" fmla="*/ 8743 w 10348"/>
              <a:gd name="connsiteY33" fmla="*/ 4248 h 10984"/>
              <a:gd name="connsiteX34" fmla="*/ 9173 w 10348"/>
              <a:gd name="connsiteY34" fmla="*/ 3203 h 10984"/>
              <a:gd name="connsiteX35" fmla="*/ 8826 w 10348"/>
              <a:gd name="connsiteY35" fmla="*/ 2059 h 10984"/>
              <a:gd name="connsiteX36" fmla="*/ 10348 w 10348"/>
              <a:gd name="connsiteY36" fmla="*/ 1765 h 10984"/>
              <a:gd name="connsiteX37" fmla="*/ 9913 w 10348"/>
              <a:gd name="connsiteY37" fmla="*/ 882 h 10984"/>
              <a:gd name="connsiteX38" fmla="*/ 9574 w 10348"/>
              <a:gd name="connsiteY38" fmla="*/ 329 h 10984"/>
              <a:gd name="connsiteX0" fmla="*/ 9574 w 10348"/>
              <a:gd name="connsiteY0" fmla="*/ 329 h 11026"/>
              <a:gd name="connsiteX1" fmla="*/ 8609 w 10348"/>
              <a:gd name="connsiteY1" fmla="*/ 1176 h 11026"/>
              <a:gd name="connsiteX2" fmla="*/ 7957 w 10348"/>
              <a:gd name="connsiteY2" fmla="*/ 1176 h 11026"/>
              <a:gd name="connsiteX3" fmla="*/ 7739 w 10348"/>
              <a:gd name="connsiteY3" fmla="*/ 294 h 11026"/>
              <a:gd name="connsiteX4" fmla="*/ 7522 w 10348"/>
              <a:gd name="connsiteY4" fmla="*/ 0 h 11026"/>
              <a:gd name="connsiteX5" fmla="*/ 6870 w 10348"/>
              <a:gd name="connsiteY5" fmla="*/ 882 h 11026"/>
              <a:gd name="connsiteX6" fmla="*/ 6435 w 10348"/>
              <a:gd name="connsiteY6" fmla="*/ 1471 h 11026"/>
              <a:gd name="connsiteX7" fmla="*/ 5604 w 10348"/>
              <a:gd name="connsiteY7" fmla="*/ 1160 h 11026"/>
              <a:gd name="connsiteX8" fmla="*/ 5131 w 10348"/>
              <a:gd name="connsiteY8" fmla="*/ 1176 h 11026"/>
              <a:gd name="connsiteX9" fmla="*/ 4478 w 10348"/>
              <a:gd name="connsiteY9" fmla="*/ 1176 h 11026"/>
              <a:gd name="connsiteX10" fmla="*/ 3609 w 10348"/>
              <a:gd name="connsiteY10" fmla="*/ 882 h 11026"/>
              <a:gd name="connsiteX11" fmla="*/ 3391 w 10348"/>
              <a:gd name="connsiteY11" fmla="*/ 2353 h 11026"/>
              <a:gd name="connsiteX12" fmla="*/ 2305 w 10348"/>
              <a:gd name="connsiteY12" fmla="*/ 2941 h 11026"/>
              <a:gd name="connsiteX13" fmla="*/ 1870 w 10348"/>
              <a:gd name="connsiteY13" fmla="*/ 3529 h 11026"/>
              <a:gd name="connsiteX14" fmla="*/ 1218 w 10348"/>
              <a:gd name="connsiteY14" fmla="*/ 3235 h 11026"/>
              <a:gd name="connsiteX15" fmla="*/ 574 w 10348"/>
              <a:gd name="connsiteY15" fmla="*/ 2846 h 11026"/>
              <a:gd name="connsiteX16" fmla="*/ 356 w 10348"/>
              <a:gd name="connsiteY16" fmla="*/ 4706 h 11026"/>
              <a:gd name="connsiteX17" fmla="*/ 348 w 10348"/>
              <a:gd name="connsiteY17" fmla="*/ 5882 h 11026"/>
              <a:gd name="connsiteX18" fmla="*/ 0 w 10348"/>
              <a:gd name="connsiteY18" fmla="*/ 7734 h 11026"/>
              <a:gd name="connsiteX19" fmla="*/ 800 w 10348"/>
              <a:gd name="connsiteY19" fmla="*/ 8417 h 11026"/>
              <a:gd name="connsiteX20" fmla="*/ 783 w 10348"/>
              <a:gd name="connsiteY20" fmla="*/ 9706 h 11026"/>
              <a:gd name="connsiteX21" fmla="*/ 472 w 10348"/>
              <a:gd name="connsiteY21" fmla="*/ 10621 h 11026"/>
              <a:gd name="connsiteX22" fmla="*/ 1365 w 10348"/>
              <a:gd name="connsiteY22" fmla="*/ 10882 h 11026"/>
              <a:gd name="connsiteX23" fmla="*/ 2017 w 10348"/>
              <a:gd name="connsiteY23" fmla="*/ 8953 h 11026"/>
              <a:gd name="connsiteX24" fmla="*/ 3024 w 10348"/>
              <a:gd name="connsiteY24" fmla="*/ 10980 h 11026"/>
              <a:gd name="connsiteX25" fmla="*/ 4782 w 10348"/>
              <a:gd name="connsiteY25" fmla="*/ 10261 h 11026"/>
              <a:gd name="connsiteX26" fmla="*/ 5051 w 10348"/>
              <a:gd name="connsiteY26" fmla="*/ 8921 h 11026"/>
              <a:gd name="connsiteX27" fmla="*/ 5896 w 10348"/>
              <a:gd name="connsiteY27" fmla="*/ 8595 h 11026"/>
              <a:gd name="connsiteX28" fmla="*/ 7247 w 10348"/>
              <a:gd name="connsiteY28" fmla="*/ 7778 h 11026"/>
              <a:gd name="connsiteX29" fmla="*/ 7297 w 10348"/>
              <a:gd name="connsiteY29" fmla="*/ 6764 h 11026"/>
              <a:gd name="connsiteX30" fmla="*/ 7587 w 10348"/>
              <a:gd name="connsiteY30" fmla="*/ 6503 h 11026"/>
              <a:gd name="connsiteX31" fmla="*/ 7969 w 10348"/>
              <a:gd name="connsiteY31" fmla="*/ 6078 h 11026"/>
              <a:gd name="connsiteX32" fmla="*/ 8619 w 10348"/>
              <a:gd name="connsiteY32" fmla="*/ 4935 h 11026"/>
              <a:gd name="connsiteX33" fmla="*/ 8743 w 10348"/>
              <a:gd name="connsiteY33" fmla="*/ 4248 h 11026"/>
              <a:gd name="connsiteX34" fmla="*/ 9173 w 10348"/>
              <a:gd name="connsiteY34" fmla="*/ 3203 h 11026"/>
              <a:gd name="connsiteX35" fmla="*/ 8826 w 10348"/>
              <a:gd name="connsiteY35" fmla="*/ 2059 h 11026"/>
              <a:gd name="connsiteX36" fmla="*/ 10348 w 10348"/>
              <a:gd name="connsiteY36" fmla="*/ 1765 h 11026"/>
              <a:gd name="connsiteX37" fmla="*/ 9913 w 10348"/>
              <a:gd name="connsiteY37" fmla="*/ 882 h 11026"/>
              <a:gd name="connsiteX38" fmla="*/ 9574 w 10348"/>
              <a:gd name="connsiteY38" fmla="*/ 329 h 11026"/>
              <a:gd name="connsiteX0" fmla="*/ 9574 w 10348"/>
              <a:gd name="connsiteY0" fmla="*/ 329 h 11026"/>
              <a:gd name="connsiteX1" fmla="*/ 8609 w 10348"/>
              <a:gd name="connsiteY1" fmla="*/ 1176 h 11026"/>
              <a:gd name="connsiteX2" fmla="*/ 7957 w 10348"/>
              <a:gd name="connsiteY2" fmla="*/ 1176 h 11026"/>
              <a:gd name="connsiteX3" fmla="*/ 7739 w 10348"/>
              <a:gd name="connsiteY3" fmla="*/ 294 h 11026"/>
              <a:gd name="connsiteX4" fmla="*/ 7522 w 10348"/>
              <a:gd name="connsiteY4" fmla="*/ 0 h 11026"/>
              <a:gd name="connsiteX5" fmla="*/ 6870 w 10348"/>
              <a:gd name="connsiteY5" fmla="*/ 882 h 11026"/>
              <a:gd name="connsiteX6" fmla="*/ 6435 w 10348"/>
              <a:gd name="connsiteY6" fmla="*/ 1471 h 11026"/>
              <a:gd name="connsiteX7" fmla="*/ 5604 w 10348"/>
              <a:gd name="connsiteY7" fmla="*/ 1160 h 11026"/>
              <a:gd name="connsiteX8" fmla="*/ 5131 w 10348"/>
              <a:gd name="connsiteY8" fmla="*/ 1176 h 11026"/>
              <a:gd name="connsiteX9" fmla="*/ 4478 w 10348"/>
              <a:gd name="connsiteY9" fmla="*/ 1176 h 11026"/>
              <a:gd name="connsiteX10" fmla="*/ 3609 w 10348"/>
              <a:gd name="connsiteY10" fmla="*/ 882 h 11026"/>
              <a:gd name="connsiteX11" fmla="*/ 3391 w 10348"/>
              <a:gd name="connsiteY11" fmla="*/ 2353 h 11026"/>
              <a:gd name="connsiteX12" fmla="*/ 2305 w 10348"/>
              <a:gd name="connsiteY12" fmla="*/ 2941 h 11026"/>
              <a:gd name="connsiteX13" fmla="*/ 1870 w 10348"/>
              <a:gd name="connsiteY13" fmla="*/ 3529 h 11026"/>
              <a:gd name="connsiteX14" fmla="*/ 1218 w 10348"/>
              <a:gd name="connsiteY14" fmla="*/ 3235 h 11026"/>
              <a:gd name="connsiteX15" fmla="*/ 574 w 10348"/>
              <a:gd name="connsiteY15" fmla="*/ 2846 h 11026"/>
              <a:gd name="connsiteX16" fmla="*/ 356 w 10348"/>
              <a:gd name="connsiteY16" fmla="*/ 4706 h 11026"/>
              <a:gd name="connsiteX17" fmla="*/ 348 w 10348"/>
              <a:gd name="connsiteY17" fmla="*/ 5882 h 11026"/>
              <a:gd name="connsiteX18" fmla="*/ 0 w 10348"/>
              <a:gd name="connsiteY18" fmla="*/ 7734 h 11026"/>
              <a:gd name="connsiteX19" fmla="*/ 800 w 10348"/>
              <a:gd name="connsiteY19" fmla="*/ 8417 h 11026"/>
              <a:gd name="connsiteX20" fmla="*/ 783 w 10348"/>
              <a:gd name="connsiteY20" fmla="*/ 9706 h 11026"/>
              <a:gd name="connsiteX21" fmla="*/ 472 w 10348"/>
              <a:gd name="connsiteY21" fmla="*/ 10621 h 11026"/>
              <a:gd name="connsiteX22" fmla="*/ 1017 w 10348"/>
              <a:gd name="connsiteY22" fmla="*/ 9428 h 11026"/>
              <a:gd name="connsiteX23" fmla="*/ 2017 w 10348"/>
              <a:gd name="connsiteY23" fmla="*/ 8953 h 11026"/>
              <a:gd name="connsiteX24" fmla="*/ 3024 w 10348"/>
              <a:gd name="connsiteY24" fmla="*/ 10980 h 11026"/>
              <a:gd name="connsiteX25" fmla="*/ 4782 w 10348"/>
              <a:gd name="connsiteY25" fmla="*/ 10261 h 11026"/>
              <a:gd name="connsiteX26" fmla="*/ 5051 w 10348"/>
              <a:gd name="connsiteY26" fmla="*/ 8921 h 11026"/>
              <a:gd name="connsiteX27" fmla="*/ 5896 w 10348"/>
              <a:gd name="connsiteY27" fmla="*/ 8595 h 11026"/>
              <a:gd name="connsiteX28" fmla="*/ 7247 w 10348"/>
              <a:gd name="connsiteY28" fmla="*/ 7778 h 11026"/>
              <a:gd name="connsiteX29" fmla="*/ 7297 w 10348"/>
              <a:gd name="connsiteY29" fmla="*/ 6764 h 11026"/>
              <a:gd name="connsiteX30" fmla="*/ 7587 w 10348"/>
              <a:gd name="connsiteY30" fmla="*/ 6503 h 11026"/>
              <a:gd name="connsiteX31" fmla="*/ 7969 w 10348"/>
              <a:gd name="connsiteY31" fmla="*/ 6078 h 11026"/>
              <a:gd name="connsiteX32" fmla="*/ 8619 w 10348"/>
              <a:gd name="connsiteY32" fmla="*/ 4935 h 11026"/>
              <a:gd name="connsiteX33" fmla="*/ 8743 w 10348"/>
              <a:gd name="connsiteY33" fmla="*/ 4248 h 11026"/>
              <a:gd name="connsiteX34" fmla="*/ 9173 w 10348"/>
              <a:gd name="connsiteY34" fmla="*/ 3203 h 11026"/>
              <a:gd name="connsiteX35" fmla="*/ 8826 w 10348"/>
              <a:gd name="connsiteY35" fmla="*/ 2059 h 11026"/>
              <a:gd name="connsiteX36" fmla="*/ 10348 w 10348"/>
              <a:gd name="connsiteY36" fmla="*/ 1765 h 11026"/>
              <a:gd name="connsiteX37" fmla="*/ 9913 w 10348"/>
              <a:gd name="connsiteY37" fmla="*/ 882 h 11026"/>
              <a:gd name="connsiteX38" fmla="*/ 9574 w 10348"/>
              <a:gd name="connsiteY38" fmla="*/ 329 h 11026"/>
              <a:gd name="connsiteX0" fmla="*/ 9574 w 10348"/>
              <a:gd name="connsiteY0" fmla="*/ 329 h 11026"/>
              <a:gd name="connsiteX1" fmla="*/ 8609 w 10348"/>
              <a:gd name="connsiteY1" fmla="*/ 1176 h 11026"/>
              <a:gd name="connsiteX2" fmla="*/ 7957 w 10348"/>
              <a:gd name="connsiteY2" fmla="*/ 1176 h 11026"/>
              <a:gd name="connsiteX3" fmla="*/ 7739 w 10348"/>
              <a:gd name="connsiteY3" fmla="*/ 294 h 11026"/>
              <a:gd name="connsiteX4" fmla="*/ 7522 w 10348"/>
              <a:gd name="connsiteY4" fmla="*/ 0 h 11026"/>
              <a:gd name="connsiteX5" fmla="*/ 6870 w 10348"/>
              <a:gd name="connsiteY5" fmla="*/ 882 h 11026"/>
              <a:gd name="connsiteX6" fmla="*/ 6435 w 10348"/>
              <a:gd name="connsiteY6" fmla="*/ 1471 h 11026"/>
              <a:gd name="connsiteX7" fmla="*/ 5604 w 10348"/>
              <a:gd name="connsiteY7" fmla="*/ 1160 h 11026"/>
              <a:gd name="connsiteX8" fmla="*/ 5131 w 10348"/>
              <a:gd name="connsiteY8" fmla="*/ 1176 h 11026"/>
              <a:gd name="connsiteX9" fmla="*/ 4478 w 10348"/>
              <a:gd name="connsiteY9" fmla="*/ 1176 h 11026"/>
              <a:gd name="connsiteX10" fmla="*/ 3609 w 10348"/>
              <a:gd name="connsiteY10" fmla="*/ 882 h 11026"/>
              <a:gd name="connsiteX11" fmla="*/ 3391 w 10348"/>
              <a:gd name="connsiteY11" fmla="*/ 2353 h 11026"/>
              <a:gd name="connsiteX12" fmla="*/ 2305 w 10348"/>
              <a:gd name="connsiteY12" fmla="*/ 2941 h 11026"/>
              <a:gd name="connsiteX13" fmla="*/ 1870 w 10348"/>
              <a:gd name="connsiteY13" fmla="*/ 3529 h 11026"/>
              <a:gd name="connsiteX14" fmla="*/ 1218 w 10348"/>
              <a:gd name="connsiteY14" fmla="*/ 3235 h 11026"/>
              <a:gd name="connsiteX15" fmla="*/ 574 w 10348"/>
              <a:gd name="connsiteY15" fmla="*/ 2846 h 11026"/>
              <a:gd name="connsiteX16" fmla="*/ 356 w 10348"/>
              <a:gd name="connsiteY16" fmla="*/ 4706 h 11026"/>
              <a:gd name="connsiteX17" fmla="*/ 348 w 10348"/>
              <a:gd name="connsiteY17" fmla="*/ 5882 h 11026"/>
              <a:gd name="connsiteX18" fmla="*/ 0 w 10348"/>
              <a:gd name="connsiteY18" fmla="*/ 7734 h 11026"/>
              <a:gd name="connsiteX19" fmla="*/ 800 w 10348"/>
              <a:gd name="connsiteY19" fmla="*/ 8417 h 11026"/>
              <a:gd name="connsiteX20" fmla="*/ 783 w 10348"/>
              <a:gd name="connsiteY20" fmla="*/ 9706 h 11026"/>
              <a:gd name="connsiteX21" fmla="*/ 472 w 10348"/>
              <a:gd name="connsiteY21" fmla="*/ 10621 h 11026"/>
              <a:gd name="connsiteX22" fmla="*/ 1156 w 10348"/>
              <a:gd name="connsiteY22" fmla="*/ 10204 h 11026"/>
              <a:gd name="connsiteX23" fmla="*/ 2017 w 10348"/>
              <a:gd name="connsiteY23" fmla="*/ 8953 h 11026"/>
              <a:gd name="connsiteX24" fmla="*/ 3024 w 10348"/>
              <a:gd name="connsiteY24" fmla="*/ 10980 h 11026"/>
              <a:gd name="connsiteX25" fmla="*/ 4782 w 10348"/>
              <a:gd name="connsiteY25" fmla="*/ 10261 h 11026"/>
              <a:gd name="connsiteX26" fmla="*/ 5051 w 10348"/>
              <a:gd name="connsiteY26" fmla="*/ 8921 h 11026"/>
              <a:gd name="connsiteX27" fmla="*/ 5896 w 10348"/>
              <a:gd name="connsiteY27" fmla="*/ 8595 h 11026"/>
              <a:gd name="connsiteX28" fmla="*/ 7247 w 10348"/>
              <a:gd name="connsiteY28" fmla="*/ 7778 h 11026"/>
              <a:gd name="connsiteX29" fmla="*/ 7297 w 10348"/>
              <a:gd name="connsiteY29" fmla="*/ 6764 h 11026"/>
              <a:gd name="connsiteX30" fmla="*/ 7587 w 10348"/>
              <a:gd name="connsiteY30" fmla="*/ 6503 h 11026"/>
              <a:gd name="connsiteX31" fmla="*/ 7969 w 10348"/>
              <a:gd name="connsiteY31" fmla="*/ 6078 h 11026"/>
              <a:gd name="connsiteX32" fmla="*/ 8619 w 10348"/>
              <a:gd name="connsiteY32" fmla="*/ 4935 h 11026"/>
              <a:gd name="connsiteX33" fmla="*/ 8743 w 10348"/>
              <a:gd name="connsiteY33" fmla="*/ 4248 h 11026"/>
              <a:gd name="connsiteX34" fmla="*/ 9173 w 10348"/>
              <a:gd name="connsiteY34" fmla="*/ 3203 h 11026"/>
              <a:gd name="connsiteX35" fmla="*/ 8826 w 10348"/>
              <a:gd name="connsiteY35" fmla="*/ 2059 h 11026"/>
              <a:gd name="connsiteX36" fmla="*/ 10348 w 10348"/>
              <a:gd name="connsiteY36" fmla="*/ 1765 h 11026"/>
              <a:gd name="connsiteX37" fmla="*/ 9913 w 10348"/>
              <a:gd name="connsiteY37" fmla="*/ 882 h 11026"/>
              <a:gd name="connsiteX38" fmla="*/ 9574 w 10348"/>
              <a:gd name="connsiteY38" fmla="*/ 329 h 11026"/>
              <a:gd name="connsiteX0" fmla="*/ 9574 w 10348"/>
              <a:gd name="connsiteY0" fmla="*/ 329 h 10987"/>
              <a:gd name="connsiteX1" fmla="*/ 8609 w 10348"/>
              <a:gd name="connsiteY1" fmla="*/ 1176 h 10987"/>
              <a:gd name="connsiteX2" fmla="*/ 7957 w 10348"/>
              <a:gd name="connsiteY2" fmla="*/ 1176 h 10987"/>
              <a:gd name="connsiteX3" fmla="*/ 7739 w 10348"/>
              <a:gd name="connsiteY3" fmla="*/ 294 h 10987"/>
              <a:gd name="connsiteX4" fmla="*/ 7522 w 10348"/>
              <a:gd name="connsiteY4" fmla="*/ 0 h 10987"/>
              <a:gd name="connsiteX5" fmla="*/ 6870 w 10348"/>
              <a:gd name="connsiteY5" fmla="*/ 882 h 10987"/>
              <a:gd name="connsiteX6" fmla="*/ 6435 w 10348"/>
              <a:gd name="connsiteY6" fmla="*/ 1471 h 10987"/>
              <a:gd name="connsiteX7" fmla="*/ 5604 w 10348"/>
              <a:gd name="connsiteY7" fmla="*/ 1160 h 10987"/>
              <a:gd name="connsiteX8" fmla="*/ 5131 w 10348"/>
              <a:gd name="connsiteY8" fmla="*/ 1176 h 10987"/>
              <a:gd name="connsiteX9" fmla="*/ 4478 w 10348"/>
              <a:gd name="connsiteY9" fmla="*/ 1176 h 10987"/>
              <a:gd name="connsiteX10" fmla="*/ 3609 w 10348"/>
              <a:gd name="connsiteY10" fmla="*/ 882 h 10987"/>
              <a:gd name="connsiteX11" fmla="*/ 3391 w 10348"/>
              <a:gd name="connsiteY11" fmla="*/ 2353 h 10987"/>
              <a:gd name="connsiteX12" fmla="*/ 2305 w 10348"/>
              <a:gd name="connsiteY12" fmla="*/ 2941 h 10987"/>
              <a:gd name="connsiteX13" fmla="*/ 1870 w 10348"/>
              <a:gd name="connsiteY13" fmla="*/ 3529 h 10987"/>
              <a:gd name="connsiteX14" fmla="*/ 1218 w 10348"/>
              <a:gd name="connsiteY14" fmla="*/ 3235 h 10987"/>
              <a:gd name="connsiteX15" fmla="*/ 574 w 10348"/>
              <a:gd name="connsiteY15" fmla="*/ 2846 h 10987"/>
              <a:gd name="connsiteX16" fmla="*/ 356 w 10348"/>
              <a:gd name="connsiteY16" fmla="*/ 4706 h 10987"/>
              <a:gd name="connsiteX17" fmla="*/ 348 w 10348"/>
              <a:gd name="connsiteY17" fmla="*/ 5882 h 10987"/>
              <a:gd name="connsiteX18" fmla="*/ 0 w 10348"/>
              <a:gd name="connsiteY18" fmla="*/ 7734 h 10987"/>
              <a:gd name="connsiteX19" fmla="*/ 800 w 10348"/>
              <a:gd name="connsiteY19" fmla="*/ 8417 h 10987"/>
              <a:gd name="connsiteX20" fmla="*/ 783 w 10348"/>
              <a:gd name="connsiteY20" fmla="*/ 9706 h 10987"/>
              <a:gd name="connsiteX21" fmla="*/ 472 w 10348"/>
              <a:gd name="connsiteY21" fmla="*/ 10621 h 10987"/>
              <a:gd name="connsiteX22" fmla="*/ 1156 w 10348"/>
              <a:gd name="connsiteY22" fmla="*/ 10204 h 10987"/>
              <a:gd name="connsiteX23" fmla="*/ 2017 w 10348"/>
              <a:gd name="connsiteY23" fmla="*/ 9826 h 10987"/>
              <a:gd name="connsiteX24" fmla="*/ 3024 w 10348"/>
              <a:gd name="connsiteY24" fmla="*/ 10980 h 10987"/>
              <a:gd name="connsiteX25" fmla="*/ 4782 w 10348"/>
              <a:gd name="connsiteY25" fmla="*/ 10261 h 10987"/>
              <a:gd name="connsiteX26" fmla="*/ 5051 w 10348"/>
              <a:gd name="connsiteY26" fmla="*/ 8921 h 10987"/>
              <a:gd name="connsiteX27" fmla="*/ 5896 w 10348"/>
              <a:gd name="connsiteY27" fmla="*/ 8595 h 10987"/>
              <a:gd name="connsiteX28" fmla="*/ 7247 w 10348"/>
              <a:gd name="connsiteY28" fmla="*/ 7778 h 10987"/>
              <a:gd name="connsiteX29" fmla="*/ 7297 w 10348"/>
              <a:gd name="connsiteY29" fmla="*/ 6764 h 10987"/>
              <a:gd name="connsiteX30" fmla="*/ 7587 w 10348"/>
              <a:gd name="connsiteY30" fmla="*/ 6503 h 10987"/>
              <a:gd name="connsiteX31" fmla="*/ 7969 w 10348"/>
              <a:gd name="connsiteY31" fmla="*/ 6078 h 10987"/>
              <a:gd name="connsiteX32" fmla="*/ 8619 w 10348"/>
              <a:gd name="connsiteY32" fmla="*/ 4935 h 10987"/>
              <a:gd name="connsiteX33" fmla="*/ 8743 w 10348"/>
              <a:gd name="connsiteY33" fmla="*/ 4248 h 10987"/>
              <a:gd name="connsiteX34" fmla="*/ 9173 w 10348"/>
              <a:gd name="connsiteY34" fmla="*/ 3203 h 10987"/>
              <a:gd name="connsiteX35" fmla="*/ 8826 w 10348"/>
              <a:gd name="connsiteY35" fmla="*/ 2059 h 10987"/>
              <a:gd name="connsiteX36" fmla="*/ 10348 w 10348"/>
              <a:gd name="connsiteY36" fmla="*/ 1765 h 10987"/>
              <a:gd name="connsiteX37" fmla="*/ 9913 w 10348"/>
              <a:gd name="connsiteY37" fmla="*/ 882 h 10987"/>
              <a:gd name="connsiteX38" fmla="*/ 9574 w 10348"/>
              <a:gd name="connsiteY38" fmla="*/ 329 h 10987"/>
              <a:gd name="connsiteX0" fmla="*/ 9574 w 10348"/>
              <a:gd name="connsiteY0" fmla="*/ 329 h 10633"/>
              <a:gd name="connsiteX1" fmla="*/ 8609 w 10348"/>
              <a:gd name="connsiteY1" fmla="*/ 1176 h 10633"/>
              <a:gd name="connsiteX2" fmla="*/ 7957 w 10348"/>
              <a:gd name="connsiteY2" fmla="*/ 1176 h 10633"/>
              <a:gd name="connsiteX3" fmla="*/ 7739 w 10348"/>
              <a:gd name="connsiteY3" fmla="*/ 294 h 10633"/>
              <a:gd name="connsiteX4" fmla="*/ 7522 w 10348"/>
              <a:gd name="connsiteY4" fmla="*/ 0 h 10633"/>
              <a:gd name="connsiteX5" fmla="*/ 6870 w 10348"/>
              <a:gd name="connsiteY5" fmla="*/ 882 h 10633"/>
              <a:gd name="connsiteX6" fmla="*/ 6435 w 10348"/>
              <a:gd name="connsiteY6" fmla="*/ 1471 h 10633"/>
              <a:gd name="connsiteX7" fmla="*/ 5604 w 10348"/>
              <a:gd name="connsiteY7" fmla="*/ 1160 h 10633"/>
              <a:gd name="connsiteX8" fmla="*/ 5131 w 10348"/>
              <a:gd name="connsiteY8" fmla="*/ 1176 h 10633"/>
              <a:gd name="connsiteX9" fmla="*/ 4478 w 10348"/>
              <a:gd name="connsiteY9" fmla="*/ 1176 h 10633"/>
              <a:gd name="connsiteX10" fmla="*/ 3609 w 10348"/>
              <a:gd name="connsiteY10" fmla="*/ 882 h 10633"/>
              <a:gd name="connsiteX11" fmla="*/ 3391 w 10348"/>
              <a:gd name="connsiteY11" fmla="*/ 2353 h 10633"/>
              <a:gd name="connsiteX12" fmla="*/ 2305 w 10348"/>
              <a:gd name="connsiteY12" fmla="*/ 2941 h 10633"/>
              <a:gd name="connsiteX13" fmla="*/ 1870 w 10348"/>
              <a:gd name="connsiteY13" fmla="*/ 3529 h 10633"/>
              <a:gd name="connsiteX14" fmla="*/ 1218 w 10348"/>
              <a:gd name="connsiteY14" fmla="*/ 3235 h 10633"/>
              <a:gd name="connsiteX15" fmla="*/ 574 w 10348"/>
              <a:gd name="connsiteY15" fmla="*/ 2846 h 10633"/>
              <a:gd name="connsiteX16" fmla="*/ 356 w 10348"/>
              <a:gd name="connsiteY16" fmla="*/ 4706 h 10633"/>
              <a:gd name="connsiteX17" fmla="*/ 348 w 10348"/>
              <a:gd name="connsiteY17" fmla="*/ 5882 h 10633"/>
              <a:gd name="connsiteX18" fmla="*/ 0 w 10348"/>
              <a:gd name="connsiteY18" fmla="*/ 7734 h 10633"/>
              <a:gd name="connsiteX19" fmla="*/ 800 w 10348"/>
              <a:gd name="connsiteY19" fmla="*/ 8417 h 10633"/>
              <a:gd name="connsiteX20" fmla="*/ 783 w 10348"/>
              <a:gd name="connsiteY20" fmla="*/ 9706 h 10633"/>
              <a:gd name="connsiteX21" fmla="*/ 472 w 10348"/>
              <a:gd name="connsiteY21" fmla="*/ 10621 h 10633"/>
              <a:gd name="connsiteX22" fmla="*/ 1156 w 10348"/>
              <a:gd name="connsiteY22" fmla="*/ 10204 h 10633"/>
              <a:gd name="connsiteX23" fmla="*/ 2017 w 10348"/>
              <a:gd name="connsiteY23" fmla="*/ 9826 h 10633"/>
              <a:gd name="connsiteX24" fmla="*/ 3442 w 10348"/>
              <a:gd name="connsiteY24" fmla="*/ 10010 h 10633"/>
              <a:gd name="connsiteX25" fmla="*/ 4782 w 10348"/>
              <a:gd name="connsiteY25" fmla="*/ 10261 h 10633"/>
              <a:gd name="connsiteX26" fmla="*/ 5051 w 10348"/>
              <a:gd name="connsiteY26" fmla="*/ 8921 h 10633"/>
              <a:gd name="connsiteX27" fmla="*/ 5896 w 10348"/>
              <a:gd name="connsiteY27" fmla="*/ 8595 h 10633"/>
              <a:gd name="connsiteX28" fmla="*/ 7247 w 10348"/>
              <a:gd name="connsiteY28" fmla="*/ 7778 h 10633"/>
              <a:gd name="connsiteX29" fmla="*/ 7297 w 10348"/>
              <a:gd name="connsiteY29" fmla="*/ 6764 h 10633"/>
              <a:gd name="connsiteX30" fmla="*/ 7587 w 10348"/>
              <a:gd name="connsiteY30" fmla="*/ 6503 h 10633"/>
              <a:gd name="connsiteX31" fmla="*/ 7969 w 10348"/>
              <a:gd name="connsiteY31" fmla="*/ 6078 h 10633"/>
              <a:gd name="connsiteX32" fmla="*/ 8619 w 10348"/>
              <a:gd name="connsiteY32" fmla="*/ 4935 h 10633"/>
              <a:gd name="connsiteX33" fmla="*/ 8743 w 10348"/>
              <a:gd name="connsiteY33" fmla="*/ 4248 h 10633"/>
              <a:gd name="connsiteX34" fmla="*/ 9173 w 10348"/>
              <a:gd name="connsiteY34" fmla="*/ 3203 h 10633"/>
              <a:gd name="connsiteX35" fmla="*/ 8826 w 10348"/>
              <a:gd name="connsiteY35" fmla="*/ 2059 h 10633"/>
              <a:gd name="connsiteX36" fmla="*/ 10348 w 10348"/>
              <a:gd name="connsiteY36" fmla="*/ 1765 h 10633"/>
              <a:gd name="connsiteX37" fmla="*/ 9913 w 10348"/>
              <a:gd name="connsiteY37" fmla="*/ 882 h 10633"/>
              <a:gd name="connsiteX38" fmla="*/ 9574 w 10348"/>
              <a:gd name="connsiteY38" fmla="*/ 329 h 10633"/>
              <a:gd name="connsiteX0" fmla="*/ 9574 w 10348"/>
              <a:gd name="connsiteY0" fmla="*/ 329 h 10633"/>
              <a:gd name="connsiteX1" fmla="*/ 8609 w 10348"/>
              <a:gd name="connsiteY1" fmla="*/ 1176 h 10633"/>
              <a:gd name="connsiteX2" fmla="*/ 7957 w 10348"/>
              <a:gd name="connsiteY2" fmla="*/ 1176 h 10633"/>
              <a:gd name="connsiteX3" fmla="*/ 7739 w 10348"/>
              <a:gd name="connsiteY3" fmla="*/ 294 h 10633"/>
              <a:gd name="connsiteX4" fmla="*/ 7522 w 10348"/>
              <a:gd name="connsiteY4" fmla="*/ 0 h 10633"/>
              <a:gd name="connsiteX5" fmla="*/ 6870 w 10348"/>
              <a:gd name="connsiteY5" fmla="*/ 882 h 10633"/>
              <a:gd name="connsiteX6" fmla="*/ 6435 w 10348"/>
              <a:gd name="connsiteY6" fmla="*/ 1471 h 10633"/>
              <a:gd name="connsiteX7" fmla="*/ 5604 w 10348"/>
              <a:gd name="connsiteY7" fmla="*/ 1160 h 10633"/>
              <a:gd name="connsiteX8" fmla="*/ 5131 w 10348"/>
              <a:gd name="connsiteY8" fmla="*/ 1176 h 10633"/>
              <a:gd name="connsiteX9" fmla="*/ 4478 w 10348"/>
              <a:gd name="connsiteY9" fmla="*/ 1176 h 10633"/>
              <a:gd name="connsiteX10" fmla="*/ 3609 w 10348"/>
              <a:gd name="connsiteY10" fmla="*/ 882 h 10633"/>
              <a:gd name="connsiteX11" fmla="*/ 3391 w 10348"/>
              <a:gd name="connsiteY11" fmla="*/ 2353 h 10633"/>
              <a:gd name="connsiteX12" fmla="*/ 2305 w 10348"/>
              <a:gd name="connsiteY12" fmla="*/ 2941 h 10633"/>
              <a:gd name="connsiteX13" fmla="*/ 1870 w 10348"/>
              <a:gd name="connsiteY13" fmla="*/ 3529 h 10633"/>
              <a:gd name="connsiteX14" fmla="*/ 1218 w 10348"/>
              <a:gd name="connsiteY14" fmla="*/ 3235 h 10633"/>
              <a:gd name="connsiteX15" fmla="*/ 574 w 10348"/>
              <a:gd name="connsiteY15" fmla="*/ 2846 h 10633"/>
              <a:gd name="connsiteX16" fmla="*/ 356 w 10348"/>
              <a:gd name="connsiteY16" fmla="*/ 4706 h 10633"/>
              <a:gd name="connsiteX17" fmla="*/ 348 w 10348"/>
              <a:gd name="connsiteY17" fmla="*/ 5882 h 10633"/>
              <a:gd name="connsiteX18" fmla="*/ 0 w 10348"/>
              <a:gd name="connsiteY18" fmla="*/ 7734 h 10633"/>
              <a:gd name="connsiteX19" fmla="*/ 800 w 10348"/>
              <a:gd name="connsiteY19" fmla="*/ 8417 h 10633"/>
              <a:gd name="connsiteX20" fmla="*/ 783 w 10348"/>
              <a:gd name="connsiteY20" fmla="*/ 9706 h 10633"/>
              <a:gd name="connsiteX21" fmla="*/ 472 w 10348"/>
              <a:gd name="connsiteY21" fmla="*/ 10621 h 10633"/>
              <a:gd name="connsiteX22" fmla="*/ 1156 w 10348"/>
              <a:gd name="connsiteY22" fmla="*/ 10204 h 10633"/>
              <a:gd name="connsiteX23" fmla="*/ 2017 w 10348"/>
              <a:gd name="connsiteY23" fmla="*/ 9826 h 10633"/>
              <a:gd name="connsiteX24" fmla="*/ 3094 w 10348"/>
              <a:gd name="connsiteY24" fmla="*/ 8652 h 10633"/>
              <a:gd name="connsiteX25" fmla="*/ 4782 w 10348"/>
              <a:gd name="connsiteY25" fmla="*/ 10261 h 10633"/>
              <a:gd name="connsiteX26" fmla="*/ 5051 w 10348"/>
              <a:gd name="connsiteY26" fmla="*/ 8921 h 10633"/>
              <a:gd name="connsiteX27" fmla="*/ 5896 w 10348"/>
              <a:gd name="connsiteY27" fmla="*/ 8595 h 10633"/>
              <a:gd name="connsiteX28" fmla="*/ 7247 w 10348"/>
              <a:gd name="connsiteY28" fmla="*/ 7778 h 10633"/>
              <a:gd name="connsiteX29" fmla="*/ 7297 w 10348"/>
              <a:gd name="connsiteY29" fmla="*/ 6764 h 10633"/>
              <a:gd name="connsiteX30" fmla="*/ 7587 w 10348"/>
              <a:gd name="connsiteY30" fmla="*/ 6503 h 10633"/>
              <a:gd name="connsiteX31" fmla="*/ 7969 w 10348"/>
              <a:gd name="connsiteY31" fmla="*/ 6078 h 10633"/>
              <a:gd name="connsiteX32" fmla="*/ 8619 w 10348"/>
              <a:gd name="connsiteY32" fmla="*/ 4935 h 10633"/>
              <a:gd name="connsiteX33" fmla="*/ 8743 w 10348"/>
              <a:gd name="connsiteY33" fmla="*/ 4248 h 10633"/>
              <a:gd name="connsiteX34" fmla="*/ 9173 w 10348"/>
              <a:gd name="connsiteY34" fmla="*/ 3203 h 10633"/>
              <a:gd name="connsiteX35" fmla="*/ 8826 w 10348"/>
              <a:gd name="connsiteY35" fmla="*/ 2059 h 10633"/>
              <a:gd name="connsiteX36" fmla="*/ 10348 w 10348"/>
              <a:gd name="connsiteY36" fmla="*/ 1765 h 10633"/>
              <a:gd name="connsiteX37" fmla="*/ 9913 w 10348"/>
              <a:gd name="connsiteY37" fmla="*/ 882 h 10633"/>
              <a:gd name="connsiteX38" fmla="*/ 9574 w 10348"/>
              <a:gd name="connsiteY38" fmla="*/ 329 h 10633"/>
              <a:gd name="connsiteX0" fmla="*/ 9574 w 10348"/>
              <a:gd name="connsiteY0" fmla="*/ 329 h 10633"/>
              <a:gd name="connsiteX1" fmla="*/ 8609 w 10348"/>
              <a:gd name="connsiteY1" fmla="*/ 1176 h 10633"/>
              <a:gd name="connsiteX2" fmla="*/ 7957 w 10348"/>
              <a:gd name="connsiteY2" fmla="*/ 1176 h 10633"/>
              <a:gd name="connsiteX3" fmla="*/ 7739 w 10348"/>
              <a:gd name="connsiteY3" fmla="*/ 294 h 10633"/>
              <a:gd name="connsiteX4" fmla="*/ 7522 w 10348"/>
              <a:gd name="connsiteY4" fmla="*/ 0 h 10633"/>
              <a:gd name="connsiteX5" fmla="*/ 6870 w 10348"/>
              <a:gd name="connsiteY5" fmla="*/ 882 h 10633"/>
              <a:gd name="connsiteX6" fmla="*/ 6435 w 10348"/>
              <a:gd name="connsiteY6" fmla="*/ 1471 h 10633"/>
              <a:gd name="connsiteX7" fmla="*/ 5604 w 10348"/>
              <a:gd name="connsiteY7" fmla="*/ 1160 h 10633"/>
              <a:gd name="connsiteX8" fmla="*/ 5131 w 10348"/>
              <a:gd name="connsiteY8" fmla="*/ 1176 h 10633"/>
              <a:gd name="connsiteX9" fmla="*/ 4478 w 10348"/>
              <a:gd name="connsiteY9" fmla="*/ 1176 h 10633"/>
              <a:gd name="connsiteX10" fmla="*/ 3609 w 10348"/>
              <a:gd name="connsiteY10" fmla="*/ 882 h 10633"/>
              <a:gd name="connsiteX11" fmla="*/ 3391 w 10348"/>
              <a:gd name="connsiteY11" fmla="*/ 2353 h 10633"/>
              <a:gd name="connsiteX12" fmla="*/ 2305 w 10348"/>
              <a:gd name="connsiteY12" fmla="*/ 2941 h 10633"/>
              <a:gd name="connsiteX13" fmla="*/ 1870 w 10348"/>
              <a:gd name="connsiteY13" fmla="*/ 3529 h 10633"/>
              <a:gd name="connsiteX14" fmla="*/ 1218 w 10348"/>
              <a:gd name="connsiteY14" fmla="*/ 3235 h 10633"/>
              <a:gd name="connsiteX15" fmla="*/ 574 w 10348"/>
              <a:gd name="connsiteY15" fmla="*/ 2846 h 10633"/>
              <a:gd name="connsiteX16" fmla="*/ 356 w 10348"/>
              <a:gd name="connsiteY16" fmla="*/ 4706 h 10633"/>
              <a:gd name="connsiteX17" fmla="*/ 348 w 10348"/>
              <a:gd name="connsiteY17" fmla="*/ 5882 h 10633"/>
              <a:gd name="connsiteX18" fmla="*/ 0 w 10348"/>
              <a:gd name="connsiteY18" fmla="*/ 7734 h 10633"/>
              <a:gd name="connsiteX19" fmla="*/ 800 w 10348"/>
              <a:gd name="connsiteY19" fmla="*/ 8417 h 10633"/>
              <a:gd name="connsiteX20" fmla="*/ 783 w 10348"/>
              <a:gd name="connsiteY20" fmla="*/ 9706 h 10633"/>
              <a:gd name="connsiteX21" fmla="*/ 472 w 10348"/>
              <a:gd name="connsiteY21" fmla="*/ 10621 h 10633"/>
              <a:gd name="connsiteX22" fmla="*/ 1156 w 10348"/>
              <a:gd name="connsiteY22" fmla="*/ 10204 h 10633"/>
              <a:gd name="connsiteX23" fmla="*/ 2017 w 10348"/>
              <a:gd name="connsiteY23" fmla="*/ 9826 h 10633"/>
              <a:gd name="connsiteX24" fmla="*/ 2816 w 10348"/>
              <a:gd name="connsiteY24" fmla="*/ 9816 h 10633"/>
              <a:gd name="connsiteX25" fmla="*/ 4782 w 10348"/>
              <a:gd name="connsiteY25" fmla="*/ 10261 h 10633"/>
              <a:gd name="connsiteX26" fmla="*/ 5051 w 10348"/>
              <a:gd name="connsiteY26" fmla="*/ 8921 h 10633"/>
              <a:gd name="connsiteX27" fmla="*/ 5896 w 10348"/>
              <a:gd name="connsiteY27" fmla="*/ 8595 h 10633"/>
              <a:gd name="connsiteX28" fmla="*/ 7247 w 10348"/>
              <a:gd name="connsiteY28" fmla="*/ 7778 h 10633"/>
              <a:gd name="connsiteX29" fmla="*/ 7297 w 10348"/>
              <a:gd name="connsiteY29" fmla="*/ 6764 h 10633"/>
              <a:gd name="connsiteX30" fmla="*/ 7587 w 10348"/>
              <a:gd name="connsiteY30" fmla="*/ 6503 h 10633"/>
              <a:gd name="connsiteX31" fmla="*/ 7969 w 10348"/>
              <a:gd name="connsiteY31" fmla="*/ 6078 h 10633"/>
              <a:gd name="connsiteX32" fmla="*/ 8619 w 10348"/>
              <a:gd name="connsiteY32" fmla="*/ 4935 h 10633"/>
              <a:gd name="connsiteX33" fmla="*/ 8743 w 10348"/>
              <a:gd name="connsiteY33" fmla="*/ 4248 h 10633"/>
              <a:gd name="connsiteX34" fmla="*/ 9173 w 10348"/>
              <a:gd name="connsiteY34" fmla="*/ 3203 h 10633"/>
              <a:gd name="connsiteX35" fmla="*/ 8826 w 10348"/>
              <a:gd name="connsiteY35" fmla="*/ 2059 h 10633"/>
              <a:gd name="connsiteX36" fmla="*/ 10348 w 10348"/>
              <a:gd name="connsiteY36" fmla="*/ 1765 h 10633"/>
              <a:gd name="connsiteX37" fmla="*/ 9913 w 10348"/>
              <a:gd name="connsiteY37" fmla="*/ 882 h 10633"/>
              <a:gd name="connsiteX38" fmla="*/ 9574 w 10348"/>
              <a:gd name="connsiteY38" fmla="*/ 329 h 10633"/>
              <a:gd name="connsiteX0" fmla="*/ 9574 w 10348"/>
              <a:gd name="connsiteY0" fmla="*/ 329 h 10857"/>
              <a:gd name="connsiteX1" fmla="*/ 8609 w 10348"/>
              <a:gd name="connsiteY1" fmla="*/ 1176 h 10857"/>
              <a:gd name="connsiteX2" fmla="*/ 7957 w 10348"/>
              <a:gd name="connsiteY2" fmla="*/ 1176 h 10857"/>
              <a:gd name="connsiteX3" fmla="*/ 7739 w 10348"/>
              <a:gd name="connsiteY3" fmla="*/ 294 h 10857"/>
              <a:gd name="connsiteX4" fmla="*/ 7522 w 10348"/>
              <a:gd name="connsiteY4" fmla="*/ 0 h 10857"/>
              <a:gd name="connsiteX5" fmla="*/ 6870 w 10348"/>
              <a:gd name="connsiteY5" fmla="*/ 882 h 10857"/>
              <a:gd name="connsiteX6" fmla="*/ 6435 w 10348"/>
              <a:gd name="connsiteY6" fmla="*/ 1471 h 10857"/>
              <a:gd name="connsiteX7" fmla="*/ 5604 w 10348"/>
              <a:gd name="connsiteY7" fmla="*/ 1160 h 10857"/>
              <a:gd name="connsiteX8" fmla="*/ 5131 w 10348"/>
              <a:gd name="connsiteY8" fmla="*/ 1176 h 10857"/>
              <a:gd name="connsiteX9" fmla="*/ 4478 w 10348"/>
              <a:gd name="connsiteY9" fmla="*/ 1176 h 10857"/>
              <a:gd name="connsiteX10" fmla="*/ 3609 w 10348"/>
              <a:gd name="connsiteY10" fmla="*/ 882 h 10857"/>
              <a:gd name="connsiteX11" fmla="*/ 3391 w 10348"/>
              <a:gd name="connsiteY11" fmla="*/ 2353 h 10857"/>
              <a:gd name="connsiteX12" fmla="*/ 2305 w 10348"/>
              <a:gd name="connsiteY12" fmla="*/ 2941 h 10857"/>
              <a:gd name="connsiteX13" fmla="*/ 1870 w 10348"/>
              <a:gd name="connsiteY13" fmla="*/ 3529 h 10857"/>
              <a:gd name="connsiteX14" fmla="*/ 1218 w 10348"/>
              <a:gd name="connsiteY14" fmla="*/ 3235 h 10857"/>
              <a:gd name="connsiteX15" fmla="*/ 574 w 10348"/>
              <a:gd name="connsiteY15" fmla="*/ 2846 h 10857"/>
              <a:gd name="connsiteX16" fmla="*/ 356 w 10348"/>
              <a:gd name="connsiteY16" fmla="*/ 4706 h 10857"/>
              <a:gd name="connsiteX17" fmla="*/ 348 w 10348"/>
              <a:gd name="connsiteY17" fmla="*/ 5882 h 10857"/>
              <a:gd name="connsiteX18" fmla="*/ 0 w 10348"/>
              <a:gd name="connsiteY18" fmla="*/ 7734 h 10857"/>
              <a:gd name="connsiteX19" fmla="*/ 800 w 10348"/>
              <a:gd name="connsiteY19" fmla="*/ 8417 h 10857"/>
              <a:gd name="connsiteX20" fmla="*/ 783 w 10348"/>
              <a:gd name="connsiteY20" fmla="*/ 9706 h 10857"/>
              <a:gd name="connsiteX21" fmla="*/ 472 w 10348"/>
              <a:gd name="connsiteY21" fmla="*/ 10621 h 10857"/>
              <a:gd name="connsiteX22" fmla="*/ 1156 w 10348"/>
              <a:gd name="connsiteY22" fmla="*/ 10204 h 10857"/>
              <a:gd name="connsiteX23" fmla="*/ 2017 w 10348"/>
              <a:gd name="connsiteY23" fmla="*/ 9826 h 10857"/>
              <a:gd name="connsiteX24" fmla="*/ 2816 w 10348"/>
              <a:gd name="connsiteY24" fmla="*/ 9816 h 10857"/>
              <a:gd name="connsiteX25" fmla="*/ 4016 w 10348"/>
              <a:gd name="connsiteY25" fmla="*/ 10843 h 10857"/>
              <a:gd name="connsiteX26" fmla="*/ 5051 w 10348"/>
              <a:gd name="connsiteY26" fmla="*/ 8921 h 10857"/>
              <a:gd name="connsiteX27" fmla="*/ 5896 w 10348"/>
              <a:gd name="connsiteY27" fmla="*/ 8595 h 10857"/>
              <a:gd name="connsiteX28" fmla="*/ 7247 w 10348"/>
              <a:gd name="connsiteY28" fmla="*/ 7778 h 10857"/>
              <a:gd name="connsiteX29" fmla="*/ 7297 w 10348"/>
              <a:gd name="connsiteY29" fmla="*/ 6764 h 10857"/>
              <a:gd name="connsiteX30" fmla="*/ 7587 w 10348"/>
              <a:gd name="connsiteY30" fmla="*/ 6503 h 10857"/>
              <a:gd name="connsiteX31" fmla="*/ 7969 w 10348"/>
              <a:gd name="connsiteY31" fmla="*/ 6078 h 10857"/>
              <a:gd name="connsiteX32" fmla="*/ 8619 w 10348"/>
              <a:gd name="connsiteY32" fmla="*/ 4935 h 10857"/>
              <a:gd name="connsiteX33" fmla="*/ 8743 w 10348"/>
              <a:gd name="connsiteY33" fmla="*/ 4248 h 10857"/>
              <a:gd name="connsiteX34" fmla="*/ 9173 w 10348"/>
              <a:gd name="connsiteY34" fmla="*/ 3203 h 10857"/>
              <a:gd name="connsiteX35" fmla="*/ 8826 w 10348"/>
              <a:gd name="connsiteY35" fmla="*/ 2059 h 10857"/>
              <a:gd name="connsiteX36" fmla="*/ 10348 w 10348"/>
              <a:gd name="connsiteY36" fmla="*/ 1765 h 10857"/>
              <a:gd name="connsiteX37" fmla="*/ 9913 w 10348"/>
              <a:gd name="connsiteY37" fmla="*/ 882 h 10857"/>
              <a:gd name="connsiteX38" fmla="*/ 9574 w 10348"/>
              <a:gd name="connsiteY38" fmla="*/ 329 h 10857"/>
              <a:gd name="connsiteX0" fmla="*/ 9574 w 10348"/>
              <a:gd name="connsiteY0" fmla="*/ 329 h 11549"/>
              <a:gd name="connsiteX1" fmla="*/ 8609 w 10348"/>
              <a:gd name="connsiteY1" fmla="*/ 1176 h 11549"/>
              <a:gd name="connsiteX2" fmla="*/ 7957 w 10348"/>
              <a:gd name="connsiteY2" fmla="*/ 1176 h 11549"/>
              <a:gd name="connsiteX3" fmla="*/ 7739 w 10348"/>
              <a:gd name="connsiteY3" fmla="*/ 294 h 11549"/>
              <a:gd name="connsiteX4" fmla="*/ 7522 w 10348"/>
              <a:gd name="connsiteY4" fmla="*/ 0 h 11549"/>
              <a:gd name="connsiteX5" fmla="*/ 6870 w 10348"/>
              <a:gd name="connsiteY5" fmla="*/ 882 h 11549"/>
              <a:gd name="connsiteX6" fmla="*/ 6435 w 10348"/>
              <a:gd name="connsiteY6" fmla="*/ 1471 h 11549"/>
              <a:gd name="connsiteX7" fmla="*/ 5604 w 10348"/>
              <a:gd name="connsiteY7" fmla="*/ 1160 h 11549"/>
              <a:gd name="connsiteX8" fmla="*/ 5131 w 10348"/>
              <a:gd name="connsiteY8" fmla="*/ 1176 h 11549"/>
              <a:gd name="connsiteX9" fmla="*/ 4478 w 10348"/>
              <a:gd name="connsiteY9" fmla="*/ 1176 h 11549"/>
              <a:gd name="connsiteX10" fmla="*/ 3609 w 10348"/>
              <a:gd name="connsiteY10" fmla="*/ 882 h 11549"/>
              <a:gd name="connsiteX11" fmla="*/ 3391 w 10348"/>
              <a:gd name="connsiteY11" fmla="*/ 2353 h 11549"/>
              <a:gd name="connsiteX12" fmla="*/ 2305 w 10348"/>
              <a:gd name="connsiteY12" fmla="*/ 2941 h 11549"/>
              <a:gd name="connsiteX13" fmla="*/ 1870 w 10348"/>
              <a:gd name="connsiteY13" fmla="*/ 3529 h 11549"/>
              <a:gd name="connsiteX14" fmla="*/ 1218 w 10348"/>
              <a:gd name="connsiteY14" fmla="*/ 3235 h 11549"/>
              <a:gd name="connsiteX15" fmla="*/ 574 w 10348"/>
              <a:gd name="connsiteY15" fmla="*/ 2846 h 11549"/>
              <a:gd name="connsiteX16" fmla="*/ 356 w 10348"/>
              <a:gd name="connsiteY16" fmla="*/ 4706 h 11549"/>
              <a:gd name="connsiteX17" fmla="*/ 348 w 10348"/>
              <a:gd name="connsiteY17" fmla="*/ 5882 h 11549"/>
              <a:gd name="connsiteX18" fmla="*/ 0 w 10348"/>
              <a:gd name="connsiteY18" fmla="*/ 7734 h 11549"/>
              <a:gd name="connsiteX19" fmla="*/ 800 w 10348"/>
              <a:gd name="connsiteY19" fmla="*/ 8417 h 11549"/>
              <a:gd name="connsiteX20" fmla="*/ 783 w 10348"/>
              <a:gd name="connsiteY20" fmla="*/ 9706 h 11549"/>
              <a:gd name="connsiteX21" fmla="*/ 472 w 10348"/>
              <a:gd name="connsiteY21" fmla="*/ 10621 h 11549"/>
              <a:gd name="connsiteX22" fmla="*/ 1156 w 10348"/>
              <a:gd name="connsiteY22" fmla="*/ 10204 h 11549"/>
              <a:gd name="connsiteX23" fmla="*/ 2017 w 10348"/>
              <a:gd name="connsiteY23" fmla="*/ 9826 h 11549"/>
              <a:gd name="connsiteX24" fmla="*/ 2816 w 10348"/>
              <a:gd name="connsiteY24" fmla="*/ 9816 h 11549"/>
              <a:gd name="connsiteX25" fmla="*/ 4016 w 10348"/>
              <a:gd name="connsiteY25" fmla="*/ 10843 h 11549"/>
              <a:gd name="connsiteX26" fmla="*/ 5121 w 10348"/>
              <a:gd name="connsiteY26" fmla="*/ 11442 h 11549"/>
              <a:gd name="connsiteX27" fmla="*/ 5896 w 10348"/>
              <a:gd name="connsiteY27" fmla="*/ 8595 h 11549"/>
              <a:gd name="connsiteX28" fmla="*/ 7247 w 10348"/>
              <a:gd name="connsiteY28" fmla="*/ 7778 h 11549"/>
              <a:gd name="connsiteX29" fmla="*/ 7297 w 10348"/>
              <a:gd name="connsiteY29" fmla="*/ 6764 h 11549"/>
              <a:gd name="connsiteX30" fmla="*/ 7587 w 10348"/>
              <a:gd name="connsiteY30" fmla="*/ 6503 h 11549"/>
              <a:gd name="connsiteX31" fmla="*/ 7969 w 10348"/>
              <a:gd name="connsiteY31" fmla="*/ 6078 h 11549"/>
              <a:gd name="connsiteX32" fmla="*/ 8619 w 10348"/>
              <a:gd name="connsiteY32" fmla="*/ 4935 h 11549"/>
              <a:gd name="connsiteX33" fmla="*/ 8743 w 10348"/>
              <a:gd name="connsiteY33" fmla="*/ 4248 h 11549"/>
              <a:gd name="connsiteX34" fmla="*/ 9173 w 10348"/>
              <a:gd name="connsiteY34" fmla="*/ 3203 h 11549"/>
              <a:gd name="connsiteX35" fmla="*/ 8826 w 10348"/>
              <a:gd name="connsiteY35" fmla="*/ 2059 h 11549"/>
              <a:gd name="connsiteX36" fmla="*/ 10348 w 10348"/>
              <a:gd name="connsiteY36" fmla="*/ 1765 h 11549"/>
              <a:gd name="connsiteX37" fmla="*/ 9913 w 10348"/>
              <a:gd name="connsiteY37" fmla="*/ 882 h 11549"/>
              <a:gd name="connsiteX38" fmla="*/ 9574 w 10348"/>
              <a:gd name="connsiteY38" fmla="*/ 329 h 11549"/>
              <a:gd name="connsiteX0" fmla="*/ 9574 w 10348"/>
              <a:gd name="connsiteY0" fmla="*/ 329 h 11911"/>
              <a:gd name="connsiteX1" fmla="*/ 8609 w 10348"/>
              <a:gd name="connsiteY1" fmla="*/ 1176 h 11911"/>
              <a:gd name="connsiteX2" fmla="*/ 7957 w 10348"/>
              <a:gd name="connsiteY2" fmla="*/ 1176 h 11911"/>
              <a:gd name="connsiteX3" fmla="*/ 7739 w 10348"/>
              <a:gd name="connsiteY3" fmla="*/ 294 h 11911"/>
              <a:gd name="connsiteX4" fmla="*/ 7522 w 10348"/>
              <a:gd name="connsiteY4" fmla="*/ 0 h 11911"/>
              <a:gd name="connsiteX5" fmla="*/ 6870 w 10348"/>
              <a:gd name="connsiteY5" fmla="*/ 882 h 11911"/>
              <a:gd name="connsiteX6" fmla="*/ 6435 w 10348"/>
              <a:gd name="connsiteY6" fmla="*/ 1471 h 11911"/>
              <a:gd name="connsiteX7" fmla="*/ 5604 w 10348"/>
              <a:gd name="connsiteY7" fmla="*/ 1160 h 11911"/>
              <a:gd name="connsiteX8" fmla="*/ 5131 w 10348"/>
              <a:gd name="connsiteY8" fmla="*/ 1176 h 11911"/>
              <a:gd name="connsiteX9" fmla="*/ 4478 w 10348"/>
              <a:gd name="connsiteY9" fmla="*/ 1176 h 11911"/>
              <a:gd name="connsiteX10" fmla="*/ 3609 w 10348"/>
              <a:gd name="connsiteY10" fmla="*/ 882 h 11911"/>
              <a:gd name="connsiteX11" fmla="*/ 3391 w 10348"/>
              <a:gd name="connsiteY11" fmla="*/ 2353 h 11911"/>
              <a:gd name="connsiteX12" fmla="*/ 2305 w 10348"/>
              <a:gd name="connsiteY12" fmla="*/ 2941 h 11911"/>
              <a:gd name="connsiteX13" fmla="*/ 1870 w 10348"/>
              <a:gd name="connsiteY13" fmla="*/ 3529 h 11911"/>
              <a:gd name="connsiteX14" fmla="*/ 1218 w 10348"/>
              <a:gd name="connsiteY14" fmla="*/ 3235 h 11911"/>
              <a:gd name="connsiteX15" fmla="*/ 574 w 10348"/>
              <a:gd name="connsiteY15" fmla="*/ 2846 h 11911"/>
              <a:gd name="connsiteX16" fmla="*/ 356 w 10348"/>
              <a:gd name="connsiteY16" fmla="*/ 4706 h 11911"/>
              <a:gd name="connsiteX17" fmla="*/ 348 w 10348"/>
              <a:gd name="connsiteY17" fmla="*/ 5882 h 11911"/>
              <a:gd name="connsiteX18" fmla="*/ 0 w 10348"/>
              <a:gd name="connsiteY18" fmla="*/ 7734 h 11911"/>
              <a:gd name="connsiteX19" fmla="*/ 800 w 10348"/>
              <a:gd name="connsiteY19" fmla="*/ 8417 h 11911"/>
              <a:gd name="connsiteX20" fmla="*/ 783 w 10348"/>
              <a:gd name="connsiteY20" fmla="*/ 9706 h 11911"/>
              <a:gd name="connsiteX21" fmla="*/ 472 w 10348"/>
              <a:gd name="connsiteY21" fmla="*/ 10621 h 11911"/>
              <a:gd name="connsiteX22" fmla="*/ 1156 w 10348"/>
              <a:gd name="connsiteY22" fmla="*/ 10204 h 11911"/>
              <a:gd name="connsiteX23" fmla="*/ 2017 w 10348"/>
              <a:gd name="connsiteY23" fmla="*/ 9826 h 11911"/>
              <a:gd name="connsiteX24" fmla="*/ 2816 w 10348"/>
              <a:gd name="connsiteY24" fmla="*/ 9816 h 11911"/>
              <a:gd name="connsiteX25" fmla="*/ 4016 w 10348"/>
              <a:gd name="connsiteY25" fmla="*/ 10843 h 11911"/>
              <a:gd name="connsiteX26" fmla="*/ 5469 w 10348"/>
              <a:gd name="connsiteY26" fmla="*/ 11830 h 11911"/>
              <a:gd name="connsiteX27" fmla="*/ 5896 w 10348"/>
              <a:gd name="connsiteY27" fmla="*/ 8595 h 11911"/>
              <a:gd name="connsiteX28" fmla="*/ 7247 w 10348"/>
              <a:gd name="connsiteY28" fmla="*/ 7778 h 11911"/>
              <a:gd name="connsiteX29" fmla="*/ 7297 w 10348"/>
              <a:gd name="connsiteY29" fmla="*/ 6764 h 11911"/>
              <a:gd name="connsiteX30" fmla="*/ 7587 w 10348"/>
              <a:gd name="connsiteY30" fmla="*/ 6503 h 11911"/>
              <a:gd name="connsiteX31" fmla="*/ 7969 w 10348"/>
              <a:gd name="connsiteY31" fmla="*/ 6078 h 11911"/>
              <a:gd name="connsiteX32" fmla="*/ 8619 w 10348"/>
              <a:gd name="connsiteY32" fmla="*/ 4935 h 11911"/>
              <a:gd name="connsiteX33" fmla="*/ 8743 w 10348"/>
              <a:gd name="connsiteY33" fmla="*/ 4248 h 11911"/>
              <a:gd name="connsiteX34" fmla="*/ 9173 w 10348"/>
              <a:gd name="connsiteY34" fmla="*/ 3203 h 11911"/>
              <a:gd name="connsiteX35" fmla="*/ 8826 w 10348"/>
              <a:gd name="connsiteY35" fmla="*/ 2059 h 11911"/>
              <a:gd name="connsiteX36" fmla="*/ 10348 w 10348"/>
              <a:gd name="connsiteY36" fmla="*/ 1765 h 11911"/>
              <a:gd name="connsiteX37" fmla="*/ 9913 w 10348"/>
              <a:gd name="connsiteY37" fmla="*/ 882 h 11911"/>
              <a:gd name="connsiteX38" fmla="*/ 9574 w 10348"/>
              <a:gd name="connsiteY38" fmla="*/ 329 h 11911"/>
              <a:gd name="connsiteX0" fmla="*/ 9574 w 10348"/>
              <a:gd name="connsiteY0" fmla="*/ 329 h 12956"/>
              <a:gd name="connsiteX1" fmla="*/ 8609 w 10348"/>
              <a:gd name="connsiteY1" fmla="*/ 1176 h 12956"/>
              <a:gd name="connsiteX2" fmla="*/ 7957 w 10348"/>
              <a:gd name="connsiteY2" fmla="*/ 1176 h 12956"/>
              <a:gd name="connsiteX3" fmla="*/ 7739 w 10348"/>
              <a:gd name="connsiteY3" fmla="*/ 294 h 12956"/>
              <a:gd name="connsiteX4" fmla="*/ 7522 w 10348"/>
              <a:gd name="connsiteY4" fmla="*/ 0 h 12956"/>
              <a:gd name="connsiteX5" fmla="*/ 6870 w 10348"/>
              <a:gd name="connsiteY5" fmla="*/ 882 h 12956"/>
              <a:gd name="connsiteX6" fmla="*/ 6435 w 10348"/>
              <a:gd name="connsiteY6" fmla="*/ 1471 h 12956"/>
              <a:gd name="connsiteX7" fmla="*/ 5604 w 10348"/>
              <a:gd name="connsiteY7" fmla="*/ 1160 h 12956"/>
              <a:gd name="connsiteX8" fmla="*/ 5131 w 10348"/>
              <a:gd name="connsiteY8" fmla="*/ 1176 h 12956"/>
              <a:gd name="connsiteX9" fmla="*/ 4478 w 10348"/>
              <a:gd name="connsiteY9" fmla="*/ 1176 h 12956"/>
              <a:gd name="connsiteX10" fmla="*/ 3609 w 10348"/>
              <a:gd name="connsiteY10" fmla="*/ 882 h 12956"/>
              <a:gd name="connsiteX11" fmla="*/ 3391 w 10348"/>
              <a:gd name="connsiteY11" fmla="*/ 2353 h 12956"/>
              <a:gd name="connsiteX12" fmla="*/ 2305 w 10348"/>
              <a:gd name="connsiteY12" fmla="*/ 2941 h 12956"/>
              <a:gd name="connsiteX13" fmla="*/ 1870 w 10348"/>
              <a:gd name="connsiteY13" fmla="*/ 3529 h 12956"/>
              <a:gd name="connsiteX14" fmla="*/ 1218 w 10348"/>
              <a:gd name="connsiteY14" fmla="*/ 3235 h 12956"/>
              <a:gd name="connsiteX15" fmla="*/ 574 w 10348"/>
              <a:gd name="connsiteY15" fmla="*/ 2846 h 12956"/>
              <a:gd name="connsiteX16" fmla="*/ 356 w 10348"/>
              <a:gd name="connsiteY16" fmla="*/ 4706 h 12956"/>
              <a:gd name="connsiteX17" fmla="*/ 348 w 10348"/>
              <a:gd name="connsiteY17" fmla="*/ 5882 h 12956"/>
              <a:gd name="connsiteX18" fmla="*/ 0 w 10348"/>
              <a:gd name="connsiteY18" fmla="*/ 7734 h 12956"/>
              <a:gd name="connsiteX19" fmla="*/ 800 w 10348"/>
              <a:gd name="connsiteY19" fmla="*/ 8417 h 12956"/>
              <a:gd name="connsiteX20" fmla="*/ 783 w 10348"/>
              <a:gd name="connsiteY20" fmla="*/ 9706 h 12956"/>
              <a:gd name="connsiteX21" fmla="*/ 472 w 10348"/>
              <a:gd name="connsiteY21" fmla="*/ 10621 h 12956"/>
              <a:gd name="connsiteX22" fmla="*/ 1156 w 10348"/>
              <a:gd name="connsiteY22" fmla="*/ 10204 h 12956"/>
              <a:gd name="connsiteX23" fmla="*/ 2017 w 10348"/>
              <a:gd name="connsiteY23" fmla="*/ 9826 h 12956"/>
              <a:gd name="connsiteX24" fmla="*/ 2816 w 10348"/>
              <a:gd name="connsiteY24" fmla="*/ 9816 h 12956"/>
              <a:gd name="connsiteX25" fmla="*/ 4016 w 10348"/>
              <a:gd name="connsiteY25" fmla="*/ 10843 h 12956"/>
              <a:gd name="connsiteX26" fmla="*/ 5469 w 10348"/>
              <a:gd name="connsiteY26" fmla="*/ 11830 h 12956"/>
              <a:gd name="connsiteX27" fmla="*/ 5478 w 10348"/>
              <a:gd name="connsiteY27" fmla="*/ 12764 h 12956"/>
              <a:gd name="connsiteX28" fmla="*/ 7247 w 10348"/>
              <a:gd name="connsiteY28" fmla="*/ 7778 h 12956"/>
              <a:gd name="connsiteX29" fmla="*/ 7297 w 10348"/>
              <a:gd name="connsiteY29" fmla="*/ 6764 h 12956"/>
              <a:gd name="connsiteX30" fmla="*/ 7587 w 10348"/>
              <a:gd name="connsiteY30" fmla="*/ 6503 h 12956"/>
              <a:gd name="connsiteX31" fmla="*/ 7969 w 10348"/>
              <a:gd name="connsiteY31" fmla="*/ 6078 h 12956"/>
              <a:gd name="connsiteX32" fmla="*/ 8619 w 10348"/>
              <a:gd name="connsiteY32" fmla="*/ 4935 h 12956"/>
              <a:gd name="connsiteX33" fmla="*/ 8743 w 10348"/>
              <a:gd name="connsiteY33" fmla="*/ 4248 h 12956"/>
              <a:gd name="connsiteX34" fmla="*/ 9173 w 10348"/>
              <a:gd name="connsiteY34" fmla="*/ 3203 h 12956"/>
              <a:gd name="connsiteX35" fmla="*/ 8826 w 10348"/>
              <a:gd name="connsiteY35" fmla="*/ 2059 h 12956"/>
              <a:gd name="connsiteX36" fmla="*/ 10348 w 10348"/>
              <a:gd name="connsiteY36" fmla="*/ 1765 h 12956"/>
              <a:gd name="connsiteX37" fmla="*/ 9913 w 10348"/>
              <a:gd name="connsiteY37" fmla="*/ 882 h 12956"/>
              <a:gd name="connsiteX38" fmla="*/ 9574 w 10348"/>
              <a:gd name="connsiteY38" fmla="*/ 329 h 12956"/>
              <a:gd name="connsiteX0" fmla="*/ 9574 w 10348"/>
              <a:gd name="connsiteY0" fmla="*/ 329 h 13761"/>
              <a:gd name="connsiteX1" fmla="*/ 8609 w 10348"/>
              <a:gd name="connsiteY1" fmla="*/ 1176 h 13761"/>
              <a:gd name="connsiteX2" fmla="*/ 7957 w 10348"/>
              <a:gd name="connsiteY2" fmla="*/ 1176 h 13761"/>
              <a:gd name="connsiteX3" fmla="*/ 7739 w 10348"/>
              <a:gd name="connsiteY3" fmla="*/ 294 h 13761"/>
              <a:gd name="connsiteX4" fmla="*/ 7522 w 10348"/>
              <a:gd name="connsiteY4" fmla="*/ 0 h 13761"/>
              <a:gd name="connsiteX5" fmla="*/ 6870 w 10348"/>
              <a:gd name="connsiteY5" fmla="*/ 882 h 13761"/>
              <a:gd name="connsiteX6" fmla="*/ 6435 w 10348"/>
              <a:gd name="connsiteY6" fmla="*/ 1471 h 13761"/>
              <a:gd name="connsiteX7" fmla="*/ 5604 w 10348"/>
              <a:gd name="connsiteY7" fmla="*/ 1160 h 13761"/>
              <a:gd name="connsiteX8" fmla="*/ 5131 w 10348"/>
              <a:gd name="connsiteY8" fmla="*/ 1176 h 13761"/>
              <a:gd name="connsiteX9" fmla="*/ 4478 w 10348"/>
              <a:gd name="connsiteY9" fmla="*/ 1176 h 13761"/>
              <a:gd name="connsiteX10" fmla="*/ 3609 w 10348"/>
              <a:gd name="connsiteY10" fmla="*/ 882 h 13761"/>
              <a:gd name="connsiteX11" fmla="*/ 3391 w 10348"/>
              <a:gd name="connsiteY11" fmla="*/ 2353 h 13761"/>
              <a:gd name="connsiteX12" fmla="*/ 2305 w 10348"/>
              <a:gd name="connsiteY12" fmla="*/ 2941 h 13761"/>
              <a:gd name="connsiteX13" fmla="*/ 1870 w 10348"/>
              <a:gd name="connsiteY13" fmla="*/ 3529 h 13761"/>
              <a:gd name="connsiteX14" fmla="*/ 1218 w 10348"/>
              <a:gd name="connsiteY14" fmla="*/ 3235 h 13761"/>
              <a:gd name="connsiteX15" fmla="*/ 574 w 10348"/>
              <a:gd name="connsiteY15" fmla="*/ 2846 h 13761"/>
              <a:gd name="connsiteX16" fmla="*/ 356 w 10348"/>
              <a:gd name="connsiteY16" fmla="*/ 4706 h 13761"/>
              <a:gd name="connsiteX17" fmla="*/ 348 w 10348"/>
              <a:gd name="connsiteY17" fmla="*/ 5882 h 13761"/>
              <a:gd name="connsiteX18" fmla="*/ 0 w 10348"/>
              <a:gd name="connsiteY18" fmla="*/ 7734 h 13761"/>
              <a:gd name="connsiteX19" fmla="*/ 800 w 10348"/>
              <a:gd name="connsiteY19" fmla="*/ 8417 h 13761"/>
              <a:gd name="connsiteX20" fmla="*/ 783 w 10348"/>
              <a:gd name="connsiteY20" fmla="*/ 9706 h 13761"/>
              <a:gd name="connsiteX21" fmla="*/ 472 w 10348"/>
              <a:gd name="connsiteY21" fmla="*/ 10621 h 13761"/>
              <a:gd name="connsiteX22" fmla="*/ 1156 w 10348"/>
              <a:gd name="connsiteY22" fmla="*/ 10204 h 13761"/>
              <a:gd name="connsiteX23" fmla="*/ 2017 w 10348"/>
              <a:gd name="connsiteY23" fmla="*/ 9826 h 13761"/>
              <a:gd name="connsiteX24" fmla="*/ 2816 w 10348"/>
              <a:gd name="connsiteY24" fmla="*/ 9816 h 13761"/>
              <a:gd name="connsiteX25" fmla="*/ 4016 w 10348"/>
              <a:gd name="connsiteY25" fmla="*/ 10843 h 13761"/>
              <a:gd name="connsiteX26" fmla="*/ 5469 w 10348"/>
              <a:gd name="connsiteY26" fmla="*/ 11830 h 13761"/>
              <a:gd name="connsiteX27" fmla="*/ 5478 w 10348"/>
              <a:gd name="connsiteY27" fmla="*/ 12764 h 13761"/>
              <a:gd name="connsiteX28" fmla="*/ 6829 w 10348"/>
              <a:gd name="connsiteY28" fmla="*/ 13402 h 13761"/>
              <a:gd name="connsiteX29" fmla="*/ 7297 w 10348"/>
              <a:gd name="connsiteY29" fmla="*/ 6764 h 13761"/>
              <a:gd name="connsiteX30" fmla="*/ 7587 w 10348"/>
              <a:gd name="connsiteY30" fmla="*/ 6503 h 13761"/>
              <a:gd name="connsiteX31" fmla="*/ 7969 w 10348"/>
              <a:gd name="connsiteY31" fmla="*/ 6078 h 13761"/>
              <a:gd name="connsiteX32" fmla="*/ 8619 w 10348"/>
              <a:gd name="connsiteY32" fmla="*/ 4935 h 13761"/>
              <a:gd name="connsiteX33" fmla="*/ 8743 w 10348"/>
              <a:gd name="connsiteY33" fmla="*/ 4248 h 13761"/>
              <a:gd name="connsiteX34" fmla="*/ 9173 w 10348"/>
              <a:gd name="connsiteY34" fmla="*/ 3203 h 13761"/>
              <a:gd name="connsiteX35" fmla="*/ 8826 w 10348"/>
              <a:gd name="connsiteY35" fmla="*/ 2059 h 13761"/>
              <a:gd name="connsiteX36" fmla="*/ 10348 w 10348"/>
              <a:gd name="connsiteY36" fmla="*/ 1765 h 13761"/>
              <a:gd name="connsiteX37" fmla="*/ 9913 w 10348"/>
              <a:gd name="connsiteY37" fmla="*/ 882 h 13761"/>
              <a:gd name="connsiteX38" fmla="*/ 9574 w 10348"/>
              <a:gd name="connsiteY38" fmla="*/ 329 h 13761"/>
              <a:gd name="connsiteX0" fmla="*/ 9574 w 10348"/>
              <a:gd name="connsiteY0" fmla="*/ 329 h 13402"/>
              <a:gd name="connsiteX1" fmla="*/ 8609 w 10348"/>
              <a:gd name="connsiteY1" fmla="*/ 1176 h 13402"/>
              <a:gd name="connsiteX2" fmla="*/ 7957 w 10348"/>
              <a:gd name="connsiteY2" fmla="*/ 1176 h 13402"/>
              <a:gd name="connsiteX3" fmla="*/ 7739 w 10348"/>
              <a:gd name="connsiteY3" fmla="*/ 294 h 13402"/>
              <a:gd name="connsiteX4" fmla="*/ 7522 w 10348"/>
              <a:gd name="connsiteY4" fmla="*/ 0 h 13402"/>
              <a:gd name="connsiteX5" fmla="*/ 6870 w 10348"/>
              <a:gd name="connsiteY5" fmla="*/ 882 h 13402"/>
              <a:gd name="connsiteX6" fmla="*/ 6435 w 10348"/>
              <a:gd name="connsiteY6" fmla="*/ 1471 h 13402"/>
              <a:gd name="connsiteX7" fmla="*/ 5604 w 10348"/>
              <a:gd name="connsiteY7" fmla="*/ 1160 h 13402"/>
              <a:gd name="connsiteX8" fmla="*/ 5131 w 10348"/>
              <a:gd name="connsiteY8" fmla="*/ 1176 h 13402"/>
              <a:gd name="connsiteX9" fmla="*/ 4478 w 10348"/>
              <a:gd name="connsiteY9" fmla="*/ 1176 h 13402"/>
              <a:gd name="connsiteX10" fmla="*/ 3609 w 10348"/>
              <a:gd name="connsiteY10" fmla="*/ 882 h 13402"/>
              <a:gd name="connsiteX11" fmla="*/ 3391 w 10348"/>
              <a:gd name="connsiteY11" fmla="*/ 2353 h 13402"/>
              <a:gd name="connsiteX12" fmla="*/ 2305 w 10348"/>
              <a:gd name="connsiteY12" fmla="*/ 2941 h 13402"/>
              <a:gd name="connsiteX13" fmla="*/ 1870 w 10348"/>
              <a:gd name="connsiteY13" fmla="*/ 3529 h 13402"/>
              <a:gd name="connsiteX14" fmla="*/ 1218 w 10348"/>
              <a:gd name="connsiteY14" fmla="*/ 3235 h 13402"/>
              <a:gd name="connsiteX15" fmla="*/ 574 w 10348"/>
              <a:gd name="connsiteY15" fmla="*/ 2846 h 13402"/>
              <a:gd name="connsiteX16" fmla="*/ 356 w 10348"/>
              <a:gd name="connsiteY16" fmla="*/ 4706 h 13402"/>
              <a:gd name="connsiteX17" fmla="*/ 348 w 10348"/>
              <a:gd name="connsiteY17" fmla="*/ 5882 h 13402"/>
              <a:gd name="connsiteX18" fmla="*/ 0 w 10348"/>
              <a:gd name="connsiteY18" fmla="*/ 7734 h 13402"/>
              <a:gd name="connsiteX19" fmla="*/ 800 w 10348"/>
              <a:gd name="connsiteY19" fmla="*/ 8417 h 13402"/>
              <a:gd name="connsiteX20" fmla="*/ 783 w 10348"/>
              <a:gd name="connsiteY20" fmla="*/ 9706 h 13402"/>
              <a:gd name="connsiteX21" fmla="*/ 472 w 10348"/>
              <a:gd name="connsiteY21" fmla="*/ 10621 h 13402"/>
              <a:gd name="connsiteX22" fmla="*/ 1156 w 10348"/>
              <a:gd name="connsiteY22" fmla="*/ 10204 h 13402"/>
              <a:gd name="connsiteX23" fmla="*/ 2017 w 10348"/>
              <a:gd name="connsiteY23" fmla="*/ 9826 h 13402"/>
              <a:gd name="connsiteX24" fmla="*/ 2816 w 10348"/>
              <a:gd name="connsiteY24" fmla="*/ 9816 h 13402"/>
              <a:gd name="connsiteX25" fmla="*/ 4016 w 10348"/>
              <a:gd name="connsiteY25" fmla="*/ 10843 h 13402"/>
              <a:gd name="connsiteX26" fmla="*/ 5469 w 10348"/>
              <a:gd name="connsiteY26" fmla="*/ 11830 h 13402"/>
              <a:gd name="connsiteX27" fmla="*/ 5478 w 10348"/>
              <a:gd name="connsiteY27" fmla="*/ 12764 h 13402"/>
              <a:gd name="connsiteX28" fmla="*/ 6829 w 10348"/>
              <a:gd name="connsiteY28" fmla="*/ 13402 h 13402"/>
              <a:gd name="connsiteX29" fmla="*/ 7297 w 10348"/>
              <a:gd name="connsiteY29" fmla="*/ 6764 h 13402"/>
              <a:gd name="connsiteX30" fmla="*/ 7587 w 10348"/>
              <a:gd name="connsiteY30" fmla="*/ 6503 h 13402"/>
              <a:gd name="connsiteX31" fmla="*/ 7969 w 10348"/>
              <a:gd name="connsiteY31" fmla="*/ 6078 h 13402"/>
              <a:gd name="connsiteX32" fmla="*/ 8619 w 10348"/>
              <a:gd name="connsiteY32" fmla="*/ 4935 h 13402"/>
              <a:gd name="connsiteX33" fmla="*/ 8743 w 10348"/>
              <a:gd name="connsiteY33" fmla="*/ 4248 h 13402"/>
              <a:gd name="connsiteX34" fmla="*/ 9173 w 10348"/>
              <a:gd name="connsiteY34" fmla="*/ 3203 h 13402"/>
              <a:gd name="connsiteX35" fmla="*/ 8826 w 10348"/>
              <a:gd name="connsiteY35" fmla="*/ 2059 h 13402"/>
              <a:gd name="connsiteX36" fmla="*/ 10348 w 10348"/>
              <a:gd name="connsiteY36" fmla="*/ 1765 h 13402"/>
              <a:gd name="connsiteX37" fmla="*/ 9913 w 10348"/>
              <a:gd name="connsiteY37" fmla="*/ 882 h 13402"/>
              <a:gd name="connsiteX38" fmla="*/ 9574 w 10348"/>
              <a:gd name="connsiteY38" fmla="*/ 329 h 13402"/>
              <a:gd name="connsiteX0" fmla="*/ 9574 w 10348"/>
              <a:gd name="connsiteY0" fmla="*/ 329 h 13402"/>
              <a:gd name="connsiteX1" fmla="*/ 8609 w 10348"/>
              <a:gd name="connsiteY1" fmla="*/ 1176 h 13402"/>
              <a:gd name="connsiteX2" fmla="*/ 7957 w 10348"/>
              <a:gd name="connsiteY2" fmla="*/ 1176 h 13402"/>
              <a:gd name="connsiteX3" fmla="*/ 7739 w 10348"/>
              <a:gd name="connsiteY3" fmla="*/ 294 h 13402"/>
              <a:gd name="connsiteX4" fmla="*/ 7522 w 10348"/>
              <a:gd name="connsiteY4" fmla="*/ 0 h 13402"/>
              <a:gd name="connsiteX5" fmla="*/ 6870 w 10348"/>
              <a:gd name="connsiteY5" fmla="*/ 882 h 13402"/>
              <a:gd name="connsiteX6" fmla="*/ 6435 w 10348"/>
              <a:gd name="connsiteY6" fmla="*/ 1471 h 13402"/>
              <a:gd name="connsiteX7" fmla="*/ 5604 w 10348"/>
              <a:gd name="connsiteY7" fmla="*/ 1160 h 13402"/>
              <a:gd name="connsiteX8" fmla="*/ 5131 w 10348"/>
              <a:gd name="connsiteY8" fmla="*/ 1176 h 13402"/>
              <a:gd name="connsiteX9" fmla="*/ 4478 w 10348"/>
              <a:gd name="connsiteY9" fmla="*/ 1176 h 13402"/>
              <a:gd name="connsiteX10" fmla="*/ 3609 w 10348"/>
              <a:gd name="connsiteY10" fmla="*/ 882 h 13402"/>
              <a:gd name="connsiteX11" fmla="*/ 3391 w 10348"/>
              <a:gd name="connsiteY11" fmla="*/ 2353 h 13402"/>
              <a:gd name="connsiteX12" fmla="*/ 2305 w 10348"/>
              <a:gd name="connsiteY12" fmla="*/ 2941 h 13402"/>
              <a:gd name="connsiteX13" fmla="*/ 1870 w 10348"/>
              <a:gd name="connsiteY13" fmla="*/ 3529 h 13402"/>
              <a:gd name="connsiteX14" fmla="*/ 1218 w 10348"/>
              <a:gd name="connsiteY14" fmla="*/ 3235 h 13402"/>
              <a:gd name="connsiteX15" fmla="*/ 574 w 10348"/>
              <a:gd name="connsiteY15" fmla="*/ 2846 h 13402"/>
              <a:gd name="connsiteX16" fmla="*/ 356 w 10348"/>
              <a:gd name="connsiteY16" fmla="*/ 4706 h 13402"/>
              <a:gd name="connsiteX17" fmla="*/ 348 w 10348"/>
              <a:gd name="connsiteY17" fmla="*/ 5882 h 13402"/>
              <a:gd name="connsiteX18" fmla="*/ 0 w 10348"/>
              <a:gd name="connsiteY18" fmla="*/ 7734 h 13402"/>
              <a:gd name="connsiteX19" fmla="*/ 800 w 10348"/>
              <a:gd name="connsiteY19" fmla="*/ 8417 h 13402"/>
              <a:gd name="connsiteX20" fmla="*/ 783 w 10348"/>
              <a:gd name="connsiteY20" fmla="*/ 9706 h 13402"/>
              <a:gd name="connsiteX21" fmla="*/ 472 w 10348"/>
              <a:gd name="connsiteY21" fmla="*/ 10621 h 13402"/>
              <a:gd name="connsiteX22" fmla="*/ 1156 w 10348"/>
              <a:gd name="connsiteY22" fmla="*/ 10204 h 13402"/>
              <a:gd name="connsiteX23" fmla="*/ 2017 w 10348"/>
              <a:gd name="connsiteY23" fmla="*/ 9826 h 13402"/>
              <a:gd name="connsiteX24" fmla="*/ 2816 w 10348"/>
              <a:gd name="connsiteY24" fmla="*/ 9816 h 13402"/>
              <a:gd name="connsiteX25" fmla="*/ 4016 w 10348"/>
              <a:gd name="connsiteY25" fmla="*/ 10843 h 13402"/>
              <a:gd name="connsiteX26" fmla="*/ 5469 w 10348"/>
              <a:gd name="connsiteY26" fmla="*/ 11830 h 13402"/>
              <a:gd name="connsiteX27" fmla="*/ 5478 w 10348"/>
              <a:gd name="connsiteY27" fmla="*/ 12764 h 13402"/>
              <a:gd name="connsiteX28" fmla="*/ 6829 w 10348"/>
              <a:gd name="connsiteY28" fmla="*/ 13402 h 13402"/>
              <a:gd name="connsiteX29" fmla="*/ 7297 w 10348"/>
              <a:gd name="connsiteY29" fmla="*/ 6764 h 13402"/>
              <a:gd name="connsiteX30" fmla="*/ 7587 w 10348"/>
              <a:gd name="connsiteY30" fmla="*/ 6503 h 13402"/>
              <a:gd name="connsiteX31" fmla="*/ 7969 w 10348"/>
              <a:gd name="connsiteY31" fmla="*/ 6078 h 13402"/>
              <a:gd name="connsiteX32" fmla="*/ 8619 w 10348"/>
              <a:gd name="connsiteY32" fmla="*/ 4935 h 13402"/>
              <a:gd name="connsiteX33" fmla="*/ 8743 w 10348"/>
              <a:gd name="connsiteY33" fmla="*/ 4248 h 13402"/>
              <a:gd name="connsiteX34" fmla="*/ 9173 w 10348"/>
              <a:gd name="connsiteY34" fmla="*/ 3203 h 13402"/>
              <a:gd name="connsiteX35" fmla="*/ 8826 w 10348"/>
              <a:gd name="connsiteY35" fmla="*/ 2059 h 13402"/>
              <a:gd name="connsiteX36" fmla="*/ 10348 w 10348"/>
              <a:gd name="connsiteY36" fmla="*/ 1765 h 13402"/>
              <a:gd name="connsiteX37" fmla="*/ 9913 w 10348"/>
              <a:gd name="connsiteY37" fmla="*/ 882 h 13402"/>
              <a:gd name="connsiteX38" fmla="*/ 9574 w 10348"/>
              <a:gd name="connsiteY38" fmla="*/ 329 h 13402"/>
              <a:gd name="connsiteX0" fmla="*/ 9574 w 10348"/>
              <a:gd name="connsiteY0" fmla="*/ 329 h 13402"/>
              <a:gd name="connsiteX1" fmla="*/ 8609 w 10348"/>
              <a:gd name="connsiteY1" fmla="*/ 1176 h 13402"/>
              <a:gd name="connsiteX2" fmla="*/ 7957 w 10348"/>
              <a:gd name="connsiteY2" fmla="*/ 1176 h 13402"/>
              <a:gd name="connsiteX3" fmla="*/ 7739 w 10348"/>
              <a:gd name="connsiteY3" fmla="*/ 294 h 13402"/>
              <a:gd name="connsiteX4" fmla="*/ 7522 w 10348"/>
              <a:gd name="connsiteY4" fmla="*/ 0 h 13402"/>
              <a:gd name="connsiteX5" fmla="*/ 6870 w 10348"/>
              <a:gd name="connsiteY5" fmla="*/ 882 h 13402"/>
              <a:gd name="connsiteX6" fmla="*/ 6435 w 10348"/>
              <a:gd name="connsiteY6" fmla="*/ 1471 h 13402"/>
              <a:gd name="connsiteX7" fmla="*/ 5604 w 10348"/>
              <a:gd name="connsiteY7" fmla="*/ 1160 h 13402"/>
              <a:gd name="connsiteX8" fmla="*/ 5131 w 10348"/>
              <a:gd name="connsiteY8" fmla="*/ 1176 h 13402"/>
              <a:gd name="connsiteX9" fmla="*/ 4478 w 10348"/>
              <a:gd name="connsiteY9" fmla="*/ 1176 h 13402"/>
              <a:gd name="connsiteX10" fmla="*/ 3609 w 10348"/>
              <a:gd name="connsiteY10" fmla="*/ 882 h 13402"/>
              <a:gd name="connsiteX11" fmla="*/ 3391 w 10348"/>
              <a:gd name="connsiteY11" fmla="*/ 2353 h 13402"/>
              <a:gd name="connsiteX12" fmla="*/ 2305 w 10348"/>
              <a:gd name="connsiteY12" fmla="*/ 2941 h 13402"/>
              <a:gd name="connsiteX13" fmla="*/ 1870 w 10348"/>
              <a:gd name="connsiteY13" fmla="*/ 3529 h 13402"/>
              <a:gd name="connsiteX14" fmla="*/ 1218 w 10348"/>
              <a:gd name="connsiteY14" fmla="*/ 3235 h 13402"/>
              <a:gd name="connsiteX15" fmla="*/ 574 w 10348"/>
              <a:gd name="connsiteY15" fmla="*/ 2846 h 13402"/>
              <a:gd name="connsiteX16" fmla="*/ 356 w 10348"/>
              <a:gd name="connsiteY16" fmla="*/ 4706 h 13402"/>
              <a:gd name="connsiteX17" fmla="*/ 348 w 10348"/>
              <a:gd name="connsiteY17" fmla="*/ 5882 h 13402"/>
              <a:gd name="connsiteX18" fmla="*/ 0 w 10348"/>
              <a:gd name="connsiteY18" fmla="*/ 7734 h 13402"/>
              <a:gd name="connsiteX19" fmla="*/ 800 w 10348"/>
              <a:gd name="connsiteY19" fmla="*/ 8417 h 13402"/>
              <a:gd name="connsiteX20" fmla="*/ 783 w 10348"/>
              <a:gd name="connsiteY20" fmla="*/ 9706 h 13402"/>
              <a:gd name="connsiteX21" fmla="*/ 472 w 10348"/>
              <a:gd name="connsiteY21" fmla="*/ 10621 h 13402"/>
              <a:gd name="connsiteX22" fmla="*/ 1156 w 10348"/>
              <a:gd name="connsiteY22" fmla="*/ 10204 h 13402"/>
              <a:gd name="connsiteX23" fmla="*/ 2017 w 10348"/>
              <a:gd name="connsiteY23" fmla="*/ 9826 h 13402"/>
              <a:gd name="connsiteX24" fmla="*/ 2816 w 10348"/>
              <a:gd name="connsiteY24" fmla="*/ 9816 h 13402"/>
              <a:gd name="connsiteX25" fmla="*/ 4016 w 10348"/>
              <a:gd name="connsiteY25" fmla="*/ 10843 h 13402"/>
              <a:gd name="connsiteX26" fmla="*/ 5469 w 10348"/>
              <a:gd name="connsiteY26" fmla="*/ 11830 h 13402"/>
              <a:gd name="connsiteX27" fmla="*/ 5478 w 10348"/>
              <a:gd name="connsiteY27" fmla="*/ 12764 h 13402"/>
              <a:gd name="connsiteX28" fmla="*/ 6829 w 10348"/>
              <a:gd name="connsiteY28" fmla="*/ 13402 h 13402"/>
              <a:gd name="connsiteX29" fmla="*/ 7297 w 10348"/>
              <a:gd name="connsiteY29" fmla="*/ 6764 h 13402"/>
              <a:gd name="connsiteX30" fmla="*/ 7587 w 10348"/>
              <a:gd name="connsiteY30" fmla="*/ 6503 h 13402"/>
              <a:gd name="connsiteX31" fmla="*/ 7969 w 10348"/>
              <a:gd name="connsiteY31" fmla="*/ 6078 h 13402"/>
              <a:gd name="connsiteX32" fmla="*/ 8619 w 10348"/>
              <a:gd name="connsiteY32" fmla="*/ 4935 h 13402"/>
              <a:gd name="connsiteX33" fmla="*/ 8743 w 10348"/>
              <a:gd name="connsiteY33" fmla="*/ 4248 h 13402"/>
              <a:gd name="connsiteX34" fmla="*/ 9173 w 10348"/>
              <a:gd name="connsiteY34" fmla="*/ 3203 h 13402"/>
              <a:gd name="connsiteX35" fmla="*/ 8826 w 10348"/>
              <a:gd name="connsiteY35" fmla="*/ 2059 h 13402"/>
              <a:gd name="connsiteX36" fmla="*/ 10348 w 10348"/>
              <a:gd name="connsiteY36" fmla="*/ 1765 h 13402"/>
              <a:gd name="connsiteX37" fmla="*/ 9913 w 10348"/>
              <a:gd name="connsiteY37" fmla="*/ 882 h 13402"/>
              <a:gd name="connsiteX38" fmla="*/ 9574 w 10348"/>
              <a:gd name="connsiteY38" fmla="*/ 329 h 13402"/>
              <a:gd name="connsiteX0" fmla="*/ 9574 w 10348"/>
              <a:gd name="connsiteY0" fmla="*/ 329 h 13402"/>
              <a:gd name="connsiteX1" fmla="*/ 8609 w 10348"/>
              <a:gd name="connsiteY1" fmla="*/ 1176 h 13402"/>
              <a:gd name="connsiteX2" fmla="*/ 7957 w 10348"/>
              <a:gd name="connsiteY2" fmla="*/ 1176 h 13402"/>
              <a:gd name="connsiteX3" fmla="*/ 7739 w 10348"/>
              <a:gd name="connsiteY3" fmla="*/ 294 h 13402"/>
              <a:gd name="connsiteX4" fmla="*/ 7522 w 10348"/>
              <a:gd name="connsiteY4" fmla="*/ 0 h 13402"/>
              <a:gd name="connsiteX5" fmla="*/ 6870 w 10348"/>
              <a:gd name="connsiteY5" fmla="*/ 882 h 13402"/>
              <a:gd name="connsiteX6" fmla="*/ 6435 w 10348"/>
              <a:gd name="connsiteY6" fmla="*/ 1471 h 13402"/>
              <a:gd name="connsiteX7" fmla="*/ 5604 w 10348"/>
              <a:gd name="connsiteY7" fmla="*/ 1160 h 13402"/>
              <a:gd name="connsiteX8" fmla="*/ 5131 w 10348"/>
              <a:gd name="connsiteY8" fmla="*/ 1176 h 13402"/>
              <a:gd name="connsiteX9" fmla="*/ 4478 w 10348"/>
              <a:gd name="connsiteY9" fmla="*/ 1176 h 13402"/>
              <a:gd name="connsiteX10" fmla="*/ 3609 w 10348"/>
              <a:gd name="connsiteY10" fmla="*/ 882 h 13402"/>
              <a:gd name="connsiteX11" fmla="*/ 3391 w 10348"/>
              <a:gd name="connsiteY11" fmla="*/ 2353 h 13402"/>
              <a:gd name="connsiteX12" fmla="*/ 2305 w 10348"/>
              <a:gd name="connsiteY12" fmla="*/ 2941 h 13402"/>
              <a:gd name="connsiteX13" fmla="*/ 1870 w 10348"/>
              <a:gd name="connsiteY13" fmla="*/ 3529 h 13402"/>
              <a:gd name="connsiteX14" fmla="*/ 1218 w 10348"/>
              <a:gd name="connsiteY14" fmla="*/ 3235 h 13402"/>
              <a:gd name="connsiteX15" fmla="*/ 574 w 10348"/>
              <a:gd name="connsiteY15" fmla="*/ 2846 h 13402"/>
              <a:gd name="connsiteX16" fmla="*/ 356 w 10348"/>
              <a:gd name="connsiteY16" fmla="*/ 4706 h 13402"/>
              <a:gd name="connsiteX17" fmla="*/ 348 w 10348"/>
              <a:gd name="connsiteY17" fmla="*/ 5882 h 13402"/>
              <a:gd name="connsiteX18" fmla="*/ 0 w 10348"/>
              <a:gd name="connsiteY18" fmla="*/ 7734 h 13402"/>
              <a:gd name="connsiteX19" fmla="*/ 800 w 10348"/>
              <a:gd name="connsiteY19" fmla="*/ 8417 h 13402"/>
              <a:gd name="connsiteX20" fmla="*/ 783 w 10348"/>
              <a:gd name="connsiteY20" fmla="*/ 9706 h 13402"/>
              <a:gd name="connsiteX21" fmla="*/ 472 w 10348"/>
              <a:gd name="connsiteY21" fmla="*/ 10621 h 13402"/>
              <a:gd name="connsiteX22" fmla="*/ 1156 w 10348"/>
              <a:gd name="connsiteY22" fmla="*/ 10204 h 13402"/>
              <a:gd name="connsiteX23" fmla="*/ 2017 w 10348"/>
              <a:gd name="connsiteY23" fmla="*/ 9826 h 13402"/>
              <a:gd name="connsiteX24" fmla="*/ 2816 w 10348"/>
              <a:gd name="connsiteY24" fmla="*/ 9816 h 13402"/>
              <a:gd name="connsiteX25" fmla="*/ 4016 w 10348"/>
              <a:gd name="connsiteY25" fmla="*/ 10843 h 13402"/>
              <a:gd name="connsiteX26" fmla="*/ 5469 w 10348"/>
              <a:gd name="connsiteY26" fmla="*/ 11830 h 13402"/>
              <a:gd name="connsiteX27" fmla="*/ 5478 w 10348"/>
              <a:gd name="connsiteY27" fmla="*/ 12764 h 13402"/>
              <a:gd name="connsiteX28" fmla="*/ 6829 w 10348"/>
              <a:gd name="connsiteY28" fmla="*/ 13402 h 13402"/>
              <a:gd name="connsiteX29" fmla="*/ 7297 w 10348"/>
              <a:gd name="connsiteY29" fmla="*/ 6764 h 13402"/>
              <a:gd name="connsiteX30" fmla="*/ 7587 w 10348"/>
              <a:gd name="connsiteY30" fmla="*/ 6503 h 13402"/>
              <a:gd name="connsiteX31" fmla="*/ 7969 w 10348"/>
              <a:gd name="connsiteY31" fmla="*/ 6078 h 13402"/>
              <a:gd name="connsiteX32" fmla="*/ 8619 w 10348"/>
              <a:gd name="connsiteY32" fmla="*/ 4935 h 13402"/>
              <a:gd name="connsiteX33" fmla="*/ 8743 w 10348"/>
              <a:gd name="connsiteY33" fmla="*/ 4248 h 13402"/>
              <a:gd name="connsiteX34" fmla="*/ 9173 w 10348"/>
              <a:gd name="connsiteY34" fmla="*/ 3203 h 13402"/>
              <a:gd name="connsiteX35" fmla="*/ 8826 w 10348"/>
              <a:gd name="connsiteY35" fmla="*/ 2059 h 13402"/>
              <a:gd name="connsiteX36" fmla="*/ 10348 w 10348"/>
              <a:gd name="connsiteY36" fmla="*/ 1765 h 13402"/>
              <a:gd name="connsiteX37" fmla="*/ 9913 w 10348"/>
              <a:gd name="connsiteY37" fmla="*/ 882 h 13402"/>
              <a:gd name="connsiteX38" fmla="*/ 9574 w 10348"/>
              <a:gd name="connsiteY38" fmla="*/ 329 h 13402"/>
              <a:gd name="connsiteX0" fmla="*/ 9574 w 10348"/>
              <a:gd name="connsiteY0" fmla="*/ 329 h 13402"/>
              <a:gd name="connsiteX1" fmla="*/ 8609 w 10348"/>
              <a:gd name="connsiteY1" fmla="*/ 1176 h 13402"/>
              <a:gd name="connsiteX2" fmla="*/ 7957 w 10348"/>
              <a:gd name="connsiteY2" fmla="*/ 1176 h 13402"/>
              <a:gd name="connsiteX3" fmla="*/ 7739 w 10348"/>
              <a:gd name="connsiteY3" fmla="*/ 294 h 13402"/>
              <a:gd name="connsiteX4" fmla="*/ 7522 w 10348"/>
              <a:gd name="connsiteY4" fmla="*/ 0 h 13402"/>
              <a:gd name="connsiteX5" fmla="*/ 6870 w 10348"/>
              <a:gd name="connsiteY5" fmla="*/ 882 h 13402"/>
              <a:gd name="connsiteX6" fmla="*/ 6435 w 10348"/>
              <a:gd name="connsiteY6" fmla="*/ 1471 h 13402"/>
              <a:gd name="connsiteX7" fmla="*/ 5604 w 10348"/>
              <a:gd name="connsiteY7" fmla="*/ 1160 h 13402"/>
              <a:gd name="connsiteX8" fmla="*/ 5131 w 10348"/>
              <a:gd name="connsiteY8" fmla="*/ 1176 h 13402"/>
              <a:gd name="connsiteX9" fmla="*/ 4478 w 10348"/>
              <a:gd name="connsiteY9" fmla="*/ 1176 h 13402"/>
              <a:gd name="connsiteX10" fmla="*/ 3609 w 10348"/>
              <a:gd name="connsiteY10" fmla="*/ 882 h 13402"/>
              <a:gd name="connsiteX11" fmla="*/ 3391 w 10348"/>
              <a:gd name="connsiteY11" fmla="*/ 2353 h 13402"/>
              <a:gd name="connsiteX12" fmla="*/ 2305 w 10348"/>
              <a:gd name="connsiteY12" fmla="*/ 2941 h 13402"/>
              <a:gd name="connsiteX13" fmla="*/ 1870 w 10348"/>
              <a:gd name="connsiteY13" fmla="*/ 3529 h 13402"/>
              <a:gd name="connsiteX14" fmla="*/ 1218 w 10348"/>
              <a:gd name="connsiteY14" fmla="*/ 3235 h 13402"/>
              <a:gd name="connsiteX15" fmla="*/ 574 w 10348"/>
              <a:gd name="connsiteY15" fmla="*/ 2846 h 13402"/>
              <a:gd name="connsiteX16" fmla="*/ 356 w 10348"/>
              <a:gd name="connsiteY16" fmla="*/ 4706 h 13402"/>
              <a:gd name="connsiteX17" fmla="*/ 348 w 10348"/>
              <a:gd name="connsiteY17" fmla="*/ 5882 h 13402"/>
              <a:gd name="connsiteX18" fmla="*/ 0 w 10348"/>
              <a:gd name="connsiteY18" fmla="*/ 7734 h 13402"/>
              <a:gd name="connsiteX19" fmla="*/ 800 w 10348"/>
              <a:gd name="connsiteY19" fmla="*/ 8417 h 13402"/>
              <a:gd name="connsiteX20" fmla="*/ 783 w 10348"/>
              <a:gd name="connsiteY20" fmla="*/ 9706 h 13402"/>
              <a:gd name="connsiteX21" fmla="*/ 472 w 10348"/>
              <a:gd name="connsiteY21" fmla="*/ 10621 h 13402"/>
              <a:gd name="connsiteX22" fmla="*/ 1156 w 10348"/>
              <a:gd name="connsiteY22" fmla="*/ 10204 h 13402"/>
              <a:gd name="connsiteX23" fmla="*/ 2017 w 10348"/>
              <a:gd name="connsiteY23" fmla="*/ 9826 h 13402"/>
              <a:gd name="connsiteX24" fmla="*/ 2816 w 10348"/>
              <a:gd name="connsiteY24" fmla="*/ 9816 h 13402"/>
              <a:gd name="connsiteX25" fmla="*/ 4016 w 10348"/>
              <a:gd name="connsiteY25" fmla="*/ 10843 h 13402"/>
              <a:gd name="connsiteX26" fmla="*/ 5469 w 10348"/>
              <a:gd name="connsiteY26" fmla="*/ 11830 h 13402"/>
              <a:gd name="connsiteX27" fmla="*/ 5478 w 10348"/>
              <a:gd name="connsiteY27" fmla="*/ 12764 h 13402"/>
              <a:gd name="connsiteX28" fmla="*/ 6829 w 10348"/>
              <a:gd name="connsiteY28" fmla="*/ 13402 h 13402"/>
              <a:gd name="connsiteX29" fmla="*/ 7297 w 10348"/>
              <a:gd name="connsiteY29" fmla="*/ 6764 h 13402"/>
              <a:gd name="connsiteX30" fmla="*/ 7587 w 10348"/>
              <a:gd name="connsiteY30" fmla="*/ 6503 h 13402"/>
              <a:gd name="connsiteX31" fmla="*/ 7969 w 10348"/>
              <a:gd name="connsiteY31" fmla="*/ 6078 h 13402"/>
              <a:gd name="connsiteX32" fmla="*/ 8619 w 10348"/>
              <a:gd name="connsiteY32" fmla="*/ 4935 h 13402"/>
              <a:gd name="connsiteX33" fmla="*/ 8743 w 10348"/>
              <a:gd name="connsiteY33" fmla="*/ 4248 h 13402"/>
              <a:gd name="connsiteX34" fmla="*/ 9173 w 10348"/>
              <a:gd name="connsiteY34" fmla="*/ 3203 h 13402"/>
              <a:gd name="connsiteX35" fmla="*/ 8826 w 10348"/>
              <a:gd name="connsiteY35" fmla="*/ 2059 h 13402"/>
              <a:gd name="connsiteX36" fmla="*/ 10348 w 10348"/>
              <a:gd name="connsiteY36" fmla="*/ 1765 h 13402"/>
              <a:gd name="connsiteX37" fmla="*/ 9913 w 10348"/>
              <a:gd name="connsiteY37" fmla="*/ 882 h 13402"/>
              <a:gd name="connsiteX38" fmla="*/ 9574 w 10348"/>
              <a:gd name="connsiteY38" fmla="*/ 329 h 13402"/>
              <a:gd name="connsiteX0" fmla="*/ 9574 w 10348"/>
              <a:gd name="connsiteY0" fmla="*/ 329 h 13402"/>
              <a:gd name="connsiteX1" fmla="*/ 8609 w 10348"/>
              <a:gd name="connsiteY1" fmla="*/ 1176 h 13402"/>
              <a:gd name="connsiteX2" fmla="*/ 7957 w 10348"/>
              <a:gd name="connsiteY2" fmla="*/ 1176 h 13402"/>
              <a:gd name="connsiteX3" fmla="*/ 7739 w 10348"/>
              <a:gd name="connsiteY3" fmla="*/ 294 h 13402"/>
              <a:gd name="connsiteX4" fmla="*/ 7522 w 10348"/>
              <a:gd name="connsiteY4" fmla="*/ 0 h 13402"/>
              <a:gd name="connsiteX5" fmla="*/ 6870 w 10348"/>
              <a:gd name="connsiteY5" fmla="*/ 882 h 13402"/>
              <a:gd name="connsiteX6" fmla="*/ 6435 w 10348"/>
              <a:gd name="connsiteY6" fmla="*/ 1471 h 13402"/>
              <a:gd name="connsiteX7" fmla="*/ 5604 w 10348"/>
              <a:gd name="connsiteY7" fmla="*/ 1160 h 13402"/>
              <a:gd name="connsiteX8" fmla="*/ 5131 w 10348"/>
              <a:gd name="connsiteY8" fmla="*/ 1176 h 13402"/>
              <a:gd name="connsiteX9" fmla="*/ 4478 w 10348"/>
              <a:gd name="connsiteY9" fmla="*/ 1176 h 13402"/>
              <a:gd name="connsiteX10" fmla="*/ 3609 w 10348"/>
              <a:gd name="connsiteY10" fmla="*/ 882 h 13402"/>
              <a:gd name="connsiteX11" fmla="*/ 3391 w 10348"/>
              <a:gd name="connsiteY11" fmla="*/ 2353 h 13402"/>
              <a:gd name="connsiteX12" fmla="*/ 2305 w 10348"/>
              <a:gd name="connsiteY12" fmla="*/ 2941 h 13402"/>
              <a:gd name="connsiteX13" fmla="*/ 1870 w 10348"/>
              <a:gd name="connsiteY13" fmla="*/ 3529 h 13402"/>
              <a:gd name="connsiteX14" fmla="*/ 1218 w 10348"/>
              <a:gd name="connsiteY14" fmla="*/ 3235 h 13402"/>
              <a:gd name="connsiteX15" fmla="*/ 574 w 10348"/>
              <a:gd name="connsiteY15" fmla="*/ 2846 h 13402"/>
              <a:gd name="connsiteX16" fmla="*/ 356 w 10348"/>
              <a:gd name="connsiteY16" fmla="*/ 4706 h 13402"/>
              <a:gd name="connsiteX17" fmla="*/ 348 w 10348"/>
              <a:gd name="connsiteY17" fmla="*/ 5882 h 13402"/>
              <a:gd name="connsiteX18" fmla="*/ 0 w 10348"/>
              <a:gd name="connsiteY18" fmla="*/ 7734 h 13402"/>
              <a:gd name="connsiteX19" fmla="*/ 800 w 10348"/>
              <a:gd name="connsiteY19" fmla="*/ 8417 h 13402"/>
              <a:gd name="connsiteX20" fmla="*/ 783 w 10348"/>
              <a:gd name="connsiteY20" fmla="*/ 9706 h 13402"/>
              <a:gd name="connsiteX21" fmla="*/ 472 w 10348"/>
              <a:gd name="connsiteY21" fmla="*/ 10621 h 13402"/>
              <a:gd name="connsiteX22" fmla="*/ 1156 w 10348"/>
              <a:gd name="connsiteY22" fmla="*/ 10204 h 13402"/>
              <a:gd name="connsiteX23" fmla="*/ 2017 w 10348"/>
              <a:gd name="connsiteY23" fmla="*/ 9826 h 13402"/>
              <a:gd name="connsiteX24" fmla="*/ 2816 w 10348"/>
              <a:gd name="connsiteY24" fmla="*/ 9816 h 13402"/>
              <a:gd name="connsiteX25" fmla="*/ 4016 w 10348"/>
              <a:gd name="connsiteY25" fmla="*/ 10843 h 13402"/>
              <a:gd name="connsiteX26" fmla="*/ 5469 w 10348"/>
              <a:gd name="connsiteY26" fmla="*/ 11830 h 13402"/>
              <a:gd name="connsiteX27" fmla="*/ 5478 w 10348"/>
              <a:gd name="connsiteY27" fmla="*/ 12764 h 13402"/>
              <a:gd name="connsiteX28" fmla="*/ 6829 w 10348"/>
              <a:gd name="connsiteY28" fmla="*/ 13402 h 13402"/>
              <a:gd name="connsiteX29" fmla="*/ 7297 w 10348"/>
              <a:gd name="connsiteY29" fmla="*/ 6764 h 13402"/>
              <a:gd name="connsiteX30" fmla="*/ 7587 w 10348"/>
              <a:gd name="connsiteY30" fmla="*/ 6503 h 13402"/>
              <a:gd name="connsiteX31" fmla="*/ 7969 w 10348"/>
              <a:gd name="connsiteY31" fmla="*/ 6078 h 13402"/>
              <a:gd name="connsiteX32" fmla="*/ 8619 w 10348"/>
              <a:gd name="connsiteY32" fmla="*/ 4935 h 13402"/>
              <a:gd name="connsiteX33" fmla="*/ 8743 w 10348"/>
              <a:gd name="connsiteY33" fmla="*/ 4248 h 13402"/>
              <a:gd name="connsiteX34" fmla="*/ 9173 w 10348"/>
              <a:gd name="connsiteY34" fmla="*/ 3203 h 13402"/>
              <a:gd name="connsiteX35" fmla="*/ 8826 w 10348"/>
              <a:gd name="connsiteY35" fmla="*/ 2059 h 13402"/>
              <a:gd name="connsiteX36" fmla="*/ 10348 w 10348"/>
              <a:gd name="connsiteY36" fmla="*/ 1765 h 13402"/>
              <a:gd name="connsiteX37" fmla="*/ 9913 w 10348"/>
              <a:gd name="connsiteY37" fmla="*/ 882 h 13402"/>
              <a:gd name="connsiteX38" fmla="*/ 9574 w 10348"/>
              <a:gd name="connsiteY38" fmla="*/ 329 h 13402"/>
              <a:gd name="connsiteX0" fmla="*/ 9574 w 10348"/>
              <a:gd name="connsiteY0" fmla="*/ 329 h 13402"/>
              <a:gd name="connsiteX1" fmla="*/ 8609 w 10348"/>
              <a:gd name="connsiteY1" fmla="*/ 1176 h 13402"/>
              <a:gd name="connsiteX2" fmla="*/ 7957 w 10348"/>
              <a:gd name="connsiteY2" fmla="*/ 1176 h 13402"/>
              <a:gd name="connsiteX3" fmla="*/ 7739 w 10348"/>
              <a:gd name="connsiteY3" fmla="*/ 294 h 13402"/>
              <a:gd name="connsiteX4" fmla="*/ 7522 w 10348"/>
              <a:gd name="connsiteY4" fmla="*/ 0 h 13402"/>
              <a:gd name="connsiteX5" fmla="*/ 6870 w 10348"/>
              <a:gd name="connsiteY5" fmla="*/ 882 h 13402"/>
              <a:gd name="connsiteX6" fmla="*/ 6435 w 10348"/>
              <a:gd name="connsiteY6" fmla="*/ 1471 h 13402"/>
              <a:gd name="connsiteX7" fmla="*/ 5604 w 10348"/>
              <a:gd name="connsiteY7" fmla="*/ 1160 h 13402"/>
              <a:gd name="connsiteX8" fmla="*/ 5131 w 10348"/>
              <a:gd name="connsiteY8" fmla="*/ 1176 h 13402"/>
              <a:gd name="connsiteX9" fmla="*/ 4478 w 10348"/>
              <a:gd name="connsiteY9" fmla="*/ 1176 h 13402"/>
              <a:gd name="connsiteX10" fmla="*/ 3609 w 10348"/>
              <a:gd name="connsiteY10" fmla="*/ 882 h 13402"/>
              <a:gd name="connsiteX11" fmla="*/ 3391 w 10348"/>
              <a:gd name="connsiteY11" fmla="*/ 2353 h 13402"/>
              <a:gd name="connsiteX12" fmla="*/ 2305 w 10348"/>
              <a:gd name="connsiteY12" fmla="*/ 2941 h 13402"/>
              <a:gd name="connsiteX13" fmla="*/ 1870 w 10348"/>
              <a:gd name="connsiteY13" fmla="*/ 3529 h 13402"/>
              <a:gd name="connsiteX14" fmla="*/ 1218 w 10348"/>
              <a:gd name="connsiteY14" fmla="*/ 3235 h 13402"/>
              <a:gd name="connsiteX15" fmla="*/ 574 w 10348"/>
              <a:gd name="connsiteY15" fmla="*/ 2846 h 13402"/>
              <a:gd name="connsiteX16" fmla="*/ 356 w 10348"/>
              <a:gd name="connsiteY16" fmla="*/ 4706 h 13402"/>
              <a:gd name="connsiteX17" fmla="*/ 348 w 10348"/>
              <a:gd name="connsiteY17" fmla="*/ 5882 h 13402"/>
              <a:gd name="connsiteX18" fmla="*/ 0 w 10348"/>
              <a:gd name="connsiteY18" fmla="*/ 7734 h 13402"/>
              <a:gd name="connsiteX19" fmla="*/ 800 w 10348"/>
              <a:gd name="connsiteY19" fmla="*/ 8417 h 13402"/>
              <a:gd name="connsiteX20" fmla="*/ 783 w 10348"/>
              <a:gd name="connsiteY20" fmla="*/ 9706 h 13402"/>
              <a:gd name="connsiteX21" fmla="*/ 472 w 10348"/>
              <a:gd name="connsiteY21" fmla="*/ 10621 h 13402"/>
              <a:gd name="connsiteX22" fmla="*/ 1156 w 10348"/>
              <a:gd name="connsiteY22" fmla="*/ 10204 h 13402"/>
              <a:gd name="connsiteX23" fmla="*/ 2017 w 10348"/>
              <a:gd name="connsiteY23" fmla="*/ 9826 h 13402"/>
              <a:gd name="connsiteX24" fmla="*/ 2816 w 10348"/>
              <a:gd name="connsiteY24" fmla="*/ 9816 h 13402"/>
              <a:gd name="connsiteX25" fmla="*/ 4016 w 10348"/>
              <a:gd name="connsiteY25" fmla="*/ 10843 h 13402"/>
              <a:gd name="connsiteX26" fmla="*/ 5469 w 10348"/>
              <a:gd name="connsiteY26" fmla="*/ 11830 h 13402"/>
              <a:gd name="connsiteX27" fmla="*/ 5478 w 10348"/>
              <a:gd name="connsiteY27" fmla="*/ 12764 h 13402"/>
              <a:gd name="connsiteX28" fmla="*/ 6829 w 10348"/>
              <a:gd name="connsiteY28" fmla="*/ 13402 h 13402"/>
              <a:gd name="connsiteX29" fmla="*/ 7297 w 10348"/>
              <a:gd name="connsiteY29" fmla="*/ 6764 h 13402"/>
              <a:gd name="connsiteX30" fmla="*/ 7587 w 10348"/>
              <a:gd name="connsiteY30" fmla="*/ 6503 h 13402"/>
              <a:gd name="connsiteX31" fmla="*/ 7969 w 10348"/>
              <a:gd name="connsiteY31" fmla="*/ 6078 h 13402"/>
              <a:gd name="connsiteX32" fmla="*/ 8619 w 10348"/>
              <a:gd name="connsiteY32" fmla="*/ 4935 h 13402"/>
              <a:gd name="connsiteX33" fmla="*/ 8743 w 10348"/>
              <a:gd name="connsiteY33" fmla="*/ 4248 h 13402"/>
              <a:gd name="connsiteX34" fmla="*/ 9173 w 10348"/>
              <a:gd name="connsiteY34" fmla="*/ 3203 h 13402"/>
              <a:gd name="connsiteX35" fmla="*/ 8826 w 10348"/>
              <a:gd name="connsiteY35" fmla="*/ 2059 h 13402"/>
              <a:gd name="connsiteX36" fmla="*/ 10348 w 10348"/>
              <a:gd name="connsiteY36" fmla="*/ 1765 h 13402"/>
              <a:gd name="connsiteX37" fmla="*/ 9913 w 10348"/>
              <a:gd name="connsiteY37" fmla="*/ 882 h 13402"/>
              <a:gd name="connsiteX38" fmla="*/ 9574 w 10348"/>
              <a:gd name="connsiteY38" fmla="*/ 329 h 13402"/>
              <a:gd name="connsiteX0" fmla="*/ 9574 w 10348"/>
              <a:gd name="connsiteY0" fmla="*/ 329 h 13432"/>
              <a:gd name="connsiteX1" fmla="*/ 8609 w 10348"/>
              <a:gd name="connsiteY1" fmla="*/ 1176 h 13432"/>
              <a:gd name="connsiteX2" fmla="*/ 7957 w 10348"/>
              <a:gd name="connsiteY2" fmla="*/ 1176 h 13432"/>
              <a:gd name="connsiteX3" fmla="*/ 7739 w 10348"/>
              <a:gd name="connsiteY3" fmla="*/ 294 h 13432"/>
              <a:gd name="connsiteX4" fmla="*/ 7522 w 10348"/>
              <a:gd name="connsiteY4" fmla="*/ 0 h 13432"/>
              <a:gd name="connsiteX5" fmla="*/ 6870 w 10348"/>
              <a:gd name="connsiteY5" fmla="*/ 882 h 13432"/>
              <a:gd name="connsiteX6" fmla="*/ 6435 w 10348"/>
              <a:gd name="connsiteY6" fmla="*/ 1471 h 13432"/>
              <a:gd name="connsiteX7" fmla="*/ 5604 w 10348"/>
              <a:gd name="connsiteY7" fmla="*/ 1160 h 13432"/>
              <a:gd name="connsiteX8" fmla="*/ 5131 w 10348"/>
              <a:gd name="connsiteY8" fmla="*/ 1176 h 13432"/>
              <a:gd name="connsiteX9" fmla="*/ 4478 w 10348"/>
              <a:gd name="connsiteY9" fmla="*/ 1176 h 13432"/>
              <a:gd name="connsiteX10" fmla="*/ 3609 w 10348"/>
              <a:gd name="connsiteY10" fmla="*/ 882 h 13432"/>
              <a:gd name="connsiteX11" fmla="*/ 3391 w 10348"/>
              <a:gd name="connsiteY11" fmla="*/ 2353 h 13432"/>
              <a:gd name="connsiteX12" fmla="*/ 2305 w 10348"/>
              <a:gd name="connsiteY12" fmla="*/ 2941 h 13432"/>
              <a:gd name="connsiteX13" fmla="*/ 1870 w 10348"/>
              <a:gd name="connsiteY13" fmla="*/ 3529 h 13432"/>
              <a:gd name="connsiteX14" fmla="*/ 1218 w 10348"/>
              <a:gd name="connsiteY14" fmla="*/ 3235 h 13432"/>
              <a:gd name="connsiteX15" fmla="*/ 574 w 10348"/>
              <a:gd name="connsiteY15" fmla="*/ 2846 h 13432"/>
              <a:gd name="connsiteX16" fmla="*/ 356 w 10348"/>
              <a:gd name="connsiteY16" fmla="*/ 4706 h 13432"/>
              <a:gd name="connsiteX17" fmla="*/ 348 w 10348"/>
              <a:gd name="connsiteY17" fmla="*/ 5882 h 13432"/>
              <a:gd name="connsiteX18" fmla="*/ 0 w 10348"/>
              <a:gd name="connsiteY18" fmla="*/ 7734 h 13432"/>
              <a:gd name="connsiteX19" fmla="*/ 800 w 10348"/>
              <a:gd name="connsiteY19" fmla="*/ 8417 h 13432"/>
              <a:gd name="connsiteX20" fmla="*/ 783 w 10348"/>
              <a:gd name="connsiteY20" fmla="*/ 9706 h 13432"/>
              <a:gd name="connsiteX21" fmla="*/ 472 w 10348"/>
              <a:gd name="connsiteY21" fmla="*/ 10621 h 13432"/>
              <a:gd name="connsiteX22" fmla="*/ 1156 w 10348"/>
              <a:gd name="connsiteY22" fmla="*/ 10204 h 13432"/>
              <a:gd name="connsiteX23" fmla="*/ 2017 w 10348"/>
              <a:gd name="connsiteY23" fmla="*/ 9826 h 13432"/>
              <a:gd name="connsiteX24" fmla="*/ 2816 w 10348"/>
              <a:gd name="connsiteY24" fmla="*/ 9816 h 13432"/>
              <a:gd name="connsiteX25" fmla="*/ 4016 w 10348"/>
              <a:gd name="connsiteY25" fmla="*/ 10843 h 13432"/>
              <a:gd name="connsiteX26" fmla="*/ 5469 w 10348"/>
              <a:gd name="connsiteY26" fmla="*/ 11830 h 13432"/>
              <a:gd name="connsiteX27" fmla="*/ 5478 w 10348"/>
              <a:gd name="connsiteY27" fmla="*/ 12764 h 13432"/>
              <a:gd name="connsiteX28" fmla="*/ 6829 w 10348"/>
              <a:gd name="connsiteY28" fmla="*/ 13402 h 13432"/>
              <a:gd name="connsiteX29" fmla="*/ 7923 w 10348"/>
              <a:gd name="connsiteY29" fmla="*/ 12582 h 13432"/>
              <a:gd name="connsiteX30" fmla="*/ 7587 w 10348"/>
              <a:gd name="connsiteY30" fmla="*/ 6503 h 13432"/>
              <a:gd name="connsiteX31" fmla="*/ 7969 w 10348"/>
              <a:gd name="connsiteY31" fmla="*/ 6078 h 13432"/>
              <a:gd name="connsiteX32" fmla="*/ 8619 w 10348"/>
              <a:gd name="connsiteY32" fmla="*/ 4935 h 13432"/>
              <a:gd name="connsiteX33" fmla="*/ 8743 w 10348"/>
              <a:gd name="connsiteY33" fmla="*/ 4248 h 13432"/>
              <a:gd name="connsiteX34" fmla="*/ 9173 w 10348"/>
              <a:gd name="connsiteY34" fmla="*/ 3203 h 13432"/>
              <a:gd name="connsiteX35" fmla="*/ 8826 w 10348"/>
              <a:gd name="connsiteY35" fmla="*/ 2059 h 13432"/>
              <a:gd name="connsiteX36" fmla="*/ 10348 w 10348"/>
              <a:gd name="connsiteY36" fmla="*/ 1765 h 13432"/>
              <a:gd name="connsiteX37" fmla="*/ 9913 w 10348"/>
              <a:gd name="connsiteY37" fmla="*/ 882 h 13432"/>
              <a:gd name="connsiteX38" fmla="*/ 9574 w 10348"/>
              <a:gd name="connsiteY38" fmla="*/ 329 h 13432"/>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7587 w 10348"/>
              <a:gd name="connsiteY30" fmla="*/ 6503 h 13403"/>
              <a:gd name="connsiteX31" fmla="*/ 7969 w 10348"/>
              <a:gd name="connsiteY31" fmla="*/ 6078 h 13403"/>
              <a:gd name="connsiteX32" fmla="*/ 8619 w 10348"/>
              <a:gd name="connsiteY32" fmla="*/ 4935 h 13403"/>
              <a:gd name="connsiteX33" fmla="*/ 8743 w 10348"/>
              <a:gd name="connsiteY33" fmla="*/ 4248 h 13403"/>
              <a:gd name="connsiteX34" fmla="*/ 9173 w 10348"/>
              <a:gd name="connsiteY34" fmla="*/ 3203 h 13403"/>
              <a:gd name="connsiteX35" fmla="*/ 8826 w 10348"/>
              <a:gd name="connsiteY35" fmla="*/ 2059 h 13403"/>
              <a:gd name="connsiteX36" fmla="*/ 10348 w 10348"/>
              <a:gd name="connsiteY36" fmla="*/ 1765 h 13403"/>
              <a:gd name="connsiteX37" fmla="*/ 9913 w 10348"/>
              <a:gd name="connsiteY37" fmla="*/ 882 h 13403"/>
              <a:gd name="connsiteX38" fmla="*/ 9574 w 10348"/>
              <a:gd name="connsiteY38"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7587 w 10348"/>
              <a:gd name="connsiteY30" fmla="*/ 6503 h 13403"/>
              <a:gd name="connsiteX31" fmla="*/ 7969 w 10348"/>
              <a:gd name="connsiteY31" fmla="*/ 6078 h 13403"/>
              <a:gd name="connsiteX32" fmla="*/ 8619 w 10348"/>
              <a:gd name="connsiteY32" fmla="*/ 4935 h 13403"/>
              <a:gd name="connsiteX33" fmla="*/ 8743 w 10348"/>
              <a:gd name="connsiteY33" fmla="*/ 4248 h 13403"/>
              <a:gd name="connsiteX34" fmla="*/ 9173 w 10348"/>
              <a:gd name="connsiteY34" fmla="*/ 3203 h 13403"/>
              <a:gd name="connsiteX35" fmla="*/ 8826 w 10348"/>
              <a:gd name="connsiteY35" fmla="*/ 2059 h 13403"/>
              <a:gd name="connsiteX36" fmla="*/ 10348 w 10348"/>
              <a:gd name="connsiteY36" fmla="*/ 1765 h 13403"/>
              <a:gd name="connsiteX37" fmla="*/ 9913 w 10348"/>
              <a:gd name="connsiteY37" fmla="*/ 882 h 13403"/>
              <a:gd name="connsiteX38" fmla="*/ 9574 w 10348"/>
              <a:gd name="connsiteY38"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7969 w 10348"/>
              <a:gd name="connsiteY31" fmla="*/ 6078 h 13403"/>
              <a:gd name="connsiteX32" fmla="*/ 8619 w 10348"/>
              <a:gd name="connsiteY32" fmla="*/ 4935 h 13403"/>
              <a:gd name="connsiteX33" fmla="*/ 8743 w 10348"/>
              <a:gd name="connsiteY33" fmla="*/ 4248 h 13403"/>
              <a:gd name="connsiteX34" fmla="*/ 9173 w 10348"/>
              <a:gd name="connsiteY34" fmla="*/ 3203 h 13403"/>
              <a:gd name="connsiteX35" fmla="*/ 8826 w 10348"/>
              <a:gd name="connsiteY35" fmla="*/ 2059 h 13403"/>
              <a:gd name="connsiteX36" fmla="*/ 10348 w 10348"/>
              <a:gd name="connsiteY36" fmla="*/ 1765 h 13403"/>
              <a:gd name="connsiteX37" fmla="*/ 9913 w 10348"/>
              <a:gd name="connsiteY37" fmla="*/ 882 h 13403"/>
              <a:gd name="connsiteX38" fmla="*/ 9574 w 10348"/>
              <a:gd name="connsiteY38"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7969 w 10348"/>
              <a:gd name="connsiteY31" fmla="*/ 6078 h 13403"/>
              <a:gd name="connsiteX32" fmla="*/ 8619 w 10348"/>
              <a:gd name="connsiteY32" fmla="*/ 4935 h 13403"/>
              <a:gd name="connsiteX33" fmla="*/ 8743 w 10348"/>
              <a:gd name="connsiteY33" fmla="*/ 4248 h 13403"/>
              <a:gd name="connsiteX34" fmla="*/ 9173 w 10348"/>
              <a:gd name="connsiteY34" fmla="*/ 3203 h 13403"/>
              <a:gd name="connsiteX35" fmla="*/ 8826 w 10348"/>
              <a:gd name="connsiteY35" fmla="*/ 2059 h 13403"/>
              <a:gd name="connsiteX36" fmla="*/ 10348 w 10348"/>
              <a:gd name="connsiteY36" fmla="*/ 1765 h 13403"/>
              <a:gd name="connsiteX37" fmla="*/ 9913 w 10348"/>
              <a:gd name="connsiteY37" fmla="*/ 882 h 13403"/>
              <a:gd name="connsiteX38" fmla="*/ 9574 w 10348"/>
              <a:gd name="connsiteY38"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8740 w 10348"/>
              <a:gd name="connsiteY31" fmla="*/ 10758 h 13403"/>
              <a:gd name="connsiteX32" fmla="*/ 7969 w 10348"/>
              <a:gd name="connsiteY32" fmla="*/ 6078 h 13403"/>
              <a:gd name="connsiteX33" fmla="*/ 8619 w 10348"/>
              <a:gd name="connsiteY33" fmla="*/ 4935 h 13403"/>
              <a:gd name="connsiteX34" fmla="*/ 8743 w 10348"/>
              <a:gd name="connsiteY34" fmla="*/ 4248 h 13403"/>
              <a:gd name="connsiteX35" fmla="*/ 9173 w 10348"/>
              <a:gd name="connsiteY35" fmla="*/ 3203 h 13403"/>
              <a:gd name="connsiteX36" fmla="*/ 8826 w 10348"/>
              <a:gd name="connsiteY36" fmla="*/ 2059 h 13403"/>
              <a:gd name="connsiteX37" fmla="*/ 10348 w 10348"/>
              <a:gd name="connsiteY37" fmla="*/ 1765 h 13403"/>
              <a:gd name="connsiteX38" fmla="*/ 9913 w 10348"/>
              <a:gd name="connsiteY38" fmla="*/ 882 h 13403"/>
              <a:gd name="connsiteX39" fmla="*/ 9574 w 10348"/>
              <a:gd name="connsiteY39"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8740 w 10348"/>
              <a:gd name="connsiteY31" fmla="*/ 10758 h 13403"/>
              <a:gd name="connsiteX32" fmla="*/ 7969 w 10348"/>
              <a:gd name="connsiteY32" fmla="*/ 6078 h 13403"/>
              <a:gd name="connsiteX33" fmla="*/ 8619 w 10348"/>
              <a:gd name="connsiteY33" fmla="*/ 4935 h 13403"/>
              <a:gd name="connsiteX34" fmla="*/ 8743 w 10348"/>
              <a:gd name="connsiteY34" fmla="*/ 4248 h 13403"/>
              <a:gd name="connsiteX35" fmla="*/ 9173 w 10348"/>
              <a:gd name="connsiteY35" fmla="*/ 3203 h 13403"/>
              <a:gd name="connsiteX36" fmla="*/ 8826 w 10348"/>
              <a:gd name="connsiteY36" fmla="*/ 2059 h 13403"/>
              <a:gd name="connsiteX37" fmla="*/ 10348 w 10348"/>
              <a:gd name="connsiteY37" fmla="*/ 1765 h 13403"/>
              <a:gd name="connsiteX38" fmla="*/ 9913 w 10348"/>
              <a:gd name="connsiteY38" fmla="*/ 882 h 13403"/>
              <a:gd name="connsiteX39" fmla="*/ 9574 w 10348"/>
              <a:gd name="connsiteY39"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8740 w 10348"/>
              <a:gd name="connsiteY31" fmla="*/ 10758 h 13403"/>
              <a:gd name="connsiteX32" fmla="*/ 7969 w 10348"/>
              <a:gd name="connsiteY32" fmla="*/ 6078 h 13403"/>
              <a:gd name="connsiteX33" fmla="*/ 8619 w 10348"/>
              <a:gd name="connsiteY33" fmla="*/ 4935 h 13403"/>
              <a:gd name="connsiteX34" fmla="*/ 8743 w 10348"/>
              <a:gd name="connsiteY34" fmla="*/ 4248 h 13403"/>
              <a:gd name="connsiteX35" fmla="*/ 9173 w 10348"/>
              <a:gd name="connsiteY35" fmla="*/ 3203 h 13403"/>
              <a:gd name="connsiteX36" fmla="*/ 8826 w 10348"/>
              <a:gd name="connsiteY36" fmla="*/ 2059 h 13403"/>
              <a:gd name="connsiteX37" fmla="*/ 10348 w 10348"/>
              <a:gd name="connsiteY37" fmla="*/ 1765 h 13403"/>
              <a:gd name="connsiteX38" fmla="*/ 9913 w 10348"/>
              <a:gd name="connsiteY38" fmla="*/ 882 h 13403"/>
              <a:gd name="connsiteX39" fmla="*/ 9574 w 10348"/>
              <a:gd name="connsiteY39"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8740 w 10348"/>
              <a:gd name="connsiteY31" fmla="*/ 10758 h 13403"/>
              <a:gd name="connsiteX32" fmla="*/ 9779 w 10348"/>
              <a:gd name="connsiteY32" fmla="*/ 10829 h 13403"/>
              <a:gd name="connsiteX33" fmla="*/ 8619 w 10348"/>
              <a:gd name="connsiteY33" fmla="*/ 4935 h 13403"/>
              <a:gd name="connsiteX34" fmla="*/ 8743 w 10348"/>
              <a:gd name="connsiteY34" fmla="*/ 4248 h 13403"/>
              <a:gd name="connsiteX35" fmla="*/ 9173 w 10348"/>
              <a:gd name="connsiteY35" fmla="*/ 3203 h 13403"/>
              <a:gd name="connsiteX36" fmla="*/ 8826 w 10348"/>
              <a:gd name="connsiteY36" fmla="*/ 2059 h 13403"/>
              <a:gd name="connsiteX37" fmla="*/ 10348 w 10348"/>
              <a:gd name="connsiteY37" fmla="*/ 1765 h 13403"/>
              <a:gd name="connsiteX38" fmla="*/ 9913 w 10348"/>
              <a:gd name="connsiteY38" fmla="*/ 882 h 13403"/>
              <a:gd name="connsiteX39" fmla="*/ 9574 w 10348"/>
              <a:gd name="connsiteY39"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8740 w 10348"/>
              <a:gd name="connsiteY31" fmla="*/ 10758 h 13403"/>
              <a:gd name="connsiteX32" fmla="*/ 9779 w 10348"/>
              <a:gd name="connsiteY32" fmla="*/ 10829 h 13403"/>
              <a:gd name="connsiteX33" fmla="*/ 8619 w 10348"/>
              <a:gd name="connsiteY33" fmla="*/ 4935 h 13403"/>
              <a:gd name="connsiteX34" fmla="*/ 8743 w 10348"/>
              <a:gd name="connsiteY34" fmla="*/ 4248 h 13403"/>
              <a:gd name="connsiteX35" fmla="*/ 9173 w 10348"/>
              <a:gd name="connsiteY35" fmla="*/ 3203 h 13403"/>
              <a:gd name="connsiteX36" fmla="*/ 8826 w 10348"/>
              <a:gd name="connsiteY36" fmla="*/ 2059 h 13403"/>
              <a:gd name="connsiteX37" fmla="*/ 10348 w 10348"/>
              <a:gd name="connsiteY37" fmla="*/ 1765 h 13403"/>
              <a:gd name="connsiteX38" fmla="*/ 9913 w 10348"/>
              <a:gd name="connsiteY38" fmla="*/ 882 h 13403"/>
              <a:gd name="connsiteX39" fmla="*/ 9574 w 10348"/>
              <a:gd name="connsiteY39"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8740 w 10348"/>
              <a:gd name="connsiteY31" fmla="*/ 10758 h 13403"/>
              <a:gd name="connsiteX32" fmla="*/ 9779 w 10348"/>
              <a:gd name="connsiteY32" fmla="*/ 10829 h 13403"/>
              <a:gd name="connsiteX33" fmla="*/ 9872 w 10348"/>
              <a:gd name="connsiteY33" fmla="*/ 9686 h 13403"/>
              <a:gd name="connsiteX34" fmla="*/ 8743 w 10348"/>
              <a:gd name="connsiteY34" fmla="*/ 4248 h 13403"/>
              <a:gd name="connsiteX35" fmla="*/ 9173 w 10348"/>
              <a:gd name="connsiteY35" fmla="*/ 3203 h 13403"/>
              <a:gd name="connsiteX36" fmla="*/ 8826 w 10348"/>
              <a:gd name="connsiteY36" fmla="*/ 2059 h 13403"/>
              <a:gd name="connsiteX37" fmla="*/ 10348 w 10348"/>
              <a:gd name="connsiteY37" fmla="*/ 1765 h 13403"/>
              <a:gd name="connsiteX38" fmla="*/ 9913 w 10348"/>
              <a:gd name="connsiteY38" fmla="*/ 882 h 13403"/>
              <a:gd name="connsiteX39" fmla="*/ 9574 w 10348"/>
              <a:gd name="connsiteY39"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8740 w 10348"/>
              <a:gd name="connsiteY31" fmla="*/ 10758 h 13403"/>
              <a:gd name="connsiteX32" fmla="*/ 9779 w 10348"/>
              <a:gd name="connsiteY32" fmla="*/ 10829 h 13403"/>
              <a:gd name="connsiteX33" fmla="*/ 9872 w 10348"/>
              <a:gd name="connsiteY33" fmla="*/ 9686 h 13403"/>
              <a:gd name="connsiteX34" fmla="*/ 8743 w 10348"/>
              <a:gd name="connsiteY34" fmla="*/ 4248 h 13403"/>
              <a:gd name="connsiteX35" fmla="*/ 9173 w 10348"/>
              <a:gd name="connsiteY35" fmla="*/ 3203 h 13403"/>
              <a:gd name="connsiteX36" fmla="*/ 8826 w 10348"/>
              <a:gd name="connsiteY36" fmla="*/ 2059 h 13403"/>
              <a:gd name="connsiteX37" fmla="*/ 10348 w 10348"/>
              <a:gd name="connsiteY37" fmla="*/ 1765 h 13403"/>
              <a:gd name="connsiteX38" fmla="*/ 9913 w 10348"/>
              <a:gd name="connsiteY38" fmla="*/ 882 h 13403"/>
              <a:gd name="connsiteX39" fmla="*/ 9574 w 10348"/>
              <a:gd name="connsiteY39"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8740 w 10348"/>
              <a:gd name="connsiteY31" fmla="*/ 10758 h 13403"/>
              <a:gd name="connsiteX32" fmla="*/ 9779 w 10348"/>
              <a:gd name="connsiteY32" fmla="*/ 10829 h 13403"/>
              <a:gd name="connsiteX33" fmla="*/ 9872 w 10348"/>
              <a:gd name="connsiteY33" fmla="*/ 9686 h 13403"/>
              <a:gd name="connsiteX34" fmla="*/ 7003 w 10348"/>
              <a:gd name="connsiteY34" fmla="*/ 7157 h 13403"/>
              <a:gd name="connsiteX35" fmla="*/ 9173 w 10348"/>
              <a:gd name="connsiteY35" fmla="*/ 3203 h 13403"/>
              <a:gd name="connsiteX36" fmla="*/ 8826 w 10348"/>
              <a:gd name="connsiteY36" fmla="*/ 2059 h 13403"/>
              <a:gd name="connsiteX37" fmla="*/ 10348 w 10348"/>
              <a:gd name="connsiteY37" fmla="*/ 1765 h 13403"/>
              <a:gd name="connsiteX38" fmla="*/ 9913 w 10348"/>
              <a:gd name="connsiteY38" fmla="*/ 882 h 13403"/>
              <a:gd name="connsiteX39" fmla="*/ 9574 w 10348"/>
              <a:gd name="connsiteY39"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8740 w 10348"/>
              <a:gd name="connsiteY31" fmla="*/ 10758 h 13403"/>
              <a:gd name="connsiteX32" fmla="*/ 9779 w 10348"/>
              <a:gd name="connsiteY32" fmla="*/ 10829 h 13403"/>
              <a:gd name="connsiteX33" fmla="*/ 9872 w 10348"/>
              <a:gd name="connsiteY33" fmla="*/ 9686 h 13403"/>
              <a:gd name="connsiteX34" fmla="*/ 7003 w 10348"/>
              <a:gd name="connsiteY34" fmla="*/ 7157 h 13403"/>
              <a:gd name="connsiteX35" fmla="*/ 6876 w 10348"/>
              <a:gd name="connsiteY35" fmla="*/ 5821 h 13403"/>
              <a:gd name="connsiteX36" fmla="*/ 8826 w 10348"/>
              <a:gd name="connsiteY36" fmla="*/ 2059 h 13403"/>
              <a:gd name="connsiteX37" fmla="*/ 10348 w 10348"/>
              <a:gd name="connsiteY37" fmla="*/ 1765 h 13403"/>
              <a:gd name="connsiteX38" fmla="*/ 9913 w 10348"/>
              <a:gd name="connsiteY38" fmla="*/ 882 h 13403"/>
              <a:gd name="connsiteX39" fmla="*/ 9574 w 10348"/>
              <a:gd name="connsiteY39"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8740 w 10348"/>
              <a:gd name="connsiteY31" fmla="*/ 10758 h 13403"/>
              <a:gd name="connsiteX32" fmla="*/ 9779 w 10348"/>
              <a:gd name="connsiteY32" fmla="*/ 10829 h 13403"/>
              <a:gd name="connsiteX33" fmla="*/ 9872 w 10348"/>
              <a:gd name="connsiteY33" fmla="*/ 9686 h 13403"/>
              <a:gd name="connsiteX34" fmla="*/ 7003 w 10348"/>
              <a:gd name="connsiteY34" fmla="*/ 7157 h 13403"/>
              <a:gd name="connsiteX35" fmla="*/ 6876 w 10348"/>
              <a:gd name="connsiteY35" fmla="*/ 5821 h 13403"/>
              <a:gd name="connsiteX36" fmla="*/ 8826 w 10348"/>
              <a:gd name="connsiteY36" fmla="*/ 2059 h 13403"/>
              <a:gd name="connsiteX37" fmla="*/ 10348 w 10348"/>
              <a:gd name="connsiteY37" fmla="*/ 1765 h 13403"/>
              <a:gd name="connsiteX38" fmla="*/ 9913 w 10348"/>
              <a:gd name="connsiteY38" fmla="*/ 882 h 13403"/>
              <a:gd name="connsiteX39" fmla="*/ 9574 w 10348"/>
              <a:gd name="connsiteY39"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8740 w 10348"/>
              <a:gd name="connsiteY31" fmla="*/ 10758 h 13403"/>
              <a:gd name="connsiteX32" fmla="*/ 9779 w 10348"/>
              <a:gd name="connsiteY32" fmla="*/ 10829 h 13403"/>
              <a:gd name="connsiteX33" fmla="*/ 9872 w 10348"/>
              <a:gd name="connsiteY33" fmla="*/ 9686 h 13403"/>
              <a:gd name="connsiteX34" fmla="*/ 7003 w 10348"/>
              <a:gd name="connsiteY34" fmla="*/ 7157 h 13403"/>
              <a:gd name="connsiteX35" fmla="*/ 6876 w 10348"/>
              <a:gd name="connsiteY35" fmla="*/ 5821 h 13403"/>
              <a:gd name="connsiteX36" fmla="*/ 8826 w 10348"/>
              <a:gd name="connsiteY36" fmla="*/ 2059 h 13403"/>
              <a:gd name="connsiteX37" fmla="*/ 10348 w 10348"/>
              <a:gd name="connsiteY37" fmla="*/ 1765 h 13403"/>
              <a:gd name="connsiteX38" fmla="*/ 9913 w 10348"/>
              <a:gd name="connsiteY38" fmla="*/ 882 h 13403"/>
              <a:gd name="connsiteX39" fmla="*/ 9574 w 10348"/>
              <a:gd name="connsiteY39"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8740 w 10348"/>
              <a:gd name="connsiteY31" fmla="*/ 10758 h 13403"/>
              <a:gd name="connsiteX32" fmla="*/ 9779 w 10348"/>
              <a:gd name="connsiteY32" fmla="*/ 10829 h 13403"/>
              <a:gd name="connsiteX33" fmla="*/ 9872 w 10348"/>
              <a:gd name="connsiteY33" fmla="*/ 9686 h 13403"/>
              <a:gd name="connsiteX34" fmla="*/ 7003 w 10348"/>
              <a:gd name="connsiteY34" fmla="*/ 7157 h 13403"/>
              <a:gd name="connsiteX35" fmla="*/ 6876 w 10348"/>
              <a:gd name="connsiteY35" fmla="*/ 5821 h 13403"/>
              <a:gd name="connsiteX36" fmla="*/ 8826 w 10348"/>
              <a:gd name="connsiteY36" fmla="*/ 2059 h 13403"/>
              <a:gd name="connsiteX37" fmla="*/ 10348 w 10348"/>
              <a:gd name="connsiteY37" fmla="*/ 1765 h 13403"/>
              <a:gd name="connsiteX38" fmla="*/ 9913 w 10348"/>
              <a:gd name="connsiteY38" fmla="*/ 882 h 13403"/>
              <a:gd name="connsiteX39" fmla="*/ 9574 w 10348"/>
              <a:gd name="connsiteY39"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8740 w 10348"/>
              <a:gd name="connsiteY31" fmla="*/ 10758 h 13403"/>
              <a:gd name="connsiteX32" fmla="*/ 9779 w 10348"/>
              <a:gd name="connsiteY32" fmla="*/ 10829 h 13403"/>
              <a:gd name="connsiteX33" fmla="*/ 9872 w 10348"/>
              <a:gd name="connsiteY33" fmla="*/ 9686 h 13403"/>
              <a:gd name="connsiteX34" fmla="*/ 7003 w 10348"/>
              <a:gd name="connsiteY34" fmla="*/ 7157 h 13403"/>
              <a:gd name="connsiteX35" fmla="*/ 6876 w 10348"/>
              <a:gd name="connsiteY35" fmla="*/ 5821 h 13403"/>
              <a:gd name="connsiteX36" fmla="*/ 8826 w 10348"/>
              <a:gd name="connsiteY36" fmla="*/ 2059 h 13403"/>
              <a:gd name="connsiteX37" fmla="*/ 10348 w 10348"/>
              <a:gd name="connsiteY37" fmla="*/ 1765 h 13403"/>
              <a:gd name="connsiteX38" fmla="*/ 9913 w 10348"/>
              <a:gd name="connsiteY38" fmla="*/ 882 h 13403"/>
              <a:gd name="connsiteX39" fmla="*/ 9574 w 10348"/>
              <a:gd name="connsiteY39"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8740 w 10348"/>
              <a:gd name="connsiteY31" fmla="*/ 10758 h 13403"/>
              <a:gd name="connsiteX32" fmla="*/ 9779 w 10348"/>
              <a:gd name="connsiteY32" fmla="*/ 10829 h 13403"/>
              <a:gd name="connsiteX33" fmla="*/ 9872 w 10348"/>
              <a:gd name="connsiteY33" fmla="*/ 9686 h 13403"/>
              <a:gd name="connsiteX34" fmla="*/ 7003 w 10348"/>
              <a:gd name="connsiteY34" fmla="*/ 7157 h 13403"/>
              <a:gd name="connsiteX35" fmla="*/ 6876 w 10348"/>
              <a:gd name="connsiteY35" fmla="*/ 5821 h 13403"/>
              <a:gd name="connsiteX36" fmla="*/ 8826 w 10348"/>
              <a:gd name="connsiteY36" fmla="*/ 2059 h 13403"/>
              <a:gd name="connsiteX37" fmla="*/ 10348 w 10348"/>
              <a:gd name="connsiteY37" fmla="*/ 1765 h 13403"/>
              <a:gd name="connsiteX38" fmla="*/ 9913 w 10348"/>
              <a:gd name="connsiteY38" fmla="*/ 882 h 13403"/>
              <a:gd name="connsiteX39" fmla="*/ 9574 w 10348"/>
              <a:gd name="connsiteY39"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8740 w 10348"/>
              <a:gd name="connsiteY31" fmla="*/ 10758 h 13403"/>
              <a:gd name="connsiteX32" fmla="*/ 9779 w 10348"/>
              <a:gd name="connsiteY32" fmla="*/ 10829 h 13403"/>
              <a:gd name="connsiteX33" fmla="*/ 9872 w 10348"/>
              <a:gd name="connsiteY33" fmla="*/ 9686 h 13403"/>
              <a:gd name="connsiteX34" fmla="*/ 7003 w 10348"/>
              <a:gd name="connsiteY34" fmla="*/ 7157 h 13403"/>
              <a:gd name="connsiteX35" fmla="*/ 6876 w 10348"/>
              <a:gd name="connsiteY35" fmla="*/ 5821 h 13403"/>
              <a:gd name="connsiteX36" fmla="*/ 8826 w 10348"/>
              <a:gd name="connsiteY36" fmla="*/ 2059 h 13403"/>
              <a:gd name="connsiteX37" fmla="*/ 10348 w 10348"/>
              <a:gd name="connsiteY37" fmla="*/ 1765 h 13403"/>
              <a:gd name="connsiteX38" fmla="*/ 9913 w 10348"/>
              <a:gd name="connsiteY38" fmla="*/ 882 h 13403"/>
              <a:gd name="connsiteX39" fmla="*/ 9574 w 10348"/>
              <a:gd name="connsiteY39"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8740 w 10348"/>
              <a:gd name="connsiteY31" fmla="*/ 10758 h 13403"/>
              <a:gd name="connsiteX32" fmla="*/ 9779 w 10348"/>
              <a:gd name="connsiteY32" fmla="*/ 10829 h 13403"/>
              <a:gd name="connsiteX33" fmla="*/ 9872 w 10348"/>
              <a:gd name="connsiteY33" fmla="*/ 9686 h 13403"/>
              <a:gd name="connsiteX34" fmla="*/ 7003 w 10348"/>
              <a:gd name="connsiteY34" fmla="*/ 7157 h 13403"/>
              <a:gd name="connsiteX35" fmla="*/ 6319 w 10348"/>
              <a:gd name="connsiteY35" fmla="*/ 5530 h 13403"/>
              <a:gd name="connsiteX36" fmla="*/ 8826 w 10348"/>
              <a:gd name="connsiteY36" fmla="*/ 2059 h 13403"/>
              <a:gd name="connsiteX37" fmla="*/ 10348 w 10348"/>
              <a:gd name="connsiteY37" fmla="*/ 1765 h 13403"/>
              <a:gd name="connsiteX38" fmla="*/ 9913 w 10348"/>
              <a:gd name="connsiteY38" fmla="*/ 882 h 13403"/>
              <a:gd name="connsiteX39" fmla="*/ 9574 w 10348"/>
              <a:gd name="connsiteY39"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8740 w 10348"/>
              <a:gd name="connsiteY31" fmla="*/ 10758 h 13403"/>
              <a:gd name="connsiteX32" fmla="*/ 9779 w 10348"/>
              <a:gd name="connsiteY32" fmla="*/ 10829 h 13403"/>
              <a:gd name="connsiteX33" fmla="*/ 9872 w 10348"/>
              <a:gd name="connsiteY33" fmla="*/ 9686 h 13403"/>
              <a:gd name="connsiteX34" fmla="*/ 7003 w 10348"/>
              <a:gd name="connsiteY34" fmla="*/ 7157 h 13403"/>
              <a:gd name="connsiteX35" fmla="*/ 6319 w 10348"/>
              <a:gd name="connsiteY35" fmla="*/ 5530 h 13403"/>
              <a:gd name="connsiteX36" fmla="*/ 4789 w 10348"/>
              <a:gd name="connsiteY36" fmla="*/ 5162 h 13403"/>
              <a:gd name="connsiteX37" fmla="*/ 10348 w 10348"/>
              <a:gd name="connsiteY37" fmla="*/ 1765 h 13403"/>
              <a:gd name="connsiteX38" fmla="*/ 9913 w 10348"/>
              <a:gd name="connsiteY38" fmla="*/ 882 h 13403"/>
              <a:gd name="connsiteX39" fmla="*/ 9574 w 10348"/>
              <a:gd name="connsiteY39"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8740 w 10348"/>
              <a:gd name="connsiteY31" fmla="*/ 10758 h 13403"/>
              <a:gd name="connsiteX32" fmla="*/ 9779 w 10348"/>
              <a:gd name="connsiteY32" fmla="*/ 10829 h 13403"/>
              <a:gd name="connsiteX33" fmla="*/ 9872 w 10348"/>
              <a:gd name="connsiteY33" fmla="*/ 9686 h 13403"/>
              <a:gd name="connsiteX34" fmla="*/ 7003 w 10348"/>
              <a:gd name="connsiteY34" fmla="*/ 7157 h 13403"/>
              <a:gd name="connsiteX35" fmla="*/ 6319 w 10348"/>
              <a:gd name="connsiteY35" fmla="*/ 5530 h 13403"/>
              <a:gd name="connsiteX36" fmla="*/ 4789 w 10348"/>
              <a:gd name="connsiteY36" fmla="*/ 5162 h 13403"/>
              <a:gd name="connsiteX37" fmla="*/ 10348 w 10348"/>
              <a:gd name="connsiteY37" fmla="*/ 1765 h 13403"/>
              <a:gd name="connsiteX38" fmla="*/ 9913 w 10348"/>
              <a:gd name="connsiteY38" fmla="*/ 882 h 13403"/>
              <a:gd name="connsiteX39" fmla="*/ 9574 w 10348"/>
              <a:gd name="connsiteY39"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8740 w 10348"/>
              <a:gd name="connsiteY31" fmla="*/ 10758 h 13403"/>
              <a:gd name="connsiteX32" fmla="*/ 9779 w 10348"/>
              <a:gd name="connsiteY32" fmla="*/ 10829 h 13403"/>
              <a:gd name="connsiteX33" fmla="*/ 9872 w 10348"/>
              <a:gd name="connsiteY33" fmla="*/ 9686 h 13403"/>
              <a:gd name="connsiteX34" fmla="*/ 7003 w 10348"/>
              <a:gd name="connsiteY34" fmla="*/ 7157 h 13403"/>
              <a:gd name="connsiteX35" fmla="*/ 6319 w 10348"/>
              <a:gd name="connsiteY35" fmla="*/ 5530 h 13403"/>
              <a:gd name="connsiteX36" fmla="*/ 4789 w 10348"/>
              <a:gd name="connsiteY36" fmla="*/ 5162 h 13403"/>
              <a:gd name="connsiteX37" fmla="*/ 10348 w 10348"/>
              <a:gd name="connsiteY37" fmla="*/ 1765 h 13403"/>
              <a:gd name="connsiteX38" fmla="*/ 9913 w 10348"/>
              <a:gd name="connsiteY38" fmla="*/ 882 h 13403"/>
              <a:gd name="connsiteX39" fmla="*/ 9574 w 10348"/>
              <a:gd name="connsiteY39" fmla="*/ 329 h 13403"/>
              <a:gd name="connsiteX0" fmla="*/ 9574 w 9913"/>
              <a:gd name="connsiteY0" fmla="*/ 329 h 13403"/>
              <a:gd name="connsiteX1" fmla="*/ 8609 w 9913"/>
              <a:gd name="connsiteY1" fmla="*/ 1176 h 13403"/>
              <a:gd name="connsiteX2" fmla="*/ 7957 w 9913"/>
              <a:gd name="connsiteY2" fmla="*/ 1176 h 13403"/>
              <a:gd name="connsiteX3" fmla="*/ 7739 w 9913"/>
              <a:gd name="connsiteY3" fmla="*/ 294 h 13403"/>
              <a:gd name="connsiteX4" fmla="*/ 7522 w 9913"/>
              <a:gd name="connsiteY4" fmla="*/ 0 h 13403"/>
              <a:gd name="connsiteX5" fmla="*/ 6870 w 9913"/>
              <a:gd name="connsiteY5" fmla="*/ 882 h 13403"/>
              <a:gd name="connsiteX6" fmla="*/ 6435 w 9913"/>
              <a:gd name="connsiteY6" fmla="*/ 1471 h 13403"/>
              <a:gd name="connsiteX7" fmla="*/ 5604 w 9913"/>
              <a:gd name="connsiteY7" fmla="*/ 1160 h 13403"/>
              <a:gd name="connsiteX8" fmla="*/ 5131 w 9913"/>
              <a:gd name="connsiteY8" fmla="*/ 1176 h 13403"/>
              <a:gd name="connsiteX9" fmla="*/ 4478 w 9913"/>
              <a:gd name="connsiteY9" fmla="*/ 1176 h 13403"/>
              <a:gd name="connsiteX10" fmla="*/ 3609 w 9913"/>
              <a:gd name="connsiteY10" fmla="*/ 882 h 13403"/>
              <a:gd name="connsiteX11" fmla="*/ 3391 w 9913"/>
              <a:gd name="connsiteY11" fmla="*/ 2353 h 13403"/>
              <a:gd name="connsiteX12" fmla="*/ 2305 w 9913"/>
              <a:gd name="connsiteY12" fmla="*/ 2941 h 13403"/>
              <a:gd name="connsiteX13" fmla="*/ 1870 w 9913"/>
              <a:gd name="connsiteY13" fmla="*/ 3529 h 13403"/>
              <a:gd name="connsiteX14" fmla="*/ 1218 w 9913"/>
              <a:gd name="connsiteY14" fmla="*/ 3235 h 13403"/>
              <a:gd name="connsiteX15" fmla="*/ 574 w 9913"/>
              <a:gd name="connsiteY15" fmla="*/ 2846 h 13403"/>
              <a:gd name="connsiteX16" fmla="*/ 356 w 9913"/>
              <a:gd name="connsiteY16" fmla="*/ 4706 h 13403"/>
              <a:gd name="connsiteX17" fmla="*/ 348 w 9913"/>
              <a:gd name="connsiteY17" fmla="*/ 5882 h 13403"/>
              <a:gd name="connsiteX18" fmla="*/ 0 w 9913"/>
              <a:gd name="connsiteY18" fmla="*/ 7734 h 13403"/>
              <a:gd name="connsiteX19" fmla="*/ 800 w 9913"/>
              <a:gd name="connsiteY19" fmla="*/ 8417 h 13403"/>
              <a:gd name="connsiteX20" fmla="*/ 783 w 9913"/>
              <a:gd name="connsiteY20" fmla="*/ 9706 h 13403"/>
              <a:gd name="connsiteX21" fmla="*/ 472 w 9913"/>
              <a:gd name="connsiteY21" fmla="*/ 10621 h 13403"/>
              <a:gd name="connsiteX22" fmla="*/ 1156 w 9913"/>
              <a:gd name="connsiteY22" fmla="*/ 10204 h 13403"/>
              <a:gd name="connsiteX23" fmla="*/ 2017 w 9913"/>
              <a:gd name="connsiteY23" fmla="*/ 9826 h 13403"/>
              <a:gd name="connsiteX24" fmla="*/ 2816 w 9913"/>
              <a:gd name="connsiteY24" fmla="*/ 9816 h 13403"/>
              <a:gd name="connsiteX25" fmla="*/ 4016 w 9913"/>
              <a:gd name="connsiteY25" fmla="*/ 10843 h 13403"/>
              <a:gd name="connsiteX26" fmla="*/ 5469 w 9913"/>
              <a:gd name="connsiteY26" fmla="*/ 11830 h 13403"/>
              <a:gd name="connsiteX27" fmla="*/ 5478 w 9913"/>
              <a:gd name="connsiteY27" fmla="*/ 12764 h 13403"/>
              <a:gd name="connsiteX28" fmla="*/ 6829 w 9913"/>
              <a:gd name="connsiteY28" fmla="*/ 13402 h 13403"/>
              <a:gd name="connsiteX29" fmla="*/ 7923 w 9913"/>
              <a:gd name="connsiteY29" fmla="*/ 12582 h 13403"/>
              <a:gd name="connsiteX30" fmla="*/ 8561 w 9913"/>
              <a:gd name="connsiteY30" fmla="*/ 11933 h 13403"/>
              <a:gd name="connsiteX31" fmla="*/ 8740 w 9913"/>
              <a:gd name="connsiteY31" fmla="*/ 10758 h 13403"/>
              <a:gd name="connsiteX32" fmla="*/ 9779 w 9913"/>
              <a:gd name="connsiteY32" fmla="*/ 10829 h 13403"/>
              <a:gd name="connsiteX33" fmla="*/ 9872 w 9913"/>
              <a:gd name="connsiteY33" fmla="*/ 9686 h 13403"/>
              <a:gd name="connsiteX34" fmla="*/ 7003 w 9913"/>
              <a:gd name="connsiteY34" fmla="*/ 7157 h 13403"/>
              <a:gd name="connsiteX35" fmla="*/ 6319 w 9913"/>
              <a:gd name="connsiteY35" fmla="*/ 5530 h 13403"/>
              <a:gd name="connsiteX36" fmla="*/ 4789 w 9913"/>
              <a:gd name="connsiteY36" fmla="*/ 5162 h 13403"/>
              <a:gd name="connsiteX37" fmla="*/ 4153 w 9913"/>
              <a:gd name="connsiteY37" fmla="*/ 3607 h 13403"/>
              <a:gd name="connsiteX38" fmla="*/ 9913 w 9913"/>
              <a:gd name="connsiteY38" fmla="*/ 882 h 13403"/>
              <a:gd name="connsiteX39" fmla="*/ 9574 w 9913"/>
              <a:gd name="connsiteY39" fmla="*/ 329 h 13403"/>
              <a:gd name="connsiteX0" fmla="*/ 9658 w 10000"/>
              <a:gd name="connsiteY0" fmla="*/ 245 h 10000"/>
              <a:gd name="connsiteX1" fmla="*/ 8685 w 10000"/>
              <a:gd name="connsiteY1" fmla="*/ 877 h 10000"/>
              <a:gd name="connsiteX2" fmla="*/ 8027 w 10000"/>
              <a:gd name="connsiteY2" fmla="*/ 877 h 10000"/>
              <a:gd name="connsiteX3" fmla="*/ 7807 w 10000"/>
              <a:gd name="connsiteY3" fmla="*/ 219 h 10000"/>
              <a:gd name="connsiteX4" fmla="*/ 7588 w 10000"/>
              <a:gd name="connsiteY4" fmla="*/ 0 h 10000"/>
              <a:gd name="connsiteX5" fmla="*/ 6930 w 10000"/>
              <a:gd name="connsiteY5" fmla="*/ 658 h 10000"/>
              <a:gd name="connsiteX6" fmla="*/ 6491 w 10000"/>
              <a:gd name="connsiteY6" fmla="*/ 1098 h 10000"/>
              <a:gd name="connsiteX7" fmla="*/ 5653 w 10000"/>
              <a:gd name="connsiteY7" fmla="*/ 865 h 10000"/>
              <a:gd name="connsiteX8" fmla="*/ 5176 w 10000"/>
              <a:gd name="connsiteY8" fmla="*/ 877 h 10000"/>
              <a:gd name="connsiteX9" fmla="*/ 4517 w 10000"/>
              <a:gd name="connsiteY9" fmla="*/ 877 h 10000"/>
              <a:gd name="connsiteX10" fmla="*/ 3641 w 10000"/>
              <a:gd name="connsiteY10" fmla="*/ 658 h 10000"/>
              <a:gd name="connsiteX11" fmla="*/ 3421 w 10000"/>
              <a:gd name="connsiteY11" fmla="*/ 1756 h 10000"/>
              <a:gd name="connsiteX12" fmla="*/ 2325 w 10000"/>
              <a:gd name="connsiteY12" fmla="*/ 2194 h 10000"/>
              <a:gd name="connsiteX13" fmla="*/ 1886 w 10000"/>
              <a:gd name="connsiteY13" fmla="*/ 2633 h 10000"/>
              <a:gd name="connsiteX14" fmla="*/ 1229 w 10000"/>
              <a:gd name="connsiteY14" fmla="*/ 2414 h 10000"/>
              <a:gd name="connsiteX15" fmla="*/ 579 w 10000"/>
              <a:gd name="connsiteY15" fmla="*/ 2123 h 10000"/>
              <a:gd name="connsiteX16" fmla="*/ 359 w 10000"/>
              <a:gd name="connsiteY16" fmla="*/ 3511 h 10000"/>
              <a:gd name="connsiteX17" fmla="*/ 351 w 10000"/>
              <a:gd name="connsiteY17" fmla="*/ 4389 h 10000"/>
              <a:gd name="connsiteX18" fmla="*/ 0 w 10000"/>
              <a:gd name="connsiteY18" fmla="*/ 5770 h 10000"/>
              <a:gd name="connsiteX19" fmla="*/ 807 w 10000"/>
              <a:gd name="connsiteY19" fmla="*/ 6280 h 10000"/>
              <a:gd name="connsiteX20" fmla="*/ 790 w 10000"/>
              <a:gd name="connsiteY20" fmla="*/ 7242 h 10000"/>
              <a:gd name="connsiteX21" fmla="*/ 476 w 10000"/>
              <a:gd name="connsiteY21" fmla="*/ 7924 h 10000"/>
              <a:gd name="connsiteX22" fmla="*/ 1166 w 10000"/>
              <a:gd name="connsiteY22" fmla="*/ 7613 h 10000"/>
              <a:gd name="connsiteX23" fmla="*/ 2035 w 10000"/>
              <a:gd name="connsiteY23" fmla="*/ 7331 h 10000"/>
              <a:gd name="connsiteX24" fmla="*/ 2841 w 10000"/>
              <a:gd name="connsiteY24" fmla="*/ 7324 h 10000"/>
              <a:gd name="connsiteX25" fmla="*/ 4051 w 10000"/>
              <a:gd name="connsiteY25" fmla="*/ 8090 h 10000"/>
              <a:gd name="connsiteX26" fmla="*/ 5517 w 10000"/>
              <a:gd name="connsiteY26" fmla="*/ 8826 h 10000"/>
              <a:gd name="connsiteX27" fmla="*/ 5526 w 10000"/>
              <a:gd name="connsiteY27" fmla="*/ 9523 h 10000"/>
              <a:gd name="connsiteX28" fmla="*/ 6889 w 10000"/>
              <a:gd name="connsiteY28" fmla="*/ 9999 h 10000"/>
              <a:gd name="connsiteX29" fmla="*/ 7993 w 10000"/>
              <a:gd name="connsiteY29" fmla="*/ 9387 h 10000"/>
              <a:gd name="connsiteX30" fmla="*/ 8636 w 10000"/>
              <a:gd name="connsiteY30" fmla="*/ 8903 h 10000"/>
              <a:gd name="connsiteX31" fmla="*/ 8817 w 10000"/>
              <a:gd name="connsiteY31" fmla="*/ 8027 h 10000"/>
              <a:gd name="connsiteX32" fmla="*/ 9865 w 10000"/>
              <a:gd name="connsiteY32" fmla="*/ 8080 h 10000"/>
              <a:gd name="connsiteX33" fmla="*/ 9959 w 10000"/>
              <a:gd name="connsiteY33" fmla="*/ 7227 h 10000"/>
              <a:gd name="connsiteX34" fmla="*/ 7064 w 10000"/>
              <a:gd name="connsiteY34" fmla="*/ 5340 h 10000"/>
              <a:gd name="connsiteX35" fmla="*/ 6374 w 10000"/>
              <a:gd name="connsiteY35" fmla="*/ 4126 h 10000"/>
              <a:gd name="connsiteX36" fmla="*/ 4831 w 10000"/>
              <a:gd name="connsiteY36" fmla="*/ 3851 h 10000"/>
              <a:gd name="connsiteX37" fmla="*/ 4189 w 10000"/>
              <a:gd name="connsiteY37" fmla="*/ 2691 h 10000"/>
              <a:gd name="connsiteX38" fmla="*/ 10000 w 10000"/>
              <a:gd name="connsiteY38" fmla="*/ 658 h 10000"/>
              <a:gd name="connsiteX39" fmla="*/ 9658 w 10000"/>
              <a:gd name="connsiteY39" fmla="*/ 245 h 10000"/>
              <a:gd name="connsiteX0" fmla="*/ 9658 w 10000"/>
              <a:gd name="connsiteY0" fmla="*/ 245 h 10000"/>
              <a:gd name="connsiteX1" fmla="*/ 8685 w 10000"/>
              <a:gd name="connsiteY1" fmla="*/ 877 h 10000"/>
              <a:gd name="connsiteX2" fmla="*/ 8027 w 10000"/>
              <a:gd name="connsiteY2" fmla="*/ 877 h 10000"/>
              <a:gd name="connsiteX3" fmla="*/ 7807 w 10000"/>
              <a:gd name="connsiteY3" fmla="*/ 219 h 10000"/>
              <a:gd name="connsiteX4" fmla="*/ 7588 w 10000"/>
              <a:gd name="connsiteY4" fmla="*/ 0 h 10000"/>
              <a:gd name="connsiteX5" fmla="*/ 6930 w 10000"/>
              <a:gd name="connsiteY5" fmla="*/ 658 h 10000"/>
              <a:gd name="connsiteX6" fmla="*/ 6491 w 10000"/>
              <a:gd name="connsiteY6" fmla="*/ 1098 h 10000"/>
              <a:gd name="connsiteX7" fmla="*/ 5653 w 10000"/>
              <a:gd name="connsiteY7" fmla="*/ 865 h 10000"/>
              <a:gd name="connsiteX8" fmla="*/ 5176 w 10000"/>
              <a:gd name="connsiteY8" fmla="*/ 877 h 10000"/>
              <a:gd name="connsiteX9" fmla="*/ 4517 w 10000"/>
              <a:gd name="connsiteY9" fmla="*/ 877 h 10000"/>
              <a:gd name="connsiteX10" fmla="*/ 3641 w 10000"/>
              <a:gd name="connsiteY10" fmla="*/ 658 h 10000"/>
              <a:gd name="connsiteX11" fmla="*/ 2325 w 10000"/>
              <a:gd name="connsiteY11" fmla="*/ 2194 h 10000"/>
              <a:gd name="connsiteX12" fmla="*/ 1886 w 10000"/>
              <a:gd name="connsiteY12" fmla="*/ 2633 h 10000"/>
              <a:gd name="connsiteX13" fmla="*/ 1229 w 10000"/>
              <a:gd name="connsiteY13" fmla="*/ 2414 h 10000"/>
              <a:gd name="connsiteX14" fmla="*/ 579 w 10000"/>
              <a:gd name="connsiteY14" fmla="*/ 2123 h 10000"/>
              <a:gd name="connsiteX15" fmla="*/ 359 w 10000"/>
              <a:gd name="connsiteY15" fmla="*/ 3511 h 10000"/>
              <a:gd name="connsiteX16" fmla="*/ 351 w 10000"/>
              <a:gd name="connsiteY16" fmla="*/ 4389 h 10000"/>
              <a:gd name="connsiteX17" fmla="*/ 0 w 10000"/>
              <a:gd name="connsiteY17" fmla="*/ 5770 h 10000"/>
              <a:gd name="connsiteX18" fmla="*/ 807 w 10000"/>
              <a:gd name="connsiteY18" fmla="*/ 6280 h 10000"/>
              <a:gd name="connsiteX19" fmla="*/ 790 w 10000"/>
              <a:gd name="connsiteY19" fmla="*/ 7242 h 10000"/>
              <a:gd name="connsiteX20" fmla="*/ 476 w 10000"/>
              <a:gd name="connsiteY20" fmla="*/ 7924 h 10000"/>
              <a:gd name="connsiteX21" fmla="*/ 1166 w 10000"/>
              <a:gd name="connsiteY21" fmla="*/ 7613 h 10000"/>
              <a:gd name="connsiteX22" fmla="*/ 2035 w 10000"/>
              <a:gd name="connsiteY22" fmla="*/ 7331 h 10000"/>
              <a:gd name="connsiteX23" fmla="*/ 2841 w 10000"/>
              <a:gd name="connsiteY23" fmla="*/ 7324 h 10000"/>
              <a:gd name="connsiteX24" fmla="*/ 4051 w 10000"/>
              <a:gd name="connsiteY24" fmla="*/ 8090 h 10000"/>
              <a:gd name="connsiteX25" fmla="*/ 5517 w 10000"/>
              <a:gd name="connsiteY25" fmla="*/ 8826 h 10000"/>
              <a:gd name="connsiteX26" fmla="*/ 5526 w 10000"/>
              <a:gd name="connsiteY26" fmla="*/ 9523 h 10000"/>
              <a:gd name="connsiteX27" fmla="*/ 6889 w 10000"/>
              <a:gd name="connsiteY27" fmla="*/ 9999 h 10000"/>
              <a:gd name="connsiteX28" fmla="*/ 7993 w 10000"/>
              <a:gd name="connsiteY28" fmla="*/ 9387 h 10000"/>
              <a:gd name="connsiteX29" fmla="*/ 8636 w 10000"/>
              <a:gd name="connsiteY29" fmla="*/ 8903 h 10000"/>
              <a:gd name="connsiteX30" fmla="*/ 8817 w 10000"/>
              <a:gd name="connsiteY30" fmla="*/ 8027 h 10000"/>
              <a:gd name="connsiteX31" fmla="*/ 9865 w 10000"/>
              <a:gd name="connsiteY31" fmla="*/ 8080 h 10000"/>
              <a:gd name="connsiteX32" fmla="*/ 9959 w 10000"/>
              <a:gd name="connsiteY32" fmla="*/ 7227 h 10000"/>
              <a:gd name="connsiteX33" fmla="*/ 7064 w 10000"/>
              <a:gd name="connsiteY33" fmla="*/ 5340 h 10000"/>
              <a:gd name="connsiteX34" fmla="*/ 6374 w 10000"/>
              <a:gd name="connsiteY34" fmla="*/ 4126 h 10000"/>
              <a:gd name="connsiteX35" fmla="*/ 4831 w 10000"/>
              <a:gd name="connsiteY35" fmla="*/ 3851 h 10000"/>
              <a:gd name="connsiteX36" fmla="*/ 4189 w 10000"/>
              <a:gd name="connsiteY36" fmla="*/ 2691 h 10000"/>
              <a:gd name="connsiteX37" fmla="*/ 10000 w 10000"/>
              <a:gd name="connsiteY37" fmla="*/ 658 h 10000"/>
              <a:gd name="connsiteX38" fmla="*/ 9658 w 10000"/>
              <a:gd name="connsiteY38" fmla="*/ 245 h 10000"/>
              <a:gd name="connsiteX0" fmla="*/ 9658 w 10000"/>
              <a:gd name="connsiteY0" fmla="*/ 245 h 10000"/>
              <a:gd name="connsiteX1" fmla="*/ 8685 w 10000"/>
              <a:gd name="connsiteY1" fmla="*/ 877 h 10000"/>
              <a:gd name="connsiteX2" fmla="*/ 8027 w 10000"/>
              <a:gd name="connsiteY2" fmla="*/ 877 h 10000"/>
              <a:gd name="connsiteX3" fmla="*/ 7807 w 10000"/>
              <a:gd name="connsiteY3" fmla="*/ 219 h 10000"/>
              <a:gd name="connsiteX4" fmla="*/ 7588 w 10000"/>
              <a:gd name="connsiteY4" fmla="*/ 0 h 10000"/>
              <a:gd name="connsiteX5" fmla="*/ 6930 w 10000"/>
              <a:gd name="connsiteY5" fmla="*/ 658 h 10000"/>
              <a:gd name="connsiteX6" fmla="*/ 6491 w 10000"/>
              <a:gd name="connsiteY6" fmla="*/ 1098 h 10000"/>
              <a:gd name="connsiteX7" fmla="*/ 5653 w 10000"/>
              <a:gd name="connsiteY7" fmla="*/ 865 h 10000"/>
              <a:gd name="connsiteX8" fmla="*/ 5176 w 10000"/>
              <a:gd name="connsiteY8" fmla="*/ 877 h 10000"/>
              <a:gd name="connsiteX9" fmla="*/ 4517 w 10000"/>
              <a:gd name="connsiteY9" fmla="*/ 877 h 10000"/>
              <a:gd name="connsiteX10" fmla="*/ 2325 w 10000"/>
              <a:gd name="connsiteY10" fmla="*/ 2194 h 10000"/>
              <a:gd name="connsiteX11" fmla="*/ 1886 w 10000"/>
              <a:gd name="connsiteY11" fmla="*/ 2633 h 10000"/>
              <a:gd name="connsiteX12" fmla="*/ 1229 w 10000"/>
              <a:gd name="connsiteY12" fmla="*/ 2414 h 10000"/>
              <a:gd name="connsiteX13" fmla="*/ 579 w 10000"/>
              <a:gd name="connsiteY13" fmla="*/ 2123 h 10000"/>
              <a:gd name="connsiteX14" fmla="*/ 359 w 10000"/>
              <a:gd name="connsiteY14" fmla="*/ 3511 h 10000"/>
              <a:gd name="connsiteX15" fmla="*/ 351 w 10000"/>
              <a:gd name="connsiteY15" fmla="*/ 4389 h 10000"/>
              <a:gd name="connsiteX16" fmla="*/ 0 w 10000"/>
              <a:gd name="connsiteY16" fmla="*/ 5770 h 10000"/>
              <a:gd name="connsiteX17" fmla="*/ 807 w 10000"/>
              <a:gd name="connsiteY17" fmla="*/ 6280 h 10000"/>
              <a:gd name="connsiteX18" fmla="*/ 790 w 10000"/>
              <a:gd name="connsiteY18" fmla="*/ 7242 h 10000"/>
              <a:gd name="connsiteX19" fmla="*/ 476 w 10000"/>
              <a:gd name="connsiteY19" fmla="*/ 7924 h 10000"/>
              <a:gd name="connsiteX20" fmla="*/ 1166 w 10000"/>
              <a:gd name="connsiteY20" fmla="*/ 7613 h 10000"/>
              <a:gd name="connsiteX21" fmla="*/ 2035 w 10000"/>
              <a:gd name="connsiteY21" fmla="*/ 7331 h 10000"/>
              <a:gd name="connsiteX22" fmla="*/ 2841 w 10000"/>
              <a:gd name="connsiteY22" fmla="*/ 7324 h 10000"/>
              <a:gd name="connsiteX23" fmla="*/ 4051 w 10000"/>
              <a:gd name="connsiteY23" fmla="*/ 8090 h 10000"/>
              <a:gd name="connsiteX24" fmla="*/ 5517 w 10000"/>
              <a:gd name="connsiteY24" fmla="*/ 8826 h 10000"/>
              <a:gd name="connsiteX25" fmla="*/ 5526 w 10000"/>
              <a:gd name="connsiteY25" fmla="*/ 9523 h 10000"/>
              <a:gd name="connsiteX26" fmla="*/ 6889 w 10000"/>
              <a:gd name="connsiteY26" fmla="*/ 9999 h 10000"/>
              <a:gd name="connsiteX27" fmla="*/ 7993 w 10000"/>
              <a:gd name="connsiteY27" fmla="*/ 9387 h 10000"/>
              <a:gd name="connsiteX28" fmla="*/ 8636 w 10000"/>
              <a:gd name="connsiteY28" fmla="*/ 8903 h 10000"/>
              <a:gd name="connsiteX29" fmla="*/ 8817 w 10000"/>
              <a:gd name="connsiteY29" fmla="*/ 8027 h 10000"/>
              <a:gd name="connsiteX30" fmla="*/ 9865 w 10000"/>
              <a:gd name="connsiteY30" fmla="*/ 8080 h 10000"/>
              <a:gd name="connsiteX31" fmla="*/ 9959 w 10000"/>
              <a:gd name="connsiteY31" fmla="*/ 7227 h 10000"/>
              <a:gd name="connsiteX32" fmla="*/ 7064 w 10000"/>
              <a:gd name="connsiteY32" fmla="*/ 5340 h 10000"/>
              <a:gd name="connsiteX33" fmla="*/ 6374 w 10000"/>
              <a:gd name="connsiteY33" fmla="*/ 4126 h 10000"/>
              <a:gd name="connsiteX34" fmla="*/ 4831 w 10000"/>
              <a:gd name="connsiteY34" fmla="*/ 3851 h 10000"/>
              <a:gd name="connsiteX35" fmla="*/ 4189 w 10000"/>
              <a:gd name="connsiteY35" fmla="*/ 2691 h 10000"/>
              <a:gd name="connsiteX36" fmla="*/ 10000 w 10000"/>
              <a:gd name="connsiteY36" fmla="*/ 658 h 10000"/>
              <a:gd name="connsiteX37" fmla="*/ 9658 w 10000"/>
              <a:gd name="connsiteY37" fmla="*/ 245 h 10000"/>
              <a:gd name="connsiteX0" fmla="*/ 9658 w 10000"/>
              <a:gd name="connsiteY0" fmla="*/ 245 h 10000"/>
              <a:gd name="connsiteX1" fmla="*/ 8685 w 10000"/>
              <a:gd name="connsiteY1" fmla="*/ 877 h 10000"/>
              <a:gd name="connsiteX2" fmla="*/ 8027 w 10000"/>
              <a:gd name="connsiteY2" fmla="*/ 877 h 10000"/>
              <a:gd name="connsiteX3" fmla="*/ 7807 w 10000"/>
              <a:gd name="connsiteY3" fmla="*/ 219 h 10000"/>
              <a:gd name="connsiteX4" fmla="*/ 7588 w 10000"/>
              <a:gd name="connsiteY4" fmla="*/ 0 h 10000"/>
              <a:gd name="connsiteX5" fmla="*/ 6930 w 10000"/>
              <a:gd name="connsiteY5" fmla="*/ 658 h 10000"/>
              <a:gd name="connsiteX6" fmla="*/ 6491 w 10000"/>
              <a:gd name="connsiteY6" fmla="*/ 1098 h 10000"/>
              <a:gd name="connsiteX7" fmla="*/ 5653 w 10000"/>
              <a:gd name="connsiteY7" fmla="*/ 865 h 10000"/>
              <a:gd name="connsiteX8" fmla="*/ 4517 w 10000"/>
              <a:gd name="connsiteY8" fmla="*/ 877 h 10000"/>
              <a:gd name="connsiteX9" fmla="*/ 2325 w 10000"/>
              <a:gd name="connsiteY9" fmla="*/ 2194 h 10000"/>
              <a:gd name="connsiteX10" fmla="*/ 1886 w 10000"/>
              <a:gd name="connsiteY10" fmla="*/ 2633 h 10000"/>
              <a:gd name="connsiteX11" fmla="*/ 1229 w 10000"/>
              <a:gd name="connsiteY11" fmla="*/ 2414 h 10000"/>
              <a:gd name="connsiteX12" fmla="*/ 579 w 10000"/>
              <a:gd name="connsiteY12" fmla="*/ 2123 h 10000"/>
              <a:gd name="connsiteX13" fmla="*/ 359 w 10000"/>
              <a:gd name="connsiteY13" fmla="*/ 3511 h 10000"/>
              <a:gd name="connsiteX14" fmla="*/ 351 w 10000"/>
              <a:gd name="connsiteY14" fmla="*/ 4389 h 10000"/>
              <a:gd name="connsiteX15" fmla="*/ 0 w 10000"/>
              <a:gd name="connsiteY15" fmla="*/ 5770 h 10000"/>
              <a:gd name="connsiteX16" fmla="*/ 807 w 10000"/>
              <a:gd name="connsiteY16" fmla="*/ 6280 h 10000"/>
              <a:gd name="connsiteX17" fmla="*/ 790 w 10000"/>
              <a:gd name="connsiteY17" fmla="*/ 7242 h 10000"/>
              <a:gd name="connsiteX18" fmla="*/ 476 w 10000"/>
              <a:gd name="connsiteY18" fmla="*/ 7924 h 10000"/>
              <a:gd name="connsiteX19" fmla="*/ 1166 w 10000"/>
              <a:gd name="connsiteY19" fmla="*/ 7613 h 10000"/>
              <a:gd name="connsiteX20" fmla="*/ 2035 w 10000"/>
              <a:gd name="connsiteY20" fmla="*/ 7331 h 10000"/>
              <a:gd name="connsiteX21" fmla="*/ 2841 w 10000"/>
              <a:gd name="connsiteY21" fmla="*/ 7324 h 10000"/>
              <a:gd name="connsiteX22" fmla="*/ 4051 w 10000"/>
              <a:gd name="connsiteY22" fmla="*/ 8090 h 10000"/>
              <a:gd name="connsiteX23" fmla="*/ 5517 w 10000"/>
              <a:gd name="connsiteY23" fmla="*/ 8826 h 10000"/>
              <a:gd name="connsiteX24" fmla="*/ 5526 w 10000"/>
              <a:gd name="connsiteY24" fmla="*/ 9523 h 10000"/>
              <a:gd name="connsiteX25" fmla="*/ 6889 w 10000"/>
              <a:gd name="connsiteY25" fmla="*/ 9999 h 10000"/>
              <a:gd name="connsiteX26" fmla="*/ 7993 w 10000"/>
              <a:gd name="connsiteY26" fmla="*/ 9387 h 10000"/>
              <a:gd name="connsiteX27" fmla="*/ 8636 w 10000"/>
              <a:gd name="connsiteY27" fmla="*/ 8903 h 10000"/>
              <a:gd name="connsiteX28" fmla="*/ 8817 w 10000"/>
              <a:gd name="connsiteY28" fmla="*/ 8027 h 10000"/>
              <a:gd name="connsiteX29" fmla="*/ 9865 w 10000"/>
              <a:gd name="connsiteY29" fmla="*/ 8080 h 10000"/>
              <a:gd name="connsiteX30" fmla="*/ 9959 w 10000"/>
              <a:gd name="connsiteY30" fmla="*/ 7227 h 10000"/>
              <a:gd name="connsiteX31" fmla="*/ 7064 w 10000"/>
              <a:gd name="connsiteY31" fmla="*/ 5340 h 10000"/>
              <a:gd name="connsiteX32" fmla="*/ 6374 w 10000"/>
              <a:gd name="connsiteY32" fmla="*/ 4126 h 10000"/>
              <a:gd name="connsiteX33" fmla="*/ 4831 w 10000"/>
              <a:gd name="connsiteY33" fmla="*/ 3851 h 10000"/>
              <a:gd name="connsiteX34" fmla="*/ 4189 w 10000"/>
              <a:gd name="connsiteY34" fmla="*/ 2691 h 10000"/>
              <a:gd name="connsiteX35" fmla="*/ 10000 w 10000"/>
              <a:gd name="connsiteY35" fmla="*/ 658 h 10000"/>
              <a:gd name="connsiteX36" fmla="*/ 9658 w 10000"/>
              <a:gd name="connsiteY36" fmla="*/ 245 h 10000"/>
              <a:gd name="connsiteX0" fmla="*/ 9658 w 10000"/>
              <a:gd name="connsiteY0" fmla="*/ 245 h 10000"/>
              <a:gd name="connsiteX1" fmla="*/ 8685 w 10000"/>
              <a:gd name="connsiteY1" fmla="*/ 877 h 10000"/>
              <a:gd name="connsiteX2" fmla="*/ 8027 w 10000"/>
              <a:gd name="connsiteY2" fmla="*/ 877 h 10000"/>
              <a:gd name="connsiteX3" fmla="*/ 7807 w 10000"/>
              <a:gd name="connsiteY3" fmla="*/ 219 h 10000"/>
              <a:gd name="connsiteX4" fmla="*/ 7588 w 10000"/>
              <a:gd name="connsiteY4" fmla="*/ 0 h 10000"/>
              <a:gd name="connsiteX5" fmla="*/ 6930 w 10000"/>
              <a:gd name="connsiteY5" fmla="*/ 658 h 10000"/>
              <a:gd name="connsiteX6" fmla="*/ 6491 w 10000"/>
              <a:gd name="connsiteY6" fmla="*/ 1098 h 10000"/>
              <a:gd name="connsiteX7" fmla="*/ 4517 w 10000"/>
              <a:gd name="connsiteY7" fmla="*/ 877 h 10000"/>
              <a:gd name="connsiteX8" fmla="*/ 2325 w 10000"/>
              <a:gd name="connsiteY8" fmla="*/ 2194 h 10000"/>
              <a:gd name="connsiteX9" fmla="*/ 1886 w 10000"/>
              <a:gd name="connsiteY9" fmla="*/ 2633 h 10000"/>
              <a:gd name="connsiteX10" fmla="*/ 1229 w 10000"/>
              <a:gd name="connsiteY10" fmla="*/ 2414 h 10000"/>
              <a:gd name="connsiteX11" fmla="*/ 579 w 10000"/>
              <a:gd name="connsiteY11" fmla="*/ 2123 h 10000"/>
              <a:gd name="connsiteX12" fmla="*/ 359 w 10000"/>
              <a:gd name="connsiteY12" fmla="*/ 3511 h 10000"/>
              <a:gd name="connsiteX13" fmla="*/ 351 w 10000"/>
              <a:gd name="connsiteY13" fmla="*/ 4389 h 10000"/>
              <a:gd name="connsiteX14" fmla="*/ 0 w 10000"/>
              <a:gd name="connsiteY14" fmla="*/ 5770 h 10000"/>
              <a:gd name="connsiteX15" fmla="*/ 807 w 10000"/>
              <a:gd name="connsiteY15" fmla="*/ 6280 h 10000"/>
              <a:gd name="connsiteX16" fmla="*/ 790 w 10000"/>
              <a:gd name="connsiteY16" fmla="*/ 7242 h 10000"/>
              <a:gd name="connsiteX17" fmla="*/ 476 w 10000"/>
              <a:gd name="connsiteY17" fmla="*/ 7924 h 10000"/>
              <a:gd name="connsiteX18" fmla="*/ 1166 w 10000"/>
              <a:gd name="connsiteY18" fmla="*/ 7613 h 10000"/>
              <a:gd name="connsiteX19" fmla="*/ 2035 w 10000"/>
              <a:gd name="connsiteY19" fmla="*/ 7331 h 10000"/>
              <a:gd name="connsiteX20" fmla="*/ 2841 w 10000"/>
              <a:gd name="connsiteY20" fmla="*/ 7324 h 10000"/>
              <a:gd name="connsiteX21" fmla="*/ 4051 w 10000"/>
              <a:gd name="connsiteY21" fmla="*/ 8090 h 10000"/>
              <a:gd name="connsiteX22" fmla="*/ 5517 w 10000"/>
              <a:gd name="connsiteY22" fmla="*/ 8826 h 10000"/>
              <a:gd name="connsiteX23" fmla="*/ 5526 w 10000"/>
              <a:gd name="connsiteY23" fmla="*/ 9523 h 10000"/>
              <a:gd name="connsiteX24" fmla="*/ 6889 w 10000"/>
              <a:gd name="connsiteY24" fmla="*/ 9999 h 10000"/>
              <a:gd name="connsiteX25" fmla="*/ 7993 w 10000"/>
              <a:gd name="connsiteY25" fmla="*/ 9387 h 10000"/>
              <a:gd name="connsiteX26" fmla="*/ 8636 w 10000"/>
              <a:gd name="connsiteY26" fmla="*/ 8903 h 10000"/>
              <a:gd name="connsiteX27" fmla="*/ 8817 w 10000"/>
              <a:gd name="connsiteY27" fmla="*/ 8027 h 10000"/>
              <a:gd name="connsiteX28" fmla="*/ 9865 w 10000"/>
              <a:gd name="connsiteY28" fmla="*/ 8080 h 10000"/>
              <a:gd name="connsiteX29" fmla="*/ 9959 w 10000"/>
              <a:gd name="connsiteY29" fmla="*/ 7227 h 10000"/>
              <a:gd name="connsiteX30" fmla="*/ 7064 w 10000"/>
              <a:gd name="connsiteY30" fmla="*/ 5340 h 10000"/>
              <a:gd name="connsiteX31" fmla="*/ 6374 w 10000"/>
              <a:gd name="connsiteY31" fmla="*/ 4126 h 10000"/>
              <a:gd name="connsiteX32" fmla="*/ 4831 w 10000"/>
              <a:gd name="connsiteY32" fmla="*/ 3851 h 10000"/>
              <a:gd name="connsiteX33" fmla="*/ 4189 w 10000"/>
              <a:gd name="connsiteY33" fmla="*/ 2691 h 10000"/>
              <a:gd name="connsiteX34" fmla="*/ 10000 w 10000"/>
              <a:gd name="connsiteY34" fmla="*/ 658 h 10000"/>
              <a:gd name="connsiteX35" fmla="*/ 9658 w 10000"/>
              <a:gd name="connsiteY35" fmla="*/ 245 h 10000"/>
              <a:gd name="connsiteX0" fmla="*/ 9658 w 10000"/>
              <a:gd name="connsiteY0" fmla="*/ 245 h 10000"/>
              <a:gd name="connsiteX1" fmla="*/ 8685 w 10000"/>
              <a:gd name="connsiteY1" fmla="*/ 877 h 10000"/>
              <a:gd name="connsiteX2" fmla="*/ 8027 w 10000"/>
              <a:gd name="connsiteY2" fmla="*/ 877 h 10000"/>
              <a:gd name="connsiteX3" fmla="*/ 7807 w 10000"/>
              <a:gd name="connsiteY3" fmla="*/ 219 h 10000"/>
              <a:gd name="connsiteX4" fmla="*/ 7588 w 10000"/>
              <a:gd name="connsiteY4" fmla="*/ 0 h 10000"/>
              <a:gd name="connsiteX5" fmla="*/ 6930 w 10000"/>
              <a:gd name="connsiteY5" fmla="*/ 658 h 10000"/>
              <a:gd name="connsiteX6" fmla="*/ 4517 w 10000"/>
              <a:gd name="connsiteY6" fmla="*/ 877 h 10000"/>
              <a:gd name="connsiteX7" fmla="*/ 2325 w 10000"/>
              <a:gd name="connsiteY7" fmla="*/ 2194 h 10000"/>
              <a:gd name="connsiteX8" fmla="*/ 1886 w 10000"/>
              <a:gd name="connsiteY8" fmla="*/ 2633 h 10000"/>
              <a:gd name="connsiteX9" fmla="*/ 1229 w 10000"/>
              <a:gd name="connsiteY9" fmla="*/ 2414 h 10000"/>
              <a:gd name="connsiteX10" fmla="*/ 579 w 10000"/>
              <a:gd name="connsiteY10" fmla="*/ 2123 h 10000"/>
              <a:gd name="connsiteX11" fmla="*/ 359 w 10000"/>
              <a:gd name="connsiteY11" fmla="*/ 3511 h 10000"/>
              <a:gd name="connsiteX12" fmla="*/ 351 w 10000"/>
              <a:gd name="connsiteY12" fmla="*/ 4389 h 10000"/>
              <a:gd name="connsiteX13" fmla="*/ 0 w 10000"/>
              <a:gd name="connsiteY13" fmla="*/ 5770 h 10000"/>
              <a:gd name="connsiteX14" fmla="*/ 807 w 10000"/>
              <a:gd name="connsiteY14" fmla="*/ 6280 h 10000"/>
              <a:gd name="connsiteX15" fmla="*/ 790 w 10000"/>
              <a:gd name="connsiteY15" fmla="*/ 7242 h 10000"/>
              <a:gd name="connsiteX16" fmla="*/ 476 w 10000"/>
              <a:gd name="connsiteY16" fmla="*/ 7924 h 10000"/>
              <a:gd name="connsiteX17" fmla="*/ 1166 w 10000"/>
              <a:gd name="connsiteY17" fmla="*/ 7613 h 10000"/>
              <a:gd name="connsiteX18" fmla="*/ 2035 w 10000"/>
              <a:gd name="connsiteY18" fmla="*/ 7331 h 10000"/>
              <a:gd name="connsiteX19" fmla="*/ 2841 w 10000"/>
              <a:gd name="connsiteY19" fmla="*/ 7324 h 10000"/>
              <a:gd name="connsiteX20" fmla="*/ 4051 w 10000"/>
              <a:gd name="connsiteY20" fmla="*/ 8090 h 10000"/>
              <a:gd name="connsiteX21" fmla="*/ 5517 w 10000"/>
              <a:gd name="connsiteY21" fmla="*/ 8826 h 10000"/>
              <a:gd name="connsiteX22" fmla="*/ 5526 w 10000"/>
              <a:gd name="connsiteY22" fmla="*/ 9523 h 10000"/>
              <a:gd name="connsiteX23" fmla="*/ 6889 w 10000"/>
              <a:gd name="connsiteY23" fmla="*/ 9999 h 10000"/>
              <a:gd name="connsiteX24" fmla="*/ 7993 w 10000"/>
              <a:gd name="connsiteY24" fmla="*/ 9387 h 10000"/>
              <a:gd name="connsiteX25" fmla="*/ 8636 w 10000"/>
              <a:gd name="connsiteY25" fmla="*/ 8903 h 10000"/>
              <a:gd name="connsiteX26" fmla="*/ 8817 w 10000"/>
              <a:gd name="connsiteY26" fmla="*/ 8027 h 10000"/>
              <a:gd name="connsiteX27" fmla="*/ 9865 w 10000"/>
              <a:gd name="connsiteY27" fmla="*/ 8080 h 10000"/>
              <a:gd name="connsiteX28" fmla="*/ 9959 w 10000"/>
              <a:gd name="connsiteY28" fmla="*/ 7227 h 10000"/>
              <a:gd name="connsiteX29" fmla="*/ 7064 w 10000"/>
              <a:gd name="connsiteY29" fmla="*/ 5340 h 10000"/>
              <a:gd name="connsiteX30" fmla="*/ 6374 w 10000"/>
              <a:gd name="connsiteY30" fmla="*/ 4126 h 10000"/>
              <a:gd name="connsiteX31" fmla="*/ 4831 w 10000"/>
              <a:gd name="connsiteY31" fmla="*/ 3851 h 10000"/>
              <a:gd name="connsiteX32" fmla="*/ 4189 w 10000"/>
              <a:gd name="connsiteY32" fmla="*/ 2691 h 10000"/>
              <a:gd name="connsiteX33" fmla="*/ 10000 w 10000"/>
              <a:gd name="connsiteY33" fmla="*/ 658 h 10000"/>
              <a:gd name="connsiteX34" fmla="*/ 9658 w 10000"/>
              <a:gd name="connsiteY34" fmla="*/ 245 h 10000"/>
              <a:gd name="connsiteX0" fmla="*/ 9658 w 10000"/>
              <a:gd name="connsiteY0" fmla="*/ 245 h 10000"/>
              <a:gd name="connsiteX1" fmla="*/ 8685 w 10000"/>
              <a:gd name="connsiteY1" fmla="*/ 877 h 10000"/>
              <a:gd name="connsiteX2" fmla="*/ 8027 w 10000"/>
              <a:gd name="connsiteY2" fmla="*/ 877 h 10000"/>
              <a:gd name="connsiteX3" fmla="*/ 7807 w 10000"/>
              <a:gd name="connsiteY3" fmla="*/ 219 h 10000"/>
              <a:gd name="connsiteX4" fmla="*/ 7588 w 10000"/>
              <a:gd name="connsiteY4" fmla="*/ 0 h 10000"/>
              <a:gd name="connsiteX5" fmla="*/ 4517 w 10000"/>
              <a:gd name="connsiteY5" fmla="*/ 877 h 10000"/>
              <a:gd name="connsiteX6" fmla="*/ 2325 w 10000"/>
              <a:gd name="connsiteY6" fmla="*/ 2194 h 10000"/>
              <a:gd name="connsiteX7" fmla="*/ 1886 w 10000"/>
              <a:gd name="connsiteY7" fmla="*/ 2633 h 10000"/>
              <a:gd name="connsiteX8" fmla="*/ 1229 w 10000"/>
              <a:gd name="connsiteY8" fmla="*/ 2414 h 10000"/>
              <a:gd name="connsiteX9" fmla="*/ 579 w 10000"/>
              <a:gd name="connsiteY9" fmla="*/ 2123 h 10000"/>
              <a:gd name="connsiteX10" fmla="*/ 359 w 10000"/>
              <a:gd name="connsiteY10" fmla="*/ 3511 h 10000"/>
              <a:gd name="connsiteX11" fmla="*/ 351 w 10000"/>
              <a:gd name="connsiteY11" fmla="*/ 4389 h 10000"/>
              <a:gd name="connsiteX12" fmla="*/ 0 w 10000"/>
              <a:gd name="connsiteY12" fmla="*/ 5770 h 10000"/>
              <a:gd name="connsiteX13" fmla="*/ 807 w 10000"/>
              <a:gd name="connsiteY13" fmla="*/ 6280 h 10000"/>
              <a:gd name="connsiteX14" fmla="*/ 790 w 10000"/>
              <a:gd name="connsiteY14" fmla="*/ 7242 h 10000"/>
              <a:gd name="connsiteX15" fmla="*/ 476 w 10000"/>
              <a:gd name="connsiteY15" fmla="*/ 7924 h 10000"/>
              <a:gd name="connsiteX16" fmla="*/ 1166 w 10000"/>
              <a:gd name="connsiteY16" fmla="*/ 7613 h 10000"/>
              <a:gd name="connsiteX17" fmla="*/ 2035 w 10000"/>
              <a:gd name="connsiteY17" fmla="*/ 7331 h 10000"/>
              <a:gd name="connsiteX18" fmla="*/ 2841 w 10000"/>
              <a:gd name="connsiteY18" fmla="*/ 7324 h 10000"/>
              <a:gd name="connsiteX19" fmla="*/ 4051 w 10000"/>
              <a:gd name="connsiteY19" fmla="*/ 8090 h 10000"/>
              <a:gd name="connsiteX20" fmla="*/ 5517 w 10000"/>
              <a:gd name="connsiteY20" fmla="*/ 8826 h 10000"/>
              <a:gd name="connsiteX21" fmla="*/ 5526 w 10000"/>
              <a:gd name="connsiteY21" fmla="*/ 9523 h 10000"/>
              <a:gd name="connsiteX22" fmla="*/ 6889 w 10000"/>
              <a:gd name="connsiteY22" fmla="*/ 9999 h 10000"/>
              <a:gd name="connsiteX23" fmla="*/ 7993 w 10000"/>
              <a:gd name="connsiteY23" fmla="*/ 9387 h 10000"/>
              <a:gd name="connsiteX24" fmla="*/ 8636 w 10000"/>
              <a:gd name="connsiteY24" fmla="*/ 8903 h 10000"/>
              <a:gd name="connsiteX25" fmla="*/ 8817 w 10000"/>
              <a:gd name="connsiteY25" fmla="*/ 8027 h 10000"/>
              <a:gd name="connsiteX26" fmla="*/ 9865 w 10000"/>
              <a:gd name="connsiteY26" fmla="*/ 8080 h 10000"/>
              <a:gd name="connsiteX27" fmla="*/ 9959 w 10000"/>
              <a:gd name="connsiteY27" fmla="*/ 7227 h 10000"/>
              <a:gd name="connsiteX28" fmla="*/ 7064 w 10000"/>
              <a:gd name="connsiteY28" fmla="*/ 5340 h 10000"/>
              <a:gd name="connsiteX29" fmla="*/ 6374 w 10000"/>
              <a:gd name="connsiteY29" fmla="*/ 4126 h 10000"/>
              <a:gd name="connsiteX30" fmla="*/ 4831 w 10000"/>
              <a:gd name="connsiteY30" fmla="*/ 3851 h 10000"/>
              <a:gd name="connsiteX31" fmla="*/ 4189 w 10000"/>
              <a:gd name="connsiteY31" fmla="*/ 2691 h 10000"/>
              <a:gd name="connsiteX32" fmla="*/ 10000 w 10000"/>
              <a:gd name="connsiteY32" fmla="*/ 658 h 10000"/>
              <a:gd name="connsiteX33" fmla="*/ 9658 w 10000"/>
              <a:gd name="connsiteY33" fmla="*/ 245 h 10000"/>
              <a:gd name="connsiteX0" fmla="*/ 9658 w 10000"/>
              <a:gd name="connsiteY0" fmla="*/ 26 h 9781"/>
              <a:gd name="connsiteX1" fmla="*/ 8685 w 10000"/>
              <a:gd name="connsiteY1" fmla="*/ 658 h 9781"/>
              <a:gd name="connsiteX2" fmla="*/ 8027 w 10000"/>
              <a:gd name="connsiteY2" fmla="*/ 658 h 9781"/>
              <a:gd name="connsiteX3" fmla="*/ 7807 w 10000"/>
              <a:gd name="connsiteY3" fmla="*/ 0 h 9781"/>
              <a:gd name="connsiteX4" fmla="*/ 4517 w 10000"/>
              <a:gd name="connsiteY4" fmla="*/ 658 h 9781"/>
              <a:gd name="connsiteX5" fmla="*/ 2325 w 10000"/>
              <a:gd name="connsiteY5" fmla="*/ 1975 h 9781"/>
              <a:gd name="connsiteX6" fmla="*/ 1886 w 10000"/>
              <a:gd name="connsiteY6" fmla="*/ 2414 h 9781"/>
              <a:gd name="connsiteX7" fmla="*/ 1229 w 10000"/>
              <a:gd name="connsiteY7" fmla="*/ 2195 h 9781"/>
              <a:gd name="connsiteX8" fmla="*/ 579 w 10000"/>
              <a:gd name="connsiteY8" fmla="*/ 1904 h 9781"/>
              <a:gd name="connsiteX9" fmla="*/ 359 w 10000"/>
              <a:gd name="connsiteY9" fmla="*/ 3292 h 9781"/>
              <a:gd name="connsiteX10" fmla="*/ 351 w 10000"/>
              <a:gd name="connsiteY10" fmla="*/ 4170 h 9781"/>
              <a:gd name="connsiteX11" fmla="*/ 0 w 10000"/>
              <a:gd name="connsiteY11" fmla="*/ 5551 h 9781"/>
              <a:gd name="connsiteX12" fmla="*/ 807 w 10000"/>
              <a:gd name="connsiteY12" fmla="*/ 6061 h 9781"/>
              <a:gd name="connsiteX13" fmla="*/ 790 w 10000"/>
              <a:gd name="connsiteY13" fmla="*/ 7023 h 9781"/>
              <a:gd name="connsiteX14" fmla="*/ 476 w 10000"/>
              <a:gd name="connsiteY14" fmla="*/ 7705 h 9781"/>
              <a:gd name="connsiteX15" fmla="*/ 1166 w 10000"/>
              <a:gd name="connsiteY15" fmla="*/ 7394 h 9781"/>
              <a:gd name="connsiteX16" fmla="*/ 2035 w 10000"/>
              <a:gd name="connsiteY16" fmla="*/ 7112 h 9781"/>
              <a:gd name="connsiteX17" fmla="*/ 2841 w 10000"/>
              <a:gd name="connsiteY17" fmla="*/ 7105 h 9781"/>
              <a:gd name="connsiteX18" fmla="*/ 4051 w 10000"/>
              <a:gd name="connsiteY18" fmla="*/ 7871 h 9781"/>
              <a:gd name="connsiteX19" fmla="*/ 5517 w 10000"/>
              <a:gd name="connsiteY19" fmla="*/ 8607 h 9781"/>
              <a:gd name="connsiteX20" fmla="*/ 5526 w 10000"/>
              <a:gd name="connsiteY20" fmla="*/ 9304 h 9781"/>
              <a:gd name="connsiteX21" fmla="*/ 6889 w 10000"/>
              <a:gd name="connsiteY21" fmla="*/ 9780 h 9781"/>
              <a:gd name="connsiteX22" fmla="*/ 7993 w 10000"/>
              <a:gd name="connsiteY22" fmla="*/ 9168 h 9781"/>
              <a:gd name="connsiteX23" fmla="*/ 8636 w 10000"/>
              <a:gd name="connsiteY23" fmla="*/ 8684 h 9781"/>
              <a:gd name="connsiteX24" fmla="*/ 8817 w 10000"/>
              <a:gd name="connsiteY24" fmla="*/ 7808 h 9781"/>
              <a:gd name="connsiteX25" fmla="*/ 9865 w 10000"/>
              <a:gd name="connsiteY25" fmla="*/ 7861 h 9781"/>
              <a:gd name="connsiteX26" fmla="*/ 9959 w 10000"/>
              <a:gd name="connsiteY26" fmla="*/ 7008 h 9781"/>
              <a:gd name="connsiteX27" fmla="*/ 7064 w 10000"/>
              <a:gd name="connsiteY27" fmla="*/ 5121 h 9781"/>
              <a:gd name="connsiteX28" fmla="*/ 6374 w 10000"/>
              <a:gd name="connsiteY28" fmla="*/ 3907 h 9781"/>
              <a:gd name="connsiteX29" fmla="*/ 4831 w 10000"/>
              <a:gd name="connsiteY29" fmla="*/ 3632 h 9781"/>
              <a:gd name="connsiteX30" fmla="*/ 4189 w 10000"/>
              <a:gd name="connsiteY30" fmla="*/ 2472 h 9781"/>
              <a:gd name="connsiteX31" fmla="*/ 10000 w 10000"/>
              <a:gd name="connsiteY31" fmla="*/ 439 h 9781"/>
              <a:gd name="connsiteX32" fmla="*/ 9658 w 10000"/>
              <a:gd name="connsiteY32" fmla="*/ 26 h 9781"/>
              <a:gd name="connsiteX0" fmla="*/ 9658 w 10000"/>
              <a:gd name="connsiteY0" fmla="*/ 0 h 9973"/>
              <a:gd name="connsiteX1" fmla="*/ 8685 w 10000"/>
              <a:gd name="connsiteY1" fmla="*/ 646 h 9973"/>
              <a:gd name="connsiteX2" fmla="*/ 8027 w 10000"/>
              <a:gd name="connsiteY2" fmla="*/ 646 h 9973"/>
              <a:gd name="connsiteX3" fmla="*/ 4517 w 10000"/>
              <a:gd name="connsiteY3" fmla="*/ 646 h 9973"/>
              <a:gd name="connsiteX4" fmla="*/ 2325 w 10000"/>
              <a:gd name="connsiteY4" fmla="*/ 1992 h 9973"/>
              <a:gd name="connsiteX5" fmla="*/ 1886 w 10000"/>
              <a:gd name="connsiteY5" fmla="*/ 2441 h 9973"/>
              <a:gd name="connsiteX6" fmla="*/ 1229 w 10000"/>
              <a:gd name="connsiteY6" fmla="*/ 2217 h 9973"/>
              <a:gd name="connsiteX7" fmla="*/ 579 w 10000"/>
              <a:gd name="connsiteY7" fmla="*/ 1920 h 9973"/>
              <a:gd name="connsiteX8" fmla="*/ 359 w 10000"/>
              <a:gd name="connsiteY8" fmla="*/ 3339 h 9973"/>
              <a:gd name="connsiteX9" fmla="*/ 351 w 10000"/>
              <a:gd name="connsiteY9" fmla="*/ 4236 h 9973"/>
              <a:gd name="connsiteX10" fmla="*/ 0 w 10000"/>
              <a:gd name="connsiteY10" fmla="*/ 5648 h 9973"/>
              <a:gd name="connsiteX11" fmla="*/ 807 w 10000"/>
              <a:gd name="connsiteY11" fmla="*/ 6170 h 9973"/>
              <a:gd name="connsiteX12" fmla="*/ 790 w 10000"/>
              <a:gd name="connsiteY12" fmla="*/ 7153 h 9973"/>
              <a:gd name="connsiteX13" fmla="*/ 476 w 10000"/>
              <a:gd name="connsiteY13" fmla="*/ 7851 h 9973"/>
              <a:gd name="connsiteX14" fmla="*/ 1166 w 10000"/>
              <a:gd name="connsiteY14" fmla="*/ 7533 h 9973"/>
              <a:gd name="connsiteX15" fmla="*/ 2035 w 10000"/>
              <a:gd name="connsiteY15" fmla="*/ 7244 h 9973"/>
              <a:gd name="connsiteX16" fmla="*/ 2841 w 10000"/>
              <a:gd name="connsiteY16" fmla="*/ 7237 h 9973"/>
              <a:gd name="connsiteX17" fmla="*/ 4051 w 10000"/>
              <a:gd name="connsiteY17" fmla="*/ 8020 h 9973"/>
              <a:gd name="connsiteX18" fmla="*/ 5517 w 10000"/>
              <a:gd name="connsiteY18" fmla="*/ 8773 h 9973"/>
              <a:gd name="connsiteX19" fmla="*/ 5526 w 10000"/>
              <a:gd name="connsiteY19" fmla="*/ 9485 h 9973"/>
              <a:gd name="connsiteX20" fmla="*/ 6889 w 10000"/>
              <a:gd name="connsiteY20" fmla="*/ 9972 h 9973"/>
              <a:gd name="connsiteX21" fmla="*/ 7993 w 10000"/>
              <a:gd name="connsiteY21" fmla="*/ 9346 h 9973"/>
              <a:gd name="connsiteX22" fmla="*/ 8636 w 10000"/>
              <a:gd name="connsiteY22" fmla="*/ 8851 h 9973"/>
              <a:gd name="connsiteX23" fmla="*/ 8817 w 10000"/>
              <a:gd name="connsiteY23" fmla="*/ 7956 h 9973"/>
              <a:gd name="connsiteX24" fmla="*/ 9865 w 10000"/>
              <a:gd name="connsiteY24" fmla="*/ 8010 h 9973"/>
              <a:gd name="connsiteX25" fmla="*/ 9959 w 10000"/>
              <a:gd name="connsiteY25" fmla="*/ 7138 h 9973"/>
              <a:gd name="connsiteX26" fmla="*/ 7064 w 10000"/>
              <a:gd name="connsiteY26" fmla="*/ 5209 h 9973"/>
              <a:gd name="connsiteX27" fmla="*/ 6374 w 10000"/>
              <a:gd name="connsiteY27" fmla="*/ 3967 h 9973"/>
              <a:gd name="connsiteX28" fmla="*/ 4831 w 10000"/>
              <a:gd name="connsiteY28" fmla="*/ 3686 h 9973"/>
              <a:gd name="connsiteX29" fmla="*/ 4189 w 10000"/>
              <a:gd name="connsiteY29" fmla="*/ 2500 h 9973"/>
              <a:gd name="connsiteX30" fmla="*/ 10000 w 10000"/>
              <a:gd name="connsiteY30" fmla="*/ 422 h 9973"/>
              <a:gd name="connsiteX31" fmla="*/ 9658 w 10000"/>
              <a:gd name="connsiteY31" fmla="*/ 0 h 9973"/>
              <a:gd name="connsiteX0" fmla="*/ 9658 w 10000"/>
              <a:gd name="connsiteY0" fmla="*/ 0 h 10000"/>
              <a:gd name="connsiteX1" fmla="*/ 8685 w 10000"/>
              <a:gd name="connsiteY1" fmla="*/ 648 h 10000"/>
              <a:gd name="connsiteX2" fmla="*/ 4517 w 10000"/>
              <a:gd name="connsiteY2" fmla="*/ 648 h 10000"/>
              <a:gd name="connsiteX3" fmla="*/ 2325 w 10000"/>
              <a:gd name="connsiteY3" fmla="*/ 1997 h 10000"/>
              <a:gd name="connsiteX4" fmla="*/ 1886 w 10000"/>
              <a:gd name="connsiteY4" fmla="*/ 2448 h 10000"/>
              <a:gd name="connsiteX5" fmla="*/ 1229 w 10000"/>
              <a:gd name="connsiteY5" fmla="*/ 2223 h 10000"/>
              <a:gd name="connsiteX6" fmla="*/ 579 w 10000"/>
              <a:gd name="connsiteY6" fmla="*/ 1925 h 10000"/>
              <a:gd name="connsiteX7" fmla="*/ 359 w 10000"/>
              <a:gd name="connsiteY7" fmla="*/ 3348 h 10000"/>
              <a:gd name="connsiteX8" fmla="*/ 351 w 10000"/>
              <a:gd name="connsiteY8" fmla="*/ 4247 h 10000"/>
              <a:gd name="connsiteX9" fmla="*/ 0 w 10000"/>
              <a:gd name="connsiteY9" fmla="*/ 5663 h 10000"/>
              <a:gd name="connsiteX10" fmla="*/ 807 w 10000"/>
              <a:gd name="connsiteY10" fmla="*/ 6187 h 10000"/>
              <a:gd name="connsiteX11" fmla="*/ 790 w 10000"/>
              <a:gd name="connsiteY11" fmla="*/ 7172 h 10000"/>
              <a:gd name="connsiteX12" fmla="*/ 476 w 10000"/>
              <a:gd name="connsiteY12" fmla="*/ 7872 h 10000"/>
              <a:gd name="connsiteX13" fmla="*/ 1166 w 10000"/>
              <a:gd name="connsiteY13" fmla="*/ 7553 h 10000"/>
              <a:gd name="connsiteX14" fmla="*/ 2035 w 10000"/>
              <a:gd name="connsiteY14" fmla="*/ 7264 h 10000"/>
              <a:gd name="connsiteX15" fmla="*/ 2841 w 10000"/>
              <a:gd name="connsiteY15" fmla="*/ 7257 h 10000"/>
              <a:gd name="connsiteX16" fmla="*/ 4051 w 10000"/>
              <a:gd name="connsiteY16" fmla="*/ 8042 h 10000"/>
              <a:gd name="connsiteX17" fmla="*/ 5517 w 10000"/>
              <a:gd name="connsiteY17" fmla="*/ 8797 h 10000"/>
              <a:gd name="connsiteX18" fmla="*/ 5526 w 10000"/>
              <a:gd name="connsiteY18" fmla="*/ 9511 h 10000"/>
              <a:gd name="connsiteX19" fmla="*/ 6889 w 10000"/>
              <a:gd name="connsiteY19" fmla="*/ 9999 h 10000"/>
              <a:gd name="connsiteX20" fmla="*/ 7993 w 10000"/>
              <a:gd name="connsiteY20" fmla="*/ 9371 h 10000"/>
              <a:gd name="connsiteX21" fmla="*/ 8636 w 10000"/>
              <a:gd name="connsiteY21" fmla="*/ 8875 h 10000"/>
              <a:gd name="connsiteX22" fmla="*/ 8817 w 10000"/>
              <a:gd name="connsiteY22" fmla="*/ 7978 h 10000"/>
              <a:gd name="connsiteX23" fmla="*/ 9865 w 10000"/>
              <a:gd name="connsiteY23" fmla="*/ 8032 h 10000"/>
              <a:gd name="connsiteX24" fmla="*/ 9959 w 10000"/>
              <a:gd name="connsiteY24" fmla="*/ 7157 h 10000"/>
              <a:gd name="connsiteX25" fmla="*/ 7064 w 10000"/>
              <a:gd name="connsiteY25" fmla="*/ 5223 h 10000"/>
              <a:gd name="connsiteX26" fmla="*/ 6374 w 10000"/>
              <a:gd name="connsiteY26" fmla="*/ 3978 h 10000"/>
              <a:gd name="connsiteX27" fmla="*/ 4831 w 10000"/>
              <a:gd name="connsiteY27" fmla="*/ 3696 h 10000"/>
              <a:gd name="connsiteX28" fmla="*/ 4189 w 10000"/>
              <a:gd name="connsiteY28" fmla="*/ 2507 h 10000"/>
              <a:gd name="connsiteX29" fmla="*/ 10000 w 10000"/>
              <a:gd name="connsiteY29" fmla="*/ 423 h 10000"/>
              <a:gd name="connsiteX30" fmla="*/ 9658 w 10000"/>
              <a:gd name="connsiteY30" fmla="*/ 0 h 10000"/>
              <a:gd name="connsiteX0" fmla="*/ 9658 w 10000"/>
              <a:gd name="connsiteY0" fmla="*/ 0 h 10000"/>
              <a:gd name="connsiteX1" fmla="*/ 4517 w 10000"/>
              <a:gd name="connsiteY1" fmla="*/ 648 h 10000"/>
              <a:gd name="connsiteX2" fmla="*/ 2325 w 10000"/>
              <a:gd name="connsiteY2" fmla="*/ 1997 h 10000"/>
              <a:gd name="connsiteX3" fmla="*/ 1886 w 10000"/>
              <a:gd name="connsiteY3" fmla="*/ 2448 h 10000"/>
              <a:gd name="connsiteX4" fmla="*/ 1229 w 10000"/>
              <a:gd name="connsiteY4" fmla="*/ 2223 h 10000"/>
              <a:gd name="connsiteX5" fmla="*/ 579 w 10000"/>
              <a:gd name="connsiteY5" fmla="*/ 1925 h 10000"/>
              <a:gd name="connsiteX6" fmla="*/ 359 w 10000"/>
              <a:gd name="connsiteY6" fmla="*/ 3348 h 10000"/>
              <a:gd name="connsiteX7" fmla="*/ 351 w 10000"/>
              <a:gd name="connsiteY7" fmla="*/ 4247 h 10000"/>
              <a:gd name="connsiteX8" fmla="*/ 0 w 10000"/>
              <a:gd name="connsiteY8" fmla="*/ 5663 h 10000"/>
              <a:gd name="connsiteX9" fmla="*/ 807 w 10000"/>
              <a:gd name="connsiteY9" fmla="*/ 6187 h 10000"/>
              <a:gd name="connsiteX10" fmla="*/ 790 w 10000"/>
              <a:gd name="connsiteY10" fmla="*/ 7172 h 10000"/>
              <a:gd name="connsiteX11" fmla="*/ 476 w 10000"/>
              <a:gd name="connsiteY11" fmla="*/ 7872 h 10000"/>
              <a:gd name="connsiteX12" fmla="*/ 1166 w 10000"/>
              <a:gd name="connsiteY12" fmla="*/ 7553 h 10000"/>
              <a:gd name="connsiteX13" fmla="*/ 2035 w 10000"/>
              <a:gd name="connsiteY13" fmla="*/ 7264 h 10000"/>
              <a:gd name="connsiteX14" fmla="*/ 2841 w 10000"/>
              <a:gd name="connsiteY14" fmla="*/ 7257 h 10000"/>
              <a:gd name="connsiteX15" fmla="*/ 4051 w 10000"/>
              <a:gd name="connsiteY15" fmla="*/ 8042 h 10000"/>
              <a:gd name="connsiteX16" fmla="*/ 5517 w 10000"/>
              <a:gd name="connsiteY16" fmla="*/ 8797 h 10000"/>
              <a:gd name="connsiteX17" fmla="*/ 5526 w 10000"/>
              <a:gd name="connsiteY17" fmla="*/ 9511 h 10000"/>
              <a:gd name="connsiteX18" fmla="*/ 6889 w 10000"/>
              <a:gd name="connsiteY18" fmla="*/ 9999 h 10000"/>
              <a:gd name="connsiteX19" fmla="*/ 7993 w 10000"/>
              <a:gd name="connsiteY19" fmla="*/ 9371 h 10000"/>
              <a:gd name="connsiteX20" fmla="*/ 8636 w 10000"/>
              <a:gd name="connsiteY20" fmla="*/ 8875 h 10000"/>
              <a:gd name="connsiteX21" fmla="*/ 8817 w 10000"/>
              <a:gd name="connsiteY21" fmla="*/ 7978 h 10000"/>
              <a:gd name="connsiteX22" fmla="*/ 9865 w 10000"/>
              <a:gd name="connsiteY22" fmla="*/ 8032 h 10000"/>
              <a:gd name="connsiteX23" fmla="*/ 9959 w 10000"/>
              <a:gd name="connsiteY23" fmla="*/ 7157 h 10000"/>
              <a:gd name="connsiteX24" fmla="*/ 7064 w 10000"/>
              <a:gd name="connsiteY24" fmla="*/ 5223 h 10000"/>
              <a:gd name="connsiteX25" fmla="*/ 6374 w 10000"/>
              <a:gd name="connsiteY25" fmla="*/ 3978 h 10000"/>
              <a:gd name="connsiteX26" fmla="*/ 4831 w 10000"/>
              <a:gd name="connsiteY26" fmla="*/ 3696 h 10000"/>
              <a:gd name="connsiteX27" fmla="*/ 4189 w 10000"/>
              <a:gd name="connsiteY27" fmla="*/ 2507 h 10000"/>
              <a:gd name="connsiteX28" fmla="*/ 10000 w 10000"/>
              <a:gd name="connsiteY28" fmla="*/ 423 h 10000"/>
              <a:gd name="connsiteX29" fmla="*/ 9658 w 10000"/>
              <a:gd name="connsiteY29" fmla="*/ 0 h 10000"/>
              <a:gd name="connsiteX0" fmla="*/ 10000 w 10000"/>
              <a:gd name="connsiteY0" fmla="*/ 0 h 9577"/>
              <a:gd name="connsiteX1" fmla="*/ 4517 w 10000"/>
              <a:gd name="connsiteY1" fmla="*/ 225 h 9577"/>
              <a:gd name="connsiteX2" fmla="*/ 2325 w 10000"/>
              <a:gd name="connsiteY2" fmla="*/ 1574 h 9577"/>
              <a:gd name="connsiteX3" fmla="*/ 1886 w 10000"/>
              <a:gd name="connsiteY3" fmla="*/ 2025 h 9577"/>
              <a:gd name="connsiteX4" fmla="*/ 1229 w 10000"/>
              <a:gd name="connsiteY4" fmla="*/ 1800 h 9577"/>
              <a:gd name="connsiteX5" fmla="*/ 579 w 10000"/>
              <a:gd name="connsiteY5" fmla="*/ 1502 h 9577"/>
              <a:gd name="connsiteX6" fmla="*/ 359 w 10000"/>
              <a:gd name="connsiteY6" fmla="*/ 2925 h 9577"/>
              <a:gd name="connsiteX7" fmla="*/ 351 w 10000"/>
              <a:gd name="connsiteY7" fmla="*/ 3824 h 9577"/>
              <a:gd name="connsiteX8" fmla="*/ 0 w 10000"/>
              <a:gd name="connsiteY8" fmla="*/ 5240 h 9577"/>
              <a:gd name="connsiteX9" fmla="*/ 807 w 10000"/>
              <a:gd name="connsiteY9" fmla="*/ 5764 h 9577"/>
              <a:gd name="connsiteX10" fmla="*/ 790 w 10000"/>
              <a:gd name="connsiteY10" fmla="*/ 6749 h 9577"/>
              <a:gd name="connsiteX11" fmla="*/ 476 w 10000"/>
              <a:gd name="connsiteY11" fmla="*/ 7449 h 9577"/>
              <a:gd name="connsiteX12" fmla="*/ 1166 w 10000"/>
              <a:gd name="connsiteY12" fmla="*/ 7130 h 9577"/>
              <a:gd name="connsiteX13" fmla="*/ 2035 w 10000"/>
              <a:gd name="connsiteY13" fmla="*/ 6841 h 9577"/>
              <a:gd name="connsiteX14" fmla="*/ 2841 w 10000"/>
              <a:gd name="connsiteY14" fmla="*/ 6834 h 9577"/>
              <a:gd name="connsiteX15" fmla="*/ 4051 w 10000"/>
              <a:gd name="connsiteY15" fmla="*/ 7619 h 9577"/>
              <a:gd name="connsiteX16" fmla="*/ 5517 w 10000"/>
              <a:gd name="connsiteY16" fmla="*/ 8374 h 9577"/>
              <a:gd name="connsiteX17" fmla="*/ 5526 w 10000"/>
              <a:gd name="connsiteY17" fmla="*/ 9088 h 9577"/>
              <a:gd name="connsiteX18" fmla="*/ 6889 w 10000"/>
              <a:gd name="connsiteY18" fmla="*/ 9576 h 9577"/>
              <a:gd name="connsiteX19" fmla="*/ 7993 w 10000"/>
              <a:gd name="connsiteY19" fmla="*/ 8948 h 9577"/>
              <a:gd name="connsiteX20" fmla="*/ 8636 w 10000"/>
              <a:gd name="connsiteY20" fmla="*/ 8452 h 9577"/>
              <a:gd name="connsiteX21" fmla="*/ 8817 w 10000"/>
              <a:gd name="connsiteY21" fmla="*/ 7555 h 9577"/>
              <a:gd name="connsiteX22" fmla="*/ 9865 w 10000"/>
              <a:gd name="connsiteY22" fmla="*/ 7609 h 9577"/>
              <a:gd name="connsiteX23" fmla="*/ 9959 w 10000"/>
              <a:gd name="connsiteY23" fmla="*/ 6734 h 9577"/>
              <a:gd name="connsiteX24" fmla="*/ 7064 w 10000"/>
              <a:gd name="connsiteY24" fmla="*/ 4800 h 9577"/>
              <a:gd name="connsiteX25" fmla="*/ 6374 w 10000"/>
              <a:gd name="connsiteY25" fmla="*/ 3555 h 9577"/>
              <a:gd name="connsiteX26" fmla="*/ 4831 w 10000"/>
              <a:gd name="connsiteY26" fmla="*/ 3273 h 9577"/>
              <a:gd name="connsiteX27" fmla="*/ 4189 w 10000"/>
              <a:gd name="connsiteY27" fmla="*/ 2084 h 9577"/>
              <a:gd name="connsiteX28" fmla="*/ 10000 w 10000"/>
              <a:gd name="connsiteY28" fmla="*/ 0 h 9577"/>
              <a:gd name="connsiteX0" fmla="*/ 4189 w 9959"/>
              <a:gd name="connsiteY0" fmla="*/ 1941 h 9765"/>
              <a:gd name="connsiteX1" fmla="*/ 4517 w 9959"/>
              <a:gd name="connsiteY1" fmla="*/ 0 h 9765"/>
              <a:gd name="connsiteX2" fmla="*/ 2325 w 9959"/>
              <a:gd name="connsiteY2" fmla="*/ 1409 h 9765"/>
              <a:gd name="connsiteX3" fmla="*/ 1886 w 9959"/>
              <a:gd name="connsiteY3" fmla="*/ 1879 h 9765"/>
              <a:gd name="connsiteX4" fmla="*/ 1229 w 9959"/>
              <a:gd name="connsiteY4" fmla="*/ 1645 h 9765"/>
              <a:gd name="connsiteX5" fmla="*/ 579 w 9959"/>
              <a:gd name="connsiteY5" fmla="*/ 1333 h 9765"/>
              <a:gd name="connsiteX6" fmla="*/ 359 w 9959"/>
              <a:gd name="connsiteY6" fmla="*/ 2819 h 9765"/>
              <a:gd name="connsiteX7" fmla="*/ 351 w 9959"/>
              <a:gd name="connsiteY7" fmla="*/ 3758 h 9765"/>
              <a:gd name="connsiteX8" fmla="*/ 0 w 9959"/>
              <a:gd name="connsiteY8" fmla="*/ 5236 h 9765"/>
              <a:gd name="connsiteX9" fmla="*/ 807 w 9959"/>
              <a:gd name="connsiteY9" fmla="*/ 5784 h 9765"/>
              <a:gd name="connsiteX10" fmla="*/ 790 w 9959"/>
              <a:gd name="connsiteY10" fmla="*/ 6812 h 9765"/>
              <a:gd name="connsiteX11" fmla="*/ 476 w 9959"/>
              <a:gd name="connsiteY11" fmla="*/ 7543 h 9765"/>
              <a:gd name="connsiteX12" fmla="*/ 1166 w 9959"/>
              <a:gd name="connsiteY12" fmla="*/ 7210 h 9765"/>
              <a:gd name="connsiteX13" fmla="*/ 2035 w 9959"/>
              <a:gd name="connsiteY13" fmla="*/ 6908 h 9765"/>
              <a:gd name="connsiteX14" fmla="*/ 2841 w 9959"/>
              <a:gd name="connsiteY14" fmla="*/ 6901 h 9765"/>
              <a:gd name="connsiteX15" fmla="*/ 4051 w 9959"/>
              <a:gd name="connsiteY15" fmla="*/ 7721 h 9765"/>
              <a:gd name="connsiteX16" fmla="*/ 5517 w 9959"/>
              <a:gd name="connsiteY16" fmla="*/ 8509 h 9765"/>
              <a:gd name="connsiteX17" fmla="*/ 5526 w 9959"/>
              <a:gd name="connsiteY17" fmla="*/ 9254 h 9765"/>
              <a:gd name="connsiteX18" fmla="*/ 6889 w 9959"/>
              <a:gd name="connsiteY18" fmla="*/ 9764 h 9765"/>
              <a:gd name="connsiteX19" fmla="*/ 7993 w 9959"/>
              <a:gd name="connsiteY19" fmla="*/ 9108 h 9765"/>
              <a:gd name="connsiteX20" fmla="*/ 8636 w 9959"/>
              <a:gd name="connsiteY20" fmla="*/ 8590 h 9765"/>
              <a:gd name="connsiteX21" fmla="*/ 8817 w 9959"/>
              <a:gd name="connsiteY21" fmla="*/ 7654 h 9765"/>
              <a:gd name="connsiteX22" fmla="*/ 9865 w 9959"/>
              <a:gd name="connsiteY22" fmla="*/ 7710 h 9765"/>
              <a:gd name="connsiteX23" fmla="*/ 9959 w 9959"/>
              <a:gd name="connsiteY23" fmla="*/ 6796 h 9765"/>
              <a:gd name="connsiteX24" fmla="*/ 7064 w 9959"/>
              <a:gd name="connsiteY24" fmla="*/ 4777 h 9765"/>
              <a:gd name="connsiteX25" fmla="*/ 6374 w 9959"/>
              <a:gd name="connsiteY25" fmla="*/ 3477 h 9765"/>
              <a:gd name="connsiteX26" fmla="*/ 4831 w 9959"/>
              <a:gd name="connsiteY26" fmla="*/ 3183 h 9765"/>
              <a:gd name="connsiteX27" fmla="*/ 4189 w 9959"/>
              <a:gd name="connsiteY27" fmla="*/ 1941 h 9765"/>
              <a:gd name="connsiteX0" fmla="*/ 4206 w 10000"/>
              <a:gd name="connsiteY0" fmla="*/ 719 h 8731"/>
              <a:gd name="connsiteX1" fmla="*/ 3337 w 10000"/>
              <a:gd name="connsiteY1" fmla="*/ 0 h 8731"/>
              <a:gd name="connsiteX2" fmla="*/ 2335 w 10000"/>
              <a:gd name="connsiteY2" fmla="*/ 174 h 8731"/>
              <a:gd name="connsiteX3" fmla="*/ 1894 w 10000"/>
              <a:gd name="connsiteY3" fmla="*/ 655 h 8731"/>
              <a:gd name="connsiteX4" fmla="*/ 1234 w 10000"/>
              <a:gd name="connsiteY4" fmla="*/ 416 h 8731"/>
              <a:gd name="connsiteX5" fmla="*/ 581 w 10000"/>
              <a:gd name="connsiteY5" fmla="*/ 96 h 8731"/>
              <a:gd name="connsiteX6" fmla="*/ 360 w 10000"/>
              <a:gd name="connsiteY6" fmla="*/ 1618 h 8731"/>
              <a:gd name="connsiteX7" fmla="*/ 352 w 10000"/>
              <a:gd name="connsiteY7" fmla="*/ 2579 h 8731"/>
              <a:gd name="connsiteX8" fmla="*/ 0 w 10000"/>
              <a:gd name="connsiteY8" fmla="*/ 4093 h 8731"/>
              <a:gd name="connsiteX9" fmla="*/ 810 w 10000"/>
              <a:gd name="connsiteY9" fmla="*/ 4654 h 8731"/>
              <a:gd name="connsiteX10" fmla="*/ 793 w 10000"/>
              <a:gd name="connsiteY10" fmla="*/ 5707 h 8731"/>
              <a:gd name="connsiteX11" fmla="*/ 478 w 10000"/>
              <a:gd name="connsiteY11" fmla="*/ 6456 h 8731"/>
              <a:gd name="connsiteX12" fmla="*/ 1171 w 10000"/>
              <a:gd name="connsiteY12" fmla="*/ 6115 h 8731"/>
              <a:gd name="connsiteX13" fmla="*/ 2043 w 10000"/>
              <a:gd name="connsiteY13" fmla="*/ 5805 h 8731"/>
              <a:gd name="connsiteX14" fmla="*/ 2853 w 10000"/>
              <a:gd name="connsiteY14" fmla="*/ 5798 h 8731"/>
              <a:gd name="connsiteX15" fmla="*/ 4068 w 10000"/>
              <a:gd name="connsiteY15" fmla="*/ 6638 h 8731"/>
              <a:gd name="connsiteX16" fmla="*/ 5540 w 10000"/>
              <a:gd name="connsiteY16" fmla="*/ 7445 h 8731"/>
              <a:gd name="connsiteX17" fmla="*/ 5549 w 10000"/>
              <a:gd name="connsiteY17" fmla="*/ 8208 h 8731"/>
              <a:gd name="connsiteX18" fmla="*/ 6917 w 10000"/>
              <a:gd name="connsiteY18" fmla="*/ 8730 h 8731"/>
              <a:gd name="connsiteX19" fmla="*/ 8026 w 10000"/>
              <a:gd name="connsiteY19" fmla="*/ 8058 h 8731"/>
              <a:gd name="connsiteX20" fmla="*/ 8672 w 10000"/>
              <a:gd name="connsiteY20" fmla="*/ 7528 h 8731"/>
              <a:gd name="connsiteX21" fmla="*/ 8853 w 10000"/>
              <a:gd name="connsiteY21" fmla="*/ 6569 h 8731"/>
              <a:gd name="connsiteX22" fmla="*/ 9906 w 10000"/>
              <a:gd name="connsiteY22" fmla="*/ 6627 h 8731"/>
              <a:gd name="connsiteX23" fmla="*/ 10000 w 10000"/>
              <a:gd name="connsiteY23" fmla="*/ 5691 h 8731"/>
              <a:gd name="connsiteX24" fmla="*/ 7093 w 10000"/>
              <a:gd name="connsiteY24" fmla="*/ 3623 h 8731"/>
              <a:gd name="connsiteX25" fmla="*/ 6400 w 10000"/>
              <a:gd name="connsiteY25" fmla="*/ 2292 h 8731"/>
              <a:gd name="connsiteX26" fmla="*/ 4851 w 10000"/>
              <a:gd name="connsiteY26" fmla="*/ 1991 h 8731"/>
              <a:gd name="connsiteX27" fmla="*/ 4206 w 10000"/>
              <a:gd name="connsiteY27" fmla="*/ 719 h 8731"/>
              <a:gd name="connsiteX0" fmla="*/ 4206 w 10000"/>
              <a:gd name="connsiteY0" fmla="*/ 824 h 10000"/>
              <a:gd name="connsiteX1" fmla="*/ 3337 w 10000"/>
              <a:gd name="connsiteY1" fmla="*/ 0 h 10000"/>
              <a:gd name="connsiteX2" fmla="*/ 2335 w 10000"/>
              <a:gd name="connsiteY2" fmla="*/ 199 h 10000"/>
              <a:gd name="connsiteX3" fmla="*/ 1894 w 10000"/>
              <a:gd name="connsiteY3" fmla="*/ 750 h 10000"/>
              <a:gd name="connsiteX4" fmla="*/ 1234 w 10000"/>
              <a:gd name="connsiteY4" fmla="*/ 476 h 10000"/>
              <a:gd name="connsiteX5" fmla="*/ 581 w 10000"/>
              <a:gd name="connsiteY5" fmla="*/ 110 h 10000"/>
              <a:gd name="connsiteX6" fmla="*/ 360 w 10000"/>
              <a:gd name="connsiteY6" fmla="*/ 1853 h 10000"/>
              <a:gd name="connsiteX7" fmla="*/ 352 w 10000"/>
              <a:gd name="connsiteY7" fmla="*/ 2954 h 10000"/>
              <a:gd name="connsiteX8" fmla="*/ 0 w 10000"/>
              <a:gd name="connsiteY8" fmla="*/ 4688 h 10000"/>
              <a:gd name="connsiteX9" fmla="*/ 810 w 10000"/>
              <a:gd name="connsiteY9" fmla="*/ 5330 h 10000"/>
              <a:gd name="connsiteX10" fmla="*/ 793 w 10000"/>
              <a:gd name="connsiteY10" fmla="*/ 6536 h 10000"/>
              <a:gd name="connsiteX11" fmla="*/ 478 w 10000"/>
              <a:gd name="connsiteY11" fmla="*/ 7394 h 10000"/>
              <a:gd name="connsiteX12" fmla="*/ 1171 w 10000"/>
              <a:gd name="connsiteY12" fmla="*/ 7004 h 10000"/>
              <a:gd name="connsiteX13" fmla="*/ 2043 w 10000"/>
              <a:gd name="connsiteY13" fmla="*/ 6649 h 10000"/>
              <a:gd name="connsiteX14" fmla="*/ 2853 w 10000"/>
              <a:gd name="connsiteY14" fmla="*/ 6641 h 10000"/>
              <a:gd name="connsiteX15" fmla="*/ 4068 w 10000"/>
              <a:gd name="connsiteY15" fmla="*/ 7603 h 10000"/>
              <a:gd name="connsiteX16" fmla="*/ 5540 w 10000"/>
              <a:gd name="connsiteY16" fmla="*/ 8527 h 10000"/>
              <a:gd name="connsiteX17" fmla="*/ 5549 w 10000"/>
              <a:gd name="connsiteY17" fmla="*/ 9401 h 10000"/>
              <a:gd name="connsiteX18" fmla="*/ 6917 w 10000"/>
              <a:gd name="connsiteY18" fmla="*/ 9999 h 10000"/>
              <a:gd name="connsiteX19" fmla="*/ 8026 w 10000"/>
              <a:gd name="connsiteY19" fmla="*/ 9229 h 10000"/>
              <a:gd name="connsiteX20" fmla="*/ 8672 w 10000"/>
              <a:gd name="connsiteY20" fmla="*/ 8622 h 10000"/>
              <a:gd name="connsiteX21" fmla="*/ 8853 w 10000"/>
              <a:gd name="connsiteY21" fmla="*/ 7524 h 10000"/>
              <a:gd name="connsiteX22" fmla="*/ 9906 w 10000"/>
              <a:gd name="connsiteY22" fmla="*/ 7590 h 10000"/>
              <a:gd name="connsiteX23" fmla="*/ 10000 w 10000"/>
              <a:gd name="connsiteY23" fmla="*/ 6518 h 10000"/>
              <a:gd name="connsiteX24" fmla="*/ 7093 w 10000"/>
              <a:gd name="connsiteY24" fmla="*/ 4150 h 10000"/>
              <a:gd name="connsiteX25" fmla="*/ 6400 w 10000"/>
              <a:gd name="connsiteY25" fmla="*/ 2625 h 10000"/>
              <a:gd name="connsiteX26" fmla="*/ 4851 w 10000"/>
              <a:gd name="connsiteY26" fmla="*/ 2280 h 10000"/>
              <a:gd name="connsiteX27" fmla="*/ 4206 w 10000"/>
              <a:gd name="connsiteY27" fmla="*/ 824 h 10000"/>
              <a:gd name="connsiteX0" fmla="*/ 4206 w 10000"/>
              <a:gd name="connsiteY0" fmla="*/ 824 h 10000"/>
              <a:gd name="connsiteX1" fmla="*/ 3337 w 10000"/>
              <a:gd name="connsiteY1" fmla="*/ 0 h 10000"/>
              <a:gd name="connsiteX2" fmla="*/ 2123 w 10000"/>
              <a:gd name="connsiteY2" fmla="*/ 1652 h 10000"/>
              <a:gd name="connsiteX3" fmla="*/ 1894 w 10000"/>
              <a:gd name="connsiteY3" fmla="*/ 750 h 10000"/>
              <a:gd name="connsiteX4" fmla="*/ 1234 w 10000"/>
              <a:gd name="connsiteY4" fmla="*/ 476 h 10000"/>
              <a:gd name="connsiteX5" fmla="*/ 581 w 10000"/>
              <a:gd name="connsiteY5" fmla="*/ 110 h 10000"/>
              <a:gd name="connsiteX6" fmla="*/ 360 w 10000"/>
              <a:gd name="connsiteY6" fmla="*/ 1853 h 10000"/>
              <a:gd name="connsiteX7" fmla="*/ 352 w 10000"/>
              <a:gd name="connsiteY7" fmla="*/ 2954 h 10000"/>
              <a:gd name="connsiteX8" fmla="*/ 0 w 10000"/>
              <a:gd name="connsiteY8" fmla="*/ 4688 h 10000"/>
              <a:gd name="connsiteX9" fmla="*/ 810 w 10000"/>
              <a:gd name="connsiteY9" fmla="*/ 5330 h 10000"/>
              <a:gd name="connsiteX10" fmla="*/ 793 w 10000"/>
              <a:gd name="connsiteY10" fmla="*/ 6536 h 10000"/>
              <a:gd name="connsiteX11" fmla="*/ 478 w 10000"/>
              <a:gd name="connsiteY11" fmla="*/ 7394 h 10000"/>
              <a:gd name="connsiteX12" fmla="*/ 1171 w 10000"/>
              <a:gd name="connsiteY12" fmla="*/ 7004 h 10000"/>
              <a:gd name="connsiteX13" fmla="*/ 2043 w 10000"/>
              <a:gd name="connsiteY13" fmla="*/ 6649 h 10000"/>
              <a:gd name="connsiteX14" fmla="*/ 2853 w 10000"/>
              <a:gd name="connsiteY14" fmla="*/ 6641 h 10000"/>
              <a:gd name="connsiteX15" fmla="*/ 4068 w 10000"/>
              <a:gd name="connsiteY15" fmla="*/ 7603 h 10000"/>
              <a:gd name="connsiteX16" fmla="*/ 5540 w 10000"/>
              <a:gd name="connsiteY16" fmla="*/ 8527 h 10000"/>
              <a:gd name="connsiteX17" fmla="*/ 5549 w 10000"/>
              <a:gd name="connsiteY17" fmla="*/ 9401 h 10000"/>
              <a:gd name="connsiteX18" fmla="*/ 6917 w 10000"/>
              <a:gd name="connsiteY18" fmla="*/ 9999 h 10000"/>
              <a:gd name="connsiteX19" fmla="*/ 8026 w 10000"/>
              <a:gd name="connsiteY19" fmla="*/ 9229 h 10000"/>
              <a:gd name="connsiteX20" fmla="*/ 8672 w 10000"/>
              <a:gd name="connsiteY20" fmla="*/ 8622 h 10000"/>
              <a:gd name="connsiteX21" fmla="*/ 8853 w 10000"/>
              <a:gd name="connsiteY21" fmla="*/ 7524 h 10000"/>
              <a:gd name="connsiteX22" fmla="*/ 9906 w 10000"/>
              <a:gd name="connsiteY22" fmla="*/ 7590 h 10000"/>
              <a:gd name="connsiteX23" fmla="*/ 10000 w 10000"/>
              <a:gd name="connsiteY23" fmla="*/ 6518 h 10000"/>
              <a:gd name="connsiteX24" fmla="*/ 7093 w 10000"/>
              <a:gd name="connsiteY24" fmla="*/ 4150 h 10000"/>
              <a:gd name="connsiteX25" fmla="*/ 6400 w 10000"/>
              <a:gd name="connsiteY25" fmla="*/ 2625 h 10000"/>
              <a:gd name="connsiteX26" fmla="*/ 4851 w 10000"/>
              <a:gd name="connsiteY26" fmla="*/ 2280 h 10000"/>
              <a:gd name="connsiteX27" fmla="*/ 4206 w 10000"/>
              <a:gd name="connsiteY27" fmla="*/ 824 h 10000"/>
              <a:gd name="connsiteX0" fmla="*/ 4206 w 10000"/>
              <a:gd name="connsiteY0" fmla="*/ 824 h 10000"/>
              <a:gd name="connsiteX1" fmla="*/ 3337 w 10000"/>
              <a:gd name="connsiteY1" fmla="*/ 0 h 10000"/>
              <a:gd name="connsiteX2" fmla="*/ 2123 w 10000"/>
              <a:gd name="connsiteY2" fmla="*/ 2015 h 10000"/>
              <a:gd name="connsiteX3" fmla="*/ 1894 w 10000"/>
              <a:gd name="connsiteY3" fmla="*/ 750 h 10000"/>
              <a:gd name="connsiteX4" fmla="*/ 1234 w 10000"/>
              <a:gd name="connsiteY4" fmla="*/ 476 h 10000"/>
              <a:gd name="connsiteX5" fmla="*/ 581 w 10000"/>
              <a:gd name="connsiteY5" fmla="*/ 110 h 10000"/>
              <a:gd name="connsiteX6" fmla="*/ 360 w 10000"/>
              <a:gd name="connsiteY6" fmla="*/ 1853 h 10000"/>
              <a:gd name="connsiteX7" fmla="*/ 352 w 10000"/>
              <a:gd name="connsiteY7" fmla="*/ 2954 h 10000"/>
              <a:gd name="connsiteX8" fmla="*/ 0 w 10000"/>
              <a:gd name="connsiteY8" fmla="*/ 4688 h 10000"/>
              <a:gd name="connsiteX9" fmla="*/ 810 w 10000"/>
              <a:gd name="connsiteY9" fmla="*/ 5330 h 10000"/>
              <a:gd name="connsiteX10" fmla="*/ 793 w 10000"/>
              <a:gd name="connsiteY10" fmla="*/ 6536 h 10000"/>
              <a:gd name="connsiteX11" fmla="*/ 478 w 10000"/>
              <a:gd name="connsiteY11" fmla="*/ 7394 h 10000"/>
              <a:gd name="connsiteX12" fmla="*/ 1171 w 10000"/>
              <a:gd name="connsiteY12" fmla="*/ 7004 h 10000"/>
              <a:gd name="connsiteX13" fmla="*/ 2043 w 10000"/>
              <a:gd name="connsiteY13" fmla="*/ 6649 h 10000"/>
              <a:gd name="connsiteX14" fmla="*/ 2853 w 10000"/>
              <a:gd name="connsiteY14" fmla="*/ 6641 h 10000"/>
              <a:gd name="connsiteX15" fmla="*/ 4068 w 10000"/>
              <a:gd name="connsiteY15" fmla="*/ 7603 h 10000"/>
              <a:gd name="connsiteX16" fmla="*/ 5540 w 10000"/>
              <a:gd name="connsiteY16" fmla="*/ 8527 h 10000"/>
              <a:gd name="connsiteX17" fmla="*/ 5549 w 10000"/>
              <a:gd name="connsiteY17" fmla="*/ 9401 h 10000"/>
              <a:gd name="connsiteX18" fmla="*/ 6917 w 10000"/>
              <a:gd name="connsiteY18" fmla="*/ 9999 h 10000"/>
              <a:gd name="connsiteX19" fmla="*/ 8026 w 10000"/>
              <a:gd name="connsiteY19" fmla="*/ 9229 h 10000"/>
              <a:gd name="connsiteX20" fmla="*/ 8672 w 10000"/>
              <a:gd name="connsiteY20" fmla="*/ 8622 h 10000"/>
              <a:gd name="connsiteX21" fmla="*/ 8853 w 10000"/>
              <a:gd name="connsiteY21" fmla="*/ 7524 h 10000"/>
              <a:gd name="connsiteX22" fmla="*/ 9906 w 10000"/>
              <a:gd name="connsiteY22" fmla="*/ 7590 h 10000"/>
              <a:gd name="connsiteX23" fmla="*/ 10000 w 10000"/>
              <a:gd name="connsiteY23" fmla="*/ 6518 h 10000"/>
              <a:gd name="connsiteX24" fmla="*/ 7093 w 10000"/>
              <a:gd name="connsiteY24" fmla="*/ 4150 h 10000"/>
              <a:gd name="connsiteX25" fmla="*/ 6400 w 10000"/>
              <a:gd name="connsiteY25" fmla="*/ 2625 h 10000"/>
              <a:gd name="connsiteX26" fmla="*/ 4851 w 10000"/>
              <a:gd name="connsiteY26" fmla="*/ 2280 h 10000"/>
              <a:gd name="connsiteX27" fmla="*/ 4206 w 10000"/>
              <a:gd name="connsiteY27" fmla="*/ 824 h 10000"/>
              <a:gd name="connsiteX0" fmla="*/ 4206 w 10000"/>
              <a:gd name="connsiteY0" fmla="*/ 824 h 10000"/>
              <a:gd name="connsiteX1" fmla="*/ 3337 w 10000"/>
              <a:gd name="connsiteY1" fmla="*/ 0 h 10000"/>
              <a:gd name="connsiteX2" fmla="*/ 2123 w 10000"/>
              <a:gd name="connsiteY2" fmla="*/ 2015 h 10000"/>
              <a:gd name="connsiteX3" fmla="*/ 1259 w 10000"/>
              <a:gd name="connsiteY3" fmla="*/ 2022 h 10000"/>
              <a:gd name="connsiteX4" fmla="*/ 1234 w 10000"/>
              <a:gd name="connsiteY4" fmla="*/ 476 h 10000"/>
              <a:gd name="connsiteX5" fmla="*/ 581 w 10000"/>
              <a:gd name="connsiteY5" fmla="*/ 110 h 10000"/>
              <a:gd name="connsiteX6" fmla="*/ 360 w 10000"/>
              <a:gd name="connsiteY6" fmla="*/ 1853 h 10000"/>
              <a:gd name="connsiteX7" fmla="*/ 352 w 10000"/>
              <a:gd name="connsiteY7" fmla="*/ 2954 h 10000"/>
              <a:gd name="connsiteX8" fmla="*/ 0 w 10000"/>
              <a:gd name="connsiteY8" fmla="*/ 4688 h 10000"/>
              <a:gd name="connsiteX9" fmla="*/ 810 w 10000"/>
              <a:gd name="connsiteY9" fmla="*/ 5330 h 10000"/>
              <a:gd name="connsiteX10" fmla="*/ 793 w 10000"/>
              <a:gd name="connsiteY10" fmla="*/ 6536 h 10000"/>
              <a:gd name="connsiteX11" fmla="*/ 478 w 10000"/>
              <a:gd name="connsiteY11" fmla="*/ 7394 h 10000"/>
              <a:gd name="connsiteX12" fmla="*/ 1171 w 10000"/>
              <a:gd name="connsiteY12" fmla="*/ 7004 h 10000"/>
              <a:gd name="connsiteX13" fmla="*/ 2043 w 10000"/>
              <a:gd name="connsiteY13" fmla="*/ 6649 h 10000"/>
              <a:gd name="connsiteX14" fmla="*/ 2853 w 10000"/>
              <a:gd name="connsiteY14" fmla="*/ 6641 h 10000"/>
              <a:gd name="connsiteX15" fmla="*/ 4068 w 10000"/>
              <a:gd name="connsiteY15" fmla="*/ 7603 h 10000"/>
              <a:gd name="connsiteX16" fmla="*/ 5540 w 10000"/>
              <a:gd name="connsiteY16" fmla="*/ 8527 h 10000"/>
              <a:gd name="connsiteX17" fmla="*/ 5549 w 10000"/>
              <a:gd name="connsiteY17" fmla="*/ 9401 h 10000"/>
              <a:gd name="connsiteX18" fmla="*/ 6917 w 10000"/>
              <a:gd name="connsiteY18" fmla="*/ 9999 h 10000"/>
              <a:gd name="connsiteX19" fmla="*/ 8026 w 10000"/>
              <a:gd name="connsiteY19" fmla="*/ 9229 h 10000"/>
              <a:gd name="connsiteX20" fmla="*/ 8672 w 10000"/>
              <a:gd name="connsiteY20" fmla="*/ 8622 h 10000"/>
              <a:gd name="connsiteX21" fmla="*/ 8853 w 10000"/>
              <a:gd name="connsiteY21" fmla="*/ 7524 h 10000"/>
              <a:gd name="connsiteX22" fmla="*/ 9906 w 10000"/>
              <a:gd name="connsiteY22" fmla="*/ 7590 h 10000"/>
              <a:gd name="connsiteX23" fmla="*/ 10000 w 10000"/>
              <a:gd name="connsiteY23" fmla="*/ 6518 h 10000"/>
              <a:gd name="connsiteX24" fmla="*/ 7093 w 10000"/>
              <a:gd name="connsiteY24" fmla="*/ 4150 h 10000"/>
              <a:gd name="connsiteX25" fmla="*/ 6400 w 10000"/>
              <a:gd name="connsiteY25" fmla="*/ 2625 h 10000"/>
              <a:gd name="connsiteX26" fmla="*/ 4851 w 10000"/>
              <a:gd name="connsiteY26" fmla="*/ 2280 h 10000"/>
              <a:gd name="connsiteX27" fmla="*/ 4206 w 10000"/>
              <a:gd name="connsiteY27" fmla="*/ 824 h 10000"/>
              <a:gd name="connsiteX0" fmla="*/ 4206 w 10000"/>
              <a:gd name="connsiteY0" fmla="*/ 824 h 10000"/>
              <a:gd name="connsiteX1" fmla="*/ 3337 w 10000"/>
              <a:gd name="connsiteY1" fmla="*/ 0 h 10000"/>
              <a:gd name="connsiteX2" fmla="*/ 2758 w 10000"/>
              <a:gd name="connsiteY2" fmla="*/ 1924 h 10000"/>
              <a:gd name="connsiteX3" fmla="*/ 1259 w 10000"/>
              <a:gd name="connsiteY3" fmla="*/ 2022 h 10000"/>
              <a:gd name="connsiteX4" fmla="*/ 1234 w 10000"/>
              <a:gd name="connsiteY4" fmla="*/ 476 h 10000"/>
              <a:gd name="connsiteX5" fmla="*/ 581 w 10000"/>
              <a:gd name="connsiteY5" fmla="*/ 110 h 10000"/>
              <a:gd name="connsiteX6" fmla="*/ 360 w 10000"/>
              <a:gd name="connsiteY6" fmla="*/ 1853 h 10000"/>
              <a:gd name="connsiteX7" fmla="*/ 352 w 10000"/>
              <a:gd name="connsiteY7" fmla="*/ 2954 h 10000"/>
              <a:gd name="connsiteX8" fmla="*/ 0 w 10000"/>
              <a:gd name="connsiteY8" fmla="*/ 4688 h 10000"/>
              <a:gd name="connsiteX9" fmla="*/ 810 w 10000"/>
              <a:gd name="connsiteY9" fmla="*/ 5330 h 10000"/>
              <a:gd name="connsiteX10" fmla="*/ 793 w 10000"/>
              <a:gd name="connsiteY10" fmla="*/ 6536 h 10000"/>
              <a:gd name="connsiteX11" fmla="*/ 478 w 10000"/>
              <a:gd name="connsiteY11" fmla="*/ 7394 h 10000"/>
              <a:gd name="connsiteX12" fmla="*/ 1171 w 10000"/>
              <a:gd name="connsiteY12" fmla="*/ 7004 h 10000"/>
              <a:gd name="connsiteX13" fmla="*/ 2043 w 10000"/>
              <a:gd name="connsiteY13" fmla="*/ 6649 h 10000"/>
              <a:gd name="connsiteX14" fmla="*/ 2853 w 10000"/>
              <a:gd name="connsiteY14" fmla="*/ 6641 h 10000"/>
              <a:gd name="connsiteX15" fmla="*/ 4068 w 10000"/>
              <a:gd name="connsiteY15" fmla="*/ 7603 h 10000"/>
              <a:gd name="connsiteX16" fmla="*/ 5540 w 10000"/>
              <a:gd name="connsiteY16" fmla="*/ 8527 h 10000"/>
              <a:gd name="connsiteX17" fmla="*/ 5549 w 10000"/>
              <a:gd name="connsiteY17" fmla="*/ 9401 h 10000"/>
              <a:gd name="connsiteX18" fmla="*/ 6917 w 10000"/>
              <a:gd name="connsiteY18" fmla="*/ 9999 h 10000"/>
              <a:gd name="connsiteX19" fmla="*/ 8026 w 10000"/>
              <a:gd name="connsiteY19" fmla="*/ 9229 h 10000"/>
              <a:gd name="connsiteX20" fmla="*/ 8672 w 10000"/>
              <a:gd name="connsiteY20" fmla="*/ 8622 h 10000"/>
              <a:gd name="connsiteX21" fmla="*/ 8853 w 10000"/>
              <a:gd name="connsiteY21" fmla="*/ 7524 h 10000"/>
              <a:gd name="connsiteX22" fmla="*/ 9906 w 10000"/>
              <a:gd name="connsiteY22" fmla="*/ 7590 h 10000"/>
              <a:gd name="connsiteX23" fmla="*/ 10000 w 10000"/>
              <a:gd name="connsiteY23" fmla="*/ 6518 h 10000"/>
              <a:gd name="connsiteX24" fmla="*/ 7093 w 10000"/>
              <a:gd name="connsiteY24" fmla="*/ 4150 h 10000"/>
              <a:gd name="connsiteX25" fmla="*/ 6400 w 10000"/>
              <a:gd name="connsiteY25" fmla="*/ 2625 h 10000"/>
              <a:gd name="connsiteX26" fmla="*/ 4851 w 10000"/>
              <a:gd name="connsiteY26" fmla="*/ 2280 h 10000"/>
              <a:gd name="connsiteX27" fmla="*/ 4206 w 10000"/>
              <a:gd name="connsiteY27" fmla="*/ 824 h 10000"/>
              <a:gd name="connsiteX0" fmla="*/ 4206 w 10000"/>
              <a:gd name="connsiteY0" fmla="*/ 714 h 9890"/>
              <a:gd name="connsiteX1" fmla="*/ 3478 w 10000"/>
              <a:gd name="connsiteY1" fmla="*/ 526 h 9890"/>
              <a:gd name="connsiteX2" fmla="*/ 2758 w 10000"/>
              <a:gd name="connsiteY2" fmla="*/ 1814 h 9890"/>
              <a:gd name="connsiteX3" fmla="*/ 1259 w 10000"/>
              <a:gd name="connsiteY3" fmla="*/ 1912 h 9890"/>
              <a:gd name="connsiteX4" fmla="*/ 1234 w 10000"/>
              <a:gd name="connsiteY4" fmla="*/ 366 h 9890"/>
              <a:gd name="connsiteX5" fmla="*/ 581 w 10000"/>
              <a:gd name="connsiteY5" fmla="*/ 0 h 9890"/>
              <a:gd name="connsiteX6" fmla="*/ 360 w 10000"/>
              <a:gd name="connsiteY6" fmla="*/ 1743 h 9890"/>
              <a:gd name="connsiteX7" fmla="*/ 352 w 10000"/>
              <a:gd name="connsiteY7" fmla="*/ 2844 h 9890"/>
              <a:gd name="connsiteX8" fmla="*/ 0 w 10000"/>
              <a:gd name="connsiteY8" fmla="*/ 4578 h 9890"/>
              <a:gd name="connsiteX9" fmla="*/ 810 w 10000"/>
              <a:gd name="connsiteY9" fmla="*/ 5220 h 9890"/>
              <a:gd name="connsiteX10" fmla="*/ 793 w 10000"/>
              <a:gd name="connsiteY10" fmla="*/ 6426 h 9890"/>
              <a:gd name="connsiteX11" fmla="*/ 478 w 10000"/>
              <a:gd name="connsiteY11" fmla="*/ 7284 h 9890"/>
              <a:gd name="connsiteX12" fmla="*/ 1171 w 10000"/>
              <a:gd name="connsiteY12" fmla="*/ 6894 h 9890"/>
              <a:gd name="connsiteX13" fmla="*/ 2043 w 10000"/>
              <a:gd name="connsiteY13" fmla="*/ 6539 h 9890"/>
              <a:gd name="connsiteX14" fmla="*/ 2853 w 10000"/>
              <a:gd name="connsiteY14" fmla="*/ 6531 h 9890"/>
              <a:gd name="connsiteX15" fmla="*/ 4068 w 10000"/>
              <a:gd name="connsiteY15" fmla="*/ 7493 h 9890"/>
              <a:gd name="connsiteX16" fmla="*/ 5540 w 10000"/>
              <a:gd name="connsiteY16" fmla="*/ 8417 h 9890"/>
              <a:gd name="connsiteX17" fmla="*/ 5549 w 10000"/>
              <a:gd name="connsiteY17" fmla="*/ 9291 h 9890"/>
              <a:gd name="connsiteX18" fmla="*/ 6917 w 10000"/>
              <a:gd name="connsiteY18" fmla="*/ 9889 h 9890"/>
              <a:gd name="connsiteX19" fmla="*/ 8026 w 10000"/>
              <a:gd name="connsiteY19" fmla="*/ 9119 h 9890"/>
              <a:gd name="connsiteX20" fmla="*/ 8672 w 10000"/>
              <a:gd name="connsiteY20" fmla="*/ 8512 h 9890"/>
              <a:gd name="connsiteX21" fmla="*/ 8853 w 10000"/>
              <a:gd name="connsiteY21" fmla="*/ 7414 h 9890"/>
              <a:gd name="connsiteX22" fmla="*/ 9906 w 10000"/>
              <a:gd name="connsiteY22" fmla="*/ 7480 h 9890"/>
              <a:gd name="connsiteX23" fmla="*/ 10000 w 10000"/>
              <a:gd name="connsiteY23" fmla="*/ 6408 h 9890"/>
              <a:gd name="connsiteX24" fmla="*/ 7093 w 10000"/>
              <a:gd name="connsiteY24" fmla="*/ 4040 h 9890"/>
              <a:gd name="connsiteX25" fmla="*/ 6400 w 10000"/>
              <a:gd name="connsiteY25" fmla="*/ 2515 h 9890"/>
              <a:gd name="connsiteX26" fmla="*/ 4851 w 10000"/>
              <a:gd name="connsiteY26" fmla="*/ 2170 h 9890"/>
              <a:gd name="connsiteX27" fmla="*/ 4206 w 10000"/>
              <a:gd name="connsiteY27" fmla="*/ 714 h 9890"/>
              <a:gd name="connsiteX0" fmla="*/ 4206 w 10000"/>
              <a:gd name="connsiteY0" fmla="*/ 722 h 10000"/>
              <a:gd name="connsiteX1" fmla="*/ 3478 w 10000"/>
              <a:gd name="connsiteY1" fmla="*/ 532 h 10000"/>
              <a:gd name="connsiteX2" fmla="*/ 2758 w 10000"/>
              <a:gd name="connsiteY2" fmla="*/ 1834 h 10000"/>
              <a:gd name="connsiteX3" fmla="*/ 1471 w 10000"/>
              <a:gd name="connsiteY3" fmla="*/ 1749 h 10000"/>
              <a:gd name="connsiteX4" fmla="*/ 1234 w 10000"/>
              <a:gd name="connsiteY4" fmla="*/ 370 h 10000"/>
              <a:gd name="connsiteX5" fmla="*/ 581 w 10000"/>
              <a:gd name="connsiteY5" fmla="*/ 0 h 10000"/>
              <a:gd name="connsiteX6" fmla="*/ 360 w 10000"/>
              <a:gd name="connsiteY6" fmla="*/ 1762 h 10000"/>
              <a:gd name="connsiteX7" fmla="*/ 352 w 10000"/>
              <a:gd name="connsiteY7" fmla="*/ 2876 h 10000"/>
              <a:gd name="connsiteX8" fmla="*/ 0 w 10000"/>
              <a:gd name="connsiteY8" fmla="*/ 4629 h 10000"/>
              <a:gd name="connsiteX9" fmla="*/ 810 w 10000"/>
              <a:gd name="connsiteY9" fmla="*/ 5278 h 10000"/>
              <a:gd name="connsiteX10" fmla="*/ 793 w 10000"/>
              <a:gd name="connsiteY10" fmla="*/ 6497 h 10000"/>
              <a:gd name="connsiteX11" fmla="*/ 478 w 10000"/>
              <a:gd name="connsiteY11" fmla="*/ 7365 h 10000"/>
              <a:gd name="connsiteX12" fmla="*/ 1171 w 10000"/>
              <a:gd name="connsiteY12" fmla="*/ 6971 h 10000"/>
              <a:gd name="connsiteX13" fmla="*/ 2043 w 10000"/>
              <a:gd name="connsiteY13" fmla="*/ 6612 h 10000"/>
              <a:gd name="connsiteX14" fmla="*/ 2853 w 10000"/>
              <a:gd name="connsiteY14" fmla="*/ 6604 h 10000"/>
              <a:gd name="connsiteX15" fmla="*/ 4068 w 10000"/>
              <a:gd name="connsiteY15" fmla="*/ 7576 h 10000"/>
              <a:gd name="connsiteX16" fmla="*/ 5540 w 10000"/>
              <a:gd name="connsiteY16" fmla="*/ 8511 h 10000"/>
              <a:gd name="connsiteX17" fmla="*/ 5549 w 10000"/>
              <a:gd name="connsiteY17" fmla="*/ 9394 h 10000"/>
              <a:gd name="connsiteX18" fmla="*/ 6917 w 10000"/>
              <a:gd name="connsiteY18" fmla="*/ 9999 h 10000"/>
              <a:gd name="connsiteX19" fmla="*/ 8026 w 10000"/>
              <a:gd name="connsiteY19" fmla="*/ 9220 h 10000"/>
              <a:gd name="connsiteX20" fmla="*/ 8672 w 10000"/>
              <a:gd name="connsiteY20" fmla="*/ 8607 h 10000"/>
              <a:gd name="connsiteX21" fmla="*/ 8853 w 10000"/>
              <a:gd name="connsiteY21" fmla="*/ 7496 h 10000"/>
              <a:gd name="connsiteX22" fmla="*/ 9906 w 10000"/>
              <a:gd name="connsiteY22" fmla="*/ 7563 h 10000"/>
              <a:gd name="connsiteX23" fmla="*/ 10000 w 10000"/>
              <a:gd name="connsiteY23" fmla="*/ 6479 h 10000"/>
              <a:gd name="connsiteX24" fmla="*/ 7093 w 10000"/>
              <a:gd name="connsiteY24" fmla="*/ 4085 h 10000"/>
              <a:gd name="connsiteX25" fmla="*/ 6400 w 10000"/>
              <a:gd name="connsiteY25" fmla="*/ 2543 h 10000"/>
              <a:gd name="connsiteX26" fmla="*/ 4851 w 10000"/>
              <a:gd name="connsiteY26" fmla="*/ 2194 h 10000"/>
              <a:gd name="connsiteX27" fmla="*/ 4206 w 10000"/>
              <a:gd name="connsiteY27" fmla="*/ 722 h 10000"/>
              <a:gd name="connsiteX0" fmla="*/ 4206 w 10000"/>
              <a:gd name="connsiteY0" fmla="*/ 722 h 10000"/>
              <a:gd name="connsiteX1" fmla="*/ 3478 w 10000"/>
              <a:gd name="connsiteY1" fmla="*/ 532 h 10000"/>
              <a:gd name="connsiteX2" fmla="*/ 2758 w 10000"/>
              <a:gd name="connsiteY2" fmla="*/ 1834 h 10000"/>
              <a:gd name="connsiteX3" fmla="*/ 1471 w 10000"/>
              <a:gd name="connsiteY3" fmla="*/ 1749 h 10000"/>
              <a:gd name="connsiteX4" fmla="*/ 1234 w 10000"/>
              <a:gd name="connsiteY4" fmla="*/ 370 h 10000"/>
              <a:gd name="connsiteX5" fmla="*/ 581 w 10000"/>
              <a:gd name="connsiteY5" fmla="*/ 0 h 10000"/>
              <a:gd name="connsiteX6" fmla="*/ 360 w 10000"/>
              <a:gd name="connsiteY6" fmla="*/ 1762 h 10000"/>
              <a:gd name="connsiteX7" fmla="*/ 352 w 10000"/>
              <a:gd name="connsiteY7" fmla="*/ 2876 h 10000"/>
              <a:gd name="connsiteX8" fmla="*/ 0 w 10000"/>
              <a:gd name="connsiteY8" fmla="*/ 4629 h 10000"/>
              <a:gd name="connsiteX9" fmla="*/ 810 w 10000"/>
              <a:gd name="connsiteY9" fmla="*/ 5278 h 10000"/>
              <a:gd name="connsiteX10" fmla="*/ 793 w 10000"/>
              <a:gd name="connsiteY10" fmla="*/ 6497 h 10000"/>
              <a:gd name="connsiteX11" fmla="*/ 478 w 10000"/>
              <a:gd name="connsiteY11" fmla="*/ 7365 h 10000"/>
              <a:gd name="connsiteX12" fmla="*/ 1171 w 10000"/>
              <a:gd name="connsiteY12" fmla="*/ 6971 h 10000"/>
              <a:gd name="connsiteX13" fmla="*/ 2043 w 10000"/>
              <a:gd name="connsiteY13" fmla="*/ 6612 h 10000"/>
              <a:gd name="connsiteX14" fmla="*/ 2853 w 10000"/>
              <a:gd name="connsiteY14" fmla="*/ 6604 h 10000"/>
              <a:gd name="connsiteX15" fmla="*/ 4068 w 10000"/>
              <a:gd name="connsiteY15" fmla="*/ 7576 h 10000"/>
              <a:gd name="connsiteX16" fmla="*/ 5540 w 10000"/>
              <a:gd name="connsiteY16" fmla="*/ 8511 h 10000"/>
              <a:gd name="connsiteX17" fmla="*/ 5549 w 10000"/>
              <a:gd name="connsiteY17" fmla="*/ 9394 h 10000"/>
              <a:gd name="connsiteX18" fmla="*/ 6917 w 10000"/>
              <a:gd name="connsiteY18" fmla="*/ 9999 h 10000"/>
              <a:gd name="connsiteX19" fmla="*/ 8026 w 10000"/>
              <a:gd name="connsiteY19" fmla="*/ 9220 h 10000"/>
              <a:gd name="connsiteX20" fmla="*/ 8672 w 10000"/>
              <a:gd name="connsiteY20" fmla="*/ 8607 h 10000"/>
              <a:gd name="connsiteX21" fmla="*/ 8853 w 10000"/>
              <a:gd name="connsiteY21" fmla="*/ 7496 h 10000"/>
              <a:gd name="connsiteX22" fmla="*/ 9906 w 10000"/>
              <a:gd name="connsiteY22" fmla="*/ 7563 h 10000"/>
              <a:gd name="connsiteX23" fmla="*/ 10000 w 10000"/>
              <a:gd name="connsiteY23" fmla="*/ 6479 h 10000"/>
              <a:gd name="connsiteX24" fmla="*/ 7093 w 10000"/>
              <a:gd name="connsiteY24" fmla="*/ 4085 h 10000"/>
              <a:gd name="connsiteX25" fmla="*/ 6400 w 10000"/>
              <a:gd name="connsiteY25" fmla="*/ 2543 h 10000"/>
              <a:gd name="connsiteX26" fmla="*/ 4851 w 10000"/>
              <a:gd name="connsiteY26" fmla="*/ 2194 h 10000"/>
              <a:gd name="connsiteX27" fmla="*/ 4206 w 10000"/>
              <a:gd name="connsiteY27" fmla="*/ 722 h 10000"/>
              <a:gd name="connsiteX0" fmla="*/ 4206 w 10000"/>
              <a:gd name="connsiteY0" fmla="*/ 722 h 10000"/>
              <a:gd name="connsiteX1" fmla="*/ 3478 w 10000"/>
              <a:gd name="connsiteY1" fmla="*/ 532 h 10000"/>
              <a:gd name="connsiteX2" fmla="*/ 2758 w 10000"/>
              <a:gd name="connsiteY2" fmla="*/ 1834 h 10000"/>
              <a:gd name="connsiteX3" fmla="*/ 1471 w 10000"/>
              <a:gd name="connsiteY3" fmla="*/ 1933 h 10000"/>
              <a:gd name="connsiteX4" fmla="*/ 1234 w 10000"/>
              <a:gd name="connsiteY4" fmla="*/ 370 h 10000"/>
              <a:gd name="connsiteX5" fmla="*/ 581 w 10000"/>
              <a:gd name="connsiteY5" fmla="*/ 0 h 10000"/>
              <a:gd name="connsiteX6" fmla="*/ 360 w 10000"/>
              <a:gd name="connsiteY6" fmla="*/ 1762 h 10000"/>
              <a:gd name="connsiteX7" fmla="*/ 352 w 10000"/>
              <a:gd name="connsiteY7" fmla="*/ 2876 h 10000"/>
              <a:gd name="connsiteX8" fmla="*/ 0 w 10000"/>
              <a:gd name="connsiteY8" fmla="*/ 4629 h 10000"/>
              <a:gd name="connsiteX9" fmla="*/ 810 w 10000"/>
              <a:gd name="connsiteY9" fmla="*/ 5278 h 10000"/>
              <a:gd name="connsiteX10" fmla="*/ 793 w 10000"/>
              <a:gd name="connsiteY10" fmla="*/ 6497 h 10000"/>
              <a:gd name="connsiteX11" fmla="*/ 478 w 10000"/>
              <a:gd name="connsiteY11" fmla="*/ 7365 h 10000"/>
              <a:gd name="connsiteX12" fmla="*/ 1171 w 10000"/>
              <a:gd name="connsiteY12" fmla="*/ 6971 h 10000"/>
              <a:gd name="connsiteX13" fmla="*/ 2043 w 10000"/>
              <a:gd name="connsiteY13" fmla="*/ 6612 h 10000"/>
              <a:gd name="connsiteX14" fmla="*/ 2853 w 10000"/>
              <a:gd name="connsiteY14" fmla="*/ 6604 h 10000"/>
              <a:gd name="connsiteX15" fmla="*/ 4068 w 10000"/>
              <a:gd name="connsiteY15" fmla="*/ 7576 h 10000"/>
              <a:gd name="connsiteX16" fmla="*/ 5540 w 10000"/>
              <a:gd name="connsiteY16" fmla="*/ 8511 h 10000"/>
              <a:gd name="connsiteX17" fmla="*/ 5549 w 10000"/>
              <a:gd name="connsiteY17" fmla="*/ 9394 h 10000"/>
              <a:gd name="connsiteX18" fmla="*/ 6917 w 10000"/>
              <a:gd name="connsiteY18" fmla="*/ 9999 h 10000"/>
              <a:gd name="connsiteX19" fmla="*/ 8026 w 10000"/>
              <a:gd name="connsiteY19" fmla="*/ 9220 h 10000"/>
              <a:gd name="connsiteX20" fmla="*/ 8672 w 10000"/>
              <a:gd name="connsiteY20" fmla="*/ 8607 h 10000"/>
              <a:gd name="connsiteX21" fmla="*/ 8853 w 10000"/>
              <a:gd name="connsiteY21" fmla="*/ 7496 h 10000"/>
              <a:gd name="connsiteX22" fmla="*/ 9906 w 10000"/>
              <a:gd name="connsiteY22" fmla="*/ 7563 h 10000"/>
              <a:gd name="connsiteX23" fmla="*/ 10000 w 10000"/>
              <a:gd name="connsiteY23" fmla="*/ 6479 h 10000"/>
              <a:gd name="connsiteX24" fmla="*/ 7093 w 10000"/>
              <a:gd name="connsiteY24" fmla="*/ 4085 h 10000"/>
              <a:gd name="connsiteX25" fmla="*/ 6400 w 10000"/>
              <a:gd name="connsiteY25" fmla="*/ 2543 h 10000"/>
              <a:gd name="connsiteX26" fmla="*/ 4851 w 10000"/>
              <a:gd name="connsiteY26" fmla="*/ 2194 h 10000"/>
              <a:gd name="connsiteX27" fmla="*/ 4206 w 10000"/>
              <a:gd name="connsiteY27" fmla="*/ 722 h 10000"/>
              <a:gd name="connsiteX0" fmla="*/ 4206 w 10000"/>
              <a:gd name="connsiteY0" fmla="*/ 722 h 10000"/>
              <a:gd name="connsiteX1" fmla="*/ 3478 w 10000"/>
              <a:gd name="connsiteY1" fmla="*/ 532 h 10000"/>
              <a:gd name="connsiteX2" fmla="*/ 2758 w 10000"/>
              <a:gd name="connsiteY2" fmla="*/ 1834 h 10000"/>
              <a:gd name="connsiteX3" fmla="*/ 1471 w 10000"/>
              <a:gd name="connsiteY3" fmla="*/ 1933 h 10000"/>
              <a:gd name="connsiteX4" fmla="*/ 1234 w 10000"/>
              <a:gd name="connsiteY4" fmla="*/ 370 h 10000"/>
              <a:gd name="connsiteX5" fmla="*/ 581 w 10000"/>
              <a:gd name="connsiteY5" fmla="*/ 0 h 10000"/>
              <a:gd name="connsiteX6" fmla="*/ 360 w 10000"/>
              <a:gd name="connsiteY6" fmla="*/ 1762 h 10000"/>
              <a:gd name="connsiteX7" fmla="*/ 352 w 10000"/>
              <a:gd name="connsiteY7" fmla="*/ 2876 h 10000"/>
              <a:gd name="connsiteX8" fmla="*/ 0 w 10000"/>
              <a:gd name="connsiteY8" fmla="*/ 4629 h 10000"/>
              <a:gd name="connsiteX9" fmla="*/ 669 w 10000"/>
              <a:gd name="connsiteY9" fmla="*/ 5554 h 10000"/>
              <a:gd name="connsiteX10" fmla="*/ 793 w 10000"/>
              <a:gd name="connsiteY10" fmla="*/ 6497 h 10000"/>
              <a:gd name="connsiteX11" fmla="*/ 478 w 10000"/>
              <a:gd name="connsiteY11" fmla="*/ 7365 h 10000"/>
              <a:gd name="connsiteX12" fmla="*/ 1171 w 10000"/>
              <a:gd name="connsiteY12" fmla="*/ 6971 h 10000"/>
              <a:gd name="connsiteX13" fmla="*/ 2043 w 10000"/>
              <a:gd name="connsiteY13" fmla="*/ 6612 h 10000"/>
              <a:gd name="connsiteX14" fmla="*/ 2853 w 10000"/>
              <a:gd name="connsiteY14" fmla="*/ 6604 h 10000"/>
              <a:gd name="connsiteX15" fmla="*/ 4068 w 10000"/>
              <a:gd name="connsiteY15" fmla="*/ 7576 h 10000"/>
              <a:gd name="connsiteX16" fmla="*/ 5540 w 10000"/>
              <a:gd name="connsiteY16" fmla="*/ 8511 h 10000"/>
              <a:gd name="connsiteX17" fmla="*/ 5549 w 10000"/>
              <a:gd name="connsiteY17" fmla="*/ 9394 h 10000"/>
              <a:gd name="connsiteX18" fmla="*/ 6917 w 10000"/>
              <a:gd name="connsiteY18" fmla="*/ 9999 h 10000"/>
              <a:gd name="connsiteX19" fmla="*/ 8026 w 10000"/>
              <a:gd name="connsiteY19" fmla="*/ 9220 h 10000"/>
              <a:gd name="connsiteX20" fmla="*/ 8672 w 10000"/>
              <a:gd name="connsiteY20" fmla="*/ 8607 h 10000"/>
              <a:gd name="connsiteX21" fmla="*/ 8853 w 10000"/>
              <a:gd name="connsiteY21" fmla="*/ 7496 h 10000"/>
              <a:gd name="connsiteX22" fmla="*/ 9906 w 10000"/>
              <a:gd name="connsiteY22" fmla="*/ 7563 h 10000"/>
              <a:gd name="connsiteX23" fmla="*/ 10000 w 10000"/>
              <a:gd name="connsiteY23" fmla="*/ 6479 h 10000"/>
              <a:gd name="connsiteX24" fmla="*/ 7093 w 10000"/>
              <a:gd name="connsiteY24" fmla="*/ 4085 h 10000"/>
              <a:gd name="connsiteX25" fmla="*/ 6400 w 10000"/>
              <a:gd name="connsiteY25" fmla="*/ 2543 h 10000"/>
              <a:gd name="connsiteX26" fmla="*/ 4851 w 10000"/>
              <a:gd name="connsiteY26" fmla="*/ 2194 h 10000"/>
              <a:gd name="connsiteX27" fmla="*/ 4206 w 10000"/>
              <a:gd name="connsiteY27" fmla="*/ 722 h 10000"/>
              <a:gd name="connsiteX0" fmla="*/ 4488 w 10282"/>
              <a:gd name="connsiteY0" fmla="*/ 722 h 10000"/>
              <a:gd name="connsiteX1" fmla="*/ 3760 w 10282"/>
              <a:gd name="connsiteY1" fmla="*/ 532 h 10000"/>
              <a:gd name="connsiteX2" fmla="*/ 3040 w 10282"/>
              <a:gd name="connsiteY2" fmla="*/ 1834 h 10000"/>
              <a:gd name="connsiteX3" fmla="*/ 1753 w 10282"/>
              <a:gd name="connsiteY3" fmla="*/ 1933 h 10000"/>
              <a:gd name="connsiteX4" fmla="*/ 1516 w 10282"/>
              <a:gd name="connsiteY4" fmla="*/ 370 h 10000"/>
              <a:gd name="connsiteX5" fmla="*/ 863 w 10282"/>
              <a:gd name="connsiteY5" fmla="*/ 0 h 10000"/>
              <a:gd name="connsiteX6" fmla="*/ 642 w 10282"/>
              <a:gd name="connsiteY6" fmla="*/ 1762 h 10000"/>
              <a:gd name="connsiteX7" fmla="*/ 634 w 10282"/>
              <a:gd name="connsiteY7" fmla="*/ 2876 h 10000"/>
              <a:gd name="connsiteX8" fmla="*/ 0 w 10282"/>
              <a:gd name="connsiteY8" fmla="*/ 4629 h 10000"/>
              <a:gd name="connsiteX9" fmla="*/ 951 w 10282"/>
              <a:gd name="connsiteY9" fmla="*/ 5554 h 10000"/>
              <a:gd name="connsiteX10" fmla="*/ 1075 w 10282"/>
              <a:gd name="connsiteY10" fmla="*/ 6497 h 10000"/>
              <a:gd name="connsiteX11" fmla="*/ 760 w 10282"/>
              <a:gd name="connsiteY11" fmla="*/ 7365 h 10000"/>
              <a:gd name="connsiteX12" fmla="*/ 1453 w 10282"/>
              <a:gd name="connsiteY12" fmla="*/ 6971 h 10000"/>
              <a:gd name="connsiteX13" fmla="*/ 2325 w 10282"/>
              <a:gd name="connsiteY13" fmla="*/ 6612 h 10000"/>
              <a:gd name="connsiteX14" fmla="*/ 3135 w 10282"/>
              <a:gd name="connsiteY14" fmla="*/ 6604 h 10000"/>
              <a:gd name="connsiteX15" fmla="*/ 4350 w 10282"/>
              <a:gd name="connsiteY15" fmla="*/ 7576 h 10000"/>
              <a:gd name="connsiteX16" fmla="*/ 5822 w 10282"/>
              <a:gd name="connsiteY16" fmla="*/ 8511 h 10000"/>
              <a:gd name="connsiteX17" fmla="*/ 5831 w 10282"/>
              <a:gd name="connsiteY17" fmla="*/ 9394 h 10000"/>
              <a:gd name="connsiteX18" fmla="*/ 7199 w 10282"/>
              <a:gd name="connsiteY18" fmla="*/ 9999 h 10000"/>
              <a:gd name="connsiteX19" fmla="*/ 8308 w 10282"/>
              <a:gd name="connsiteY19" fmla="*/ 9220 h 10000"/>
              <a:gd name="connsiteX20" fmla="*/ 8954 w 10282"/>
              <a:gd name="connsiteY20" fmla="*/ 8607 h 10000"/>
              <a:gd name="connsiteX21" fmla="*/ 9135 w 10282"/>
              <a:gd name="connsiteY21" fmla="*/ 7496 h 10000"/>
              <a:gd name="connsiteX22" fmla="*/ 10188 w 10282"/>
              <a:gd name="connsiteY22" fmla="*/ 7563 h 10000"/>
              <a:gd name="connsiteX23" fmla="*/ 10282 w 10282"/>
              <a:gd name="connsiteY23" fmla="*/ 6479 h 10000"/>
              <a:gd name="connsiteX24" fmla="*/ 7375 w 10282"/>
              <a:gd name="connsiteY24" fmla="*/ 4085 h 10000"/>
              <a:gd name="connsiteX25" fmla="*/ 6682 w 10282"/>
              <a:gd name="connsiteY25" fmla="*/ 2543 h 10000"/>
              <a:gd name="connsiteX26" fmla="*/ 5133 w 10282"/>
              <a:gd name="connsiteY26" fmla="*/ 2194 h 10000"/>
              <a:gd name="connsiteX27" fmla="*/ 4488 w 10282"/>
              <a:gd name="connsiteY27" fmla="*/ 722 h 10000"/>
              <a:gd name="connsiteX0" fmla="*/ 4687 w 10481"/>
              <a:gd name="connsiteY0" fmla="*/ 722 h 10000"/>
              <a:gd name="connsiteX1" fmla="*/ 3959 w 10481"/>
              <a:gd name="connsiteY1" fmla="*/ 532 h 10000"/>
              <a:gd name="connsiteX2" fmla="*/ 3239 w 10481"/>
              <a:gd name="connsiteY2" fmla="*/ 1834 h 10000"/>
              <a:gd name="connsiteX3" fmla="*/ 1952 w 10481"/>
              <a:gd name="connsiteY3" fmla="*/ 1933 h 10000"/>
              <a:gd name="connsiteX4" fmla="*/ 1715 w 10481"/>
              <a:gd name="connsiteY4" fmla="*/ 370 h 10000"/>
              <a:gd name="connsiteX5" fmla="*/ 1062 w 10481"/>
              <a:gd name="connsiteY5" fmla="*/ 0 h 10000"/>
              <a:gd name="connsiteX6" fmla="*/ 841 w 10481"/>
              <a:gd name="connsiteY6" fmla="*/ 1762 h 10000"/>
              <a:gd name="connsiteX7" fmla="*/ 833 w 10481"/>
              <a:gd name="connsiteY7" fmla="*/ 2876 h 10000"/>
              <a:gd name="connsiteX8" fmla="*/ 28 w 10481"/>
              <a:gd name="connsiteY8" fmla="*/ 2168 h 10000"/>
              <a:gd name="connsiteX9" fmla="*/ 199 w 10481"/>
              <a:gd name="connsiteY9" fmla="*/ 4629 h 10000"/>
              <a:gd name="connsiteX10" fmla="*/ 1150 w 10481"/>
              <a:gd name="connsiteY10" fmla="*/ 5554 h 10000"/>
              <a:gd name="connsiteX11" fmla="*/ 1274 w 10481"/>
              <a:gd name="connsiteY11" fmla="*/ 6497 h 10000"/>
              <a:gd name="connsiteX12" fmla="*/ 959 w 10481"/>
              <a:gd name="connsiteY12" fmla="*/ 7365 h 10000"/>
              <a:gd name="connsiteX13" fmla="*/ 1652 w 10481"/>
              <a:gd name="connsiteY13" fmla="*/ 6971 h 10000"/>
              <a:gd name="connsiteX14" fmla="*/ 2524 w 10481"/>
              <a:gd name="connsiteY14" fmla="*/ 6612 h 10000"/>
              <a:gd name="connsiteX15" fmla="*/ 3334 w 10481"/>
              <a:gd name="connsiteY15" fmla="*/ 6604 h 10000"/>
              <a:gd name="connsiteX16" fmla="*/ 4549 w 10481"/>
              <a:gd name="connsiteY16" fmla="*/ 7576 h 10000"/>
              <a:gd name="connsiteX17" fmla="*/ 6021 w 10481"/>
              <a:gd name="connsiteY17" fmla="*/ 8511 h 10000"/>
              <a:gd name="connsiteX18" fmla="*/ 6030 w 10481"/>
              <a:gd name="connsiteY18" fmla="*/ 9394 h 10000"/>
              <a:gd name="connsiteX19" fmla="*/ 7398 w 10481"/>
              <a:gd name="connsiteY19" fmla="*/ 9999 h 10000"/>
              <a:gd name="connsiteX20" fmla="*/ 8507 w 10481"/>
              <a:gd name="connsiteY20" fmla="*/ 9220 h 10000"/>
              <a:gd name="connsiteX21" fmla="*/ 9153 w 10481"/>
              <a:gd name="connsiteY21" fmla="*/ 8607 h 10000"/>
              <a:gd name="connsiteX22" fmla="*/ 9334 w 10481"/>
              <a:gd name="connsiteY22" fmla="*/ 7496 h 10000"/>
              <a:gd name="connsiteX23" fmla="*/ 10387 w 10481"/>
              <a:gd name="connsiteY23" fmla="*/ 7563 h 10000"/>
              <a:gd name="connsiteX24" fmla="*/ 10481 w 10481"/>
              <a:gd name="connsiteY24" fmla="*/ 6479 h 10000"/>
              <a:gd name="connsiteX25" fmla="*/ 7574 w 10481"/>
              <a:gd name="connsiteY25" fmla="*/ 4085 h 10000"/>
              <a:gd name="connsiteX26" fmla="*/ 6881 w 10481"/>
              <a:gd name="connsiteY26" fmla="*/ 2543 h 10000"/>
              <a:gd name="connsiteX27" fmla="*/ 5332 w 10481"/>
              <a:gd name="connsiteY27" fmla="*/ 2194 h 10000"/>
              <a:gd name="connsiteX28" fmla="*/ 4687 w 10481"/>
              <a:gd name="connsiteY28" fmla="*/ 722 h 10000"/>
              <a:gd name="connsiteX0" fmla="*/ 4687 w 10481"/>
              <a:gd name="connsiteY0" fmla="*/ 722 h 10000"/>
              <a:gd name="connsiteX1" fmla="*/ 3959 w 10481"/>
              <a:gd name="connsiteY1" fmla="*/ 532 h 10000"/>
              <a:gd name="connsiteX2" fmla="*/ 3239 w 10481"/>
              <a:gd name="connsiteY2" fmla="*/ 1834 h 10000"/>
              <a:gd name="connsiteX3" fmla="*/ 1952 w 10481"/>
              <a:gd name="connsiteY3" fmla="*/ 1933 h 10000"/>
              <a:gd name="connsiteX4" fmla="*/ 1715 w 10481"/>
              <a:gd name="connsiteY4" fmla="*/ 370 h 10000"/>
              <a:gd name="connsiteX5" fmla="*/ 1062 w 10481"/>
              <a:gd name="connsiteY5" fmla="*/ 0 h 10000"/>
              <a:gd name="connsiteX6" fmla="*/ 841 w 10481"/>
              <a:gd name="connsiteY6" fmla="*/ 1762 h 10000"/>
              <a:gd name="connsiteX7" fmla="*/ 833 w 10481"/>
              <a:gd name="connsiteY7" fmla="*/ 2509 h 10000"/>
              <a:gd name="connsiteX8" fmla="*/ 28 w 10481"/>
              <a:gd name="connsiteY8" fmla="*/ 2168 h 10000"/>
              <a:gd name="connsiteX9" fmla="*/ 199 w 10481"/>
              <a:gd name="connsiteY9" fmla="*/ 4629 h 10000"/>
              <a:gd name="connsiteX10" fmla="*/ 1150 w 10481"/>
              <a:gd name="connsiteY10" fmla="*/ 5554 h 10000"/>
              <a:gd name="connsiteX11" fmla="*/ 1274 w 10481"/>
              <a:gd name="connsiteY11" fmla="*/ 6497 h 10000"/>
              <a:gd name="connsiteX12" fmla="*/ 959 w 10481"/>
              <a:gd name="connsiteY12" fmla="*/ 7365 h 10000"/>
              <a:gd name="connsiteX13" fmla="*/ 1652 w 10481"/>
              <a:gd name="connsiteY13" fmla="*/ 6971 h 10000"/>
              <a:gd name="connsiteX14" fmla="*/ 2524 w 10481"/>
              <a:gd name="connsiteY14" fmla="*/ 6612 h 10000"/>
              <a:gd name="connsiteX15" fmla="*/ 3334 w 10481"/>
              <a:gd name="connsiteY15" fmla="*/ 6604 h 10000"/>
              <a:gd name="connsiteX16" fmla="*/ 4549 w 10481"/>
              <a:gd name="connsiteY16" fmla="*/ 7576 h 10000"/>
              <a:gd name="connsiteX17" fmla="*/ 6021 w 10481"/>
              <a:gd name="connsiteY17" fmla="*/ 8511 h 10000"/>
              <a:gd name="connsiteX18" fmla="*/ 6030 w 10481"/>
              <a:gd name="connsiteY18" fmla="*/ 9394 h 10000"/>
              <a:gd name="connsiteX19" fmla="*/ 7398 w 10481"/>
              <a:gd name="connsiteY19" fmla="*/ 9999 h 10000"/>
              <a:gd name="connsiteX20" fmla="*/ 8507 w 10481"/>
              <a:gd name="connsiteY20" fmla="*/ 9220 h 10000"/>
              <a:gd name="connsiteX21" fmla="*/ 9153 w 10481"/>
              <a:gd name="connsiteY21" fmla="*/ 8607 h 10000"/>
              <a:gd name="connsiteX22" fmla="*/ 9334 w 10481"/>
              <a:gd name="connsiteY22" fmla="*/ 7496 h 10000"/>
              <a:gd name="connsiteX23" fmla="*/ 10387 w 10481"/>
              <a:gd name="connsiteY23" fmla="*/ 7563 h 10000"/>
              <a:gd name="connsiteX24" fmla="*/ 10481 w 10481"/>
              <a:gd name="connsiteY24" fmla="*/ 6479 h 10000"/>
              <a:gd name="connsiteX25" fmla="*/ 7574 w 10481"/>
              <a:gd name="connsiteY25" fmla="*/ 4085 h 10000"/>
              <a:gd name="connsiteX26" fmla="*/ 6881 w 10481"/>
              <a:gd name="connsiteY26" fmla="*/ 2543 h 10000"/>
              <a:gd name="connsiteX27" fmla="*/ 5332 w 10481"/>
              <a:gd name="connsiteY27" fmla="*/ 2194 h 10000"/>
              <a:gd name="connsiteX28" fmla="*/ 4687 w 10481"/>
              <a:gd name="connsiteY28" fmla="*/ 722 h 10000"/>
              <a:gd name="connsiteX0" fmla="*/ 4687 w 10481"/>
              <a:gd name="connsiteY0" fmla="*/ 722 h 10000"/>
              <a:gd name="connsiteX1" fmla="*/ 3959 w 10481"/>
              <a:gd name="connsiteY1" fmla="*/ 532 h 10000"/>
              <a:gd name="connsiteX2" fmla="*/ 3239 w 10481"/>
              <a:gd name="connsiteY2" fmla="*/ 1834 h 10000"/>
              <a:gd name="connsiteX3" fmla="*/ 1952 w 10481"/>
              <a:gd name="connsiteY3" fmla="*/ 1933 h 10000"/>
              <a:gd name="connsiteX4" fmla="*/ 1715 w 10481"/>
              <a:gd name="connsiteY4" fmla="*/ 370 h 10000"/>
              <a:gd name="connsiteX5" fmla="*/ 1062 w 10481"/>
              <a:gd name="connsiteY5" fmla="*/ 0 h 10000"/>
              <a:gd name="connsiteX6" fmla="*/ 841 w 10481"/>
              <a:gd name="connsiteY6" fmla="*/ 1762 h 10000"/>
              <a:gd name="connsiteX7" fmla="*/ 833 w 10481"/>
              <a:gd name="connsiteY7" fmla="*/ 2509 h 10000"/>
              <a:gd name="connsiteX8" fmla="*/ 28 w 10481"/>
              <a:gd name="connsiteY8" fmla="*/ 2903 h 10000"/>
              <a:gd name="connsiteX9" fmla="*/ 199 w 10481"/>
              <a:gd name="connsiteY9" fmla="*/ 4629 h 10000"/>
              <a:gd name="connsiteX10" fmla="*/ 1150 w 10481"/>
              <a:gd name="connsiteY10" fmla="*/ 5554 h 10000"/>
              <a:gd name="connsiteX11" fmla="*/ 1274 w 10481"/>
              <a:gd name="connsiteY11" fmla="*/ 6497 h 10000"/>
              <a:gd name="connsiteX12" fmla="*/ 959 w 10481"/>
              <a:gd name="connsiteY12" fmla="*/ 7365 h 10000"/>
              <a:gd name="connsiteX13" fmla="*/ 1652 w 10481"/>
              <a:gd name="connsiteY13" fmla="*/ 6971 h 10000"/>
              <a:gd name="connsiteX14" fmla="*/ 2524 w 10481"/>
              <a:gd name="connsiteY14" fmla="*/ 6612 h 10000"/>
              <a:gd name="connsiteX15" fmla="*/ 3334 w 10481"/>
              <a:gd name="connsiteY15" fmla="*/ 6604 h 10000"/>
              <a:gd name="connsiteX16" fmla="*/ 4549 w 10481"/>
              <a:gd name="connsiteY16" fmla="*/ 7576 h 10000"/>
              <a:gd name="connsiteX17" fmla="*/ 6021 w 10481"/>
              <a:gd name="connsiteY17" fmla="*/ 8511 h 10000"/>
              <a:gd name="connsiteX18" fmla="*/ 6030 w 10481"/>
              <a:gd name="connsiteY18" fmla="*/ 9394 h 10000"/>
              <a:gd name="connsiteX19" fmla="*/ 7398 w 10481"/>
              <a:gd name="connsiteY19" fmla="*/ 9999 h 10000"/>
              <a:gd name="connsiteX20" fmla="*/ 8507 w 10481"/>
              <a:gd name="connsiteY20" fmla="*/ 9220 h 10000"/>
              <a:gd name="connsiteX21" fmla="*/ 9153 w 10481"/>
              <a:gd name="connsiteY21" fmla="*/ 8607 h 10000"/>
              <a:gd name="connsiteX22" fmla="*/ 9334 w 10481"/>
              <a:gd name="connsiteY22" fmla="*/ 7496 h 10000"/>
              <a:gd name="connsiteX23" fmla="*/ 10387 w 10481"/>
              <a:gd name="connsiteY23" fmla="*/ 7563 h 10000"/>
              <a:gd name="connsiteX24" fmla="*/ 10481 w 10481"/>
              <a:gd name="connsiteY24" fmla="*/ 6479 h 10000"/>
              <a:gd name="connsiteX25" fmla="*/ 7574 w 10481"/>
              <a:gd name="connsiteY25" fmla="*/ 4085 h 10000"/>
              <a:gd name="connsiteX26" fmla="*/ 6881 w 10481"/>
              <a:gd name="connsiteY26" fmla="*/ 2543 h 10000"/>
              <a:gd name="connsiteX27" fmla="*/ 5332 w 10481"/>
              <a:gd name="connsiteY27" fmla="*/ 2194 h 10000"/>
              <a:gd name="connsiteX28" fmla="*/ 4687 w 10481"/>
              <a:gd name="connsiteY28" fmla="*/ 722 h 10000"/>
              <a:gd name="connsiteX0" fmla="*/ 4752 w 10546"/>
              <a:gd name="connsiteY0" fmla="*/ 722 h 10000"/>
              <a:gd name="connsiteX1" fmla="*/ 4024 w 10546"/>
              <a:gd name="connsiteY1" fmla="*/ 532 h 10000"/>
              <a:gd name="connsiteX2" fmla="*/ 3304 w 10546"/>
              <a:gd name="connsiteY2" fmla="*/ 1834 h 10000"/>
              <a:gd name="connsiteX3" fmla="*/ 2017 w 10546"/>
              <a:gd name="connsiteY3" fmla="*/ 1933 h 10000"/>
              <a:gd name="connsiteX4" fmla="*/ 1780 w 10546"/>
              <a:gd name="connsiteY4" fmla="*/ 370 h 10000"/>
              <a:gd name="connsiteX5" fmla="*/ 1127 w 10546"/>
              <a:gd name="connsiteY5" fmla="*/ 0 h 10000"/>
              <a:gd name="connsiteX6" fmla="*/ 906 w 10546"/>
              <a:gd name="connsiteY6" fmla="*/ 1762 h 10000"/>
              <a:gd name="connsiteX7" fmla="*/ 898 w 10546"/>
              <a:gd name="connsiteY7" fmla="*/ 2509 h 10000"/>
              <a:gd name="connsiteX8" fmla="*/ 23 w 10546"/>
              <a:gd name="connsiteY8" fmla="*/ 2444 h 10000"/>
              <a:gd name="connsiteX9" fmla="*/ 264 w 10546"/>
              <a:gd name="connsiteY9" fmla="*/ 4629 h 10000"/>
              <a:gd name="connsiteX10" fmla="*/ 1215 w 10546"/>
              <a:gd name="connsiteY10" fmla="*/ 5554 h 10000"/>
              <a:gd name="connsiteX11" fmla="*/ 1339 w 10546"/>
              <a:gd name="connsiteY11" fmla="*/ 6497 h 10000"/>
              <a:gd name="connsiteX12" fmla="*/ 1024 w 10546"/>
              <a:gd name="connsiteY12" fmla="*/ 7365 h 10000"/>
              <a:gd name="connsiteX13" fmla="*/ 1717 w 10546"/>
              <a:gd name="connsiteY13" fmla="*/ 6971 h 10000"/>
              <a:gd name="connsiteX14" fmla="*/ 2589 w 10546"/>
              <a:gd name="connsiteY14" fmla="*/ 6612 h 10000"/>
              <a:gd name="connsiteX15" fmla="*/ 3399 w 10546"/>
              <a:gd name="connsiteY15" fmla="*/ 6604 h 10000"/>
              <a:gd name="connsiteX16" fmla="*/ 4614 w 10546"/>
              <a:gd name="connsiteY16" fmla="*/ 7576 h 10000"/>
              <a:gd name="connsiteX17" fmla="*/ 6086 w 10546"/>
              <a:gd name="connsiteY17" fmla="*/ 8511 h 10000"/>
              <a:gd name="connsiteX18" fmla="*/ 6095 w 10546"/>
              <a:gd name="connsiteY18" fmla="*/ 9394 h 10000"/>
              <a:gd name="connsiteX19" fmla="*/ 7463 w 10546"/>
              <a:gd name="connsiteY19" fmla="*/ 9999 h 10000"/>
              <a:gd name="connsiteX20" fmla="*/ 8572 w 10546"/>
              <a:gd name="connsiteY20" fmla="*/ 9220 h 10000"/>
              <a:gd name="connsiteX21" fmla="*/ 9218 w 10546"/>
              <a:gd name="connsiteY21" fmla="*/ 8607 h 10000"/>
              <a:gd name="connsiteX22" fmla="*/ 9399 w 10546"/>
              <a:gd name="connsiteY22" fmla="*/ 7496 h 10000"/>
              <a:gd name="connsiteX23" fmla="*/ 10452 w 10546"/>
              <a:gd name="connsiteY23" fmla="*/ 7563 h 10000"/>
              <a:gd name="connsiteX24" fmla="*/ 10546 w 10546"/>
              <a:gd name="connsiteY24" fmla="*/ 6479 h 10000"/>
              <a:gd name="connsiteX25" fmla="*/ 7639 w 10546"/>
              <a:gd name="connsiteY25" fmla="*/ 4085 h 10000"/>
              <a:gd name="connsiteX26" fmla="*/ 6946 w 10546"/>
              <a:gd name="connsiteY26" fmla="*/ 2543 h 10000"/>
              <a:gd name="connsiteX27" fmla="*/ 5397 w 10546"/>
              <a:gd name="connsiteY27" fmla="*/ 2194 h 10000"/>
              <a:gd name="connsiteX28" fmla="*/ 4752 w 10546"/>
              <a:gd name="connsiteY28" fmla="*/ 722 h 10000"/>
              <a:gd name="connsiteX0" fmla="*/ 4752 w 10546"/>
              <a:gd name="connsiteY0" fmla="*/ 722 h 10000"/>
              <a:gd name="connsiteX1" fmla="*/ 4024 w 10546"/>
              <a:gd name="connsiteY1" fmla="*/ 532 h 10000"/>
              <a:gd name="connsiteX2" fmla="*/ 3304 w 10546"/>
              <a:gd name="connsiteY2" fmla="*/ 1834 h 10000"/>
              <a:gd name="connsiteX3" fmla="*/ 2017 w 10546"/>
              <a:gd name="connsiteY3" fmla="*/ 1933 h 10000"/>
              <a:gd name="connsiteX4" fmla="*/ 1780 w 10546"/>
              <a:gd name="connsiteY4" fmla="*/ 370 h 10000"/>
              <a:gd name="connsiteX5" fmla="*/ 1127 w 10546"/>
              <a:gd name="connsiteY5" fmla="*/ 0 h 10000"/>
              <a:gd name="connsiteX6" fmla="*/ 898 w 10546"/>
              <a:gd name="connsiteY6" fmla="*/ 2509 h 10000"/>
              <a:gd name="connsiteX7" fmla="*/ 23 w 10546"/>
              <a:gd name="connsiteY7" fmla="*/ 2444 h 10000"/>
              <a:gd name="connsiteX8" fmla="*/ 264 w 10546"/>
              <a:gd name="connsiteY8" fmla="*/ 4629 h 10000"/>
              <a:gd name="connsiteX9" fmla="*/ 1215 w 10546"/>
              <a:gd name="connsiteY9" fmla="*/ 5554 h 10000"/>
              <a:gd name="connsiteX10" fmla="*/ 1339 w 10546"/>
              <a:gd name="connsiteY10" fmla="*/ 6497 h 10000"/>
              <a:gd name="connsiteX11" fmla="*/ 1024 w 10546"/>
              <a:gd name="connsiteY11" fmla="*/ 7365 h 10000"/>
              <a:gd name="connsiteX12" fmla="*/ 1717 w 10546"/>
              <a:gd name="connsiteY12" fmla="*/ 6971 h 10000"/>
              <a:gd name="connsiteX13" fmla="*/ 2589 w 10546"/>
              <a:gd name="connsiteY13" fmla="*/ 6612 h 10000"/>
              <a:gd name="connsiteX14" fmla="*/ 3399 w 10546"/>
              <a:gd name="connsiteY14" fmla="*/ 6604 h 10000"/>
              <a:gd name="connsiteX15" fmla="*/ 4614 w 10546"/>
              <a:gd name="connsiteY15" fmla="*/ 7576 h 10000"/>
              <a:gd name="connsiteX16" fmla="*/ 6086 w 10546"/>
              <a:gd name="connsiteY16" fmla="*/ 8511 h 10000"/>
              <a:gd name="connsiteX17" fmla="*/ 6095 w 10546"/>
              <a:gd name="connsiteY17" fmla="*/ 9394 h 10000"/>
              <a:gd name="connsiteX18" fmla="*/ 7463 w 10546"/>
              <a:gd name="connsiteY18" fmla="*/ 9999 h 10000"/>
              <a:gd name="connsiteX19" fmla="*/ 8572 w 10546"/>
              <a:gd name="connsiteY19" fmla="*/ 9220 h 10000"/>
              <a:gd name="connsiteX20" fmla="*/ 9218 w 10546"/>
              <a:gd name="connsiteY20" fmla="*/ 8607 h 10000"/>
              <a:gd name="connsiteX21" fmla="*/ 9399 w 10546"/>
              <a:gd name="connsiteY21" fmla="*/ 7496 h 10000"/>
              <a:gd name="connsiteX22" fmla="*/ 10452 w 10546"/>
              <a:gd name="connsiteY22" fmla="*/ 7563 h 10000"/>
              <a:gd name="connsiteX23" fmla="*/ 10546 w 10546"/>
              <a:gd name="connsiteY23" fmla="*/ 6479 h 10000"/>
              <a:gd name="connsiteX24" fmla="*/ 7639 w 10546"/>
              <a:gd name="connsiteY24" fmla="*/ 4085 h 10000"/>
              <a:gd name="connsiteX25" fmla="*/ 6946 w 10546"/>
              <a:gd name="connsiteY25" fmla="*/ 2543 h 10000"/>
              <a:gd name="connsiteX26" fmla="*/ 5397 w 10546"/>
              <a:gd name="connsiteY26" fmla="*/ 2194 h 10000"/>
              <a:gd name="connsiteX27" fmla="*/ 4752 w 10546"/>
              <a:gd name="connsiteY27" fmla="*/ 722 h 10000"/>
              <a:gd name="connsiteX0" fmla="*/ 4752 w 10546"/>
              <a:gd name="connsiteY0" fmla="*/ 352 h 9630"/>
              <a:gd name="connsiteX1" fmla="*/ 4024 w 10546"/>
              <a:gd name="connsiteY1" fmla="*/ 162 h 9630"/>
              <a:gd name="connsiteX2" fmla="*/ 3304 w 10546"/>
              <a:gd name="connsiteY2" fmla="*/ 1464 h 9630"/>
              <a:gd name="connsiteX3" fmla="*/ 2017 w 10546"/>
              <a:gd name="connsiteY3" fmla="*/ 1563 h 9630"/>
              <a:gd name="connsiteX4" fmla="*/ 1780 w 10546"/>
              <a:gd name="connsiteY4" fmla="*/ 0 h 9630"/>
              <a:gd name="connsiteX5" fmla="*/ 898 w 10546"/>
              <a:gd name="connsiteY5" fmla="*/ 2139 h 9630"/>
              <a:gd name="connsiteX6" fmla="*/ 23 w 10546"/>
              <a:gd name="connsiteY6" fmla="*/ 2074 h 9630"/>
              <a:gd name="connsiteX7" fmla="*/ 264 w 10546"/>
              <a:gd name="connsiteY7" fmla="*/ 4259 h 9630"/>
              <a:gd name="connsiteX8" fmla="*/ 1215 w 10546"/>
              <a:gd name="connsiteY8" fmla="*/ 5184 h 9630"/>
              <a:gd name="connsiteX9" fmla="*/ 1339 w 10546"/>
              <a:gd name="connsiteY9" fmla="*/ 6127 h 9630"/>
              <a:gd name="connsiteX10" fmla="*/ 1024 w 10546"/>
              <a:gd name="connsiteY10" fmla="*/ 6995 h 9630"/>
              <a:gd name="connsiteX11" fmla="*/ 1717 w 10546"/>
              <a:gd name="connsiteY11" fmla="*/ 6601 h 9630"/>
              <a:gd name="connsiteX12" fmla="*/ 2589 w 10546"/>
              <a:gd name="connsiteY12" fmla="*/ 6242 h 9630"/>
              <a:gd name="connsiteX13" fmla="*/ 3399 w 10546"/>
              <a:gd name="connsiteY13" fmla="*/ 6234 h 9630"/>
              <a:gd name="connsiteX14" fmla="*/ 4614 w 10546"/>
              <a:gd name="connsiteY14" fmla="*/ 7206 h 9630"/>
              <a:gd name="connsiteX15" fmla="*/ 6086 w 10546"/>
              <a:gd name="connsiteY15" fmla="*/ 8141 h 9630"/>
              <a:gd name="connsiteX16" fmla="*/ 6095 w 10546"/>
              <a:gd name="connsiteY16" fmla="*/ 9024 h 9630"/>
              <a:gd name="connsiteX17" fmla="*/ 7463 w 10546"/>
              <a:gd name="connsiteY17" fmla="*/ 9629 h 9630"/>
              <a:gd name="connsiteX18" fmla="*/ 8572 w 10546"/>
              <a:gd name="connsiteY18" fmla="*/ 8850 h 9630"/>
              <a:gd name="connsiteX19" fmla="*/ 9218 w 10546"/>
              <a:gd name="connsiteY19" fmla="*/ 8237 h 9630"/>
              <a:gd name="connsiteX20" fmla="*/ 9399 w 10546"/>
              <a:gd name="connsiteY20" fmla="*/ 7126 h 9630"/>
              <a:gd name="connsiteX21" fmla="*/ 10452 w 10546"/>
              <a:gd name="connsiteY21" fmla="*/ 7193 h 9630"/>
              <a:gd name="connsiteX22" fmla="*/ 10546 w 10546"/>
              <a:gd name="connsiteY22" fmla="*/ 6109 h 9630"/>
              <a:gd name="connsiteX23" fmla="*/ 7639 w 10546"/>
              <a:gd name="connsiteY23" fmla="*/ 3715 h 9630"/>
              <a:gd name="connsiteX24" fmla="*/ 6946 w 10546"/>
              <a:gd name="connsiteY24" fmla="*/ 2173 h 9630"/>
              <a:gd name="connsiteX25" fmla="*/ 5397 w 10546"/>
              <a:gd name="connsiteY25" fmla="*/ 1824 h 9630"/>
              <a:gd name="connsiteX26" fmla="*/ 4752 w 10546"/>
              <a:gd name="connsiteY26" fmla="*/ 352 h 9630"/>
              <a:gd name="connsiteX0" fmla="*/ 4506 w 10000"/>
              <a:gd name="connsiteY0" fmla="*/ 366 h 10000"/>
              <a:gd name="connsiteX1" fmla="*/ 3816 w 10000"/>
              <a:gd name="connsiteY1" fmla="*/ 168 h 10000"/>
              <a:gd name="connsiteX2" fmla="*/ 3133 w 10000"/>
              <a:gd name="connsiteY2" fmla="*/ 1520 h 10000"/>
              <a:gd name="connsiteX3" fmla="*/ 1913 w 10000"/>
              <a:gd name="connsiteY3" fmla="*/ 1623 h 10000"/>
              <a:gd name="connsiteX4" fmla="*/ 1688 w 10000"/>
              <a:gd name="connsiteY4" fmla="*/ 0 h 10000"/>
              <a:gd name="connsiteX5" fmla="*/ 785 w 10000"/>
              <a:gd name="connsiteY5" fmla="*/ 1267 h 10000"/>
              <a:gd name="connsiteX6" fmla="*/ 22 w 10000"/>
              <a:gd name="connsiteY6" fmla="*/ 2154 h 10000"/>
              <a:gd name="connsiteX7" fmla="*/ 250 w 10000"/>
              <a:gd name="connsiteY7" fmla="*/ 4423 h 10000"/>
              <a:gd name="connsiteX8" fmla="*/ 1152 w 10000"/>
              <a:gd name="connsiteY8" fmla="*/ 5383 h 10000"/>
              <a:gd name="connsiteX9" fmla="*/ 1270 w 10000"/>
              <a:gd name="connsiteY9" fmla="*/ 6362 h 10000"/>
              <a:gd name="connsiteX10" fmla="*/ 971 w 10000"/>
              <a:gd name="connsiteY10" fmla="*/ 7264 h 10000"/>
              <a:gd name="connsiteX11" fmla="*/ 1628 w 10000"/>
              <a:gd name="connsiteY11" fmla="*/ 6855 h 10000"/>
              <a:gd name="connsiteX12" fmla="*/ 2455 w 10000"/>
              <a:gd name="connsiteY12" fmla="*/ 6482 h 10000"/>
              <a:gd name="connsiteX13" fmla="*/ 3223 w 10000"/>
              <a:gd name="connsiteY13" fmla="*/ 6474 h 10000"/>
              <a:gd name="connsiteX14" fmla="*/ 4375 w 10000"/>
              <a:gd name="connsiteY14" fmla="*/ 7483 h 10000"/>
              <a:gd name="connsiteX15" fmla="*/ 5771 w 10000"/>
              <a:gd name="connsiteY15" fmla="*/ 8454 h 10000"/>
              <a:gd name="connsiteX16" fmla="*/ 5779 w 10000"/>
              <a:gd name="connsiteY16" fmla="*/ 9371 h 10000"/>
              <a:gd name="connsiteX17" fmla="*/ 7077 w 10000"/>
              <a:gd name="connsiteY17" fmla="*/ 9999 h 10000"/>
              <a:gd name="connsiteX18" fmla="*/ 8128 w 10000"/>
              <a:gd name="connsiteY18" fmla="*/ 9190 h 10000"/>
              <a:gd name="connsiteX19" fmla="*/ 8741 w 10000"/>
              <a:gd name="connsiteY19" fmla="*/ 8553 h 10000"/>
              <a:gd name="connsiteX20" fmla="*/ 8912 w 10000"/>
              <a:gd name="connsiteY20" fmla="*/ 7400 h 10000"/>
              <a:gd name="connsiteX21" fmla="*/ 9911 w 10000"/>
              <a:gd name="connsiteY21" fmla="*/ 7469 h 10000"/>
              <a:gd name="connsiteX22" fmla="*/ 10000 w 10000"/>
              <a:gd name="connsiteY22" fmla="*/ 6344 h 10000"/>
              <a:gd name="connsiteX23" fmla="*/ 7244 w 10000"/>
              <a:gd name="connsiteY23" fmla="*/ 3858 h 10000"/>
              <a:gd name="connsiteX24" fmla="*/ 6586 w 10000"/>
              <a:gd name="connsiteY24" fmla="*/ 2256 h 10000"/>
              <a:gd name="connsiteX25" fmla="*/ 5118 w 10000"/>
              <a:gd name="connsiteY25" fmla="*/ 1894 h 10000"/>
              <a:gd name="connsiteX26" fmla="*/ 4506 w 10000"/>
              <a:gd name="connsiteY26" fmla="*/ 366 h 10000"/>
              <a:gd name="connsiteX0" fmla="*/ 4506 w 10000"/>
              <a:gd name="connsiteY0" fmla="*/ 198 h 9832"/>
              <a:gd name="connsiteX1" fmla="*/ 3816 w 10000"/>
              <a:gd name="connsiteY1" fmla="*/ 0 h 9832"/>
              <a:gd name="connsiteX2" fmla="*/ 3133 w 10000"/>
              <a:gd name="connsiteY2" fmla="*/ 1352 h 9832"/>
              <a:gd name="connsiteX3" fmla="*/ 1913 w 10000"/>
              <a:gd name="connsiteY3" fmla="*/ 1455 h 9832"/>
              <a:gd name="connsiteX4" fmla="*/ 1554 w 10000"/>
              <a:gd name="connsiteY4" fmla="*/ 690 h 9832"/>
              <a:gd name="connsiteX5" fmla="*/ 785 w 10000"/>
              <a:gd name="connsiteY5" fmla="*/ 1099 h 9832"/>
              <a:gd name="connsiteX6" fmla="*/ 22 w 10000"/>
              <a:gd name="connsiteY6" fmla="*/ 1986 h 9832"/>
              <a:gd name="connsiteX7" fmla="*/ 250 w 10000"/>
              <a:gd name="connsiteY7" fmla="*/ 4255 h 9832"/>
              <a:gd name="connsiteX8" fmla="*/ 1152 w 10000"/>
              <a:gd name="connsiteY8" fmla="*/ 5215 h 9832"/>
              <a:gd name="connsiteX9" fmla="*/ 1270 w 10000"/>
              <a:gd name="connsiteY9" fmla="*/ 6194 h 9832"/>
              <a:gd name="connsiteX10" fmla="*/ 971 w 10000"/>
              <a:gd name="connsiteY10" fmla="*/ 7096 h 9832"/>
              <a:gd name="connsiteX11" fmla="*/ 1628 w 10000"/>
              <a:gd name="connsiteY11" fmla="*/ 6687 h 9832"/>
              <a:gd name="connsiteX12" fmla="*/ 2455 w 10000"/>
              <a:gd name="connsiteY12" fmla="*/ 6314 h 9832"/>
              <a:gd name="connsiteX13" fmla="*/ 3223 w 10000"/>
              <a:gd name="connsiteY13" fmla="*/ 6306 h 9832"/>
              <a:gd name="connsiteX14" fmla="*/ 4375 w 10000"/>
              <a:gd name="connsiteY14" fmla="*/ 7315 h 9832"/>
              <a:gd name="connsiteX15" fmla="*/ 5771 w 10000"/>
              <a:gd name="connsiteY15" fmla="*/ 8286 h 9832"/>
              <a:gd name="connsiteX16" fmla="*/ 5779 w 10000"/>
              <a:gd name="connsiteY16" fmla="*/ 9203 h 9832"/>
              <a:gd name="connsiteX17" fmla="*/ 7077 w 10000"/>
              <a:gd name="connsiteY17" fmla="*/ 9831 h 9832"/>
              <a:gd name="connsiteX18" fmla="*/ 8128 w 10000"/>
              <a:gd name="connsiteY18" fmla="*/ 9022 h 9832"/>
              <a:gd name="connsiteX19" fmla="*/ 8741 w 10000"/>
              <a:gd name="connsiteY19" fmla="*/ 8385 h 9832"/>
              <a:gd name="connsiteX20" fmla="*/ 8912 w 10000"/>
              <a:gd name="connsiteY20" fmla="*/ 7232 h 9832"/>
              <a:gd name="connsiteX21" fmla="*/ 9911 w 10000"/>
              <a:gd name="connsiteY21" fmla="*/ 7301 h 9832"/>
              <a:gd name="connsiteX22" fmla="*/ 10000 w 10000"/>
              <a:gd name="connsiteY22" fmla="*/ 6176 h 9832"/>
              <a:gd name="connsiteX23" fmla="*/ 7244 w 10000"/>
              <a:gd name="connsiteY23" fmla="*/ 3690 h 9832"/>
              <a:gd name="connsiteX24" fmla="*/ 6586 w 10000"/>
              <a:gd name="connsiteY24" fmla="*/ 2088 h 9832"/>
              <a:gd name="connsiteX25" fmla="*/ 5118 w 10000"/>
              <a:gd name="connsiteY25" fmla="*/ 1726 h 9832"/>
              <a:gd name="connsiteX26" fmla="*/ 4506 w 10000"/>
              <a:gd name="connsiteY26" fmla="*/ 198 h 9832"/>
              <a:gd name="connsiteX0" fmla="*/ 4506 w 10000"/>
              <a:gd name="connsiteY0" fmla="*/ 201 h 10000"/>
              <a:gd name="connsiteX1" fmla="*/ 3816 w 10000"/>
              <a:gd name="connsiteY1" fmla="*/ 0 h 10000"/>
              <a:gd name="connsiteX2" fmla="*/ 3133 w 10000"/>
              <a:gd name="connsiteY2" fmla="*/ 1375 h 10000"/>
              <a:gd name="connsiteX3" fmla="*/ 2180 w 10000"/>
              <a:gd name="connsiteY3" fmla="*/ 2353 h 10000"/>
              <a:gd name="connsiteX4" fmla="*/ 1554 w 10000"/>
              <a:gd name="connsiteY4" fmla="*/ 702 h 10000"/>
              <a:gd name="connsiteX5" fmla="*/ 785 w 10000"/>
              <a:gd name="connsiteY5" fmla="*/ 1118 h 10000"/>
              <a:gd name="connsiteX6" fmla="*/ 22 w 10000"/>
              <a:gd name="connsiteY6" fmla="*/ 2020 h 10000"/>
              <a:gd name="connsiteX7" fmla="*/ 250 w 10000"/>
              <a:gd name="connsiteY7" fmla="*/ 4328 h 10000"/>
              <a:gd name="connsiteX8" fmla="*/ 1152 w 10000"/>
              <a:gd name="connsiteY8" fmla="*/ 5304 h 10000"/>
              <a:gd name="connsiteX9" fmla="*/ 1270 w 10000"/>
              <a:gd name="connsiteY9" fmla="*/ 6300 h 10000"/>
              <a:gd name="connsiteX10" fmla="*/ 971 w 10000"/>
              <a:gd name="connsiteY10" fmla="*/ 7217 h 10000"/>
              <a:gd name="connsiteX11" fmla="*/ 1628 w 10000"/>
              <a:gd name="connsiteY11" fmla="*/ 6801 h 10000"/>
              <a:gd name="connsiteX12" fmla="*/ 2455 w 10000"/>
              <a:gd name="connsiteY12" fmla="*/ 6422 h 10000"/>
              <a:gd name="connsiteX13" fmla="*/ 3223 w 10000"/>
              <a:gd name="connsiteY13" fmla="*/ 6414 h 10000"/>
              <a:gd name="connsiteX14" fmla="*/ 4375 w 10000"/>
              <a:gd name="connsiteY14" fmla="*/ 7440 h 10000"/>
              <a:gd name="connsiteX15" fmla="*/ 5771 w 10000"/>
              <a:gd name="connsiteY15" fmla="*/ 8428 h 10000"/>
              <a:gd name="connsiteX16" fmla="*/ 5779 w 10000"/>
              <a:gd name="connsiteY16" fmla="*/ 9360 h 10000"/>
              <a:gd name="connsiteX17" fmla="*/ 7077 w 10000"/>
              <a:gd name="connsiteY17" fmla="*/ 9999 h 10000"/>
              <a:gd name="connsiteX18" fmla="*/ 8128 w 10000"/>
              <a:gd name="connsiteY18" fmla="*/ 9176 h 10000"/>
              <a:gd name="connsiteX19" fmla="*/ 8741 w 10000"/>
              <a:gd name="connsiteY19" fmla="*/ 8528 h 10000"/>
              <a:gd name="connsiteX20" fmla="*/ 8912 w 10000"/>
              <a:gd name="connsiteY20" fmla="*/ 7356 h 10000"/>
              <a:gd name="connsiteX21" fmla="*/ 9911 w 10000"/>
              <a:gd name="connsiteY21" fmla="*/ 7426 h 10000"/>
              <a:gd name="connsiteX22" fmla="*/ 10000 w 10000"/>
              <a:gd name="connsiteY22" fmla="*/ 6282 h 10000"/>
              <a:gd name="connsiteX23" fmla="*/ 7244 w 10000"/>
              <a:gd name="connsiteY23" fmla="*/ 3753 h 10000"/>
              <a:gd name="connsiteX24" fmla="*/ 6586 w 10000"/>
              <a:gd name="connsiteY24" fmla="*/ 2124 h 10000"/>
              <a:gd name="connsiteX25" fmla="*/ 5118 w 10000"/>
              <a:gd name="connsiteY25" fmla="*/ 1755 h 10000"/>
              <a:gd name="connsiteX26" fmla="*/ 4506 w 10000"/>
              <a:gd name="connsiteY26" fmla="*/ 201 h 10000"/>
              <a:gd name="connsiteX0" fmla="*/ 4506 w 10000"/>
              <a:gd name="connsiteY0" fmla="*/ 201 h 10000"/>
              <a:gd name="connsiteX1" fmla="*/ 3816 w 10000"/>
              <a:gd name="connsiteY1" fmla="*/ 0 h 10000"/>
              <a:gd name="connsiteX2" fmla="*/ 3133 w 10000"/>
              <a:gd name="connsiteY2" fmla="*/ 2248 h 10000"/>
              <a:gd name="connsiteX3" fmla="*/ 2180 w 10000"/>
              <a:gd name="connsiteY3" fmla="*/ 2353 h 10000"/>
              <a:gd name="connsiteX4" fmla="*/ 1554 w 10000"/>
              <a:gd name="connsiteY4" fmla="*/ 702 h 10000"/>
              <a:gd name="connsiteX5" fmla="*/ 785 w 10000"/>
              <a:gd name="connsiteY5" fmla="*/ 1118 h 10000"/>
              <a:gd name="connsiteX6" fmla="*/ 22 w 10000"/>
              <a:gd name="connsiteY6" fmla="*/ 2020 h 10000"/>
              <a:gd name="connsiteX7" fmla="*/ 250 w 10000"/>
              <a:gd name="connsiteY7" fmla="*/ 4328 h 10000"/>
              <a:gd name="connsiteX8" fmla="*/ 1152 w 10000"/>
              <a:gd name="connsiteY8" fmla="*/ 5304 h 10000"/>
              <a:gd name="connsiteX9" fmla="*/ 1270 w 10000"/>
              <a:gd name="connsiteY9" fmla="*/ 6300 h 10000"/>
              <a:gd name="connsiteX10" fmla="*/ 971 w 10000"/>
              <a:gd name="connsiteY10" fmla="*/ 7217 h 10000"/>
              <a:gd name="connsiteX11" fmla="*/ 1628 w 10000"/>
              <a:gd name="connsiteY11" fmla="*/ 6801 h 10000"/>
              <a:gd name="connsiteX12" fmla="*/ 2455 w 10000"/>
              <a:gd name="connsiteY12" fmla="*/ 6422 h 10000"/>
              <a:gd name="connsiteX13" fmla="*/ 3223 w 10000"/>
              <a:gd name="connsiteY13" fmla="*/ 6414 h 10000"/>
              <a:gd name="connsiteX14" fmla="*/ 4375 w 10000"/>
              <a:gd name="connsiteY14" fmla="*/ 7440 h 10000"/>
              <a:gd name="connsiteX15" fmla="*/ 5771 w 10000"/>
              <a:gd name="connsiteY15" fmla="*/ 8428 h 10000"/>
              <a:gd name="connsiteX16" fmla="*/ 5779 w 10000"/>
              <a:gd name="connsiteY16" fmla="*/ 9360 h 10000"/>
              <a:gd name="connsiteX17" fmla="*/ 7077 w 10000"/>
              <a:gd name="connsiteY17" fmla="*/ 9999 h 10000"/>
              <a:gd name="connsiteX18" fmla="*/ 8128 w 10000"/>
              <a:gd name="connsiteY18" fmla="*/ 9176 h 10000"/>
              <a:gd name="connsiteX19" fmla="*/ 8741 w 10000"/>
              <a:gd name="connsiteY19" fmla="*/ 8528 h 10000"/>
              <a:gd name="connsiteX20" fmla="*/ 8912 w 10000"/>
              <a:gd name="connsiteY20" fmla="*/ 7356 h 10000"/>
              <a:gd name="connsiteX21" fmla="*/ 9911 w 10000"/>
              <a:gd name="connsiteY21" fmla="*/ 7426 h 10000"/>
              <a:gd name="connsiteX22" fmla="*/ 10000 w 10000"/>
              <a:gd name="connsiteY22" fmla="*/ 6282 h 10000"/>
              <a:gd name="connsiteX23" fmla="*/ 7244 w 10000"/>
              <a:gd name="connsiteY23" fmla="*/ 3753 h 10000"/>
              <a:gd name="connsiteX24" fmla="*/ 6586 w 10000"/>
              <a:gd name="connsiteY24" fmla="*/ 2124 h 10000"/>
              <a:gd name="connsiteX25" fmla="*/ 5118 w 10000"/>
              <a:gd name="connsiteY25" fmla="*/ 1755 h 10000"/>
              <a:gd name="connsiteX26" fmla="*/ 4506 w 10000"/>
              <a:gd name="connsiteY26" fmla="*/ 201 h 10000"/>
              <a:gd name="connsiteX0" fmla="*/ 4506 w 10000"/>
              <a:gd name="connsiteY0" fmla="*/ 104 h 9903"/>
              <a:gd name="connsiteX1" fmla="*/ 3415 w 10000"/>
              <a:gd name="connsiteY1" fmla="*/ 0 h 9903"/>
              <a:gd name="connsiteX2" fmla="*/ 3133 w 10000"/>
              <a:gd name="connsiteY2" fmla="*/ 2151 h 9903"/>
              <a:gd name="connsiteX3" fmla="*/ 2180 w 10000"/>
              <a:gd name="connsiteY3" fmla="*/ 2256 h 9903"/>
              <a:gd name="connsiteX4" fmla="*/ 1554 w 10000"/>
              <a:gd name="connsiteY4" fmla="*/ 605 h 9903"/>
              <a:gd name="connsiteX5" fmla="*/ 785 w 10000"/>
              <a:gd name="connsiteY5" fmla="*/ 1021 h 9903"/>
              <a:gd name="connsiteX6" fmla="*/ 22 w 10000"/>
              <a:gd name="connsiteY6" fmla="*/ 1923 h 9903"/>
              <a:gd name="connsiteX7" fmla="*/ 250 w 10000"/>
              <a:gd name="connsiteY7" fmla="*/ 4231 h 9903"/>
              <a:gd name="connsiteX8" fmla="*/ 1152 w 10000"/>
              <a:gd name="connsiteY8" fmla="*/ 5207 h 9903"/>
              <a:gd name="connsiteX9" fmla="*/ 1270 w 10000"/>
              <a:gd name="connsiteY9" fmla="*/ 6203 h 9903"/>
              <a:gd name="connsiteX10" fmla="*/ 971 w 10000"/>
              <a:gd name="connsiteY10" fmla="*/ 7120 h 9903"/>
              <a:gd name="connsiteX11" fmla="*/ 1628 w 10000"/>
              <a:gd name="connsiteY11" fmla="*/ 6704 h 9903"/>
              <a:gd name="connsiteX12" fmla="*/ 2455 w 10000"/>
              <a:gd name="connsiteY12" fmla="*/ 6325 h 9903"/>
              <a:gd name="connsiteX13" fmla="*/ 3223 w 10000"/>
              <a:gd name="connsiteY13" fmla="*/ 6317 h 9903"/>
              <a:gd name="connsiteX14" fmla="*/ 4375 w 10000"/>
              <a:gd name="connsiteY14" fmla="*/ 7343 h 9903"/>
              <a:gd name="connsiteX15" fmla="*/ 5771 w 10000"/>
              <a:gd name="connsiteY15" fmla="*/ 8331 h 9903"/>
              <a:gd name="connsiteX16" fmla="*/ 5779 w 10000"/>
              <a:gd name="connsiteY16" fmla="*/ 9263 h 9903"/>
              <a:gd name="connsiteX17" fmla="*/ 7077 w 10000"/>
              <a:gd name="connsiteY17" fmla="*/ 9902 h 9903"/>
              <a:gd name="connsiteX18" fmla="*/ 8128 w 10000"/>
              <a:gd name="connsiteY18" fmla="*/ 9079 h 9903"/>
              <a:gd name="connsiteX19" fmla="*/ 8741 w 10000"/>
              <a:gd name="connsiteY19" fmla="*/ 8431 h 9903"/>
              <a:gd name="connsiteX20" fmla="*/ 8912 w 10000"/>
              <a:gd name="connsiteY20" fmla="*/ 7259 h 9903"/>
              <a:gd name="connsiteX21" fmla="*/ 9911 w 10000"/>
              <a:gd name="connsiteY21" fmla="*/ 7329 h 9903"/>
              <a:gd name="connsiteX22" fmla="*/ 10000 w 10000"/>
              <a:gd name="connsiteY22" fmla="*/ 6185 h 9903"/>
              <a:gd name="connsiteX23" fmla="*/ 7244 w 10000"/>
              <a:gd name="connsiteY23" fmla="*/ 3656 h 9903"/>
              <a:gd name="connsiteX24" fmla="*/ 6586 w 10000"/>
              <a:gd name="connsiteY24" fmla="*/ 2027 h 9903"/>
              <a:gd name="connsiteX25" fmla="*/ 5118 w 10000"/>
              <a:gd name="connsiteY25" fmla="*/ 1658 h 9903"/>
              <a:gd name="connsiteX26" fmla="*/ 4506 w 10000"/>
              <a:gd name="connsiteY26" fmla="*/ 104 h 9903"/>
              <a:gd name="connsiteX0" fmla="*/ 4506 w 10000"/>
              <a:gd name="connsiteY0" fmla="*/ 0 h 9895"/>
              <a:gd name="connsiteX1" fmla="*/ 3348 w 10000"/>
              <a:gd name="connsiteY1" fmla="*/ 385 h 9895"/>
              <a:gd name="connsiteX2" fmla="*/ 3133 w 10000"/>
              <a:gd name="connsiteY2" fmla="*/ 2067 h 9895"/>
              <a:gd name="connsiteX3" fmla="*/ 2180 w 10000"/>
              <a:gd name="connsiteY3" fmla="*/ 2173 h 9895"/>
              <a:gd name="connsiteX4" fmla="*/ 1554 w 10000"/>
              <a:gd name="connsiteY4" fmla="*/ 506 h 9895"/>
              <a:gd name="connsiteX5" fmla="*/ 785 w 10000"/>
              <a:gd name="connsiteY5" fmla="*/ 926 h 9895"/>
              <a:gd name="connsiteX6" fmla="*/ 22 w 10000"/>
              <a:gd name="connsiteY6" fmla="*/ 1837 h 9895"/>
              <a:gd name="connsiteX7" fmla="*/ 250 w 10000"/>
              <a:gd name="connsiteY7" fmla="*/ 4167 h 9895"/>
              <a:gd name="connsiteX8" fmla="*/ 1152 w 10000"/>
              <a:gd name="connsiteY8" fmla="*/ 5153 h 9895"/>
              <a:gd name="connsiteX9" fmla="*/ 1270 w 10000"/>
              <a:gd name="connsiteY9" fmla="*/ 6159 h 9895"/>
              <a:gd name="connsiteX10" fmla="*/ 971 w 10000"/>
              <a:gd name="connsiteY10" fmla="*/ 7085 h 9895"/>
              <a:gd name="connsiteX11" fmla="*/ 1628 w 10000"/>
              <a:gd name="connsiteY11" fmla="*/ 6665 h 9895"/>
              <a:gd name="connsiteX12" fmla="*/ 2455 w 10000"/>
              <a:gd name="connsiteY12" fmla="*/ 6282 h 9895"/>
              <a:gd name="connsiteX13" fmla="*/ 3223 w 10000"/>
              <a:gd name="connsiteY13" fmla="*/ 6274 h 9895"/>
              <a:gd name="connsiteX14" fmla="*/ 4375 w 10000"/>
              <a:gd name="connsiteY14" fmla="*/ 7310 h 9895"/>
              <a:gd name="connsiteX15" fmla="*/ 5771 w 10000"/>
              <a:gd name="connsiteY15" fmla="*/ 8308 h 9895"/>
              <a:gd name="connsiteX16" fmla="*/ 5779 w 10000"/>
              <a:gd name="connsiteY16" fmla="*/ 9249 h 9895"/>
              <a:gd name="connsiteX17" fmla="*/ 7077 w 10000"/>
              <a:gd name="connsiteY17" fmla="*/ 9894 h 9895"/>
              <a:gd name="connsiteX18" fmla="*/ 8128 w 10000"/>
              <a:gd name="connsiteY18" fmla="*/ 9063 h 9895"/>
              <a:gd name="connsiteX19" fmla="*/ 8741 w 10000"/>
              <a:gd name="connsiteY19" fmla="*/ 8409 h 9895"/>
              <a:gd name="connsiteX20" fmla="*/ 8912 w 10000"/>
              <a:gd name="connsiteY20" fmla="*/ 7225 h 9895"/>
              <a:gd name="connsiteX21" fmla="*/ 9911 w 10000"/>
              <a:gd name="connsiteY21" fmla="*/ 7296 h 9895"/>
              <a:gd name="connsiteX22" fmla="*/ 10000 w 10000"/>
              <a:gd name="connsiteY22" fmla="*/ 6141 h 9895"/>
              <a:gd name="connsiteX23" fmla="*/ 7244 w 10000"/>
              <a:gd name="connsiteY23" fmla="*/ 3587 h 9895"/>
              <a:gd name="connsiteX24" fmla="*/ 6586 w 10000"/>
              <a:gd name="connsiteY24" fmla="*/ 1942 h 9895"/>
              <a:gd name="connsiteX25" fmla="*/ 5118 w 10000"/>
              <a:gd name="connsiteY25" fmla="*/ 1569 h 9895"/>
              <a:gd name="connsiteX26" fmla="*/ 4506 w 10000"/>
              <a:gd name="connsiteY26" fmla="*/ 0 h 9895"/>
              <a:gd name="connsiteX0" fmla="*/ 4506 w 9985"/>
              <a:gd name="connsiteY0" fmla="*/ 0 h 10000"/>
              <a:gd name="connsiteX1" fmla="*/ 3348 w 9985"/>
              <a:gd name="connsiteY1" fmla="*/ 389 h 10000"/>
              <a:gd name="connsiteX2" fmla="*/ 3133 w 9985"/>
              <a:gd name="connsiteY2" fmla="*/ 2089 h 10000"/>
              <a:gd name="connsiteX3" fmla="*/ 2180 w 9985"/>
              <a:gd name="connsiteY3" fmla="*/ 2196 h 10000"/>
              <a:gd name="connsiteX4" fmla="*/ 1554 w 9985"/>
              <a:gd name="connsiteY4" fmla="*/ 511 h 10000"/>
              <a:gd name="connsiteX5" fmla="*/ 785 w 9985"/>
              <a:gd name="connsiteY5" fmla="*/ 936 h 10000"/>
              <a:gd name="connsiteX6" fmla="*/ 22 w 9985"/>
              <a:gd name="connsiteY6" fmla="*/ 1856 h 10000"/>
              <a:gd name="connsiteX7" fmla="*/ 250 w 9985"/>
              <a:gd name="connsiteY7" fmla="*/ 4211 h 10000"/>
              <a:gd name="connsiteX8" fmla="*/ 1152 w 9985"/>
              <a:gd name="connsiteY8" fmla="*/ 5208 h 10000"/>
              <a:gd name="connsiteX9" fmla="*/ 1270 w 9985"/>
              <a:gd name="connsiteY9" fmla="*/ 6224 h 10000"/>
              <a:gd name="connsiteX10" fmla="*/ 971 w 9985"/>
              <a:gd name="connsiteY10" fmla="*/ 7160 h 10000"/>
              <a:gd name="connsiteX11" fmla="*/ 1628 w 9985"/>
              <a:gd name="connsiteY11" fmla="*/ 6736 h 10000"/>
              <a:gd name="connsiteX12" fmla="*/ 2455 w 9985"/>
              <a:gd name="connsiteY12" fmla="*/ 6349 h 10000"/>
              <a:gd name="connsiteX13" fmla="*/ 3223 w 9985"/>
              <a:gd name="connsiteY13" fmla="*/ 6341 h 10000"/>
              <a:gd name="connsiteX14" fmla="*/ 4375 w 9985"/>
              <a:gd name="connsiteY14" fmla="*/ 7388 h 10000"/>
              <a:gd name="connsiteX15" fmla="*/ 5771 w 9985"/>
              <a:gd name="connsiteY15" fmla="*/ 8396 h 10000"/>
              <a:gd name="connsiteX16" fmla="*/ 5779 w 9985"/>
              <a:gd name="connsiteY16" fmla="*/ 9347 h 10000"/>
              <a:gd name="connsiteX17" fmla="*/ 7077 w 9985"/>
              <a:gd name="connsiteY17" fmla="*/ 9999 h 10000"/>
              <a:gd name="connsiteX18" fmla="*/ 8128 w 9985"/>
              <a:gd name="connsiteY18" fmla="*/ 9159 h 10000"/>
              <a:gd name="connsiteX19" fmla="*/ 8741 w 9985"/>
              <a:gd name="connsiteY19" fmla="*/ 8498 h 10000"/>
              <a:gd name="connsiteX20" fmla="*/ 8912 w 9985"/>
              <a:gd name="connsiteY20" fmla="*/ 7302 h 10000"/>
              <a:gd name="connsiteX21" fmla="*/ 9911 w 9985"/>
              <a:gd name="connsiteY21" fmla="*/ 7373 h 10000"/>
              <a:gd name="connsiteX22" fmla="*/ 9933 w 9985"/>
              <a:gd name="connsiteY22" fmla="*/ 6503 h 10000"/>
              <a:gd name="connsiteX23" fmla="*/ 7244 w 9985"/>
              <a:gd name="connsiteY23" fmla="*/ 3625 h 10000"/>
              <a:gd name="connsiteX24" fmla="*/ 6586 w 9985"/>
              <a:gd name="connsiteY24" fmla="*/ 1963 h 10000"/>
              <a:gd name="connsiteX25" fmla="*/ 5118 w 9985"/>
              <a:gd name="connsiteY25" fmla="*/ 1586 h 10000"/>
              <a:gd name="connsiteX26" fmla="*/ 4506 w 9985"/>
              <a:gd name="connsiteY26" fmla="*/ 0 h 10000"/>
              <a:gd name="connsiteX0" fmla="*/ 4513 w 10201"/>
              <a:gd name="connsiteY0" fmla="*/ 0 h 10000"/>
              <a:gd name="connsiteX1" fmla="*/ 3353 w 10201"/>
              <a:gd name="connsiteY1" fmla="*/ 389 h 10000"/>
              <a:gd name="connsiteX2" fmla="*/ 3138 w 10201"/>
              <a:gd name="connsiteY2" fmla="*/ 2089 h 10000"/>
              <a:gd name="connsiteX3" fmla="*/ 2183 w 10201"/>
              <a:gd name="connsiteY3" fmla="*/ 2196 h 10000"/>
              <a:gd name="connsiteX4" fmla="*/ 1556 w 10201"/>
              <a:gd name="connsiteY4" fmla="*/ 511 h 10000"/>
              <a:gd name="connsiteX5" fmla="*/ 786 w 10201"/>
              <a:gd name="connsiteY5" fmla="*/ 936 h 10000"/>
              <a:gd name="connsiteX6" fmla="*/ 22 w 10201"/>
              <a:gd name="connsiteY6" fmla="*/ 1856 h 10000"/>
              <a:gd name="connsiteX7" fmla="*/ 250 w 10201"/>
              <a:gd name="connsiteY7" fmla="*/ 4211 h 10000"/>
              <a:gd name="connsiteX8" fmla="*/ 1154 w 10201"/>
              <a:gd name="connsiteY8" fmla="*/ 5208 h 10000"/>
              <a:gd name="connsiteX9" fmla="*/ 1272 w 10201"/>
              <a:gd name="connsiteY9" fmla="*/ 6224 h 10000"/>
              <a:gd name="connsiteX10" fmla="*/ 972 w 10201"/>
              <a:gd name="connsiteY10" fmla="*/ 7160 h 10000"/>
              <a:gd name="connsiteX11" fmla="*/ 1630 w 10201"/>
              <a:gd name="connsiteY11" fmla="*/ 6736 h 10000"/>
              <a:gd name="connsiteX12" fmla="*/ 2459 w 10201"/>
              <a:gd name="connsiteY12" fmla="*/ 6349 h 10000"/>
              <a:gd name="connsiteX13" fmla="*/ 3228 w 10201"/>
              <a:gd name="connsiteY13" fmla="*/ 6341 h 10000"/>
              <a:gd name="connsiteX14" fmla="*/ 4382 w 10201"/>
              <a:gd name="connsiteY14" fmla="*/ 7388 h 10000"/>
              <a:gd name="connsiteX15" fmla="*/ 5780 w 10201"/>
              <a:gd name="connsiteY15" fmla="*/ 8396 h 10000"/>
              <a:gd name="connsiteX16" fmla="*/ 5788 w 10201"/>
              <a:gd name="connsiteY16" fmla="*/ 9347 h 10000"/>
              <a:gd name="connsiteX17" fmla="*/ 7088 w 10201"/>
              <a:gd name="connsiteY17" fmla="*/ 9999 h 10000"/>
              <a:gd name="connsiteX18" fmla="*/ 8140 w 10201"/>
              <a:gd name="connsiteY18" fmla="*/ 9159 h 10000"/>
              <a:gd name="connsiteX19" fmla="*/ 8754 w 10201"/>
              <a:gd name="connsiteY19" fmla="*/ 8498 h 10000"/>
              <a:gd name="connsiteX20" fmla="*/ 8925 w 10201"/>
              <a:gd name="connsiteY20" fmla="*/ 7302 h 10000"/>
              <a:gd name="connsiteX21" fmla="*/ 9926 w 10201"/>
              <a:gd name="connsiteY21" fmla="*/ 7373 h 10000"/>
              <a:gd name="connsiteX22" fmla="*/ 9948 w 10201"/>
              <a:gd name="connsiteY22" fmla="*/ 6503 h 10000"/>
              <a:gd name="connsiteX23" fmla="*/ 6987 w 10201"/>
              <a:gd name="connsiteY23" fmla="*/ 4318 h 10000"/>
              <a:gd name="connsiteX24" fmla="*/ 6596 w 10201"/>
              <a:gd name="connsiteY24" fmla="*/ 1963 h 10000"/>
              <a:gd name="connsiteX25" fmla="*/ 5126 w 10201"/>
              <a:gd name="connsiteY25" fmla="*/ 1586 h 10000"/>
              <a:gd name="connsiteX26" fmla="*/ 4513 w 10201"/>
              <a:gd name="connsiteY26" fmla="*/ 0 h 10000"/>
              <a:gd name="connsiteX0" fmla="*/ 4513 w 10201"/>
              <a:gd name="connsiteY0" fmla="*/ 0 h 10000"/>
              <a:gd name="connsiteX1" fmla="*/ 3353 w 10201"/>
              <a:gd name="connsiteY1" fmla="*/ 389 h 10000"/>
              <a:gd name="connsiteX2" fmla="*/ 3138 w 10201"/>
              <a:gd name="connsiteY2" fmla="*/ 2089 h 10000"/>
              <a:gd name="connsiteX3" fmla="*/ 2183 w 10201"/>
              <a:gd name="connsiteY3" fmla="*/ 2196 h 10000"/>
              <a:gd name="connsiteX4" fmla="*/ 1556 w 10201"/>
              <a:gd name="connsiteY4" fmla="*/ 511 h 10000"/>
              <a:gd name="connsiteX5" fmla="*/ 786 w 10201"/>
              <a:gd name="connsiteY5" fmla="*/ 936 h 10000"/>
              <a:gd name="connsiteX6" fmla="*/ 22 w 10201"/>
              <a:gd name="connsiteY6" fmla="*/ 1856 h 10000"/>
              <a:gd name="connsiteX7" fmla="*/ 250 w 10201"/>
              <a:gd name="connsiteY7" fmla="*/ 4211 h 10000"/>
              <a:gd name="connsiteX8" fmla="*/ 1154 w 10201"/>
              <a:gd name="connsiteY8" fmla="*/ 5208 h 10000"/>
              <a:gd name="connsiteX9" fmla="*/ 1272 w 10201"/>
              <a:gd name="connsiteY9" fmla="*/ 6224 h 10000"/>
              <a:gd name="connsiteX10" fmla="*/ 972 w 10201"/>
              <a:gd name="connsiteY10" fmla="*/ 7160 h 10000"/>
              <a:gd name="connsiteX11" fmla="*/ 1630 w 10201"/>
              <a:gd name="connsiteY11" fmla="*/ 6736 h 10000"/>
              <a:gd name="connsiteX12" fmla="*/ 2459 w 10201"/>
              <a:gd name="connsiteY12" fmla="*/ 6349 h 10000"/>
              <a:gd name="connsiteX13" fmla="*/ 3228 w 10201"/>
              <a:gd name="connsiteY13" fmla="*/ 6341 h 10000"/>
              <a:gd name="connsiteX14" fmla="*/ 4382 w 10201"/>
              <a:gd name="connsiteY14" fmla="*/ 7388 h 10000"/>
              <a:gd name="connsiteX15" fmla="*/ 5780 w 10201"/>
              <a:gd name="connsiteY15" fmla="*/ 8396 h 10000"/>
              <a:gd name="connsiteX16" fmla="*/ 5788 w 10201"/>
              <a:gd name="connsiteY16" fmla="*/ 9347 h 10000"/>
              <a:gd name="connsiteX17" fmla="*/ 7088 w 10201"/>
              <a:gd name="connsiteY17" fmla="*/ 9999 h 10000"/>
              <a:gd name="connsiteX18" fmla="*/ 8140 w 10201"/>
              <a:gd name="connsiteY18" fmla="*/ 9159 h 10000"/>
              <a:gd name="connsiteX19" fmla="*/ 8754 w 10201"/>
              <a:gd name="connsiteY19" fmla="*/ 8498 h 10000"/>
              <a:gd name="connsiteX20" fmla="*/ 8925 w 10201"/>
              <a:gd name="connsiteY20" fmla="*/ 7302 h 10000"/>
              <a:gd name="connsiteX21" fmla="*/ 9926 w 10201"/>
              <a:gd name="connsiteY21" fmla="*/ 7373 h 10000"/>
              <a:gd name="connsiteX22" fmla="*/ 9948 w 10201"/>
              <a:gd name="connsiteY22" fmla="*/ 6503 h 10000"/>
              <a:gd name="connsiteX23" fmla="*/ 6987 w 10201"/>
              <a:gd name="connsiteY23" fmla="*/ 4318 h 10000"/>
              <a:gd name="connsiteX24" fmla="*/ 6462 w 10201"/>
              <a:gd name="connsiteY24" fmla="*/ 2557 h 10000"/>
              <a:gd name="connsiteX25" fmla="*/ 5126 w 10201"/>
              <a:gd name="connsiteY25" fmla="*/ 1586 h 10000"/>
              <a:gd name="connsiteX26" fmla="*/ 4513 w 10201"/>
              <a:gd name="connsiteY26" fmla="*/ 0 h 10000"/>
              <a:gd name="connsiteX0" fmla="*/ 4513 w 10201"/>
              <a:gd name="connsiteY0" fmla="*/ 0 h 10000"/>
              <a:gd name="connsiteX1" fmla="*/ 3353 w 10201"/>
              <a:gd name="connsiteY1" fmla="*/ 389 h 10000"/>
              <a:gd name="connsiteX2" fmla="*/ 3138 w 10201"/>
              <a:gd name="connsiteY2" fmla="*/ 2089 h 10000"/>
              <a:gd name="connsiteX3" fmla="*/ 2183 w 10201"/>
              <a:gd name="connsiteY3" fmla="*/ 2196 h 10000"/>
              <a:gd name="connsiteX4" fmla="*/ 1556 w 10201"/>
              <a:gd name="connsiteY4" fmla="*/ 511 h 10000"/>
              <a:gd name="connsiteX5" fmla="*/ 786 w 10201"/>
              <a:gd name="connsiteY5" fmla="*/ 936 h 10000"/>
              <a:gd name="connsiteX6" fmla="*/ 22 w 10201"/>
              <a:gd name="connsiteY6" fmla="*/ 1856 h 10000"/>
              <a:gd name="connsiteX7" fmla="*/ 250 w 10201"/>
              <a:gd name="connsiteY7" fmla="*/ 4211 h 10000"/>
              <a:gd name="connsiteX8" fmla="*/ 1154 w 10201"/>
              <a:gd name="connsiteY8" fmla="*/ 5208 h 10000"/>
              <a:gd name="connsiteX9" fmla="*/ 1272 w 10201"/>
              <a:gd name="connsiteY9" fmla="*/ 6224 h 10000"/>
              <a:gd name="connsiteX10" fmla="*/ 972 w 10201"/>
              <a:gd name="connsiteY10" fmla="*/ 7160 h 10000"/>
              <a:gd name="connsiteX11" fmla="*/ 1630 w 10201"/>
              <a:gd name="connsiteY11" fmla="*/ 6736 h 10000"/>
              <a:gd name="connsiteX12" fmla="*/ 2459 w 10201"/>
              <a:gd name="connsiteY12" fmla="*/ 6349 h 10000"/>
              <a:gd name="connsiteX13" fmla="*/ 3228 w 10201"/>
              <a:gd name="connsiteY13" fmla="*/ 6341 h 10000"/>
              <a:gd name="connsiteX14" fmla="*/ 4382 w 10201"/>
              <a:gd name="connsiteY14" fmla="*/ 7388 h 10000"/>
              <a:gd name="connsiteX15" fmla="*/ 5780 w 10201"/>
              <a:gd name="connsiteY15" fmla="*/ 8396 h 10000"/>
              <a:gd name="connsiteX16" fmla="*/ 5788 w 10201"/>
              <a:gd name="connsiteY16" fmla="*/ 9347 h 10000"/>
              <a:gd name="connsiteX17" fmla="*/ 7088 w 10201"/>
              <a:gd name="connsiteY17" fmla="*/ 9999 h 10000"/>
              <a:gd name="connsiteX18" fmla="*/ 8140 w 10201"/>
              <a:gd name="connsiteY18" fmla="*/ 9159 h 10000"/>
              <a:gd name="connsiteX19" fmla="*/ 8754 w 10201"/>
              <a:gd name="connsiteY19" fmla="*/ 8498 h 10000"/>
              <a:gd name="connsiteX20" fmla="*/ 8925 w 10201"/>
              <a:gd name="connsiteY20" fmla="*/ 7302 h 10000"/>
              <a:gd name="connsiteX21" fmla="*/ 9926 w 10201"/>
              <a:gd name="connsiteY21" fmla="*/ 7373 h 10000"/>
              <a:gd name="connsiteX22" fmla="*/ 9948 w 10201"/>
              <a:gd name="connsiteY22" fmla="*/ 6503 h 10000"/>
              <a:gd name="connsiteX23" fmla="*/ 6987 w 10201"/>
              <a:gd name="connsiteY23" fmla="*/ 4318 h 10000"/>
              <a:gd name="connsiteX24" fmla="*/ 6462 w 10201"/>
              <a:gd name="connsiteY24" fmla="*/ 2557 h 10000"/>
              <a:gd name="connsiteX25" fmla="*/ 5126 w 10201"/>
              <a:gd name="connsiteY25" fmla="*/ 2180 h 10000"/>
              <a:gd name="connsiteX26" fmla="*/ 4513 w 10201"/>
              <a:gd name="connsiteY26" fmla="*/ 0 h 10000"/>
              <a:gd name="connsiteX0" fmla="*/ 4245 w 10201"/>
              <a:gd name="connsiteY0" fmla="*/ 304 h 9611"/>
              <a:gd name="connsiteX1" fmla="*/ 3353 w 10201"/>
              <a:gd name="connsiteY1" fmla="*/ 0 h 9611"/>
              <a:gd name="connsiteX2" fmla="*/ 3138 w 10201"/>
              <a:gd name="connsiteY2" fmla="*/ 1700 h 9611"/>
              <a:gd name="connsiteX3" fmla="*/ 2183 w 10201"/>
              <a:gd name="connsiteY3" fmla="*/ 1807 h 9611"/>
              <a:gd name="connsiteX4" fmla="*/ 1556 w 10201"/>
              <a:gd name="connsiteY4" fmla="*/ 122 h 9611"/>
              <a:gd name="connsiteX5" fmla="*/ 786 w 10201"/>
              <a:gd name="connsiteY5" fmla="*/ 547 h 9611"/>
              <a:gd name="connsiteX6" fmla="*/ 22 w 10201"/>
              <a:gd name="connsiteY6" fmla="*/ 1467 h 9611"/>
              <a:gd name="connsiteX7" fmla="*/ 250 w 10201"/>
              <a:gd name="connsiteY7" fmla="*/ 3822 h 9611"/>
              <a:gd name="connsiteX8" fmla="*/ 1154 w 10201"/>
              <a:gd name="connsiteY8" fmla="*/ 4819 h 9611"/>
              <a:gd name="connsiteX9" fmla="*/ 1272 w 10201"/>
              <a:gd name="connsiteY9" fmla="*/ 5835 h 9611"/>
              <a:gd name="connsiteX10" fmla="*/ 972 w 10201"/>
              <a:gd name="connsiteY10" fmla="*/ 6771 h 9611"/>
              <a:gd name="connsiteX11" fmla="*/ 1630 w 10201"/>
              <a:gd name="connsiteY11" fmla="*/ 6347 h 9611"/>
              <a:gd name="connsiteX12" fmla="*/ 2459 w 10201"/>
              <a:gd name="connsiteY12" fmla="*/ 5960 h 9611"/>
              <a:gd name="connsiteX13" fmla="*/ 3228 w 10201"/>
              <a:gd name="connsiteY13" fmla="*/ 5952 h 9611"/>
              <a:gd name="connsiteX14" fmla="*/ 4382 w 10201"/>
              <a:gd name="connsiteY14" fmla="*/ 6999 h 9611"/>
              <a:gd name="connsiteX15" fmla="*/ 5780 w 10201"/>
              <a:gd name="connsiteY15" fmla="*/ 8007 h 9611"/>
              <a:gd name="connsiteX16" fmla="*/ 5788 w 10201"/>
              <a:gd name="connsiteY16" fmla="*/ 8958 h 9611"/>
              <a:gd name="connsiteX17" fmla="*/ 7088 w 10201"/>
              <a:gd name="connsiteY17" fmla="*/ 9610 h 9611"/>
              <a:gd name="connsiteX18" fmla="*/ 8140 w 10201"/>
              <a:gd name="connsiteY18" fmla="*/ 8770 h 9611"/>
              <a:gd name="connsiteX19" fmla="*/ 8754 w 10201"/>
              <a:gd name="connsiteY19" fmla="*/ 8109 h 9611"/>
              <a:gd name="connsiteX20" fmla="*/ 8925 w 10201"/>
              <a:gd name="connsiteY20" fmla="*/ 6913 h 9611"/>
              <a:gd name="connsiteX21" fmla="*/ 9926 w 10201"/>
              <a:gd name="connsiteY21" fmla="*/ 6984 h 9611"/>
              <a:gd name="connsiteX22" fmla="*/ 9948 w 10201"/>
              <a:gd name="connsiteY22" fmla="*/ 6114 h 9611"/>
              <a:gd name="connsiteX23" fmla="*/ 6987 w 10201"/>
              <a:gd name="connsiteY23" fmla="*/ 3929 h 9611"/>
              <a:gd name="connsiteX24" fmla="*/ 6462 w 10201"/>
              <a:gd name="connsiteY24" fmla="*/ 2168 h 9611"/>
              <a:gd name="connsiteX25" fmla="*/ 5126 w 10201"/>
              <a:gd name="connsiteY25" fmla="*/ 1791 h 9611"/>
              <a:gd name="connsiteX26" fmla="*/ 4245 w 10201"/>
              <a:gd name="connsiteY26" fmla="*/ 304 h 9611"/>
              <a:gd name="connsiteX0" fmla="*/ 4161 w 10000"/>
              <a:gd name="connsiteY0" fmla="*/ 189 h 9873"/>
              <a:gd name="connsiteX1" fmla="*/ 3287 w 10000"/>
              <a:gd name="connsiteY1" fmla="*/ 388 h 9873"/>
              <a:gd name="connsiteX2" fmla="*/ 3076 w 10000"/>
              <a:gd name="connsiteY2" fmla="*/ 1642 h 9873"/>
              <a:gd name="connsiteX3" fmla="*/ 2140 w 10000"/>
              <a:gd name="connsiteY3" fmla="*/ 1753 h 9873"/>
              <a:gd name="connsiteX4" fmla="*/ 1525 w 10000"/>
              <a:gd name="connsiteY4" fmla="*/ 0 h 9873"/>
              <a:gd name="connsiteX5" fmla="*/ 771 w 10000"/>
              <a:gd name="connsiteY5" fmla="*/ 442 h 9873"/>
              <a:gd name="connsiteX6" fmla="*/ 22 w 10000"/>
              <a:gd name="connsiteY6" fmla="*/ 1399 h 9873"/>
              <a:gd name="connsiteX7" fmla="*/ 245 w 10000"/>
              <a:gd name="connsiteY7" fmla="*/ 3850 h 9873"/>
              <a:gd name="connsiteX8" fmla="*/ 1131 w 10000"/>
              <a:gd name="connsiteY8" fmla="*/ 4887 h 9873"/>
              <a:gd name="connsiteX9" fmla="*/ 1247 w 10000"/>
              <a:gd name="connsiteY9" fmla="*/ 5944 h 9873"/>
              <a:gd name="connsiteX10" fmla="*/ 953 w 10000"/>
              <a:gd name="connsiteY10" fmla="*/ 6918 h 9873"/>
              <a:gd name="connsiteX11" fmla="*/ 1598 w 10000"/>
              <a:gd name="connsiteY11" fmla="*/ 6477 h 9873"/>
              <a:gd name="connsiteX12" fmla="*/ 2411 w 10000"/>
              <a:gd name="connsiteY12" fmla="*/ 6074 h 9873"/>
              <a:gd name="connsiteX13" fmla="*/ 3164 w 10000"/>
              <a:gd name="connsiteY13" fmla="*/ 6066 h 9873"/>
              <a:gd name="connsiteX14" fmla="*/ 4296 w 10000"/>
              <a:gd name="connsiteY14" fmla="*/ 7155 h 9873"/>
              <a:gd name="connsiteX15" fmla="*/ 5666 w 10000"/>
              <a:gd name="connsiteY15" fmla="*/ 8204 h 9873"/>
              <a:gd name="connsiteX16" fmla="*/ 5674 w 10000"/>
              <a:gd name="connsiteY16" fmla="*/ 9194 h 9873"/>
              <a:gd name="connsiteX17" fmla="*/ 6948 w 10000"/>
              <a:gd name="connsiteY17" fmla="*/ 9872 h 9873"/>
              <a:gd name="connsiteX18" fmla="*/ 7980 w 10000"/>
              <a:gd name="connsiteY18" fmla="*/ 8998 h 9873"/>
              <a:gd name="connsiteX19" fmla="*/ 8582 w 10000"/>
              <a:gd name="connsiteY19" fmla="*/ 8310 h 9873"/>
              <a:gd name="connsiteX20" fmla="*/ 8749 w 10000"/>
              <a:gd name="connsiteY20" fmla="*/ 7066 h 9873"/>
              <a:gd name="connsiteX21" fmla="*/ 9730 w 10000"/>
              <a:gd name="connsiteY21" fmla="*/ 7140 h 9873"/>
              <a:gd name="connsiteX22" fmla="*/ 9752 w 10000"/>
              <a:gd name="connsiteY22" fmla="*/ 6234 h 9873"/>
              <a:gd name="connsiteX23" fmla="*/ 6849 w 10000"/>
              <a:gd name="connsiteY23" fmla="*/ 3961 h 9873"/>
              <a:gd name="connsiteX24" fmla="*/ 6335 w 10000"/>
              <a:gd name="connsiteY24" fmla="*/ 2129 h 9873"/>
              <a:gd name="connsiteX25" fmla="*/ 5025 w 10000"/>
              <a:gd name="connsiteY25" fmla="*/ 1736 h 9873"/>
              <a:gd name="connsiteX26" fmla="*/ 4161 w 10000"/>
              <a:gd name="connsiteY26" fmla="*/ 189 h 9873"/>
              <a:gd name="connsiteX0" fmla="*/ 4161 w 10000"/>
              <a:gd name="connsiteY0" fmla="*/ 191 h 10000"/>
              <a:gd name="connsiteX1" fmla="*/ 3287 w 10000"/>
              <a:gd name="connsiteY1" fmla="*/ 393 h 10000"/>
              <a:gd name="connsiteX2" fmla="*/ 3076 w 10000"/>
              <a:gd name="connsiteY2" fmla="*/ 1663 h 10000"/>
              <a:gd name="connsiteX3" fmla="*/ 2140 w 10000"/>
              <a:gd name="connsiteY3" fmla="*/ 1776 h 10000"/>
              <a:gd name="connsiteX4" fmla="*/ 1525 w 10000"/>
              <a:gd name="connsiteY4" fmla="*/ 0 h 10000"/>
              <a:gd name="connsiteX5" fmla="*/ 771 w 10000"/>
              <a:gd name="connsiteY5" fmla="*/ 448 h 10000"/>
              <a:gd name="connsiteX6" fmla="*/ 22 w 10000"/>
              <a:gd name="connsiteY6" fmla="*/ 1417 h 10000"/>
              <a:gd name="connsiteX7" fmla="*/ 245 w 10000"/>
              <a:gd name="connsiteY7" fmla="*/ 3900 h 10000"/>
              <a:gd name="connsiteX8" fmla="*/ 1131 w 10000"/>
              <a:gd name="connsiteY8" fmla="*/ 4950 h 10000"/>
              <a:gd name="connsiteX9" fmla="*/ 1247 w 10000"/>
              <a:gd name="connsiteY9" fmla="*/ 6020 h 10000"/>
              <a:gd name="connsiteX10" fmla="*/ 953 w 10000"/>
              <a:gd name="connsiteY10" fmla="*/ 7007 h 10000"/>
              <a:gd name="connsiteX11" fmla="*/ 1598 w 10000"/>
              <a:gd name="connsiteY11" fmla="*/ 6560 h 10000"/>
              <a:gd name="connsiteX12" fmla="*/ 2411 w 10000"/>
              <a:gd name="connsiteY12" fmla="*/ 6152 h 10000"/>
              <a:gd name="connsiteX13" fmla="*/ 3164 w 10000"/>
              <a:gd name="connsiteY13" fmla="*/ 6144 h 10000"/>
              <a:gd name="connsiteX14" fmla="*/ 4296 w 10000"/>
              <a:gd name="connsiteY14" fmla="*/ 7247 h 10000"/>
              <a:gd name="connsiteX15" fmla="*/ 5666 w 10000"/>
              <a:gd name="connsiteY15" fmla="*/ 8310 h 10000"/>
              <a:gd name="connsiteX16" fmla="*/ 5674 w 10000"/>
              <a:gd name="connsiteY16" fmla="*/ 9312 h 10000"/>
              <a:gd name="connsiteX17" fmla="*/ 6948 w 10000"/>
              <a:gd name="connsiteY17" fmla="*/ 9999 h 10000"/>
              <a:gd name="connsiteX18" fmla="*/ 7980 w 10000"/>
              <a:gd name="connsiteY18" fmla="*/ 9114 h 10000"/>
              <a:gd name="connsiteX19" fmla="*/ 8582 w 10000"/>
              <a:gd name="connsiteY19" fmla="*/ 8417 h 10000"/>
              <a:gd name="connsiteX20" fmla="*/ 8749 w 10000"/>
              <a:gd name="connsiteY20" fmla="*/ 7157 h 10000"/>
              <a:gd name="connsiteX21" fmla="*/ 9730 w 10000"/>
              <a:gd name="connsiteY21" fmla="*/ 7232 h 10000"/>
              <a:gd name="connsiteX22" fmla="*/ 9752 w 10000"/>
              <a:gd name="connsiteY22" fmla="*/ 6314 h 10000"/>
              <a:gd name="connsiteX23" fmla="*/ 6849 w 10000"/>
              <a:gd name="connsiteY23" fmla="*/ 4012 h 10000"/>
              <a:gd name="connsiteX24" fmla="*/ 6335 w 10000"/>
              <a:gd name="connsiteY24" fmla="*/ 2156 h 10000"/>
              <a:gd name="connsiteX25" fmla="*/ 5025 w 10000"/>
              <a:gd name="connsiteY25" fmla="*/ 1758 h 10000"/>
              <a:gd name="connsiteX26" fmla="*/ 4161 w 10000"/>
              <a:gd name="connsiteY26" fmla="*/ 191 h 10000"/>
              <a:gd name="connsiteX0" fmla="*/ 4161 w 10000"/>
              <a:gd name="connsiteY0" fmla="*/ 191 h 10000"/>
              <a:gd name="connsiteX1" fmla="*/ 3287 w 10000"/>
              <a:gd name="connsiteY1" fmla="*/ 393 h 10000"/>
              <a:gd name="connsiteX2" fmla="*/ 3076 w 10000"/>
              <a:gd name="connsiteY2" fmla="*/ 1663 h 10000"/>
              <a:gd name="connsiteX3" fmla="*/ 2140 w 10000"/>
              <a:gd name="connsiteY3" fmla="*/ 1776 h 10000"/>
              <a:gd name="connsiteX4" fmla="*/ 1525 w 10000"/>
              <a:gd name="connsiteY4" fmla="*/ 0 h 10000"/>
              <a:gd name="connsiteX5" fmla="*/ 771 w 10000"/>
              <a:gd name="connsiteY5" fmla="*/ 448 h 10000"/>
              <a:gd name="connsiteX6" fmla="*/ 22 w 10000"/>
              <a:gd name="connsiteY6" fmla="*/ 1417 h 10000"/>
              <a:gd name="connsiteX7" fmla="*/ 245 w 10000"/>
              <a:gd name="connsiteY7" fmla="*/ 3900 h 10000"/>
              <a:gd name="connsiteX8" fmla="*/ 1131 w 10000"/>
              <a:gd name="connsiteY8" fmla="*/ 4950 h 10000"/>
              <a:gd name="connsiteX9" fmla="*/ 1247 w 10000"/>
              <a:gd name="connsiteY9" fmla="*/ 6020 h 10000"/>
              <a:gd name="connsiteX10" fmla="*/ 953 w 10000"/>
              <a:gd name="connsiteY10" fmla="*/ 7007 h 10000"/>
              <a:gd name="connsiteX11" fmla="*/ 1598 w 10000"/>
              <a:gd name="connsiteY11" fmla="*/ 6560 h 10000"/>
              <a:gd name="connsiteX12" fmla="*/ 2411 w 10000"/>
              <a:gd name="connsiteY12" fmla="*/ 6152 h 10000"/>
              <a:gd name="connsiteX13" fmla="*/ 3164 w 10000"/>
              <a:gd name="connsiteY13" fmla="*/ 6144 h 10000"/>
              <a:gd name="connsiteX14" fmla="*/ 4296 w 10000"/>
              <a:gd name="connsiteY14" fmla="*/ 7247 h 10000"/>
              <a:gd name="connsiteX15" fmla="*/ 5666 w 10000"/>
              <a:gd name="connsiteY15" fmla="*/ 8310 h 10000"/>
              <a:gd name="connsiteX16" fmla="*/ 5674 w 10000"/>
              <a:gd name="connsiteY16" fmla="*/ 9312 h 10000"/>
              <a:gd name="connsiteX17" fmla="*/ 6948 w 10000"/>
              <a:gd name="connsiteY17" fmla="*/ 9999 h 10000"/>
              <a:gd name="connsiteX18" fmla="*/ 7980 w 10000"/>
              <a:gd name="connsiteY18" fmla="*/ 9114 h 10000"/>
              <a:gd name="connsiteX19" fmla="*/ 8582 w 10000"/>
              <a:gd name="connsiteY19" fmla="*/ 8417 h 10000"/>
              <a:gd name="connsiteX20" fmla="*/ 8749 w 10000"/>
              <a:gd name="connsiteY20" fmla="*/ 7157 h 10000"/>
              <a:gd name="connsiteX21" fmla="*/ 9730 w 10000"/>
              <a:gd name="connsiteY21" fmla="*/ 7232 h 10000"/>
              <a:gd name="connsiteX22" fmla="*/ 9752 w 10000"/>
              <a:gd name="connsiteY22" fmla="*/ 6314 h 10000"/>
              <a:gd name="connsiteX23" fmla="*/ 6849 w 10000"/>
              <a:gd name="connsiteY23" fmla="*/ 4012 h 10000"/>
              <a:gd name="connsiteX24" fmla="*/ 6335 w 10000"/>
              <a:gd name="connsiteY24" fmla="*/ 2156 h 10000"/>
              <a:gd name="connsiteX25" fmla="*/ 5025 w 10000"/>
              <a:gd name="connsiteY25" fmla="*/ 1758 h 10000"/>
              <a:gd name="connsiteX26" fmla="*/ 4161 w 10000"/>
              <a:gd name="connsiteY26" fmla="*/ 191 h 10000"/>
              <a:gd name="connsiteX0" fmla="*/ 4161 w 10000"/>
              <a:gd name="connsiteY0" fmla="*/ 191 h 10000"/>
              <a:gd name="connsiteX1" fmla="*/ 3287 w 10000"/>
              <a:gd name="connsiteY1" fmla="*/ 393 h 10000"/>
              <a:gd name="connsiteX2" fmla="*/ 3076 w 10000"/>
              <a:gd name="connsiteY2" fmla="*/ 1663 h 10000"/>
              <a:gd name="connsiteX3" fmla="*/ 2140 w 10000"/>
              <a:gd name="connsiteY3" fmla="*/ 1776 h 10000"/>
              <a:gd name="connsiteX4" fmla="*/ 1525 w 10000"/>
              <a:gd name="connsiteY4" fmla="*/ 0 h 10000"/>
              <a:gd name="connsiteX5" fmla="*/ 771 w 10000"/>
              <a:gd name="connsiteY5" fmla="*/ 448 h 10000"/>
              <a:gd name="connsiteX6" fmla="*/ 22 w 10000"/>
              <a:gd name="connsiteY6" fmla="*/ 1417 h 10000"/>
              <a:gd name="connsiteX7" fmla="*/ 245 w 10000"/>
              <a:gd name="connsiteY7" fmla="*/ 3900 h 10000"/>
              <a:gd name="connsiteX8" fmla="*/ 1131 w 10000"/>
              <a:gd name="connsiteY8" fmla="*/ 4950 h 10000"/>
              <a:gd name="connsiteX9" fmla="*/ 1247 w 10000"/>
              <a:gd name="connsiteY9" fmla="*/ 6020 h 10000"/>
              <a:gd name="connsiteX10" fmla="*/ 953 w 10000"/>
              <a:gd name="connsiteY10" fmla="*/ 7007 h 10000"/>
              <a:gd name="connsiteX11" fmla="*/ 1598 w 10000"/>
              <a:gd name="connsiteY11" fmla="*/ 6560 h 10000"/>
              <a:gd name="connsiteX12" fmla="*/ 2411 w 10000"/>
              <a:gd name="connsiteY12" fmla="*/ 6152 h 10000"/>
              <a:gd name="connsiteX13" fmla="*/ 3164 w 10000"/>
              <a:gd name="connsiteY13" fmla="*/ 6144 h 10000"/>
              <a:gd name="connsiteX14" fmla="*/ 4296 w 10000"/>
              <a:gd name="connsiteY14" fmla="*/ 7247 h 10000"/>
              <a:gd name="connsiteX15" fmla="*/ 5666 w 10000"/>
              <a:gd name="connsiteY15" fmla="*/ 8310 h 10000"/>
              <a:gd name="connsiteX16" fmla="*/ 5674 w 10000"/>
              <a:gd name="connsiteY16" fmla="*/ 9312 h 10000"/>
              <a:gd name="connsiteX17" fmla="*/ 6948 w 10000"/>
              <a:gd name="connsiteY17" fmla="*/ 9999 h 10000"/>
              <a:gd name="connsiteX18" fmla="*/ 7980 w 10000"/>
              <a:gd name="connsiteY18" fmla="*/ 9114 h 10000"/>
              <a:gd name="connsiteX19" fmla="*/ 8582 w 10000"/>
              <a:gd name="connsiteY19" fmla="*/ 8417 h 10000"/>
              <a:gd name="connsiteX20" fmla="*/ 8749 w 10000"/>
              <a:gd name="connsiteY20" fmla="*/ 7157 h 10000"/>
              <a:gd name="connsiteX21" fmla="*/ 9730 w 10000"/>
              <a:gd name="connsiteY21" fmla="*/ 7232 h 10000"/>
              <a:gd name="connsiteX22" fmla="*/ 9752 w 10000"/>
              <a:gd name="connsiteY22" fmla="*/ 6314 h 10000"/>
              <a:gd name="connsiteX23" fmla="*/ 6849 w 10000"/>
              <a:gd name="connsiteY23" fmla="*/ 4012 h 10000"/>
              <a:gd name="connsiteX24" fmla="*/ 6335 w 10000"/>
              <a:gd name="connsiteY24" fmla="*/ 2156 h 10000"/>
              <a:gd name="connsiteX25" fmla="*/ 5025 w 10000"/>
              <a:gd name="connsiteY25" fmla="*/ 1758 h 10000"/>
              <a:gd name="connsiteX26" fmla="*/ 4161 w 10000"/>
              <a:gd name="connsiteY26" fmla="*/ 191 h 10000"/>
              <a:gd name="connsiteX0" fmla="*/ 4161 w 10000"/>
              <a:gd name="connsiteY0" fmla="*/ 191 h 10000"/>
              <a:gd name="connsiteX1" fmla="*/ 3287 w 10000"/>
              <a:gd name="connsiteY1" fmla="*/ 393 h 10000"/>
              <a:gd name="connsiteX2" fmla="*/ 3076 w 10000"/>
              <a:gd name="connsiteY2" fmla="*/ 1663 h 10000"/>
              <a:gd name="connsiteX3" fmla="*/ 2140 w 10000"/>
              <a:gd name="connsiteY3" fmla="*/ 1776 h 10000"/>
              <a:gd name="connsiteX4" fmla="*/ 1525 w 10000"/>
              <a:gd name="connsiteY4" fmla="*/ 0 h 10000"/>
              <a:gd name="connsiteX5" fmla="*/ 771 w 10000"/>
              <a:gd name="connsiteY5" fmla="*/ 448 h 10000"/>
              <a:gd name="connsiteX6" fmla="*/ 22 w 10000"/>
              <a:gd name="connsiteY6" fmla="*/ 1417 h 10000"/>
              <a:gd name="connsiteX7" fmla="*/ 245 w 10000"/>
              <a:gd name="connsiteY7" fmla="*/ 3900 h 10000"/>
              <a:gd name="connsiteX8" fmla="*/ 1131 w 10000"/>
              <a:gd name="connsiteY8" fmla="*/ 4950 h 10000"/>
              <a:gd name="connsiteX9" fmla="*/ 1247 w 10000"/>
              <a:gd name="connsiteY9" fmla="*/ 6020 h 10000"/>
              <a:gd name="connsiteX10" fmla="*/ 953 w 10000"/>
              <a:gd name="connsiteY10" fmla="*/ 7007 h 10000"/>
              <a:gd name="connsiteX11" fmla="*/ 1598 w 10000"/>
              <a:gd name="connsiteY11" fmla="*/ 6560 h 10000"/>
              <a:gd name="connsiteX12" fmla="*/ 2411 w 10000"/>
              <a:gd name="connsiteY12" fmla="*/ 6152 h 10000"/>
              <a:gd name="connsiteX13" fmla="*/ 3164 w 10000"/>
              <a:gd name="connsiteY13" fmla="*/ 6144 h 10000"/>
              <a:gd name="connsiteX14" fmla="*/ 4296 w 10000"/>
              <a:gd name="connsiteY14" fmla="*/ 7247 h 10000"/>
              <a:gd name="connsiteX15" fmla="*/ 5666 w 10000"/>
              <a:gd name="connsiteY15" fmla="*/ 8310 h 10000"/>
              <a:gd name="connsiteX16" fmla="*/ 5674 w 10000"/>
              <a:gd name="connsiteY16" fmla="*/ 9312 h 10000"/>
              <a:gd name="connsiteX17" fmla="*/ 6948 w 10000"/>
              <a:gd name="connsiteY17" fmla="*/ 9999 h 10000"/>
              <a:gd name="connsiteX18" fmla="*/ 7980 w 10000"/>
              <a:gd name="connsiteY18" fmla="*/ 9114 h 10000"/>
              <a:gd name="connsiteX19" fmla="*/ 8582 w 10000"/>
              <a:gd name="connsiteY19" fmla="*/ 8417 h 10000"/>
              <a:gd name="connsiteX20" fmla="*/ 8749 w 10000"/>
              <a:gd name="connsiteY20" fmla="*/ 7157 h 10000"/>
              <a:gd name="connsiteX21" fmla="*/ 9730 w 10000"/>
              <a:gd name="connsiteY21" fmla="*/ 7232 h 10000"/>
              <a:gd name="connsiteX22" fmla="*/ 9752 w 10000"/>
              <a:gd name="connsiteY22" fmla="*/ 6314 h 10000"/>
              <a:gd name="connsiteX23" fmla="*/ 6849 w 10000"/>
              <a:gd name="connsiteY23" fmla="*/ 4012 h 10000"/>
              <a:gd name="connsiteX24" fmla="*/ 6335 w 10000"/>
              <a:gd name="connsiteY24" fmla="*/ 2156 h 10000"/>
              <a:gd name="connsiteX25" fmla="*/ 5025 w 10000"/>
              <a:gd name="connsiteY25" fmla="*/ 1758 h 10000"/>
              <a:gd name="connsiteX26" fmla="*/ 4161 w 10000"/>
              <a:gd name="connsiteY26" fmla="*/ 191 h 10000"/>
              <a:gd name="connsiteX0" fmla="*/ 4161 w 9752"/>
              <a:gd name="connsiteY0" fmla="*/ 191 h 10000"/>
              <a:gd name="connsiteX1" fmla="*/ 3287 w 9752"/>
              <a:gd name="connsiteY1" fmla="*/ 393 h 10000"/>
              <a:gd name="connsiteX2" fmla="*/ 3076 w 9752"/>
              <a:gd name="connsiteY2" fmla="*/ 1663 h 10000"/>
              <a:gd name="connsiteX3" fmla="*/ 2140 w 9752"/>
              <a:gd name="connsiteY3" fmla="*/ 1776 h 10000"/>
              <a:gd name="connsiteX4" fmla="*/ 1525 w 9752"/>
              <a:gd name="connsiteY4" fmla="*/ 0 h 10000"/>
              <a:gd name="connsiteX5" fmla="*/ 771 w 9752"/>
              <a:gd name="connsiteY5" fmla="*/ 448 h 10000"/>
              <a:gd name="connsiteX6" fmla="*/ 22 w 9752"/>
              <a:gd name="connsiteY6" fmla="*/ 1417 h 10000"/>
              <a:gd name="connsiteX7" fmla="*/ 245 w 9752"/>
              <a:gd name="connsiteY7" fmla="*/ 3900 h 10000"/>
              <a:gd name="connsiteX8" fmla="*/ 1131 w 9752"/>
              <a:gd name="connsiteY8" fmla="*/ 4950 h 10000"/>
              <a:gd name="connsiteX9" fmla="*/ 1247 w 9752"/>
              <a:gd name="connsiteY9" fmla="*/ 6020 h 10000"/>
              <a:gd name="connsiteX10" fmla="*/ 953 w 9752"/>
              <a:gd name="connsiteY10" fmla="*/ 7007 h 10000"/>
              <a:gd name="connsiteX11" fmla="*/ 1598 w 9752"/>
              <a:gd name="connsiteY11" fmla="*/ 6560 h 10000"/>
              <a:gd name="connsiteX12" fmla="*/ 2411 w 9752"/>
              <a:gd name="connsiteY12" fmla="*/ 6152 h 10000"/>
              <a:gd name="connsiteX13" fmla="*/ 3164 w 9752"/>
              <a:gd name="connsiteY13" fmla="*/ 6144 h 10000"/>
              <a:gd name="connsiteX14" fmla="*/ 4296 w 9752"/>
              <a:gd name="connsiteY14" fmla="*/ 7247 h 10000"/>
              <a:gd name="connsiteX15" fmla="*/ 5666 w 9752"/>
              <a:gd name="connsiteY15" fmla="*/ 8310 h 10000"/>
              <a:gd name="connsiteX16" fmla="*/ 5674 w 9752"/>
              <a:gd name="connsiteY16" fmla="*/ 9312 h 10000"/>
              <a:gd name="connsiteX17" fmla="*/ 6948 w 9752"/>
              <a:gd name="connsiteY17" fmla="*/ 9999 h 10000"/>
              <a:gd name="connsiteX18" fmla="*/ 7980 w 9752"/>
              <a:gd name="connsiteY18" fmla="*/ 9114 h 10000"/>
              <a:gd name="connsiteX19" fmla="*/ 8582 w 9752"/>
              <a:gd name="connsiteY19" fmla="*/ 8417 h 10000"/>
              <a:gd name="connsiteX20" fmla="*/ 8749 w 9752"/>
              <a:gd name="connsiteY20" fmla="*/ 7157 h 10000"/>
              <a:gd name="connsiteX21" fmla="*/ 9730 w 9752"/>
              <a:gd name="connsiteY21" fmla="*/ 7232 h 10000"/>
              <a:gd name="connsiteX22" fmla="*/ 9752 w 9752"/>
              <a:gd name="connsiteY22" fmla="*/ 6314 h 10000"/>
              <a:gd name="connsiteX23" fmla="*/ 6849 w 9752"/>
              <a:gd name="connsiteY23" fmla="*/ 4012 h 10000"/>
              <a:gd name="connsiteX24" fmla="*/ 6335 w 9752"/>
              <a:gd name="connsiteY24" fmla="*/ 2156 h 10000"/>
              <a:gd name="connsiteX25" fmla="*/ 5025 w 9752"/>
              <a:gd name="connsiteY25" fmla="*/ 1758 h 10000"/>
              <a:gd name="connsiteX26" fmla="*/ 4161 w 9752"/>
              <a:gd name="connsiteY26" fmla="*/ 191 h 10000"/>
              <a:gd name="connsiteX0" fmla="*/ 4267 w 10000"/>
              <a:gd name="connsiteY0" fmla="*/ 191 h 10000"/>
              <a:gd name="connsiteX1" fmla="*/ 3371 w 10000"/>
              <a:gd name="connsiteY1" fmla="*/ 393 h 10000"/>
              <a:gd name="connsiteX2" fmla="*/ 3154 w 10000"/>
              <a:gd name="connsiteY2" fmla="*/ 1663 h 10000"/>
              <a:gd name="connsiteX3" fmla="*/ 2194 w 10000"/>
              <a:gd name="connsiteY3" fmla="*/ 1776 h 10000"/>
              <a:gd name="connsiteX4" fmla="*/ 1564 w 10000"/>
              <a:gd name="connsiteY4" fmla="*/ 0 h 10000"/>
              <a:gd name="connsiteX5" fmla="*/ 791 w 10000"/>
              <a:gd name="connsiteY5" fmla="*/ 448 h 10000"/>
              <a:gd name="connsiteX6" fmla="*/ 23 w 10000"/>
              <a:gd name="connsiteY6" fmla="*/ 1417 h 10000"/>
              <a:gd name="connsiteX7" fmla="*/ 251 w 10000"/>
              <a:gd name="connsiteY7" fmla="*/ 3900 h 10000"/>
              <a:gd name="connsiteX8" fmla="*/ 1160 w 10000"/>
              <a:gd name="connsiteY8" fmla="*/ 4950 h 10000"/>
              <a:gd name="connsiteX9" fmla="*/ 1279 w 10000"/>
              <a:gd name="connsiteY9" fmla="*/ 6020 h 10000"/>
              <a:gd name="connsiteX10" fmla="*/ 977 w 10000"/>
              <a:gd name="connsiteY10" fmla="*/ 7007 h 10000"/>
              <a:gd name="connsiteX11" fmla="*/ 1639 w 10000"/>
              <a:gd name="connsiteY11" fmla="*/ 6560 h 10000"/>
              <a:gd name="connsiteX12" fmla="*/ 2472 w 10000"/>
              <a:gd name="connsiteY12" fmla="*/ 6152 h 10000"/>
              <a:gd name="connsiteX13" fmla="*/ 3244 w 10000"/>
              <a:gd name="connsiteY13" fmla="*/ 6144 h 10000"/>
              <a:gd name="connsiteX14" fmla="*/ 4405 w 10000"/>
              <a:gd name="connsiteY14" fmla="*/ 7247 h 10000"/>
              <a:gd name="connsiteX15" fmla="*/ 5810 w 10000"/>
              <a:gd name="connsiteY15" fmla="*/ 8310 h 10000"/>
              <a:gd name="connsiteX16" fmla="*/ 5818 w 10000"/>
              <a:gd name="connsiteY16" fmla="*/ 9312 h 10000"/>
              <a:gd name="connsiteX17" fmla="*/ 7125 w 10000"/>
              <a:gd name="connsiteY17" fmla="*/ 9999 h 10000"/>
              <a:gd name="connsiteX18" fmla="*/ 8183 w 10000"/>
              <a:gd name="connsiteY18" fmla="*/ 9114 h 10000"/>
              <a:gd name="connsiteX19" fmla="*/ 8800 w 10000"/>
              <a:gd name="connsiteY19" fmla="*/ 8417 h 10000"/>
              <a:gd name="connsiteX20" fmla="*/ 8971 w 10000"/>
              <a:gd name="connsiteY20" fmla="*/ 7157 h 10000"/>
              <a:gd name="connsiteX21" fmla="*/ 9977 w 10000"/>
              <a:gd name="connsiteY21" fmla="*/ 7232 h 10000"/>
              <a:gd name="connsiteX22" fmla="*/ 10000 w 10000"/>
              <a:gd name="connsiteY22" fmla="*/ 6314 h 10000"/>
              <a:gd name="connsiteX23" fmla="*/ 7023 w 10000"/>
              <a:gd name="connsiteY23" fmla="*/ 4012 h 10000"/>
              <a:gd name="connsiteX24" fmla="*/ 6496 w 10000"/>
              <a:gd name="connsiteY24" fmla="*/ 2156 h 10000"/>
              <a:gd name="connsiteX25" fmla="*/ 5153 w 10000"/>
              <a:gd name="connsiteY25" fmla="*/ 1758 h 10000"/>
              <a:gd name="connsiteX26" fmla="*/ 4267 w 10000"/>
              <a:gd name="connsiteY26" fmla="*/ 191 h 10000"/>
              <a:gd name="connsiteX0" fmla="*/ 4267 w 10000"/>
              <a:gd name="connsiteY0" fmla="*/ 191 h 10000"/>
              <a:gd name="connsiteX1" fmla="*/ 3371 w 10000"/>
              <a:gd name="connsiteY1" fmla="*/ 393 h 10000"/>
              <a:gd name="connsiteX2" fmla="*/ 3154 w 10000"/>
              <a:gd name="connsiteY2" fmla="*/ 1663 h 10000"/>
              <a:gd name="connsiteX3" fmla="*/ 2194 w 10000"/>
              <a:gd name="connsiteY3" fmla="*/ 1776 h 10000"/>
              <a:gd name="connsiteX4" fmla="*/ 1564 w 10000"/>
              <a:gd name="connsiteY4" fmla="*/ 0 h 10000"/>
              <a:gd name="connsiteX5" fmla="*/ 791 w 10000"/>
              <a:gd name="connsiteY5" fmla="*/ 448 h 10000"/>
              <a:gd name="connsiteX6" fmla="*/ 23 w 10000"/>
              <a:gd name="connsiteY6" fmla="*/ 1417 h 10000"/>
              <a:gd name="connsiteX7" fmla="*/ 251 w 10000"/>
              <a:gd name="connsiteY7" fmla="*/ 3900 h 10000"/>
              <a:gd name="connsiteX8" fmla="*/ 1160 w 10000"/>
              <a:gd name="connsiteY8" fmla="*/ 4950 h 10000"/>
              <a:gd name="connsiteX9" fmla="*/ 1279 w 10000"/>
              <a:gd name="connsiteY9" fmla="*/ 6020 h 10000"/>
              <a:gd name="connsiteX10" fmla="*/ 977 w 10000"/>
              <a:gd name="connsiteY10" fmla="*/ 7007 h 10000"/>
              <a:gd name="connsiteX11" fmla="*/ 1639 w 10000"/>
              <a:gd name="connsiteY11" fmla="*/ 6560 h 10000"/>
              <a:gd name="connsiteX12" fmla="*/ 2472 w 10000"/>
              <a:gd name="connsiteY12" fmla="*/ 6152 h 10000"/>
              <a:gd name="connsiteX13" fmla="*/ 3244 w 10000"/>
              <a:gd name="connsiteY13" fmla="*/ 6144 h 10000"/>
              <a:gd name="connsiteX14" fmla="*/ 4405 w 10000"/>
              <a:gd name="connsiteY14" fmla="*/ 7247 h 10000"/>
              <a:gd name="connsiteX15" fmla="*/ 5810 w 10000"/>
              <a:gd name="connsiteY15" fmla="*/ 8310 h 10000"/>
              <a:gd name="connsiteX16" fmla="*/ 5818 w 10000"/>
              <a:gd name="connsiteY16" fmla="*/ 9312 h 10000"/>
              <a:gd name="connsiteX17" fmla="*/ 7125 w 10000"/>
              <a:gd name="connsiteY17" fmla="*/ 9999 h 10000"/>
              <a:gd name="connsiteX18" fmla="*/ 8183 w 10000"/>
              <a:gd name="connsiteY18" fmla="*/ 9114 h 10000"/>
              <a:gd name="connsiteX19" fmla="*/ 8800 w 10000"/>
              <a:gd name="connsiteY19" fmla="*/ 8417 h 10000"/>
              <a:gd name="connsiteX20" fmla="*/ 8971 w 10000"/>
              <a:gd name="connsiteY20" fmla="*/ 7157 h 10000"/>
              <a:gd name="connsiteX21" fmla="*/ 9977 w 10000"/>
              <a:gd name="connsiteY21" fmla="*/ 7232 h 10000"/>
              <a:gd name="connsiteX22" fmla="*/ 10000 w 10000"/>
              <a:gd name="connsiteY22" fmla="*/ 6314 h 10000"/>
              <a:gd name="connsiteX23" fmla="*/ 7023 w 10000"/>
              <a:gd name="connsiteY23" fmla="*/ 4012 h 10000"/>
              <a:gd name="connsiteX24" fmla="*/ 6496 w 10000"/>
              <a:gd name="connsiteY24" fmla="*/ 2156 h 10000"/>
              <a:gd name="connsiteX25" fmla="*/ 5153 w 10000"/>
              <a:gd name="connsiteY25" fmla="*/ 1758 h 10000"/>
              <a:gd name="connsiteX26" fmla="*/ 4267 w 10000"/>
              <a:gd name="connsiteY26" fmla="*/ 191 h 10000"/>
              <a:gd name="connsiteX0" fmla="*/ 4267 w 10000"/>
              <a:gd name="connsiteY0" fmla="*/ 191 h 10000"/>
              <a:gd name="connsiteX1" fmla="*/ 3371 w 10000"/>
              <a:gd name="connsiteY1" fmla="*/ 393 h 10000"/>
              <a:gd name="connsiteX2" fmla="*/ 3154 w 10000"/>
              <a:gd name="connsiteY2" fmla="*/ 1663 h 10000"/>
              <a:gd name="connsiteX3" fmla="*/ 2194 w 10000"/>
              <a:gd name="connsiteY3" fmla="*/ 1776 h 10000"/>
              <a:gd name="connsiteX4" fmla="*/ 1564 w 10000"/>
              <a:gd name="connsiteY4" fmla="*/ 0 h 10000"/>
              <a:gd name="connsiteX5" fmla="*/ 791 w 10000"/>
              <a:gd name="connsiteY5" fmla="*/ 448 h 10000"/>
              <a:gd name="connsiteX6" fmla="*/ 23 w 10000"/>
              <a:gd name="connsiteY6" fmla="*/ 1417 h 10000"/>
              <a:gd name="connsiteX7" fmla="*/ 251 w 10000"/>
              <a:gd name="connsiteY7" fmla="*/ 3900 h 10000"/>
              <a:gd name="connsiteX8" fmla="*/ 1160 w 10000"/>
              <a:gd name="connsiteY8" fmla="*/ 4950 h 10000"/>
              <a:gd name="connsiteX9" fmla="*/ 1279 w 10000"/>
              <a:gd name="connsiteY9" fmla="*/ 6020 h 10000"/>
              <a:gd name="connsiteX10" fmla="*/ 977 w 10000"/>
              <a:gd name="connsiteY10" fmla="*/ 7007 h 10000"/>
              <a:gd name="connsiteX11" fmla="*/ 1639 w 10000"/>
              <a:gd name="connsiteY11" fmla="*/ 6560 h 10000"/>
              <a:gd name="connsiteX12" fmla="*/ 2472 w 10000"/>
              <a:gd name="connsiteY12" fmla="*/ 6152 h 10000"/>
              <a:gd name="connsiteX13" fmla="*/ 3244 w 10000"/>
              <a:gd name="connsiteY13" fmla="*/ 6144 h 10000"/>
              <a:gd name="connsiteX14" fmla="*/ 4405 w 10000"/>
              <a:gd name="connsiteY14" fmla="*/ 7247 h 10000"/>
              <a:gd name="connsiteX15" fmla="*/ 5810 w 10000"/>
              <a:gd name="connsiteY15" fmla="*/ 8310 h 10000"/>
              <a:gd name="connsiteX16" fmla="*/ 5818 w 10000"/>
              <a:gd name="connsiteY16" fmla="*/ 9312 h 10000"/>
              <a:gd name="connsiteX17" fmla="*/ 7125 w 10000"/>
              <a:gd name="connsiteY17" fmla="*/ 9999 h 10000"/>
              <a:gd name="connsiteX18" fmla="*/ 8183 w 10000"/>
              <a:gd name="connsiteY18" fmla="*/ 9114 h 10000"/>
              <a:gd name="connsiteX19" fmla="*/ 8800 w 10000"/>
              <a:gd name="connsiteY19" fmla="*/ 8417 h 10000"/>
              <a:gd name="connsiteX20" fmla="*/ 8971 w 10000"/>
              <a:gd name="connsiteY20" fmla="*/ 7157 h 10000"/>
              <a:gd name="connsiteX21" fmla="*/ 9977 w 10000"/>
              <a:gd name="connsiteY21" fmla="*/ 7232 h 10000"/>
              <a:gd name="connsiteX22" fmla="*/ 10000 w 10000"/>
              <a:gd name="connsiteY22" fmla="*/ 6314 h 10000"/>
              <a:gd name="connsiteX23" fmla="*/ 7023 w 10000"/>
              <a:gd name="connsiteY23" fmla="*/ 4012 h 10000"/>
              <a:gd name="connsiteX24" fmla="*/ 6496 w 10000"/>
              <a:gd name="connsiteY24" fmla="*/ 2156 h 10000"/>
              <a:gd name="connsiteX25" fmla="*/ 5153 w 10000"/>
              <a:gd name="connsiteY25" fmla="*/ 1758 h 10000"/>
              <a:gd name="connsiteX26" fmla="*/ 4267 w 10000"/>
              <a:gd name="connsiteY26" fmla="*/ 191 h 10000"/>
              <a:gd name="connsiteX0" fmla="*/ 4267 w 10000"/>
              <a:gd name="connsiteY0" fmla="*/ 191 h 10000"/>
              <a:gd name="connsiteX1" fmla="*/ 3371 w 10000"/>
              <a:gd name="connsiteY1" fmla="*/ 393 h 10000"/>
              <a:gd name="connsiteX2" fmla="*/ 3154 w 10000"/>
              <a:gd name="connsiteY2" fmla="*/ 1663 h 10000"/>
              <a:gd name="connsiteX3" fmla="*/ 2194 w 10000"/>
              <a:gd name="connsiteY3" fmla="*/ 1776 h 10000"/>
              <a:gd name="connsiteX4" fmla="*/ 1564 w 10000"/>
              <a:gd name="connsiteY4" fmla="*/ 0 h 10000"/>
              <a:gd name="connsiteX5" fmla="*/ 791 w 10000"/>
              <a:gd name="connsiteY5" fmla="*/ 448 h 10000"/>
              <a:gd name="connsiteX6" fmla="*/ 23 w 10000"/>
              <a:gd name="connsiteY6" fmla="*/ 1417 h 10000"/>
              <a:gd name="connsiteX7" fmla="*/ 251 w 10000"/>
              <a:gd name="connsiteY7" fmla="*/ 3900 h 10000"/>
              <a:gd name="connsiteX8" fmla="*/ 1160 w 10000"/>
              <a:gd name="connsiteY8" fmla="*/ 4950 h 10000"/>
              <a:gd name="connsiteX9" fmla="*/ 1279 w 10000"/>
              <a:gd name="connsiteY9" fmla="*/ 6020 h 10000"/>
              <a:gd name="connsiteX10" fmla="*/ 977 w 10000"/>
              <a:gd name="connsiteY10" fmla="*/ 7007 h 10000"/>
              <a:gd name="connsiteX11" fmla="*/ 1639 w 10000"/>
              <a:gd name="connsiteY11" fmla="*/ 6560 h 10000"/>
              <a:gd name="connsiteX12" fmla="*/ 2472 w 10000"/>
              <a:gd name="connsiteY12" fmla="*/ 6152 h 10000"/>
              <a:gd name="connsiteX13" fmla="*/ 3244 w 10000"/>
              <a:gd name="connsiteY13" fmla="*/ 6144 h 10000"/>
              <a:gd name="connsiteX14" fmla="*/ 4405 w 10000"/>
              <a:gd name="connsiteY14" fmla="*/ 7247 h 10000"/>
              <a:gd name="connsiteX15" fmla="*/ 5810 w 10000"/>
              <a:gd name="connsiteY15" fmla="*/ 8310 h 10000"/>
              <a:gd name="connsiteX16" fmla="*/ 5818 w 10000"/>
              <a:gd name="connsiteY16" fmla="*/ 9312 h 10000"/>
              <a:gd name="connsiteX17" fmla="*/ 7125 w 10000"/>
              <a:gd name="connsiteY17" fmla="*/ 9999 h 10000"/>
              <a:gd name="connsiteX18" fmla="*/ 8183 w 10000"/>
              <a:gd name="connsiteY18" fmla="*/ 9114 h 10000"/>
              <a:gd name="connsiteX19" fmla="*/ 8800 w 10000"/>
              <a:gd name="connsiteY19" fmla="*/ 8417 h 10000"/>
              <a:gd name="connsiteX20" fmla="*/ 8971 w 10000"/>
              <a:gd name="connsiteY20" fmla="*/ 7157 h 10000"/>
              <a:gd name="connsiteX21" fmla="*/ 9977 w 10000"/>
              <a:gd name="connsiteY21" fmla="*/ 7232 h 10000"/>
              <a:gd name="connsiteX22" fmla="*/ 10000 w 10000"/>
              <a:gd name="connsiteY22" fmla="*/ 6314 h 10000"/>
              <a:gd name="connsiteX23" fmla="*/ 7023 w 10000"/>
              <a:gd name="connsiteY23" fmla="*/ 4012 h 10000"/>
              <a:gd name="connsiteX24" fmla="*/ 6496 w 10000"/>
              <a:gd name="connsiteY24" fmla="*/ 2156 h 10000"/>
              <a:gd name="connsiteX25" fmla="*/ 5153 w 10000"/>
              <a:gd name="connsiteY25" fmla="*/ 1758 h 10000"/>
              <a:gd name="connsiteX26" fmla="*/ 4267 w 10000"/>
              <a:gd name="connsiteY26" fmla="*/ 191 h 10000"/>
              <a:gd name="connsiteX0" fmla="*/ 4267 w 10000"/>
              <a:gd name="connsiteY0" fmla="*/ 191 h 9999"/>
              <a:gd name="connsiteX1" fmla="*/ 3371 w 10000"/>
              <a:gd name="connsiteY1" fmla="*/ 393 h 9999"/>
              <a:gd name="connsiteX2" fmla="*/ 3154 w 10000"/>
              <a:gd name="connsiteY2" fmla="*/ 1663 h 9999"/>
              <a:gd name="connsiteX3" fmla="*/ 2194 w 10000"/>
              <a:gd name="connsiteY3" fmla="*/ 1776 h 9999"/>
              <a:gd name="connsiteX4" fmla="*/ 1564 w 10000"/>
              <a:gd name="connsiteY4" fmla="*/ 0 h 9999"/>
              <a:gd name="connsiteX5" fmla="*/ 791 w 10000"/>
              <a:gd name="connsiteY5" fmla="*/ 448 h 9999"/>
              <a:gd name="connsiteX6" fmla="*/ 23 w 10000"/>
              <a:gd name="connsiteY6" fmla="*/ 1417 h 9999"/>
              <a:gd name="connsiteX7" fmla="*/ 251 w 10000"/>
              <a:gd name="connsiteY7" fmla="*/ 3900 h 9999"/>
              <a:gd name="connsiteX8" fmla="*/ 1160 w 10000"/>
              <a:gd name="connsiteY8" fmla="*/ 4950 h 9999"/>
              <a:gd name="connsiteX9" fmla="*/ 1279 w 10000"/>
              <a:gd name="connsiteY9" fmla="*/ 6020 h 9999"/>
              <a:gd name="connsiteX10" fmla="*/ 977 w 10000"/>
              <a:gd name="connsiteY10" fmla="*/ 7007 h 9999"/>
              <a:gd name="connsiteX11" fmla="*/ 1639 w 10000"/>
              <a:gd name="connsiteY11" fmla="*/ 6560 h 9999"/>
              <a:gd name="connsiteX12" fmla="*/ 2472 w 10000"/>
              <a:gd name="connsiteY12" fmla="*/ 6152 h 9999"/>
              <a:gd name="connsiteX13" fmla="*/ 3244 w 10000"/>
              <a:gd name="connsiteY13" fmla="*/ 6144 h 9999"/>
              <a:gd name="connsiteX14" fmla="*/ 4405 w 10000"/>
              <a:gd name="connsiteY14" fmla="*/ 7247 h 9999"/>
              <a:gd name="connsiteX15" fmla="*/ 5810 w 10000"/>
              <a:gd name="connsiteY15" fmla="*/ 8310 h 9999"/>
              <a:gd name="connsiteX16" fmla="*/ 5818 w 10000"/>
              <a:gd name="connsiteY16" fmla="*/ 9312 h 9999"/>
              <a:gd name="connsiteX17" fmla="*/ 7125 w 10000"/>
              <a:gd name="connsiteY17" fmla="*/ 9999 h 9999"/>
              <a:gd name="connsiteX18" fmla="*/ 8183 w 10000"/>
              <a:gd name="connsiteY18" fmla="*/ 9114 h 9999"/>
              <a:gd name="connsiteX19" fmla="*/ 8800 w 10000"/>
              <a:gd name="connsiteY19" fmla="*/ 8417 h 9999"/>
              <a:gd name="connsiteX20" fmla="*/ 8971 w 10000"/>
              <a:gd name="connsiteY20" fmla="*/ 7157 h 9999"/>
              <a:gd name="connsiteX21" fmla="*/ 9977 w 10000"/>
              <a:gd name="connsiteY21" fmla="*/ 7232 h 9999"/>
              <a:gd name="connsiteX22" fmla="*/ 10000 w 10000"/>
              <a:gd name="connsiteY22" fmla="*/ 6314 h 9999"/>
              <a:gd name="connsiteX23" fmla="*/ 7023 w 10000"/>
              <a:gd name="connsiteY23" fmla="*/ 4012 h 9999"/>
              <a:gd name="connsiteX24" fmla="*/ 6496 w 10000"/>
              <a:gd name="connsiteY24" fmla="*/ 2156 h 9999"/>
              <a:gd name="connsiteX25" fmla="*/ 5153 w 10000"/>
              <a:gd name="connsiteY25" fmla="*/ 1758 h 9999"/>
              <a:gd name="connsiteX26" fmla="*/ 4267 w 10000"/>
              <a:gd name="connsiteY26" fmla="*/ 191 h 9999"/>
              <a:gd name="connsiteX0" fmla="*/ 4267 w 10000"/>
              <a:gd name="connsiteY0" fmla="*/ 191 h 10000"/>
              <a:gd name="connsiteX1" fmla="*/ 3371 w 10000"/>
              <a:gd name="connsiteY1" fmla="*/ 393 h 10000"/>
              <a:gd name="connsiteX2" fmla="*/ 3154 w 10000"/>
              <a:gd name="connsiteY2" fmla="*/ 1663 h 10000"/>
              <a:gd name="connsiteX3" fmla="*/ 2194 w 10000"/>
              <a:gd name="connsiteY3" fmla="*/ 1776 h 10000"/>
              <a:gd name="connsiteX4" fmla="*/ 1564 w 10000"/>
              <a:gd name="connsiteY4" fmla="*/ 0 h 10000"/>
              <a:gd name="connsiteX5" fmla="*/ 791 w 10000"/>
              <a:gd name="connsiteY5" fmla="*/ 448 h 10000"/>
              <a:gd name="connsiteX6" fmla="*/ 23 w 10000"/>
              <a:gd name="connsiteY6" fmla="*/ 1417 h 10000"/>
              <a:gd name="connsiteX7" fmla="*/ 251 w 10000"/>
              <a:gd name="connsiteY7" fmla="*/ 3900 h 10000"/>
              <a:gd name="connsiteX8" fmla="*/ 1160 w 10000"/>
              <a:gd name="connsiteY8" fmla="*/ 4950 h 10000"/>
              <a:gd name="connsiteX9" fmla="*/ 1279 w 10000"/>
              <a:gd name="connsiteY9" fmla="*/ 6021 h 10000"/>
              <a:gd name="connsiteX10" fmla="*/ 977 w 10000"/>
              <a:gd name="connsiteY10" fmla="*/ 7008 h 10000"/>
              <a:gd name="connsiteX11" fmla="*/ 1639 w 10000"/>
              <a:gd name="connsiteY11" fmla="*/ 6561 h 10000"/>
              <a:gd name="connsiteX12" fmla="*/ 2472 w 10000"/>
              <a:gd name="connsiteY12" fmla="*/ 6153 h 10000"/>
              <a:gd name="connsiteX13" fmla="*/ 3244 w 10000"/>
              <a:gd name="connsiteY13" fmla="*/ 6145 h 10000"/>
              <a:gd name="connsiteX14" fmla="*/ 4405 w 10000"/>
              <a:gd name="connsiteY14" fmla="*/ 7248 h 10000"/>
              <a:gd name="connsiteX15" fmla="*/ 5945 w 10000"/>
              <a:gd name="connsiteY15" fmla="*/ 8415 h 10000"/>
              <a:gd name="connsiteX16" fmla="*/ 5818 w 10000"/>
              <a:gd name="connsiteY16" fmla="*/ 9313 h 10000"/>
              <a:gd name="connsiteX17" fmla="*/ 7125 w 10000"/>
              <a:gd name="connsiteY17" fmla="*/ 10000 h 10000"/>
              <a:gd name="connsiteX18" fmla="*/ 8183 w 10000"/>
              <a:gd name="connsiteY18" fmla="*/ 9115 h 10000"/>
              <a:gd name="connsiteX19" fmla="*/ 8800 w 10000"/>
              <a:gd name="connsiteY19" fmla="*/ 8418 h 10000"/>
              <a:gd name="connsiteX20" fmla="*/ 8971 w 10000"/>
              <a:gd name="connsiteY20" fmla="*/ 7158 h 10000"/>
              <a:gd name="connsiteX21" fmla="*/ 9977 w 10000"/>
              <a:gd name="connsiteY21" fmla="*/ 7233 h 10000"/>
              <a:gd name="connsiteX22" fmla="*/ 10000 w 10000"/>
              <a:gd name="connsiteY22" fmla="*/ 6315 h 10000"/>
              <a:gd name="connsiteX23" fmla="*/ 7023 w 10000"/>
              <a:gd name="connsiteY23" fmla="*/ 4012 h 10000"/>
              <a:gd name="connsiteX24" fmla="*/ 6496 w 10000"/>
              <a:gd name="connsiteY24" fmla="*/ 2156 h 10000"/>
              <a:gd name="connsiteX25" fmla="*/ 5153 w 10000"/>
              <a:gd name="connsiteY25" fmla="*/ 1758 h 10000"/>
              <a:gd name="connsiteX26" fmla="*/ 4267 w 10000"/>
              <a:gd name="connsiteY26" fmla="*/ 191 h 10000"/>
              <a:gd name="connsiteX0" fmla="*/ 4267 w 10000"/>
              <a:gd name="connsiteY0" fmla="*/ 191 h 10000"/>
              <a:gd name="connsiteX1" fmla="*/ 3371 w 10000"/>
              <a:gd name="connsiteY1" fmla="*/ 393 h 10000"/>
              <a:gd name="connsiteX2" fmla="*/ 3154 w 10000"/>
              <a:gd name="connsiteY2" fmla="*/ 1663 h 10000"/>
              <a:gd name="connsiteX3" fmla="*/ 2194 w 10000"/>
              <a:gd name="connsiteY3" fmla="*/ 1776 h 10000"/>
              <a:gd name="connsiteX4" fmla="*/ 1564 w 10000"/>
              <a:gd name="connsiteY4" fmla="*/ 0 h 10000"/>
              <a:gd name="connsiteX5" fmla="*/ 791 w 10000"/>
              <a:gd name="connsiteY5" fmla="*/ 448 h 10000"/>
              <a:gd name="connsiteX6" fmla="*/ 23 w 10000"/>
              <a:gd name="connsiteY6" fmla="*/ 1417 h 10000"/>
              <a:gd name="connsiteX7" fmla="*/ 251 w 10000"/>
              <a:gd name="connsiteY7" fmla="*/ 3900 h 10000"/>
              <a:gd name="connsiteX8" fmla="*/ 1160 w 10000"/>
              <a:gd name="connsiteY8" fmla="*/ 4950 h 10000"/>
              <a:gd name="connsiteX9" fmla="*/ 1279 w 10000"/>
              <a:gd name="connsiteY9" fmla="*/ 6021 h 10000"/>
              <a:gd name="connsiteX10" fmla="*/ 977 w 10000"/>
              <a:gd name="connsiteY10" fmla="*/ 7008 h 10000"/>
              <a:gd name="connsiteX11" fmla="*/ 1639 w 10000"/>
              <a:gd name="connsiteY11" fmla="*/ 6561 h 10000"/>
              <a:gd name="connsiteX12" fmla="*/ 2472 w 10000"/>
              <a:gd name="connsiteY12" fmla="*/ 6153 h 10000"/>
              <a:gd name="connsiteX13" fmla="*/ 3244 w 10000"/>
              <a:gd name="connsiteY13" fmla="*/ 6145 h 10000"/>
              <a:gd name="connsiteX14" fmla="*/ 4270 w 10000"/>
              <a:gd name="connsiteY14" fmla="*/ 7665 h 10000"/>
              <a:gd name="connsiteX15" fmla="*/ 5945 w 10000"/>
              <a:gd name="connsiteY15" fmla="*/ 8415 h 10000"/>
              <a:gd name="connsiteX16" fmla="*/ 5818 w 10000"/>
              <a:gd name="connsiteY16" fmla="*/ 9313 h 10000"/>
              <a:gd name="connsiteX17" fmla="*/ 7125 w 10000"/>
              <a:gd name="connsiteY17" fmla="*/ 10000 h 10000"/>
              <a:gd name="connsiteX18" fmla="*/ 8183 w 10000"/>
              <a:gd name="connsiteY18" fmla="*/ 9115 h 10000"/>
              <a:gd name="connsiteX19" fmla="*/ 8800 w 10000"/>
              <a:gd name="connsiteY19" fmla="*/ 8418 h 10000"/>
              <a:gd name="connsiteX20" fmla="*/ 8971 w 10000"/>
              <a:gd name="connsiteY20" fmla="*/ 7158 h 10000"/>
              <a:gd name="connsiteX21" fmla="*/ 9977 w 10000"/>
              <a:gd name="connsiteY21" fmla="*/ 7233 h 10000"/>
              <a:gd name="connsiteX22" fmla="*/ 10000 w 10000"/>
              <a:gd name="connsiteY22" fmla="*/ 6315 h 10000"/>
              <a:gd name="connsiteX23" fmla="*/ 7023 w 10000"/>
              <a:gd name="connsiteY23" fmla="*/ 4012 h 10000"/>
              <a:gd name="connsiteX24" fmla="*/ 6496 w 10000"/>
              <a:gd name="connsiteY24" fmla="*/ 2156 h 10000"/>
              <a:gd name="connsiteX25" fmla="*/ 5153 w 10000"/>
              <a:gd name="connsiteY25" fmla="*/ 1758 h 10000"/>
              <a:gd name="connsiteX26" fmla="*/ 4267 w 10000"/>
              <a:gd name="connsiteY26" fmla="*/ 191 h 10000"/>
              <a:gd name="connsiteX0" fmla="*/ 4267 w 10000"/>
              <a:gd name="connsiteY0" fmla="*/ 191 h 10000"/>
              <a:gd name="connsiteX1" fmla="*/ 3371 w 10000"/>
              <a:gd name="connsiteY1" fmla="*/ 393 h 10000"/>
              <a:gd name="connsiteX2" fmla="*/ 3154 w 10000"/>
              <a:gd name="connsiteY2" fmla="*/ 1663 h 10000"/>
              <a:gd name="connsiteX3" fmla="*/ 2194 w 10000"/>
              <a:gd name="connsiteY3" fmla="*/ 1776 h 10000"/>
              <a:gd name="connsiteX4" fmla="*/ 1564 w 10000"/>
              <a:gd name="connsiteY4" fmla="*/ 0 h 10000"/>
              <a:gd name="connsiteX5" fmla="*/ 791 w 10000"/>
              <a:gd name="connsiteY5" fmla="*/ 448 h 10000"/>
              <a:gd name="connsiteX6" fmla="*/ 23 w 10000"/>
              <a:gd name="connsiteY6" fmla="*/ 1417 h 10000"/>
              <a:gd name="connsiteX7" fmla="*/ 251 w 10000"/>
              <a:gd name="connsiteY7" fmla="*/ 3900 h 10000"/>
              <a:gd name="connsiteX8" fmla="*/ 1160 w 10000"/>
              <a:gd name="connsiteY8" fmla="*/ 4950 h 10000"/>
              <a:gd name="connsiteX9" fmla="*/ 1279 w 10000"/>
              <a:gd name="connsiteY9" fmla="*/ 6021 h 10000"/>
              <a:gd name="connsiteX10" fmla="*/ 977 w 10000"/>
              <a:gd name="connsiteY10" fmla="*/ 7008 h 10000"/>
              <a:gd name="connsiteX11" fmla="*/ 1639 w 10000"/>
              <a:gd name="connsiteY11" fmla="*/ 6561 h 10000"/>
              <a:gd name="connsiteX12" fmla="*/ 2472 w 10000"/>
              <a:gd name="connsiteY12" fmla="*/ 6153 h 10000"/>
              <a:gd name="connsiteX13" fmla="*/ 3244 w 10000"/>
              <a:gd name="connsiteY13" fmla="*/ 6145 h 10000"/>
              <a:gd name="connsiteX14" fmla="*/ 4270 w 10000"/>
              <a:gd name="connsiteY14" fmla="*/ 7352 h 10000"/>
              <a:gd name="connsiteX15" fmla="*/ 5945 w 10000"/>
              <a:gd name="connsiteY15" fmla="*/ 8415 h 10000"/>
              <a:gd name="connsiteX16" fmla="*/ 5818 w 10000"/>
              <a:gd name="connsiteY16" fmla="*/ 9313 h 10000"/>
              <a:gd name="connsiteX17" fmla="*/ 7125 w 10000"/>
              <a:gd name="connsiteY17" fmla="*/ 10000 h 10000"/>
              <a:gd name="connsiteX18" fmla="*/ 8183 w 10000"/>
              <a:gd name="connsiteY18" fmla="*/ 9115 h 10000"/>
              <a:gd name="connsiteX19" fmla="*/ 8800 w 10000"/>
              <a:gd name="connsiteY19" fmla="*/ 8418 h 10000"/>
              <a:gd name="connsiteX20" fmla="*/ 8971 w 10000"/>
              <a:gd name="connsiteY20" fmla="*/ 7158 h 10000"/>
              <a:gd name="connsiteX21" fmla="*/ 9977 w 10000"/>
              <a:gd name="connsiteY21" fmla="*/ 7233 h 10000"/>
              <a:gd name="connsiteX22" fmla="*/ 10000 w 10000"/>
              <a:gd name="connsiteY22" fmla="*/ 6315 h 10000"/>
              <a:gd name="connsiteX23" fmla="*/ 7023 w 10000"/>
              <a:gd name="connsiteY23" fmla="*/ 4012 h 10000"/>
              <a:gd name="connsiteX24" fmla="*/ 6496 w 10000"/>
              <a:gd name="connsiteY24" fmla="*/ 2156 h 10000"/>
              <a:gd name="connsiteX25" fmla="*/ 5153 w 10000"/>
              <a:gd name="connsiteY25" fmla="*/ 1758 h 10000"/>
              <a:gd name="connsiteX26" fmla="*/ 4267 w 10000"/>
              <a:gd name="connsiteY26" fmla="*/ 191 h 10000"/>
              <a:gd name="connsiteX0" fmla="*/ 4267 w 10000"/>
              <a:gd name="connsiteY0" fmla="*/ 191 h 10000"/>
              <a:gd name="connsiteX1" fmla="*/ 3371 w 10000"/>
              <a:gd name="connsiteY1" fmla="*/ 393 h 10000"/>
              <a:gd name="connsiteX2" fmla="*/ 3154 w 10000"/>
              <a:gd name="connsiteY2" fmla="*/ 1663 h 10000"/>
              <a:gd name="connsiteX3" fmla="*/ 2194 w 10000"/>
              <a:gd name="connsiteY3" fmla="*/ 1776 h 10000"/>
              <a:gd name="connsiteX4" fmla="*/ 1564 w 10000"/>
              <a:gd name="connsiteY4" fmla="*/ 0 h 10000"/>
              <a:gd name="connsiteX5" fmla="*/ 791 w 10000"/>
              <a:gd name="connsiteY5" fmla="*/ 448 h 10000"/>
              <a:gd name="connsiteX6" fmla="*/ 23 w 10000"/>
              <a:gd name="connsiteY6" fmla="*/ 1417 h 10000"/>
              <a:gd name="connsiteX7" fmla="*/ 251 w 10000"/>
              <a:gd name="connsiteY7" fmla="*/ 3900 h 10000"/>
              <a:gd name="connsiteX8" fmla="*/ 1160 w 10000"/>
              <a:gd name="connsiteY8" fmla="*/ 4950 h 10000"/>
              <a:gd name="connsiteX9" fmla="*/ 977 w 10000"/>
              <a:gd name="connsiteY9" fmla="*/ 7008 h 10000"/>
              <a:gd name="connsiteX10" fmla="*/ 1639 w 10000"/>
              <a:gd name="connsiteY10" fmla="*/ 6561 h 10000"/>
              <a:gd name="connsiteX11" fmla="*/ 2472 w 10000"/>
              <a:gd name="connsiteY11" fmla="*/ 6153 h 10000"/>
              <a:gd name="connsiteX12" fmla="*/ 3244 w 10000"/>
              <a:gd name="connsiteY12" fmla="*/ 6145 h 10000"/>
              <a:gd name="connsiteX13" fmla="*/ 4270 w 10000"/>
              <a:gd name="connsiteY13" fmla="*/ 7352 h 10000"/>
              <a:gd name="connsiteX14" fmla="*/ 5945 w 10000"/>
              <a:gd name="connsiteY14" fmla="*/ 8415 h 10000"/>
              <a:gd name="connsiteX15" fmla="*/ 5818 w 10000"/>
              <a:gd name="connsiteY15" fmla="*/ 9313 h 10000"/>
              <a:gd name="connsiteX16" fmla="*/ 7125 w 10000"/>
              <a:gd name="connsiteY16" fmla="*/ 10000 h 10000"/>
              <a:gd name="connsiteX17" fmla="*/ 8183 w 10000"/>
              <a:gd name="connsiteY17" fmla="*/ 9115 h 10000"/>
              <a:gd name="connsiteX18" fmla="*/ 8800 w 10000"/>
              <a:gd name="connsiteY18" fmla="*/ 8418 h 10000"/>
              <a:gd name="connsiteX19" fmla="*/ 8971 w 10000"/>
              <a:gd name="connsiteY19" fmla="*/ 7158 h 10000"/>
              <a:gd name="connsiteX20" fmla="*/ 9977 w 10000"/>
              <a:gd name="connsiteY20" fmla="*/ 7233 h 10000"/>
              <a:gd name="connsiteX21" fmla="*/ 10000 w 10000"/>
              <a:gd name="connsiteY21" fmla="*/ 6315 h 10000"/>
              <a:gd name="connsiteX22" fmla="*/ 7023 w 10000"/>
              <a:gd name="connsiteY22" fmla="*/ 4012 h 10000"/>
              <a:gd name="connsiteX23" fmla="*/ 6496 w 10000"/>
              <a:gd name="connsiteY23" fmla="*/ 2156 h 10000"/>
              <a:gd name="connsiteX24" fmla="*/ 5153 w 10000"/>
              <a:gd name="connsiteY24" fmla="*/ 1758 h 10000"/>
              <a:gd name="connsiteX25" fmla="*/ 4267 w 10000"/>
              <a:gd name="connsiteY25" fmla="*/ 19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000" h="10000">
                <a:moveTo>
                  <a:pt x="4267" y="191"/>
                </a:moveTo>
                <a:lnTo>
                  <a:pt x="3371" y="393"/>
                </a:lnTo>
                <a:cubicBezTo>
                  <a:pt x="3298" y="991"/>
                  <a:pt x="3227" y="1066"/>
                  <a:pt x="3154" y="1663"/>
                </a:cubicBezTo>
                <a:lnTo>
                  <a:pt x="2194" y="1776"/>
                </a:lnTo>
                <a:cubicBezTo>
                  <a:pt x="2186" y="1185"/>
                  <a:pt x="1571" y="592"/>
                  <a:pt x="1564" y="0"/>
                </a:cubicBezTo>
                <a:lnTo>
                  <a:pt x="791" y="448"/>
                </a:lnTo>
                <a:cubicBezTo>
                  <a:pt x="614" y="910"/>
                  <a:pt x="123" y="1086"/>
                  <a:pt x="23" y="1417"/>
                </a:cubicBezTo>
                <a:cubicBezTo>
                  <a:pt x="-79" y="1749"/>
                  <a:pt x="196" y="3449"/>
                  <a:pt x="251" y="3900"/>
                </a:cubicBezTo>
                <a:cubicBezTo>
                  <a:pt x="533" y="4113"/>
                  <a:pt x="879" y="4738"/>
                  <a:pt x="1160" y="4950"/>
                </a:cubicBezTo>
                <a:cubicBezTo>
                  <a:pt x="1281" y="5468"/>
                  <a:pt x="897" y="6740"/>
                  <a:pt x="977" y="7008"/>
                </a:cubicBezTo>
                <a:cubicBezTo>
                  <a:pt x="1039" y="7097"/>
                  <a:pt x="1390" y="6700"/>
                  <a:pt x="1639" y="6561"/>
                </a:cubicBezTo>
                <a:cubicBezTo>
                  <a:pt x="1889" y="6414"/>
                  <a:pt x="2214" y="6155"/>
                  <a:pt x="2472" y="6153"/>
                </a:cubicBezTo>
                <a:cubicBezTo>
                  <a:pt x="2729" y="6150"/>
                  <a:pt x="2944" y="5945"/>
                  <a:pt x="3244" y="6145"/>
                </a:cubicBezTo>
                <a:cubicBezTo>
                  <a:pt x="3544" y="6345"/>
                  <a:pt x="3820" y="6974"/>
                  <a:pt x="4270" y="7352"/>
                </a:cubicBezTo>
                <a:cubicBezTo>
                  <a:pt x="4720" y="7730"/>
                  <a:pt x="5687" y="8088"/>
                  <a:pt x="5945" y="8415"/>
                </a:cubicBezTo>
                <a:cubicBezTo>
                  <a:pt x="6203" y="8742"/>
                  <a:pt x="5621" y="9049"/>
                  <a:pt x="5818" y="9313"/>
                </a:cubicBezTo>
                <a:cubicBezTo>
                  <a:pt x="6015" y="9577"/>
                  <a:pt x="6689" y="9771"/>
                  <a:pt x="7125" y="10000"/>
                </a:cubicBezTo>
                <a:lnTo>
                  <a:pt x="8183" y="9115"/>
                </a:lnTo>
                <a:lnTo>
                  <a:pt x="8800" y="8418"/>
                </a:lnTo>
                <a:lnTo>
                  <a:pt x="8971" y="7158"/>
                </a:lnTo>
                <a:lnTo>
                  <a:pt x="9977" y="7233"/>
                </a:lnTo>
                <a:cubicBezTo>
                  <a:pt x="9985" y="6927"/>
                  <a:pt x="9993" y="6621"/>
                  <a:pt x="10000" y="6315"/>
                </a:cubicBezTo>
                <a:lnTo>
                  <a:pt x="7023" y="4012"/>
                </a:lnTo>
                <a:lnTo>
                  <a:pt x="6496" y="2156"/>
                </a:lnTo>
                <a:lnTo>
                  <a:pt x="5153" y="1758"/>
                </a:lnTo>
                <a:lnTo>
                  <a:pt x="4267" y="191"/>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73" name="UZ"/>
          <p:cNvSpPr>
            <a:spLocks/>
          </p:cNvSpPr>
          <p:nvPr/>
        </p:nvSpPr>
        <p:spPr bwMode="auto">
          <a:xfrm>
            <a:off x="5653698" y="2999251"/>
            <a:ext cx="335024" cy="249253"/>
          </a:xfrm>
          <a:custGeom>
            <a:avLst/>
            <a:gdLst>
              <a:gd name="T0" fmla="*/ 327261 w 10348"/>
              <a:gd name="T1" fmla="*/ 8222 h 11017"/>
              <a:gd name="T2" fmla="*/ 294275 w 10348"/>
              <a:gd name="T3" fmla="*/ 29389 h 11017"/>
              <a:gd name="T4" fmla="*/ 271988 w 10348"/>
              <a:gd name="T5" fmla="*/ 29389 h 11017"/>
              <a:gd name="T6" fmla="*/ 264536 w 10348"/>
              <a:gd name="T7" fmla="*/ 7347 h 11017"/>
              <a:gd name="T8" fmla="*/ 257119 w 10348"/>
              <a:gd name="T9" fmla="*/ 0 h 11017"/>
              <a:gd name="T10" fmla="*/ 234832 w 10348"/>
              <a:gd name="T11" fmla="*/ 22042 h 11017"/>
              <a:gd name="T12" fmla="*/ 219963 w 10348"/>
              <a:gd name="T13" fmla="*/ 36761 h 11017"/>
              <a:gd name="T14" fmla="*/ 191557 w 10348"/>
              <a:gd name="T15" fmla="*/ 28989 h 11017"/>
              <a:gd name="T16" fmla="*/ 175389 w 10348"/>
              <a:gd name="T17" fmla="*/ 29389 h 11017"/>
              <a:gd name="T18" fmla="*/ 153068 w 10348"/>
              <a:gd name="T19" fmla="*/ 29389 h 11017"/>
              <a:gd name="T20" fmla="*/ 123364 w 10348"/>
              <a:gd name="T21" fmla="*/ 22042 h 11017"/>
              <a:gd name="T22" fmla="*/ 115912 w 10348"/>
              <a:gd name="T23" fmla="*/ 58803 h 11017"/>
              <a:gd name="T24" fmla="*/ 78790 w 10348"/>
              <a:gd name="T25" fmla="*/ 73498 h 11017"/>
              <a:gd name="T26" fmla="*/ 63921 w 10348"/>
              <a:gd name="T27" fmla="*/ 88192 h 11017"/>
              <a:gd name="T28" fmla="*/ 41634 w 10348"/>
              <a:gd name="T29" fmla="*/ 80845 h 11017"/>
              <a:gd name="T30" fmla="*/ 19621 w 10348"/>
              <a:gd name="T31" fmla="*/ 71124 h 11017"/>
              <a:gd name="T32" fmla="*/ 12169 w 10348"/>
              <a:gd name="T33" fmla="*/ 117606 h 11017"/>
              <a:gd name="T34" fmla="*/ 11895 w 10348"/>
              <a:gd name="T35" fmla="*/ 146996 h 11017"/>
              <a:gd name="T36" fmla="*/ 0 w 10348"/>
              <a:gd name="T37" fmla="*/ 193278 h 11017"/>
              <a:gd name="T38" fmla="*/ 27346 w 10348"/>
              <a:gd name="T39" fmla="*/ 210347 h 11017"/>
              <a:gd name="T40" fmla="*/ 26765 w 10348"/>
              <a:gd name="T41" fmla="*/ 242560 h 11017"/>
              <a:gd name="T42" fmla="*/ 16134 w 10348"/>
              <a:gd name="T43" fmla="*/ 265427 h 11017"/>
              <a:gd name="T44" fmla="*/ 46659 w 10348"/>
              <a:gd name="T45" fmla="*/ 271949 h 11017"/>
              <a:gd name="T46" fmla="*/ 61802 w 10348"/>
              <a:gd name="T47" fmla="*/ 272224 h 11017"/>
              <a:gd name="T48" fmla="*/ 103367 w 10348"/>
              <a:gd name="T49" fmla="*/ 274398 h 11017"/>
              <a:gd name="T50" fmla="*/ 163460 w 10348"/>
              <a:gd name="T51" fmla="*/ 256430 h 11017"/>
              <a:gd name="T52" fmla="*/ 172655 w 10348"/>
              <a:gd name="T53" fmla="*/ 222942 h 11017"/>
              <a:gd name="T54" fmla="*/ 201539 w 10348"/>
              <a:gd name="T55" fmla="*/ 214795 h 11017"/>
              <a:gd name="T56" fmla="*/ 247719 w 10348"/>
              <a:gd name="T57" fmla="*/ 194378 h 11017"/>
              <a:gd name="T58" fmla="*/ 249428 w 10348"/>
              <a:gd name="T59" fmla="*/ 169037 h 11017"/>
              <a:gd name="T60" fmla="*/ 259341 w 10348"/>
              <a:gd name="T61" fmla="*/ 162515 h 11017"/>
              <a:gd name="T62" fmla="*/ 272398 w 10348"/>
              <a:gd name="T63" fmla="*/ 151894 h 11017"/>
              <a:gd name="T64" fmla="*/ 294617 w 10348"/>
              <a:gd name="T65" fmla="*/ 123329 h 11017"/>
              <a:gd name="T66" fmla="*/ 298855 w 10348"/>
              <a:gd name="T67" fmla="*/ 106161 h 11017"/>
              <a:gd name="T68" fmla="*/ 313554 w 10348"/>
              <a:gd name="T69" fmla="*/ 80045 h 11017"/>
              <a:gd name="T70" fmla="*/ 301693 w 10348"/>
              <a:gd name="T71" fmla="*/ 51456 h 11017"/>
              <a:gd name="T72" fmla="*/ 353718 w 10348"/>
              <a:gd name="T73" fmla="*/ 44109 h 11017"/>
              <a:gd name="T74" fmla="*/ 338849 w 10348"/>
              <a:gd name="T75" fmla="*/ 22042 h 11017"/>
              <a:gd name="T76" fmla="*/ 327261 w 10348"/>
              <a:gd name="T77" fmla="*/ 8222 h 110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connsiteX0" fmla="*/ 9574 w 10348"/>
              <a:gd name="connsiteY0" fmla="*/ 329 h 10984"/>
              <a:gd name="connsiteX1" fmla="*/ 8609 w 10348"/>
              <a:gd name="connsiteY1" fmla="*/ 1176 h 10984"/>
              <a:gd name="connsiteX2" fmla="*/ 7957 w 10348"/>
              <a:gd name="connsiteY2" fmla="*/ 1176 h 10984"/>
              <a:gd name="connsiteX3" fmla="*/ 7739 w 10348"/>
              <a:gd name="connsiteY3" fmla="*/ 294 h 10984"/>
              <a:gd name="connsiteX4" fmla="*/ 7522 w 10348"/>
              <a:gd name="connsiteY4" fmla="*/ 0 h 10984"/>
              <a:gd name="connsiteX5" fmla="*/ 6870 w 10348"/>
              <a:gd name="connsiteY5" fmla="*/ 882 h 10984"/>
              <a:gd name="connsiteX6" fmla="*/ 6435 w 10348"/>
              <a:gd name="connsiteY6" fmla="*/ 1471 h 10984"/>
              <a:gd name="connsiteX7" fmla="*/ 5604 w 10348"/>
              <a:gd name="connsiteY7" fmla="*/ 1160 h 10984"/>
              <a:gd name="connsiteX8" fmla="*/ 5131 w 10348"/>
              <a:gd name="connsiteY8" fmla="*/ 1176 h 10984"/>
              <a:gd name="connsiteX9" fmla="*/ 4478 w 10348"/>
              <a:gd name="connsiteY9" fmla="*/ 1176 h 10984"/>
              <a:gd name="connsiteX10" fmla="*/ 3609 w 10348"/>
              <a:gd name="connsiteY10" fmla="*/ 882 h 10984"/>
              <a:gd name="connsiteX11" fmla="*/ 3391 w 10348"/>
              <a:gd name="connsiteY11" fmla="*/ 2353 h 10984"/>
              <a:gd name="connsiteX12" fmla="*/ 2305 w 10348"/>
              <a:gd name="connsiteY12" fmla="*/ 2941 h 10984"/>
              <a:gd name="connsiteX13" fmla="*/ 1870 w 10348"/>
              <a:gd name="connsiteY13" fmla="*/ 3529 h 10984"/>
              <a:gd name="connsiteX14" fmla="*/ 1218 w 10348"/>
              <a:gd name="connsiteY14" fmla="*/ 3235 h 10984"/>
              <a:gd name="connsiteX15" fmla="*/ 574 w 10348"/>
              <a:gd name="connsiteY15" fmla="*/ 2846 h 10984"/>
              <a:gd name="connsiteX16" fmla="*/ 356 w 10348"/>
              <a:gd name="connsiteY16" fmla="*/ 4706 h 10984"/>
              <a:gd name="connsiteX17" fmla="*/ 348 w 10348"/>
              <a:gd name="connsiteY17" fmla="*/ 5882 h 10984"/>
              <a:gd name="connsiteX18" fmla="*/ 0 w 10348"/>
              <a:gd name="connsiteY18" fmla="*/ 7734 h 10984"/>
              <a:gd name="connsiteX19" fmla="*/ 800 w 10348"/>
              <a:gd name="connsiteY19" fmla="*/ 8417 h 10984"/>
              <a:gd name="connsiteX20" fmla="*/ 783 w 10348"/>
              <a:gd name="connsiteY20" fmla="*/ 9706 h 10984"/>
              <a:gd name="connsiteX21" fmla="*/ 472 w 10348"/>
              <a:gd name="connsiteY21" fmla="*/ 10621 h 10984"/>
              <a:gd name="connsiteX22" fmla="*/ 1365 w 10348"/>
              <a:gd name="connsiteY22" fmla="*/ 10882 h 10984"/>
              <a:gd name="connsiteX23" fmla="*/ 1808 w 10348"/>
              <a:gd name="connsiteY23" fmla="*/ 9923 h 10984"/>
              <a:gd name="connsiteX24" fmla="*/ 3024 w 10348"/>
              <a:gd name="connsiteY24" fmla="*/ 10980 h 10984"/>
              <a:gd name="connsiteX25" fmla="*/ 4782 w 10348"/>
              <a:gd name="connsiteY25" fmla="*/ 10261 h 10984"/>
              <a:gd name="connsiteX26" fmla="*/ 5051 w 10348"/>
              <a:gd name="connsiteY26" fmla="*/ 8921 h 10984"/>
              <a:gd name="connsiteX27" fmla="*/ 5896 w 10348"/>
              <a:gd name="connsiteY27" fmla="*/ 8595 h 10984"/>
              <a:gd name="connsiteX28" fmla="*/ 7247 w 10348"/>
              <a:gd name="connsiteY28" fmla="*/ 7778 h 10984"/>
              <a:gd name="connsiteX29" fmla="*/ 7297 w 10348"/>
              <a:gd name="connsiteY29" fmla="*/ 6764 h 10984"/>
              <a:gd name="connsiteX30" fmla="*/ 7587 w 10348"/>
              <a:gd name="connsiteY30" fmla="*/ 6503 h 10984"/>
              <a:gd name="connsiteX31" fmla="*/ 7969 w 10348"/>
              <a:gd name="connsiteY31" fmla="*/ 6078 h 10984"/>
              <a:gd name="connsiteX32" fmla="*/ 8619 w 10348"/>
              <a:gd name="connsiteY32" fmla="*/ 4935 h 10984"/>
              <a:gd name="connsiteX33" fmla="*/ 8743 w 10348"/>
              <a:gd name="connsiteY33" fmla="*/ 4248 h 10984"/>
              <a:gd name="connsiteX34" fmla="*/ 9173 w 10348"/>
              <a:gd name="connsiteY34" fmla="*/ 3203 h 10984"/>
              <a:gd name="connsiteX35" fmla="*/ 8826 w 10348"/>
              <a:gd name="connsiteY35" fmla="*/ 2059 h 10984"/>
              <a:gd name="connsiteX36" fmla="*/ 10348 w 10348"/>
              <a:gd name="connsiteY36" fmla="*/ 1765 h 10984"/>
              <a:gd name="connsiteX37" fmla="*/ 9913 w 10348"/>
              <a:gd name="connsiteY37" fmla="*/ 882 h 10984"/>
              <a:gd name="connsiteX38" fmla="*/ 9574 w 10348"/>
              <a:gd name="connsiteY38" fmla="*/ 329 h 10984"/>
              <a:gd name="connsiteX0" fmla="*/ 9574 w 10348"/>
              <a:gd name="connsiteY0" fmla="*/ 329 h 11026"/>
              <a:gd name="connsiteX1" fmla="*/ 8609 w 10348"/>
              <a:gd name="connsiteY1" fmla="*/ 1176 h 11026"/>
              <a:gd name="connsiteX2" fmla="*/ 7957 w 10348"/>
              <a:gd name="connsiteY2" fmla="*/ 1176 h 11026"/>
              <a:gd name="connsiteX3" fmla="*/ 7739 w 10348"/>
              <a:gd name="connsiteY3" fmla="*/ 294 h 11026"/>
              <a:gd name="connsiteX4" fmla="*/ 7522 w 10348"/>
              <a:gd name="connsiteY4" fmla="*/ 0 h 11026"/>
              <a:gd name="connsiteX5" fmla="*/ 6870 w 10348"/>
              <a:gd name="connsiteY5" fmla="*/ 882 h 11026"/>
              <a:gd name="connsiteX6" fmla="*/ 6435 w 10348"/>
              <a:gd name="connsiteY6" fmla="*/ 1471 h 11026"/>
              <a:gd name="connsiteX7" fmla="*/ 5604 w 10348"/>
              <a:gd name="connsiteY7" fmla="*/ 1160 h 11026"/>
              <a:gd name="connsiteX8" fmla="*/ 5131 w 10348"/>
              <a:gd name="connsiteY8" fmla="*/ 1176 h 11026"/>
              <a:gd name="connsiteX9" fmla="*/ 4478 w 10348"/>
              <a:gd name="connsiteY9" fmla="*/ 1176 h 11026"/>
              <a:gd name="connsiteX10" fmla="*/ 3609 w 10348"/>
              <a:gd name="connsiteY10" fmla="*/ 882 h 11026"/>
              <a:gd name="connsiteX11" fmla="*/ 3391 w 10348"/>
              <a:gd name="connsiteY11" fmla="*/ 2353 h 11026"/>
              <a:gd name="connsiteX12" fmla="*/ 2305 w 10348"/>
              <a:gd name="connsiteY12" fmla="*/ 2941 h 11026"/>
              <a:gd name="connsiteX13" fmla="*/ 1870 w 10348"/>
              <a:gd name="connsiteY13" fmla="*/ 3529 h 11026"/>
              <a:gd name="connsiteX14" fmla="*/ 1218 w 10348"/>
              <a:gd name="connsiteY14" fmla="*/ 3235 h 11026"/>
              <a:gd name="connsiteX15" fmla="*/ 574 w 10348"/>
              <a:gd name="connsiteY15" fmla="*/ 2846 h 11026"/>
              <a:gd name="connsiteX16" fmla="*/ 356 w 10348"/>
              <a:gd name="connsiteY16" fmla="*/ 4706 h 11026"/>
              <a:gd name="connsiteX17" fmla="*/ 348 w 10348"/>
              <a:gd name="connsiteY17" fmla="*/ 5882 h 11026"/>
              <a:gd name="connsiteX18" fmla="*/ 0 w 10348"/>
              <a:gd name="connsiteY18" fmla="*/ 7734 h 11026"/>
              <a:gd name="connsiteX19" fmla="*/ 800 w 10348"/>
              <a:gd name="connsiteY19" fmla="*/ 8417 h 11026"/>
              <a:gd name="connsiteX20" fmla="*/ 783 w 10348"/>
              <a:gd name="connsiteY20" fmla="*/ 9706 h 11026"/>
              <a:gd name="connsiteX21" fmla="*/ 472 w 10348"/>
              <a:gd name="connsiteY21" fmla="*/ 10621 h 11026"/>
              <a:gd name="connsiteX22" fmla="*/ 1365 w 10348"/>
              <a:gd name="connsiteY22" fmla="*/ 10882 h 11026"/>
              <a:gd name="connsiteX23" fmla="*/ 2017 w 10348"/>
              <a:gd name="connsiteY23" fmla="*/ 8953 h 11026"/>
              <a:gd name="connsiteX24" fmla="*/ 3024 w 10348"/>
              <a:gd name="connsiteY24" fmla="*/ 10980 h 11026"/>
              <a:gd name="connsiteX25" fmla="*/ 4782 w 10348"/>
              <a:gd name="connsiteY25" fmla="*/ 10261 h 11026"/>
              <a:gd name="connsiteX26" fmla="*/ 5051 w 10348"/>
              <a:gd name="connsiteY26" fmla="*/ 8921 h 11026"/>
              <a:gd name="connsiteX27" fmla="*/ 5896 w 10348"/>
              <a:gd name="connsiteY27" fmla="*/ 8595 h 11026"/>
              <a:gd name="connsiteX28" fmla="*/ 7247 w 10348"/>
              <a:gd name="connsiteY28" fmla="*/ 7778 h 11026"/>
              <a:gd name="connsiteX29" fmla="*/ 7297 w 10348"/>
              <a:gd name="connsiteY29" fmla="*/ 6764 h 11026"/>
              <a:gd name="connsiteX30" fmla="*/ 7587 w 10348"/>
              <a:gd name="connsiteY30" fmla="*/ 6503 h 11026"/>
              <a:gd name="connsiteX31" fmla="*/ 7969 w 10348"/>
              <a:gd name="connsiteY31" fmla="*/ 6078 h 11026"/>
              <a:gd name="connsiteX32" fmla="*/ 8619 w 10348"/>
              <a:gd name="connsiteY32" fmla="*/ 4935 h 11026"/>
              <a:gd name="connsiteX33" fmla="*/ 8743 w 10348"/>
              <a:gd name="connsiteY33" fmla="*/ 4248 h 11026"/>
              <a:gd name="connsiteX34" fmla="*/ 9173 w 10348"/>
              <a:gd name="connsiteY34" fmla="*/ 3203 h 11026"/>
              <a:gd name="connsiteX35" fmla="*/ 8826 w 10348"/>
              <a:gd name="connsiteY35" fmla="*/ 2059 h 11026"/>
              <a:gd name="connsiteX36" fmla="*/ 10348 w 10348"/>
              <a:gd name="connsiteY36" fmla="*/ 1765 h 11026"/>
              <a:gd name="connsiteX37" fmla="*/ 9913 w 10348"/>
              <a:gd name="connsiteY37" fmla="*/ 882 h 11026"/>
              <a:gd name="connsiteX38" fmla="*/ 9574 w 10348"/>
              <a:gd name="connsiteY38" fmla="*/ 329 h 11026"/>
              <a:gd name="connsiteX0" fmla="*/ 9574 w 10348"/>
              <a:gd name="connsiteY0" fmla="*/ 329 h 11026"/>
              <a:gd name="connsiteX1" fmla="*/ 8609 w 10348"/>
              <a:gd name="connsiteY1" fmla="*/ 1176 h 11026"/>
              <a:gd name="connsiteX2" fmla="*/ 7957 w 10348"/>
              <a:gd name="connsiteY2" fmla="*/ 1176 h 11026"/>
              <a:gd name="connsiteX3" fmla="*/ 7739 w 10348"/>
              <a:gd name="connsiteY3" fmla="*/ 294 h 11026"/>
              <a:gd name="connsiteX4" fmla="*/ 7522 w 10348"/>
              <a:gd name="connsiteY4" fmla="*/ 0 h 11026"/>
              <a:gd name="connsiteX5" fmla="*/ 6870 w 10348"/>
              <a:gd name="connsiteY5" fmla="*/ 882 h 11026"/>
              <a:gd name="connsiteX6" fmla="*/ 6435 w 10348"/>
              <a:gd name="connsiteY6" fmla="*/ 1471 h 11026"/>
              <a:gd name="connsiteX7" fmla="*/ 5604 w 10348"/>
              <a:gd name="connsiteY7" fmla="*/ 1160 h 11026"/>
              <a:gd name="connsiteX8" fmla="*/ 5131 w 10348"/>
              <a:gd name="connsiteY8" fmla="*/ 1176 h 11026"/>
              <a:gd name="connsiteX9" fmla="*/ 4478 w 10348"/>
              <a:gd name="connsiteY9" fmla="*/ 1176 h 11026"/>
              <a:gd name="connsiteX10" fmla="*/ 3609 w 10348"/>
              <a:gd name="connsiteY10" fmla="*/ 882 h 11026"/>
              <a:gd name="connsiteX11" fmla="*/ 3391 w 10348"/>
              <a:gd name="connsiteY11" fmla="*/ 2353 h 11026"/>
              <a:gd name="connsiteX12" fmla="*/ 2305 w 10348"/>
              <a:gd name="connsiteY12" fmla="*/ 2941 h 11026"/>
              <a:gd name="connsiteX13" fmla="*/ 1870 w 10348"/>
              <a:gd name="connsiteY13" fmla="*/ 3529 h 11026"/>
              <a:gd name="connsiteX14" fmla="*/ 1218 w 10348"/>
              <a:gd name="connsiteY14" fmla="*/ 3235 h 11026"/>
              <a:gd name="connsiteX15" fmla="*/ 574 w 10348"/>
              <a:gd name="connsiteY15" fmla="*/ 2846 h 11026"/>
              <a:gd name="connsiteX16" fmla="*/ 356 w 10348"/>
              <a:gd name="connsiteY16" fmla="*/ 4706 h 11026"/>
              <a:gd name="connsiteX17" fmla="*/ 348 w 10348"/>
              <a:gd name="connsiteY17" fmla="*/ 5882 h 11026"/>
              <a:gd name="connsiteX18" fmla="*/ 0 w 10348"/>
              <a:gd name="connsiteY18" fmla="*/ 7734 h 11026"/>
              <a:gd name="connsiteX19" fmla="*/ 800 w 10348"/>
              <a:gd name="connsiteY19" fmla="*/ 8417 h 11026"/>
              <a:gd name="connsiteX20" fmla="*/ 783 w 10348"/>
              <a:gd name="connsiteY20" fmla="*/ 9706 h 11026"/>
              <a:gd name="connsiteX21" fmla="*/ 472 w 10348"/>
              <a:gd name="connsiteY21" fmla="*/ 10621 h 11026"/>
              <a:gd name="connsiteX22" fmla="*/ 1017 w 10348"/>
              <a:gd name="connsiteY22" fmla="*/ 9428 h 11026"/>
              <a:gd name="connsiteX23" fmla="*/ 2017 w 10348"/>
              <a:gd name="connsiteY23" fmla="*/ 8953 h 11026"/>
              <a:gd name="connsiteX24" fmla="*/ 3024 w 10348"/>
              <a:gd name="connsiteY24" fmla="*/ 10980 h 11026"/>
              <a:gd name="connsiteX25" fmla="*/ 4782 w 10348"/>
              <a:gd name="connsiteY25" fmla="*/ 10261 h 11026"/>
              <a:gd name="connsiteX26" fmla="*/ 5051 w 10348"/>
              <a:gd name="connsiteY26" fmla="*/ 8921 h 11026"/>
              <a:gd name="connsiteX27" fmla="*/ 5896 w 10348"/>
              <a:gd name="connsiteY27" fmla="*/ 8595 h 11026"/>
              <a:gd name="connsiteX28" fmla="*/ 7247 w 10348"/>
              <a:gd name="connsiteY28" fmla="*/ 7778 h 11026"/>
              <a:gd name="connsiteX29" fmla="*/ 7297 w 10348"/>
              <a:gd name="connsiteY29" fmla="*/ 6764 h 11026"/>
              <a:gd name="connsiteX30" fmla="*/ 7587 w 10348"/>
              <a:gd name="connsiteY30" fmla="*/ 6503 h 11026"/>
              <a:gd name="connsiteX31" fmla="*/ 7969 w 10348"/>
              <a:gd name="connsiteY31" fmla="*/ 6078 h 11026"/>
              <a:gd name="connsiteX32" fmla="*/ 8619 w 10348"/>
              <a:gd name="connsiteY32" fmla="*/ 4935 h 11026"/>
              <a:gd name="connsiteX33" fmla="*/ 8743 w 10348"/>
              <a:gd name="connsiteY33" fmla="*/ 4248 h 11026"/>
              <a:gd name="connsiteX34" fmla="*/ 9173 w 10348"/>
              <a:gd name="connsiteY34" fmla="*/ 3203 h 11026"/>
              <a:gd name="connsiteX35" fmla="*/ 8826 w 10348"/>
              <a:gd name="connsiteY35" fmla="*/ 2059 h 11026"/>
              <a:gd name="connsiteX36" fmla="*/ 10348 w 10348"/>
              <a:gd name="connsiteY36" fmla="*/ 1765 h 11026"/>
              <a:gd name="connsiteX37" fmla="*/ 9913 w 10348"/>
              <a:gd name="connsiteY37" fmla="*/ 882 h 11026"/>
              <a:gd name="connsiteX38" fmla="*/ 9574 w 10348"/>
              <a:gd name="connsiteY38" fmla="*/ 329 h 11026"/>
              <a:gd name="connsiteX0" fmla="*/ 9574 w 10348"/>
              <a:gd name="connsiteY0" fmla="*/ 329 h 11026"/>
              <a:gd name="connsiteX1" fmla="*/ 8609 w 10348"/>
              <a:gd name="connsiteY1" fmla="*/ 1176 h 11026"/>
              <a:gd name="connsiteX2" fmla="*/ 7957 w 10348"/>
              <a:gd name="connsiteY2" fmla="*/ 1176 h 11026"/>
              <a:gd name="connsiteX3" fmla="*/ 7739 w 10348"/>
              <a:gd name="connsiteY3" fmla="*/ 294 h 11026"/>
              <a:gd name="connsiteX4" fmla="*/ 7522 w 10348"/>
              <a:gd name="connsiteY4" fmla="*/ 0 h 11026"/>
              <a:gd name="connsiteX5" fmla="*/ 6870 w 10348"/>
              <a:gd name="connsiteY5" fmla="*/ 882 h 11026"/>
              <a:gd name="connsiteX6" fmla="*/ 6435 w 10348"/>
              <a:gd name="connsiteY6" fmla="*/ 1471 h 11026"/>
              <a:gd name="connsiteX7" fmla="*/ 5604 w 10348"/>
              <a:gd name="connsiteY7" fmla="*/ 1160 h 11026"/>
              <a:gd name="connsiteX8" fmla="*/ 5131 w 10348"/>
              <a:gd name="connsiteY8" fmla="*/ 1176 h 11026"/>
              <a:gd name="connsiteX9" fmla="*/ 4478 w 10348"/>
              <a:gd name="connsiteY9" fmla="*/ 1176 h 11026"/>
              <a:gd name="connsiteX10" fmla="*/ 3609 w 10348"/>
              <a:gd name="connsiteY10" fmla="*/ 882 h 11026"/>
              <a:gd name="connsiteX11" fmla="*/ 3391 w 10348"/>
              <a:gd name="connsiteY11" fmla="*/ 2353 h 11026"/>
              <a:gd name="connsiteX12" fmla="*/ 2305 w 10348"/>
              <a:gd name="connsiteY12" fmla="*/ 2941 h 11026"/>
              <a:gd name="connsiteX13" fmla="*/ 1870 w 10348"/>
              <a:gd name="connsiteY13" fmla="*/ 3529 h 11026"/>
              <a:gd name="connsiteX14" fmla="*/ 1218 w 10348"/>
              <a:gd name="connsiteY14" fmla="*/ 3235 h 11026"/>
              <a:gd name="connsiteX15" fmla="*/ 574 w 10348"/>
              <a:gd name="connsiteY15" fmla="*/ 2846 h 11026"/>
              <a:gd name="connsiteX16" fmla="*/ 356 w 10348"/>
              <a:gd name="connsiteY16" fmla="*/ 4706 h 11026"/>
              <a:gd name="connsiteX17" fmla="*/ 348 w 10348"/>
              <a:gd name="connsiteY17" fmla="*/ 5882 h 11026"/>
              <a:gd name="connsiteX18" fmla="*/ 0 w 10348"/>
              <a:gd name="connsiteY18" fmla="*/ 7734 h 11026"/>
              <a:gd name="connsiteX19" fmla="*/ 800 w 10348"/>
              <a:gd name="connsiteY19" fmla="*/ 8417 h 11026"/>
              <a:gd name="connsiteX20" fmla="*/ 783 w 10348"/>
              <a:gd name="connsiteY20" fmla="*/ 9706 h 11026"/>
              <a:gd name="connsiteX21" fmla="*/ 472 w 10348"/>
              <a:gd name="connsiteY21" fmla="*/ 10621 h 11026"/>
              <a:gd name="connsiteX22" fmla="*/ 1156 w 10348"/>
              <a:gd name="connsiteY22" fmla="*/ 10204 h 11026"/>
              <a:gd name="connsiteX23" fmla="*/ 2017 w 10348"/>
              <a:gd name="connsiteY23" fmla="*/ 8953 h 11026"/>
              <a:gd name="connsiteX24" fmla="*/ 3024 w 10348"/>
              <a:gd name="connsiteY24" fmla="*/ 10980 h 11026"/>
              <a:gd name="connsiteX25" fmla="*/ 4782 w 10348"/>
              <a:gd name="connsiteY25" fmla="*/ 10261 h 11026"/>
              <a:gd name="connsiteX26" fmla="*/ 5051 w 10348"/>
              <a:gd name="connsiteY26" fmla="*/ 8921 h 11026"/>
              <a:gd name="connsiteX27" fmla="*/ 5896 w 10348"/>
              <a:gd name="connsiteY27" fmla="*/ 8595 h 11026"/>
              <a:gd name="connsiteX28" fmla="*/ 7247 w 10348"/>
              <a:gd name="connsiteY28" fmla="*/ 7778 h 11026"/>
              <a:gd name="connsiteX29" fmla="*/ 7297 w 10348"/>
              <a:gd name="connsiteY29" fmla="*/ 6764 h 11026"/>
              <a:gd name="connsiteX30" fmla="*/ 7587 w 10348"/>
              <a:gd name="connsiteY30" fmla="*/ 6503 h 11026"/>
              <a:gd name="connsiteX31" fmla="*/ 7969 w 10348"/>
              <a:gd name="connsiteY31" fmla="*/ 6078 h 11026"/>
              <a:gd name="connsiteX32" fmla="*/ 8619 w 10348"/>
              <a:gd name="connsiteY32" fmla="*/ 4935 h 11026"/>
              <a:gd name="connsiteX33" fmla="*/ 8743 w 10348"/>
              <a:gd name="connsiteY33" fmla="*/ 4248 h 11026"/>
              <a:gd name="connsiteX34" fmla="*/ 9173 w 10348"/>
              <a:gd name="connsiteY34" fmla="*/ 3203 h 11026"/>
              <a:gd name="connsiteX35" fmla="*/ 8826 w 10348"/>
              <a:gd name="connsiteY35" fmla="*/ 2059 h 11026"/>
              <a:gd name="connsiteX36" fmla="*/ 10348 w 10348"/>
              <a:gd name="connsiteY36" fmla="*/ 1765 h 11026"/>
              <a:gd name="connsiteX37" fmla="*/ 9913 w 10348"/>
              <a:gd name="connsiteY37" fmla="*/ 882 h 11026"/>
              <a:gd name="connsiteX38" fmla="*/ 9574 w 10348"/>
              <a:gd name="connsiteY38" fmla="*/ 329 h 11026"/>
              <a:gd name="connsiteX0" fmla="*/ 9574 w 10348"/>
              <a:gd name="connsiteY0" fmla="*/ 329 h 10987"/>
              <a:gd name="connsiteX1" fmla="*/ 8609 w 10348"/>
              <a:gd name="connsiteY1" fmla="*/ 1176 h 10987"/>
              <a:gd name="connsiteX2" fmla="*/ 7957 w 10348"/>
              <a:gd name="connsiteY2" fmla="*/ 1176 h 10987"/>
              <a:gd name="connsiteX3" fmla="*/ 7739 w 10348"/>
              <a:gd name="connsiteY3" fmla="*/ 294 h 10987"/>
              <a:gd name="connsiteX4" fmla="*/ 7522 w 10348"/>
              <a:gd name="connsiteY4" fmla="*/ 0 h 10987"/>
              <a:gd name="connsiteX5" fmla="*/ 6870 w 10348"/>
              <a:gd name="connsiteY5" fmla="*/ 882 h 10987"/>
              <a:gd name="connsiteX6" fmla="*/ 6435 w 10348"/>
              <a:gd name="connsiteY6" fmla="*/ 1471 h 10987"/>
              <a:gd name="connsiteX7" fmla="*/ 5604 w 10348"/>
              <a:gd name="connsiteY7" fmla="*/ 1160 h 10987"/>
              <a:gd name="connsiteX8" fmla="*/ 5131 w 10348"/>
              <a:gd name="connsiteY8" fmla="*/ 1176 h 10987"/>
              <a:gd name="connsiteX9" fmla="*/ 4478 w 10348"/>
              <a:gd name="connsiteY9" fmla="*/ 1176 h 10987"/>
              <a:gd name="connsiteX10" fmla="*/ 3609 w 10348"/>
              <a:gd name="connsiteY10" fmla="*/ 882 h 10987"/>
              <a:gd name="connsiteX11" fmla="*/ 3391 w 10348"/>
              <a:gd name="connsiteY11" fmla="*/ 2353 h 10987"/>
              <a:gd name="connsiteX12" fmla="*/ 2305 w 10348"/>
              <a:gd name="connsiteY12" fmla="*/ 2941 h 10987"/>
              <a:gd name="connsiteX13" fmla="*/ 1870 w 10348"/>
              <a:gd name="connsiteY13" fmla="*/ 3529 h 10987"/>
              <a:gd name="connsiteX14" fmla="*/ 1218 w 10348"/>
              <a:gd name="connsiteY14" fmla="*/ 3235 h 10987"/>
              <a:gd name="connsiteX15" fmla="*/ 574 w 10348"/>
              <a:gd name="connsiteY15" fmla="*/ 2846 h 10987"/>
              <a:gd name="connsiteX16" fmla="*/ 356 w 10348"/>
              <a:gd name="connsiteY16" fmla="*/ 4706 h 10987"/>
              <a:gd name="connsiteX17" fmla="*/ 348 w 10348"/>
              <a:gd name="connsiteY17" fmla="*/ 5882 h 10987"/>
              <a:gd name="connsiteX18" fmla="*/ 0 w 10348"/>
              <a:gd name="connsiteY18" fmla="*/ 7734 h 10987"/>
              <a:gd name="connsiteX19" fmla="*/ 800 w 10348"/>
              <a:gd name="connsiteY19" fmla="*/ 8417 h 10987"/>
              <a:gd name="connsiteX20" fmla="*/ 783 w 10348"/>
              <a:gd name="connsiteY20" fmla="*/ 9706 h 10987"/>
              <a:gd name="connsiteX21" fmla="*/ 472 w 10348"/>
              <a:gd name="connsiteY21" fmla="*/ 10621 h 10987"/>
              <a:gd name="connsiteX22" fmla="*/ 1156 w 10348"/>
              <a:gd name="connsiteY22" fmla="*/ 10204 h 10987"/>
              <a:gd name="connsiteX23" fmla="*/ 2017 w 10348"/>
              <a:gd name="connsiteY23" fmla="*/ 9826 h 10987"/>
              <a:gd name="connsiteX24" fmla="*/ 3024 w 10348"/>
              <a:gd name="connsiteY24" fmla="*/ 10980 h 10987"/>
              <a:gd name="connsiteX25" fmla="*/ 4782 w 10348"/>
              <a:gd name="connsiteY25" fmla="*/ 10261 h 10987"/>
              <a:gd name="connsiteX26" fmla="*/ 5051 w 10348"/>
              <a:gd name="connsiteY26" fmla="*/ 8921 h 10987"/>
              <a:gd name="connsiteX27" fmla="*/ 5896 w 10348"/>
              <a:gd name="connsiteY27" fmla="*/ 8595 h 10987"/>
              <a:gd name="connsiteX28" fmla="*/ 7247 w 10348"/>
              <a:gd name="connsiteY28" fmla="*/ 7778 h 10987"/>
              <a:gd name="connsiteX29" fmla="*/ 7297 w 10348"/>
              <a:gd name="connsiteY29" fmla="*/ 6764 h 10987"/>
              <a:gd name="connsiteX30" fmla="*/ 7587 w 10348"/>
              <a:gd name="connsiteY30" fmla="*/ 6503 h 10987"/>
              <a:gd name="connsiteX31" fmla="*/ 7969 w 10348"/>
              <a:gd name="connsiteY31" fmla="*/ 6078 h 10987"/>
              <a:gd name="connsiteX32" fmla="*/ 8619 w 10348"/>
              <a:gd name="connsiteY32" fmla="*/ 4935 h 10987"/>
              <a:gd name="connsiteX33" fmla="*/ 8743 w 10348"/>
              <a:gd name="connsiteY33" fmla="*/ 4248 h 10987"/>
              <a:gd name="connsiteX34" fmla="*/ 9173 w 10348"/>
              <a:gd name="connsiteY34" fmla="*/ 3203 h 10987"/>
              <a:gd name="connsiteX35" fmla="*/ 8826 w 10348"/>
              <a:gd name="connsiteY35" fmla="*/ 2059 h 10987"/>
              <a:gd name="connsiteX36" fmla="*/ 10348 w 10348"/>
              <a:gd name="connsiteY36" fmla="*/ 1765 h 10987"/>
              <a:gd name="connsiteX37" fmla="*/ 9913 w 10348"/>
              <a:gd name="connsiteY37" fmla="*/ 882 h 10987"/>
              <a:gd name="connsiteX38" fmla="*/ 9574 w 10348"/>
              <a:gd name="connsiteY38" fmla="*/ 329 h 10987"/>
              <a:gd name="connsiteX0" fmla="*/ 9574 w 10348"/>
              <a:gd name="connsiteY0" fmla="*/ 329 h 10633"/>
              <a:gd name="connsiteX1" fmla="*/ 8609 w 10348"/>
              <a:gd name="connsiteY1" fmla="*/ 1176 h 10633"/>
              <a:gd name="connsiteX2" fmla="*/ 7957 w 10348"/>
              <a:gd name="connsiteY2" fmla="*/ 1176 h 10633"/>
              <a:gd name="connsiteX3" fmla="*/ 7739 w 10348"/>
              <a:gd name="connsiteY3" fmla="*/ 294 h 10633"/>
              <a:gd name="connsiteX4" fmla="*/ 7522 w 10348"/>
              <a:gd name="connsiteY4" fmla="*/ 0 h 10633"/>
              <a:gd name="connsiteX5" fmla="*/ 6870 w 10348"/>
              <a:gd name="connsiteY5" fmla="*/ 882 h 10633"/>
              <a:gd name="connsiteX6" fmla="*/ 6435 w 10348"/>
              <a:gd name="connsiteY6" fmla="*/ 1471 h 10633"/>
              <a:gd name="connsiteX7" fmla="*/ 5604 w 10348"/>
              <a:gd name="connsiteY7" fmla="*/ 1160 h 10633"/>
              <a:gd name="connsiteX8" fmla="*/ 5131 w 10348"/>
              <a:gd name="connsiteY8" fmla="*/ 1176 h 10633"/>
              <a:gd name="connsiteX9" fmla="*/ 4478 w 10348"/>
              <a:gd name="connsiteY9" fmla="*/ 1176 h 10633"/>
              <a:gd name="connsiteX10" fmla="*/ 3609 w 10348"/>
              <a:gd name="connsiteY10" fmla="*/ 882 h 10633"/>
              <a:gd name="connsiteX11" fmla="*/ 3391 w 10348"/>
              <a:gd name="connsiteY11" fmla="*/ 2353 h 10633"/>
              <a:gd name="connsiteX12" fmla="*/ 2305 w 10348"/>
              <a:gd name="connsiteY12" fmla="*/ 2941 h 10633"/>
              <a:gd name="connsiteX13" fmla="*/ 1870 w 10348"/>
              <a:gd name="connsiteY13" fmla="*/ 3529 h 10633"/>
              <a:gd name="connsiteX14" fmla="*/ 1218 w 10348"/>
              <a:gd name="connsiteY14" fmla="*/ 3235 h 10633"/>
              <a:gd name="connsiteX15" fmla="*/ 574 w 10348"/>
              <a:gd name="connsiteY15" fmla="*/ 2846 h 10633"/>
              <a:gd name="connsiteX16" fmla="*/ 356 w 10348"/>
              <a:gd name="connsiteY16" fmla="*/ 4706 h 10633"/>
              <a:gd name="connsiteX17" fmla="*/ 348 w 10348"/>
              <a:gd name="connsiteY17" fmla="*/ 5882 h 10633"/>
              <a:gd name="connsiteX18" fmla="*/ 0 w 10348"/>
              <a:gd name="connsiteY18" fmla="*/ 7734 h 10633"/>
              <a:gd name="connsiteX19" fmla="*/ 800 w 10348"/>
              <a:gd name="connsiteY19" fmla="*/ 8417 h 10633"/>
              <a:gd name="connsiteX20" fmla="*/ 783 w 10348"/>
              <a:gd name="connsiteY20" fmla="*/ 9706 h 10633"/>
              <a:gd name="connsiteX21" fmla="*/ 472 w 10348"/>
              <a:gd name="connsiteY21" fmla="*/ 10621 h 10633"/>
              <a:gd name="connsiteX22" fmla="*/ 1156 w 10348"/>
              <a:gd name="connsiteY22" fmla="*/ 10204 h 10633"/>
              <a:gd name="connsiteX23" fmla="*/ 2017 w 10348"/>
              <a:gd name="connsiteY23" fmla="*/ 9826 h 10633"/>
              <a:gd name="connsiteX24" fmla="*/ 3442 w 10348"/>
              <a:gd name="connsiteY24" fmla="*/ 10010 h 10633"/>
              <a:gd name="connsiteX25" fmla="*/ 4782 w 10348"/>
              <a:gd name="connsiteY25" fmla="*/ 10261 h 10633"/>
              <a:gd name="connsiteX26" fmla="*/ 5051 w 10348"/>
              <a:gd name="connsiteY26" fmla="*/ 8921 h 10633"/>
              <a:gd name="connsiteX27" fmla="*/ 5896 w 10348"/>
              <a:gd name="connsiteY27" fmla="*/ 8595 h 10633"/>
              <a:gd name="connsiteX28" fmla="*/ 7247 w 10348"/>
              <a:gd name="connsiteY28" fmla="*/ 7778 h 10633"/>
              <a:gd name="connsiteX29" fmla="*/ 7297 w 10348"/>
              <a:gd name="connsiteY29" fmla="*/ 6764 h 10633"/>
              <a:gd name="connsiteX30" fmla="*/ 7587 w 10348"/>
              <a:gd name="connsiteY30" fmla="*/ 6503 h 10633"/>
              <a:gd name="connsiteX31" fmla="*/ 7969 w 10348"/>
              <a:gd name="connsiteY31" fmla="*/ 6078 h 10633"/>
              <a:gd name="connsiteX32" fmla="*/ 8619 w 10348"/>
              <a:gd name="connsiteY32" fmla="*/ 4935 h 10633"/>
              <a:gd name="connsiteX33" fmla="*/ 8743 w 10348"/>
              <a:gd name="connsiteY33" fmla="*/ 4248 h 10633"/>
              <a:gd name="connsiteX34" fmla="*/ 9173 w 10348"/>
              <a:gd name="connsiteY34" fmla="*/ 3203 h 10633"/>
              <a:gd name="connsiteX35" fmla="*/ 8826 w 10348"/>
              <a:gd name="connsiteY35" fmla="*/ 2059 h 10633"/>
              <a:gd name="connsiteX36" fmla="*/ 10348 w 10348"/>
              <a:gd name="connsiteY36" fmla="*/ 1765 h 10633"/>
              <a:gd name="connsiteX37" fmla="*/ 9913 w 10348"/>
              <a:gd name="connsiteY37" fmla="*/ 882 h 10633"/>
              <a:gd name="connsiteX38" fmla="*/ 9574 w 10348"/>
              <a:gd name="connsiteY38" fmla="*/ 329 h 10633"/>
              <a:gd name="connsiteX0" fmla="*/ 9574 w 10348"/>
              <a:gd name="connsiteY0" fmla="*/ 329 h 10633"/>
              <a:gd name="connsiteX1" fmla="*/ 8609 w 10348"/>
              <a:gd name="connsiteY1" fmla="*/ 1176 h 10633"/>
              <a:gd name="connsiteX2" fmla="*/ 7957 w 10348"/>
              <a:gd name="connsiteY2" fmla="*/ 1176 h 10633"/>
              <a:gd name="connsiteX3" fmla="*/ 7739 w 10348"/>
              <a:gd name="connsiteY3" fmla="*/ 294 h 10633"/>
              <a:gd name="connsiteX4" fmla="*/ 7522 w 10348"/>
              <a:gd name="connsiteY4" fmla="*/ 0 h 10633"/>
              <a:gd name="connsiteX5" fmla="*/ 6870 w 10348"/>
              <a:gd name="connsiteY5" fmla="*/ 882 h 10633"/>
              <a:gd name="connsiteX6" fmla="*/ 6435 w 10348"/>
              <a:gd name="connsiteY6" fmla="*/ 1471 h 10633"/>
              <a:gd name="connsiteX7" fmla="*/ 5604 w 10348"/>
              <a:gd name="connsiteY7" fmla="*/ 1160 h 10633"/>
              <a:gd name="connsiteX8" fmla="*/ 5131 w 10348"/>
              <a:gd name="connsiteY8" fmla="*/ 1176 h 10633"/>
              <a:gd name="connsiteX9" fmla="*/ 4478 w 10348"/>
              <a:gd name="connsiteY9" fmla="*/ 1176 h 10633"/>
              <a:gd name="connsiteX10" fmla="*/ 3609 w 10348"/>
              <a:gd name="connsiteY10" fmla="*/ 882 h 10633"/>
              <a:gd name="connsiteX11" fmla="*/ 3391 w 10348"/>
              <a:gd name="connsiteY11" fmla="*/ 2353 h 10633"/>
              <a:gd name="connsiteX12" fmla="*/ 2305 w 10348"/>
              <a:gd name="connsiteY12" fmla="*/ 2941 h 10633"/>
              <a:gd name="connsiteX13" fmla="*/ 1870 w 10348"/>
              <a:gd name="connsiteY13" fmla="*/ 3529 h 10633"/>
              <a:gd name="connsiteX14" fmla="*/ 1218 w 10348"/>
              <a:gd name="connsiteY14" fmla="*/ 3235 h 10633"/>
              <a:gd name="connsiteX15" fmla="*/ 574 w 10348"/>
              <a:gd name="connsiteY15" fmla="*/ 2846 h 10633"/>
              <a:gd name="connsiteX16" fmla="*/ 356 w 10348"/>
              <a:gd name="connsiteY16" fmla="*/ 4706 h 10633"/>
              <a:gd name="connsiteX17" fmla="*/ 348 w 10348"/>
              <a:gd name="connsiteY17" fmla="*/ 5882 h 10633"/>
              <a:gd name="connsiteX18" fmla="*/ 0 w 10348"/>
              <a:gd name="connsiteY18" fmla="*/ 7734 h 10633"/>
              <a:gd name="connsiteX19" fmla="*/ 800 w 10348"/>
              <a:gd name="connsiteY19" fmla="*/ 8417 h 10633"/>
              <a:gd name="connsiteX20" fmla="*/ 783 w 10348"/>
              <a:gd name="connsiteY20" fmla="*/ 9706 h 10633"/>
              <a:gd name="connsiteX21" fmla="*/ 472 w 10348"/>
              <a:gd name="connsiteY21" fmla="*/ 10621 h 10633"/>
              <a:gd name="connsiteX22" fmla="*/ 1156 w 10348"/>
              <a:gd name="connsiteY22" fmla="*/ 10204 h 10633"/>
              <a:gd name="connsiteX23" fmla="*/ 2017 w 10348"/>
              <a:gd name="connsiteY23" fmla="*/ 9826 h 10633"/>
              <a:gd name="connsiteX24" fmla="*/ 3094 w 10348"/>
              <a:gd name="connsiteY24" fmla="*/ 8652 h 10633"/>
              <a:gd name="connsiteX25" fmla="*/ 4782 w 10348"/>
              <a:gd name="connsiteY25" fmla="*/ 10261 h 10633"/>
              <a:gd name="connsiteX26" fmla="*/ 5051 w 10348"/>
              <a:gd name="connsiteY26" fmla="*/ 8921 h 10633"/>
              <a:gd name="connsiteX27" fmla="*/ 5896 w 10348"/>
              <a:gd name="connsiteY27" fmla="*/ 8595 h 10633"/>
              <a:gd name="connsiteX28" fmla="*/ 7247 w 10348"/>
              <a:gd name="connsiteY28" fmla="*/ 7778 h 10633"/>
              <a:gd name="connsiteX29" fmla="*/ 7297 w 10348"/>
              <a:gd name="connsiteY29" fmla="*/ 6764 h 10633"/>
              <a:gd name="connsiteX30" fmla="*/ 7587 w 10348"/>
              <a:gd name="connsiteY30" fmla="*/ 6503 h 10633"/>
              <a:gd name="connsiteX31" fmla="*/ 7969 w 10348"/>
              <a:gd name="connsiteY31" fmla="*/ 6078 h 10633"/>
              <a:gd name="connsiteX32" fmla="*/ 8619 w 10348"/>
              <a:gd name="connsiteY32" fmla="*/ 4935 h 10633"/>
              <a:gd name="connsiteX33" fmla="*/ 8743 w 10348"/>
              <a:gd name="connsiteY33" fmla="*/ 4248 h 10633"/>
              <a:gd name="connsiteX34" fmla="*/ 9173 w 10348"/>
              <a:gd name="connsiteY34" fmla="*/ 3203 h 10633"/>
              <a:gd name="connsiteX35" fmla="*/ 8826 w 10348"/>
              <a:gd name="connsiteY35" fmla="*/ 2059 h 10633"/>
              <a:gd name="connsiteX36" fmla="*/ 10348 w 10348"/>
              <a:gd name="connsiteY36" fmla="*/ 1765 h 10633"/>
              <a:gd name="connsiteX37" fmla="*/ 9913 w 10348"/>
              <a:gd name="connsiteY37" fmla="*/ 882 h 10633"/>
              <a:gd name="connsiteX38" fmla="*/ 9574 w 10348"/>
              <a:gd name="connsiteY38" fmla="*/ 329 h 10633"/>
              <a:gd name="connsiteX0" fmla="*/ 9574 w 10348"/>
              <a:gd name="connsiteY0" fmla="*/ 329 h 10633"/>
              <a:gd name="connsiteX1" fmla="*/ 8609 w 10348"/>
              <a:gd name="connsiteY1" fmla="*/ 1176 h 10633"/>
              <a:gd name="connsiteX2" fmla="*/ 7957 w 10348"/>
              <a:gd name="connsiteY2" fmla="*/ 1176 h 10633"/>
              <a:gd name="connsiteX3" fmla="*/ 7739 w 10348"/>
              <a:gd name="connsiteY3" fmla="*/ 294 h 10633"/>
              <a:gd name="connsiteX4" fmla="*/ 7522 w 10348"/>
              <a:gd name="connsiteY4" fmla="*/ 0 h 10633"/>
              <a:gd name="connsiteX5" fmla="*/ 6870 w 10348"/>
              <a:gd name="connsiteY5" fmla="*/ 882 h 10633"/>
              <a:gd name="connsiteX6" fmla="*/ 6435 w 10348"/>
              <a:gd name="connsiteY6" fmla="*/ 1471 h 10633"/>
              <a:gd name="connsiteX7" fmla="*/ 5604 w 10348"/>
              <a:gd name="connsiteY7" fmla="*/ 1160 h 10633"/>
              <a:gd name="connsiteX8" fmla="*/ 5131 w 10348"/>
              <a:gd name="connsiteY8" fmla="*/ 1176 h 10633"/>
              <a:gd name="connsiteX9" fmla="*/ 4478 w 10348"/>
              <a:gd name="connsiteY9" fmla="*/ 1176 h 10633"/>
              <a:gd name="connsiteX10" fmla="*/ 3609 w 10348"/>
              <a:gd name="connsiteY10" fmla="*/ 882 h 10633"/>
              <a:gd name="connsiteX11" fmla="*/ 3391 w 10348"/>
              <a:gd name="connsiteY11" fmla="*/ 2353 h 10633"/>
              <a:gd name="connsiteX12" fmla="*/ 2305 w 10348"/>
              <a:gd name="connsiteY12" fmla="*/ 2941 h 10633"/>
              <a:gd name="connsiteX13" fmla="*/ 1870 w 10348"/>
              <a:gd name="connsiteY13" fmla="*/ 3529 h 10633"/>
              <a:gd name="connsiteX14" fmla="*/ 1218 w 10348"/>
              <a:gd name="connsiteY14" fmla="*/ 3235 h 10633"/>
              <a:gd name="connsiteX15" fmla="*/ 574 w 10348"/>
              <a:gd name="connsiteY15" fmla="*/ 2846 h 10633"/>
              <a:gd name="connsiteX16" fmla="*/ 356 w 10348"/>
              <a:gd name="connsiteY16" fmla="*/ 4706 h 10633"/>
              <a:gd name="connsiteX17" fmla="*/ 348 w 10348"/>
              <a:gd name="connsiteY17" fmla="*/ 5882 h 10633"/>
              <a:gd name="connsiteX18" fmla="*/ 0 w 10348"/>
              <a:gd name="connsiteY18" fmla="*/ 7734 h 10633"/>
              <a:gd name="connsiteX19" fmla="*/ 800 w 10348"/>
              <a:gd name="connsiteY19" fmla="*/ 8417 h 10633"/>
              <a:gd name="connsiteX20" fmla="*/ 783 w 10348"/>
              <a:gd name="connsiteY20" fmla="*/ 9706 h 10633"/>
              <a:gd name="connsiteX21" fmla="*/ 472 w 10348"/>
              <a:gd name="connsiteY21" fmla="*/ 10621 h 10633"/>
              <a:gd name="connsiteX22" fmla="*/ 1156 w 10348"/>
              <a:gd name="connsiteY22" fmla="*/ 10204 h 10633"/>
              <a:gd name="connsiteX23" fmla="*/ 2017 w 10348"/>
              <a:gd name="connsiteY23" fmla="*/ 9826 h 10633"/>
              <a:gd name="connsiteX24" fmla="*/ 2816 w 10348"/>
              <a:gd name="connsiteY24" fmla="*/ 9816 h 10633"/>
              <a:gd name="connsiteX25" fmla="*/ 4782 w 10348"/>
              <a:gd name="connsiteY25" fmla="*/ 10261 h 10633"/>
              <a:gd name="connsiteX26" fmla="*/ 5051 w 10348"/>
              <a:gd name="connsiteY26" fmla="*/ 8921 h 10633"/>
              <a:gd name="connsiteX27" fmla="*/ 5896 w 10348"/>
              <a:gd name="connsiteY27" fmla="*/ 8595 h 10633"/>
              <a:gd name="connsiteX28" fmla="*/ 7247 w 10348"/>
              <a:gd name="connsiteY28" fmla="*/ 7778 h 10633"/>
              <a:gd name="connsiteX29" fmla="*/ 7297 w 10348"/>
              <a:gd name="connsiteY29" fmla="*/ 6764 h 10633"/>
              <a:gd name="connsiteX30" fmla="*/ 7587 w 10348"/>
              <a:gd name="connsiteY30" fmla="*/ 6503 h 10633"/>
              <a:gd name="connsiteX31" fmla="*/ 7969 w 10348"/>
              <a:gd name="connsiteY31" fmla="*/ 6078 h 10633"/>
              <a:gd name="connsiteX32" fmla="*/ 8619 w 10348"/>
              <a:gd name="connsiteY32" fmla="*/ 4935 h 10633"/>
              <a:gd name="connsiteX33" fmla="*/ 8743 w 10348"/>
              <a:gd name="connsiteY33" fmla="*/ 4248 h 10633"/>
              <a:gd name="connsiteX34" fmla="*/ 9173 w 10348"/>
              <a:gd name="connsiteY34" fmla="*/ 3203 h 10633"/>
              <a:gd name="connsiteX35" fmla="*/ 8826 w 10348"/>
              <a:gd name="connsiteY35" fmla="*/ 2059 h 10633"/>
              <a:gd name="connsiteX36" fmla="*/ 10348 w 10348"/>
              <a:gd name="connsiteY36" fmla="*/ 1765 h 10633"/>
              <a:gd name="connsiteX37" fmla="*/ 9913 w 10348"/>
              <a:gd name="connsiteY37" fmla="*/ 882 h 10633"/>
              <a:gd name="connsiteX38" fmla="*/ 9574 w 10348"/>
              <a:gd name="connsiteY38" fmla="*/ 329 h 10633"/>
              <a:gd name="connsiteX0" fmla="*/ 9574 w 10348"/>
              <a:gd name="connsiteY0" fmla="*/ 329 h 10857"/>
              <a:gd name="connsiteX1" fmla="*/ 8609 w 10348"/>
              <a:gd name="connsiteY1" fmla="*/ 1176 h 10857"/>
              <a:gd name="connsiteX2" fmla="*/ 7957 w 10348"/>
              <a:gd name="connsiteY2" fmla="*/ 1176 h 10857"/>
              <a:gd name="connsiteX3" fmla="*/ 7739 w 10348"/>
              <a:gd name="connsiteY3" fmla="*/ 294 h 10857"/>
              <a:gd name="connsiteX4" fmla="*/ 7522 w 10348"/>
              <a:gd name="connsiteY4" fmla="*/ 0 h 10857"/>
              <a:gd name="connsiteX5" fmla="*/ 6870 w 10348"/>
              <a:gd name="connsiteY5" fmla="*/ 882 h 10857"/>
              <a:gd name="connsiteX6" fmla="*/ 6435 w 10348"/>
              <a:gd name="connsiteY6" fmla="*/ 1471 h 10857"/>
              <a:gd name="connsiteX7" fmla="*/ 5604 w 10348"/>
              <a:gd name="connsiteY7" fmla="*/ 1160 h 10857"/>
              <a:gd name="connsiteX8" fmla="*/ 5131 w 10348"/>
              <a:gd name="connsiteY8" fmla="*/ 1176 h 10857"/>
              <a:gd name="connsiteX9" fmla="*/ 4478 w 10348"/>
              <a:gd name="connsiteY9" fmla="*/ 1176 h 10857"/>
              <a:gd name="connsiteX10" fmla="*/ 3609 w 10348"/>
              <a:gd name="connsiteY10" fmla="*/ 882 h 10857"/>
              <a:gd name="connsiteX11" fmla="*/ 3391 w 10348"/>
              <a:gd name="connsiteY11" fmla="*/ 2353 h 10857"/>
              <a:gd name="connsiteX12" fmla="*/ 2305 w 10348"/>
              <a:gd name="connsiteY12" fmla="*/ 2941 h 10857"/>
              <a:gd name="connsiteX13" fmla="*/ 1870 w 10348"/>
              <a:gd name="connsiteY13" fmla="*/ 3529 h 10857"/>
              <a:gd name="connsiteX14" fmla="*/ 1218 w 10348"/>
              <a:gd name="connsiteY14" fmla="*/ 3235 h 10857"/>
              <a:gd name="connsiteX15" fmla="*/ 574 w 10348"/>
              <a:gd name="connsiteY15" fmla="*/ 2846 h 10857"/>
              <a:gd name="connsiteX16" fmla="*/ 356 w 10348"/>
              <a:gd name="connsiteY16" fmla="*/ 4706 h 10857"/>
              <a:gd name="connsiteX17" fmla="*/ 348 w 10348"/>
              <a:gd name="connsiteY17" fmla="*/ 5882 h 10857"/>
              <a:gd name="connsiteX18" fmla="*/ 0 w 10348"/>
              <a:gd name="connsiteY18" fmla="*/ 7734 h 10857"/>
              <a:gd name="connsiteX19" fmla="*/ 800 w 10348"/>
              <a:gd name="connsiteY19" fmla="*/ 8417 h 10857"/>
              <a:gd name="connsiteX20" fmla="*/ 783 w 10348"/>
              <a:gd name="connsiteY20" fmla="*/ 9706 h 10857"/>
              <a:gd name="connsiteX21" fmla="*/ 472 w 10348"/>
              <a:gd name="connsiteY21" fmla="*/ 10621 h 10857"/>
              <a:gd name="connsiteX22" fmla="*/ 1156 w 10348"/>
              <a:gd name="connsiteY22" fmla="*/ 10204 h 10857"/>
              <a:gd name="connsiteX23" fmla="*/ 2017 w 10348"/>
              <a:gd name="connsiteY23" fmla="*/ 9826 h 10857"/>
              <a:gd name="connsiteX24" fmla="*/ 2816 w 10348"/>
              <a:gd name="connsiteY24" fmla="*/ 9816 h 10857"/>
              <a:gd name="connsiteX25" fmla="*/ 4016 w 10348"/>
              <a:gd name="connsiteY25" fmla="*/ 10843 h 10857"/>
              <a:gd name="connsiteX26" fmla="*/ 5051 w 10348"/>
              <a:gd name="connsiteY26" fmla="*/ 8921 h 10857"/>
              <a:gd name="connsiteX27" fmla="*/ 5896 w 10348"/>
              <a:gd name="connsiteY27" fmla="*/ 8595 h 10857"/>
              <a:gd name="connsiteX28" fmla="*/ 7247 w 10348"/>
              <a:gd name="connsiteY28" fmla="*/ 7778 h 10857"/>
              <a:gd name="connsiteX29" fmla="*/ 7297 w 10348"/>
              <a:gd name="connsiteY29" fmla="*/ 6764 h 10857"/>
              <a:gd name="connsiteX30" fmla="*/ 7587 w 10348"/>
              <a:gd name="connsiteY30" fmla="*/ 6503 h 10857"/>
              <a:gd name="connsiteX31" fmla="*/ 7969 w 10348"/>
              <a:gd name="connsiteY31" fmla="*/ 6078 h 10857"/>
              <a:gd name="connsiteX32" fmla="*/ 8619 w 10348"/>
              <a:gd name="connsiteY32" fmla="*/ 4935 h 10857"/>
              <a:gd name="connsiteX33" fmla="*/ 8743 w 10348"/>
              <a:gd name="connsiteY33" fmla="*/ 4248 h 10857"/>
              <a:gd name="connsiteX34" fmla="*/ 9173 w 10348"/>
              <a:gd name="connsiteY34" fmla="*/ 3203 h 10857"/>
              <a:gd name="connsiteX35" fmla="*/ 8826 w 10348"/>
              <a:gd name="connsiteY35" fmla="*/ 2059 h 10857"/>
              <a:gd name="connsiteX36" fmla="*/ 10348 w 10348"/>
              <a:gd name="connsiteY36" fmla="*/ 1765 h 10857"/>
              <a:gd name="connsiteX37" fmla="*/ 9913 w 10348"/>
              <a:gd name="connsiteY37" fmla="*/ 882 h 10857"/>
              <a:gd name="connsiteX38" fmla="*/ 9574 w 10348"/>
              <a:gd name="connsiteY38" fmla="*/ 329 h 10857"/>
              <a:gd name="connsiteX0" fmla="*/ 9574 w 10348"/>
              <a:gd name="connsiteY0" fmla="*/ 329 h 11549"/>
              <a:gd name="connsiteX1" fmla="*/ 8609 w 10348"/>
              <a:gd name="connsiteY1" fmla="*/ 1176 h 11549"/>
              <a:gd name="connsiteX2" fmla="*/ 7957 w 10348"/>
              <a:gd name="connsiteY2" fmla="*/ 1176 h 11549"/>
              <a:gd name="connsiteX3" fmla="*/ 7739 w 10348"/>
              <a:gd name="connsiteY3" fmla="*/ 294 h 11549"/>
              <a:gd name="connsiteX4" fmla="*/ 7522 w 10348"/>
              <a:gd name="connsiteY4" fmla="*/ 0 h 11549"/>
              <a:gd name="connsiteX5" fmla="*/ 6870 w 10348"/>
              <a:gd name="connsiteY5" fmla="*/ 882 h 11549"/>
              <a:gd name="connsiteX6" fmla="*/ 6435 w 10348"/>
              <a:gd name="connsiteY6" fmla="*/ 1471 h 11549"/>
              <a:gd name="connsiteX7" fmla="*/ 5604 w 10348"/>
              <a:gd name="connsiteY7" fmla="*/ 1160 h 11549"/>
              <a:gd name="connsiteX8" fmla="*/ 5131 w 10348"/>
              <a:gd name="connsiteY8" fmla="*/ 1176 h 11549"/>
              <a:gd name="connsiteX9" fmla="*/ 4478 w 10348"/>
              <a:gd name="connsiteY9" fmla="*/ 1176 h 11549"/>
              <a:gd name="connsiteX10" fmla="*/ 3609 w 10348"/>
              <a:gd name="connsiteY10" fmla="*/ 882 h 11549"/>
              <a:gd name="connsiteX11" fmla="*/ 3391 w 10348"/>
              <a:gd name="connsiteY11" fmla="*/ 2353 h 11549"/>
              <a:gd name="connsiteX12" fmla="*/ 2305 w 10348"/>
              <a:gd name="connsiteY12" fmla="*/ 2941 h 11549"/>
              <a:gd name="connsiteX13" fmla="*/ 1870 w 10348"/>
              <a:gd name="connsiteY13" fmla="*/ 3529 h 11549"/>
              <a:gd name="connsiteX14" fmla="*/ 1218 w 10348"/>
              <a:gd name="connsiteY14" fmla="*/ 3235 h 11549"/>
              <a:gd name="connsiteX15" fmla="*/ 574 w 10348"/>
              <a:gd name="connsiteY15" fmla="*/ 2846 h 11549"/>
              <a:gd name="connsiteX16" fmla="*/ 356 w 10348"/>
              <a:gd name="connsiteY16" fmla="*/ 4706 h 11549"/>
              <a:gd name="connsiteX17" fmla="*/ 348 w 10348"/>
              <a:gd name="connsiteY17" fmla="*/ 5882 h 11549"/>
              <a:gd name="connsiteX18" fmla="*/ 0 w 10348"/>
              <a:gd name="connsiteY18" fmla="*/ 7734 h 11549"/>
              <a:gd name="connsiteX19" fmla="*/ 800 w 10348"/>
              <a:gd name="connsiteY19" fmla="*/ 8417 h 11549"/>
              <a:gd name="connsiteX20" fmla="*/ 783 w 10348"/>
              <a:gd name="connsiteY20" fmla="*/ 9706 h 11549"/>
              <a:gd name="connsiteX21" fmla="*/ 472 w 10348"/>
              <a:gd name="connsiteY21" fmla="*/ 10621 h 11549"/>
              <a:gd name="connsiteX22" fmla="*/ 1156 w 10348"/>
              <a:gd name="connsiteY22" fmla="*/ 10204 h 11549"/>
              <a:gd name="connsiteX23" fmla="*/ 2017 w 10348"/>
              <a:gd name="connsiteY23" fmla="*/ 9826 h 11549"/>
              <a:gd name="connsiteX24" fmla="*/ 2816 w 10348"/>
              <a:gd name="connsiteY24" fmla="*/ 9816 h 11549"/>
              <a:gd name="connsiteX25" fmla="*/ 4016 w 10348"/>
              <a:gd name="connsiteY25" fmla="*/ 10843 h 11549"/>
              <a:gd name="connsiteX26" fmla="*/ 5121 w 10348"/>
              <a:gd name="connsiteY26" fmla="*/ 11442 h 11549"/>
              <a:gd name="connsiteX27" fmla="*/ 5896 w 10348"/>
              <a:gd name="connsiteY27" fmla="*/ 8595 h 11549"/>
              <a:gd name="connsiteX28" fmla="*/ 7247 w 10348"/>
              <a:gd name="connsiteY28" fmla="*/ 7778 h 11549"/>
              <a:gd name="connsiteX29" fmla="*/ 7297 w 10348"/>
              <a:gd name="connsiteY29" fmla="*/ 6764 h 11549"/>
              <a:gd name="connsiteX30" fmla="*/ 7587 w 10348"/>
              <a:gd name="connsiteY30" fmla="*/ 6503 h 11549"/>
              <a:gd name="connsiteX31" fmla="*/ 7969 w 10348"/>
              <a:gd name="connsiteY31" fmla="*/ 6078 h 11549"/>
              <a:gd name="connsiteX32" fmla="*/ 8619 w 10348"/>
              <a:gd name="connsiteY32" fmla="*/ 4935 h 11549"/>
              <a:gd name="connsiteX33" fmla="*/ 8743 w 10348"/>
              <a:gd name="connsiteY33" fmla="*/ 4248 h 11549"/>
              <a:gd name="connsiteX34" fmla="*/ 9173 w 10348"/>
              <a:gd name="connsiteY34" fmla="*/ 3203 h 11549"/>
              <a:gd name="connsiteX35" fmla="*/ 8826 w 10348"/>
              <a:gd name="connsiteY35" fmla="*/ 2059 h 11549"/>
              <a:gd name="connsiteX36" fmla="*/ 10348 w 10348"/>
              <a:gd name="connsiteY36" fmla="*/ 1765 h 11549"/>
              <a:gd name="connsiteX37" fmla="*/ 9913 w 10348"/>
              <a:gd name="connsiteY37" fmla="*/ 882 h 11549"/>
              <a:gd name="connsiteX38" fmla="*/ 9574 w 10348"/>
              <a:gd name="connsiteY38" fmla="*/ 329 h 11549"/>
              <a:gd name="connsiteX0" fmla="*/ 9574 w 10348"/>
              <a:gd name="connsiteY0" fmla="*/ 329 h 11911"/>
              <a:gd name="connsiteX1" fmla="*/ 8609 w 10348"/>
              <a:gd name="connsiteY1" fmla="*/ 1176 h 11911"/>
              <a:gd name="connsiteX2" fmla="*/ 7957 w 10348"/>
              <a:gd name="connsiteY2" fmla="*/ 1176 h 11911"/>
              <a:gd name="connsiteX3" fmla="*/ 7739 w 10348"/>
              <a:gd name="connsiteY3" fmla="*/ 294 h 11911"/>
              <a:gd name="connsiteX4" fmla="*/ 7522 w 10348"/>
              <a:gd name="connsiteY4" fmla="*/ 0 h 11911"/>
              <a:gd name="connsiteX5" fmla="*/ 6870 w 10348"/>
              <a:gd name="connsiteY5" fmla="*/ 882 h 11911"/>
              <a:gd name="connsiteX6" fmla="*/ 6435 w 10348"/>
              <a:gd name="connsiteY6" fmla="*/ 1471 h 11911"/>
              <a:gd name="connsiteX7" fmla="*/ 5604 w 10348"/>
              <a:gd name="connsiteY7" fmla="*/ 1160 h 11911"/>
              <a:gd name="connsiteX8" fmla="*/ 5131 w 10348"/>
              <a:gd name="connsiteY8" fmla="*/ 1176 h 11911"/>
              <a:gd name="connsiteX9" fmla="*/ 4478 w 10348"/>
              <a:gd name="connsiteY9" fmla="*/ 1176 h 11911"/>
              <a:gd name="connsiteX10" fmla="*/ 3609 w 10348"/>
              <a:gd name="connsiteY10" fmla="*/ 882 h 11911"/>
              <a:gd name="connsiteX11" fmla="*/ 3391 w 10348"/>
              <a:gd name="connsiteY11" fmla="*/ 2353 h 11911"/>
              <a:gd name="connsiteX12" fmla="*/ 2305 w 10348"/>
              <a:gd name="connsiteY12" fmla="*/ 2941 h 11911"/>
              <a:gd name="connsiteX13" fmla="*/ 1870 w 10348"/>
              <a:gd name="connsiteY13" fmla="*/ 3529 h 11911"/>
              <a:gd name="connsiteX14" fmla="*/ 1218 w 10348"/>
              <a:gd name="connsiteY14" fmla="*/ 3235 h 11911"/>
              <a:gd name="connsiteX15" fmla="*/ 574 w 10348"/>
              <a:gd name="connsiteY15" fmla="*/ 2846 h 11911"/>
              <a:gd name="connsiteX16" fmla="*/ 356 w 10348"/>
              <a:gd name="connsiteY16" fmla="*/ 4706 h 11911"/>
              <a:gd name="connsiteX17" fmla="*/ 348 w 10348"/>
              <a:gd name="connsiteY17" fmla="*/ 5882 h 11911"/>
              <a:gd name="connsiteX18" fmla="*/ 0 w 10348"/>
              <a:gd name="connsiteY18" fmla="*/ 7734 h 11911"/>
              <a:gd name="connsiteX19" fmla="*/ 800 w 10348"/>
              <a:gd name="connsiteY19" fmla="*/ 8417 h 11911"/>
              <a:gd name="connsiteX20" fmla="*/ 783 w 10348"/>
              <a:gd name="connsiteY20" fmla="*/ 9706 h 11911"/>
              <a:gd name="connsiteX21" fmla="*/ 472 w 10348"/>
              <a:gd name="connsiteY21" fmla="*/ 10621 h 11911"/>
              <a:gd name="connsiteX22" fmla="*/ 1156 w 10348"/>
              <a:gd name="connsiteY22" fmla="*/ 10204 h 11911"/>
              <a:gd name="connsiteX23" fmla="*/ 2017 w 10348"/>
              <a:gd name="connsiteY23" fmla="*/ 9826 h 11911"/>
              <a:gd name="connsiteX24" fmla="*/ 2816 w 10348"/>
              <a:gd name="connsiteY24" fmla="*/ 9816 h 11911"/>
              <a:gd name="connsiteX25" fmla="*/ 4016 w 10348"/>
              <a:gd name="connsiteY25" fmla="*/ 10843 h 11911"/>
              <a:gd name="connsiteX26" fmla="*/ 5469 w 10348"/>
              <a:gd name="connsiteY26" fmla="*/ 11830 h 11911"/>
              <a:gd name="connsiteX27" fmla="*/ 5896 w 10348"/>
              <a:gd name="connsiteY27" fmla="*/ 8595 h 11911"/>
              <a:gd name="connsiteX28" fmla="*/ 7247 w 10348"/>
              <a:gd name="connsiteY28" fmla="*/ 7778 h 11911"/>
              <a:gd name="connsiteX29" fmla="*/ 7297 w 10348"/>
              <a:gd name="connsiteY29" fmla="*/ 6764 h 11911"/>
              <a:gd name="connsiteX30" fmla="*/ 7587 w 10348"/>
              <a:gd name="connsiteY30" fmla="*/ 6503 h 11911"/>
              <a:gd name="connsiteX31" fmla="*/ 7969 w 10348"/>
              <a:gd name="connsiteY31" fmla="*/ 6078 h 11911"/>
              <a:gd name="connsiteX32" fmla="*/ 8619 w 10348"/>
              <a:gd name="connsiteY32" fmla="*/ 4935 h 11911"/>
              <a:gd name="connsiteX33" fmla="*/ 8743 w 10348"/>
              <a:gd name="connsiteY33" fmla="*/ 4248 h 11911"/>
              <a:gd name="connsiteX34" fmla="*/ 9173 w 10348"/>
              <a:gd name="connsiteY34" fmla="*/ 3203 h 11911"/>
              <a:gd name="connsiteX35" fmla="*/ 8826 w 10348"/>
              <a:gd name="connsiteY35" fmla="*/ 2059 h 11911"/>
              <a:gd name="connsiteX36" fmla="*/ 10348 w 10348"/>
              <a:gd name="connsiteY36" fmla="*/ 1765 h 11911"/>
              <a:gd name="connsiteX37" fmla="*/ 9913 w 10348"/>
              <a:gd name="connsiteY37" fmla="*/ 882 h 11911"/>
              <a:gd name="connsiteX38" fmla="*/ 9574 w 10348"/>
              <a:gd name="connsiteY38" fmla="*/ 329 h 11911"/>
              <a:gd name="connsiteX0" fmla="*/ 9574 w 10348"/>
              <a:gd name="connsiteY0" fmla="*/ 329 h 12956"/>
              <a:gd name="connsiteX1" fmla="*/ 8609 w 10348"/>
              <a:gd name="connsiteY1" fmla="*/ 1176 h 12956"/>
              <a:gd name="connsiteX2" fmla="*/ 7957 w 10348"/>
              <a:gd name="connsiteY2" fmla="*/ 1176 h 12956"/>
              <a:gd name="connsiteX3" fmla="*/ 7739 w 10348"/>
              <a:gd name="connsiteY3" fmla="*/ 294 h 12956"/>
              <a:gd name="connsiteX4" fmla="*/ 7522 w 10348"/>
              <a:gd name="connsiteY4" fmla="*/ 0 h 12956"/>
              <a:gd name="connsiteX5" fmla="*/ 6870 w 10348"/>
              <a:gd name="connsiteY5" fmla="*/ 882 h 12956"/>
              <a:gd name="connsiteX6" fmla="*/ 6435 w 10348"/>
              <a:gd name="connsiteY6" fmla="*/ 1471 h 12956"/>
              <a:gd name="connsiteX7" fmla="*/ 5604 w 10348"/>
              <a:gd name="connsiteY7" fmla="*/ 1160 h 12956"/>
              <a:gd name="connsiteX8" fmla="*/ 5131 w 10348"/>
              <a:gd name="connsiteY8" fmla="*/ 1176 h 12956"/>
              <a:gd name="connsiteX9" fmla="*/ 4478 w 10348"/>
              <a:gd name="connsiteY9" fmla="*/ 1176 h 12956"/>
              <a:gd name="connsiteX10" fmla="*/ 3609 w 10348"/>
              <a:gd name="connsiteY10" fmla="*/ 882 h 12956"/>
              <a:gd name="connsiteX11" fmla="*/ 3391 w 10348"/>
              <a:gd name="connsiteY11" fmla="*/ 2353 h 12956"/>
              <a:gd name="connsiteX12" fmla="*/ 2305 w 10348"/>
              <a:gd name="connsiteY12" fmla="*/ 2941 h 12956"/>
              <a:gd name="connsiteX13" fmla="*/ 1870 w 10348"/>
              <a:gd name="connsiteY13" fmla="*/ 3529 h 12956"/>
              <a:gd name="connsiteX14" fmla="*/ 1218 w 10348"/>
              <a:gd name="connsiteY14" fmla="*/ 3235 h 12956"/>
              <a:gd name="connsiteX15" fmla="*/ 574 w 10348"/>
              <a:gd name="connsiteY15" fmla="*/ 2846 h 12956"/>
              <a:gd name="connsiteX16" fmla="*/ 356 w 10348"/>
              <a:gd name="connsiteY16" fmla="*/ 4706 h 12956"/>
              <a:gd name="connsiteX17" fmla="*/ 348 w 10348"/>
              <a:gd name="connsiteY17" fmla="*/ 5882 h 12956"/>
              <a:gd name="connsiteX18" fmla="*/ 0 w 10348"/>
              <a:gd name="connsiteY18" fmla="*/ 7734 h 12956"/>
              <a:gd name="connsiteX19" fmla="*/ 800 w 10348"/>
              <a:gd name="connsiteY19" fmla="*/ 8417 h 12956"/>
              <a:gd name="connsiteX20" fmla="*/ 783 w 10348"/>
              <a:gd name="connsiteY20" fmla="*/ 9706 h 12956"/>
              <a:gd name="connsiteX21" fmla="*/ 472 w 10348"/>
              <a:gd name="connsiteY21" fmla="*/ 10621 h 12956"/>
              <a:gd name="connsiteX22" fmla="*/ 1156 w 10348"/>
              <a:gd name="connsiteY22" fmla="*/ 10204 h 12956"/>
              <a:gd name="connsiteX23" fmla="*/ 2017 w 10348"/>
              <a:gd name="connsiteY23" fmla="*/ 9826 h 12956"/>
              <a:gd name="connsiteX24" fmla="*/ 2816 w 10348"/>
              <a:gd name="connsiteY24" fmla="*/ 9816 h 12956"/>
              <a:gd name="connsiteX25" fmla="*/ 4016 w 10348"/>
              <a:gd name="connsiteY25" fmla="*/ 10843 h 12956"/>
              <a:gd name="connsiteX26" fmla="*/ 5469 w 10348"/>
              <a:gd name="connsiteY26" fmla="*/ 11830 h 12956"/>
              <a:gd name="connsiteX27" fmla="*/ 5478 w 10348"/>
              <a:gd name="connsiteY27" fmla="*/ 12764 h 12956"/>
              <a:gd name="connsiteX28" fmla="*/ 7247 w 10348"/>
              <a:gd name="connsiteY28" fmla="*/ 7778 h 12956"/>
              <a:gd name="connsiteX29" fmla="*/ 7297 w 10348"/>
              <a:gd name="connsiteY29" fmla="*/ 6764 h 12956"/>
              <a:gd name="connsiteX30" fmla="*/ 7587 w 10348"/>
              <a:gd name="connsiteY30" fmla="*/ 6503 h 12956"/>
              <a:gd name="connsiteX31" fmla="*/ 7969 w 10348"/>
              <a:gd name="connsiteY31" fmla="*/ 6078 h 12956"/>
              <a:gd name="connsiteX32" fmla="*/ 8619 w 10348"/>
              <a:gd name="connsiteY32" fmla="*/ 4935 h 12956"/>
              <a:gd name="connsiteX33" fmla="*/ 8743 w 10348"/>
              <a:gd name="connsiteY33" fmla="*/ 4248 h 12956"/>
              <a:gd name="connsiteX34" fmla="*/ 9173 w 10348"/>
              <a:gd name="connsiteY34" fmla="*/ 3203 h 12956"/>
              <a:gd name="connsiteX35" fmla="*/ 8826 w 10348"/>
              <a:gd name="connsiteY35" fmla="*/ 2059 h 12956"/>
              <a:gd name="connsiteX36" fmla="*/ 10348 w 10348"/>
              <a:gd name="connsiteY36" fmla="*/ 1765 h 12956"/>
              <a:gd name="connsiteX37" fmla="*/ 9913 w 10348"/>
              <a:gd name="connsiteY37" fmla="*/ 882 h 12956"/>
              <a:gd name="connsiteX38" fmla="*/ 9574 w 10348"/>
              <a:gd name="connsiteY38" fmla="*/ 329 h 12956"/>
              <a:gd name="connsiteX0" fmla="*/ 9574 w 10348"/>
              <a:gd name="connsiteY0" fmla="*/ 329 h 13761"/>
              <a:gd name="connsiteX1" fmla="*/ 8609 w 10348"/>
              <a:gd name="connsiteY1" fmla="*/ 1176 h 13761"/>
              <a:gd name="connsiteX2" fmla="*/ 7957 w 10348"/>
              <a:gd name="connsiteY2" fmla="*/ 1176 h 13761"/>
              <a:gd name="connsiteX3" fmla="*/ 7739 w 10348"/>
              <a:gd name="connsiteY3" fmla="*/ 294 h 13761"/>
              <a:gd name="connsiteX4" fmla="*/ 7522 w 10348"/>
              <a:gd name="connsiteY4" fmla="*/ 0 h 13761"/>
              <a:gd name="connsiteX5" fmla="*/ 6870 w 10348"/>
              <a:gd name="connsiteY5" fmla="*/ 882 h 13761"/>
              <a:gd name="connsiteX6" fmla="*/ 6435 w 10348"/>
              <a:gd name="connsiteY6" fmla="*/ 1471 h 13761"/>
              <a:gd name="connsiteX7" fmla="*/ 5604 w 10348"/>
              <a:gd name="connsiteY7" fmla="*/ 1160 h 13761"/>
              <a:gd name="connsiteX8" fmla="*/ 5131 w 10348"/>
              <a:gd name="connsiteY8" fmla="*/ 1176 h 13761"/>
              <a:gd name="connsiteX9" fmla="*/ 4478 w 10348"/>
              <a:gd name="connsiteY9" fmla="*/ 1176 h 13761"/>
              <a:gd name="connsiteX10" fmla="*/ 3609 w 10348"/>
              <a:gd name="connsiteY10" fmla="*/ 882 h 13761"/>
              <a:gd name="connsiteX11" fmla="*/ 3391 w 10348"/>
              <a:gd name="connsiteY11" fmla="*/ 2353 h 13761"/>
              <a:gd name="connsiteX12" fmla="*/ 2305 w 10348"/>
              <a:gd name="connsiteY12" fmla="*/ 2941 h 13761"/>
              <a:gd name="connsiteX13" fmla="*/ 1870 w 10348"/>
              <a:gd name="connsiteY13" fmla="*/ 3529 h 13761"/>
              <a:gd name="connsiteX14" fmla="*/ 1218 w 10348"/>
              <a:gd name="connsiteY14" fmla="*/ 3235 h 13761"/>
              <a:gd name="connsiteX15" fmla="*/ 574 w 10348"/>
              <a:gd name="connsiteY15" fmla="*/ 2846 h 13761"/>
              <a:gd name="connsiteX16" fmla="*/ 356 w 10348"/>
              <a:gd name="connsiteY16" fmla="*/ 4706 h 13761"/>
              <a:gd name="connsiteX17" fmla="*/ 348 w 10348"/>
              <a:gd name="connsiteY17" fmla="*/ 5882 h 13761"/>
              <a:gd name="connsiteX18" fmla="*/ 0 w 10348"/>
              <a:gd name="connsiteY18" fmla="*/ 7734 h 13761"/>
              <a:gd name="connsiteX19" fmla="*/ 800 w 10348"/>
              <a:gd name="connsiteY19" fmla="*/ 8417 h 13761"/>
              <a:gd name="connsiteX20" fmla="*/ 783 w 10348"/>
              <a:gd name="connsiteY20" fmla="*/ 9706 h 13761"/>
              <a:gd name="connsiteX21" fmla="*/ 472 w 10348"/>
              <a:gd name="connsiteY21" fmla="*/ 10621 h 13761"/>
              <a:gd name="connsiteX22" fmla="*/ 1156 w 10348"/>
              <a:gd name="connsiteY22" fmla="*/ 10204 h 13761"/>
              <a:gd name="connsiteX23" fmla="*/ 2017 w 10348"/>
              <a:gd name="connsiteY23" fmla="*/ 9826 h 13761"/>
              <a:gd name="connsiteX24" fmla="*/ 2816 w 10348"/>
              <a:gd name="connsiteY24" fmla="*/ 9816 h 13761"/>
              <a:gd name="connsiteX25" fmla="*/ 4016 w 10348"/>
              <a:gd name="connsiteY25" fmla="*/ 10843 h 13761"/>
              <a:gd name="connsiteX26" fmla="*/ 5469 w 10348"/>
              <a:gd name="connsiteY26" fmla="*/ 11830 h 13761"/>
              <a:gd name="connsiteX27" fmla="*/ 5478 w 10348"/>
              <a:gd name="connsiteY27" fmla="*/ 12764 h 13761"/>
              <a:gd name="connsiteX28" fmla="*/ 6829 w 10348"/>
              <a:gd name="connsiteY28" fmla="*/ 13402 h 13761"/>
              <a:gd name="connsiteX29" fmla="*/ 7297 w 10348"/>
              <a:gd name="connsiteY29" fmla="*/ 6764 h 13761"/>
              <a:gd name="connsiteX30" fmla="*/ 7587 w 10348"/>
              <a:gd name="connsiteY30" fmla="*/ 6503 h 13761"/>
              <a:gd name="connsiteX31" fmla="*/ 7969 w 10348"/>
              <a:gd name="connsiteY31" fmla="*/ 6078 h 13761"/>
              <a:gd name="connsiteX32" fmla="*/ 8619 w 10348"/>
              <a:gd name="connsiteY32" fmla="*/ 4935 h 13761"/>
              <a:gd name="connsiteX33" fmla="*/ 8743 w 10348"/>
              <a:gd name="connsiteY33" fmla="*/ 4248 h 13761"/>
              <a:gd name="connsiteX34" fmla="*/ 9173 w 10348"/>
              <a:gd name="connsiteY34" fmla="*/ 3203 h 13761"/>
              <a:gd name="connsiteX35" fmla="*/ 8826 w 10348"/>
              <a:gd name="connsiteY35" fmla="*/ 2059 h 13761"/>
              <a:gd name="connsiteX36" fmla="*/ 10348 w 10348"/>
              <a:gd name="connsiteY36" fmla="*/ 1765 h 13761"/>
              <a:gd name="connsiteX37" fmla="*/ 9913 w 10348"/>
              <a:gd name="connsiteY37" fmla="*/ 882 h 13761"/>
              <a:gd name="connsiteX38" fmla="*/ 9574 w 10348"/>
              <a:gd name="connsiteY38" fmla="*/ 329 h 13761"/>
              <a:gd name="connsiteX0" fmla="*/ 9574 w 10348"/>
              <a:gd name="connsiteY0" fmla="*/ 329 h 13402"/>
              <a:gd name="connsiteX1" fmla="*/ 8609 w 10348"/>
              <a:gd name="connsiteY1" fmla="*/ 1176 h 13402"/>
              <a:gd name="connsiteX2" fmla="*/ 7957 w 10348"/>
              <a:gd name="connsiteY2" fmla="*/ 1176 h 13402"/>
              <a:gd name="connsiteX3" fmla="*/ 7739 w 10348"/>
              <a:gd name="connsiteY3" fmla="*/ 294 h 13402"/>
              <a:gd name="connsiteX4" fmla="*/ 7522 w 10348"/>
              <a:gd name="connsiteY4" fmla="*/ 0 h 13402"/>
              <a:gd name="connsiteX5" fmla="*/ 6870 w 10348"/>
              <a:gd name="connsiteY5" fmla="*/ 882 h 13402"/>
              <a:gd name="connsiteX6" fmla="*/ 6435 w 10348"/>
              <a:gd name="connsiteY6" fmla="*/ 1471 h 13402"/>
              <a:gd name="connsiteX7" fmla="*/ 5604 w 10348"/>
              <a:gd name="connsiteY7" fmla="*/ 1160 h 13402"/>
              <a:gd name="connsiteX8" fmla="*/ 5131 w 10348"/>
              <a:gd name="connsiteY8" fmla="*/ 1176 h 13402"/>
              <a:gd name="connsiteX9" fmla="*/ 4478 w 10348"/>
              <a:gd name="connsiteY9" fmla="*/ 1176 h 13402"/>
              <a:gd name="connsiteX10" fmla="*/ 3609 w 10348"/>
              <a:gd name="connsiteY10" fmla="*/ 882 h 13402"/>
              <a:gd name="connsiteX11" fmla="*/ 3391 w 10348"/>
              <a:gd name="connsiteY11" fmla="*/ 2353 h 13402"/>
              <a:gd name="connsiteX12" fmla="*/ 2305 w 10348"/>
              <a:gd name="connsiteY12" fmla="*/ 2941 h 13402"/>
              <a:gd name="connsiteX13" fmla="*/ 1870 w 10348"/>
              <a:gd name="connsiteY13" fmla="*/ 3529 h 13402"/>
              <a:gd name="connsiteX14" fmla="*/ 1218 w 10348"/>
              <a:gd name="connsiteY14" fmla="*/ 3235 h 13402"/>
              <a:gd name="connsiteX15" fmla="*/ 574 w 10348"/>
              <a:gd name="connsiteY15" fmla="*/ 2846 h 13402"/>
              <a:gd name="connsiteX16" fmla="*/ 356 w 10348"/>
              <a:gd name="connsiteY16" fmla="*/ 4706 h 13402"/>
              <a:gd name="connsiteX17" fmla="*/ 348 w 10348"/>
              <a:gd name="connsiteY17" fmla="*/ 5882 h 13402"/>
              <a:gd name="connsiteX18" fmla="*/ 0 w 10348"/>
              <a:gd name="connsiteY18" fmla="*/ 7734 h 13402"/>
              <a:gd name="connsiteX19" fmla="*/ 800 w 10348"/>
              <a:gd name="connsiteY19" fmla="*/ 8417 h 13402"/>
              <a:gd name="connsiteX20" fmla="*/ 783 w 10348"/>
              <a:gd name="connsiteY20" fmla="*/ 9706 h 13402"/>
              <a:gd name="connsiteX21" fmla="*/ 472 w 10348"/>
              <a:gd name="connsiteY21" fmla="*/ 10621 h 13402"/>
              <a:gd name="connsiteX22" fmla="*/ 1156 w 10348"/>
              <a:gd name="connsiteY22" fmla="*/ 10204 h 13402"/>
              <a:gd name="connsiteX23" fmla="*/ 2017 w 10348"/>
              <a:gd name="connsiteY23" fmla="*/ 9826 h 13402"/>
              <a:gd name="connsiteX24" fmla="*/ 2816 w 10348"/>
              <a:gd name="connsiteY24" fmla="*/ 9816 h 13402"/>
              <a:gd name="connsiteX25" fmla="*/ 4016 w 10348"/>
              <a:gd name="connsiteY25" fmla="*/ 10843 h 13402"/>
              <a:gd name="connsiteX26" fmla="*/ 5469 w 10348"/>
              <a:gd name="connsiteY26" fmla="*/ 11830 h 13402"/>
              <a:gd name="connsiteX27" fmla="*/ 5478 w 10348"/>
              <a:gd name="connsiteY27" fmla="*/ 12764 h 13402"/>
              <a:gd name="connsiteX28" fmla="*/ 6829 w 10348"/>
              <a:gd name="connsiteY28" fmla="*/ 13402 h 13402"/>
              <a:gd name="connsiteX29" fmla="*/ 7297 w 10348"/>
              <a:gd name="connsiteY29" fmla="*/ 6764 h 13402"/>
              <a:gd name="connsiteX30" fmla="*/ 7587 w 10348"/>
              <a:gd name="connsiteY30" fmla="*/ 6503 h 13402"/>
              <a:gd name="connsiteX31" fmla="*/ 7969 w 10348"/>
              <a:gd name="connsiteY31" fmla="*/ 6078 h 13402"/>
              <a:gd name="connsiteX32" fmla="*/ 8619 w 10348"/>
              <a:gd name="connsiteY32" fmla="*/ 4935 h 13402"/>
              <a:gd name="connsiteX33" fmla="*/ 8743 w 10348"/>
              <a:gd name="connsiteY33" fmla="*/ 4248 h 13402"/>
              <a:gd name="connsiteX34" fmla="*/ 9173 w 10348"/>
              <a:gd name="connsiteY34" fmla="*/ 3203 h 13402"/>
              <a:gd name="connsiteX35" fmla="*/ 8826 w 10348"/>
              <a:gd name="connsiteY35" fmla="*/ 2059 h 13402"/>
              <a:gd name="connsiteX36" fmla="*/ 10348 w 10348"/>
              <a:gd name="connsiteY36" fmla="*/ 1765 h 13402"/>
              <a:gd name="connsiteX37" fmla="*/ 9913 w 10348"/>
              <a:gd name="connsiteY37" fmla="*/ 882 h 13402"/>
              <a:gd name="connsiteX38" fmla="*/ 9574 w 10348"/>
              <a:gd name="connsiteY38" fmla="*/ 329 h 13402"/>
              <a:gd name="connsiteX0" fmla="*/ 9574 w 10348"/>
              <a:gd name="connsiteY0" fmla="*/ 329 h 13402"/>
              <a:gd name="connsiteX1" fmla="*/ 8609 w 10348"/>
              <a:gd name="connsiteY1" fmla="*/ 1176 h 13402"/>
              <a:gd name="connsiteX2" fmla="*/ 7957 w 10348"/>
              <a:gd name="connsiteY2" fmla="*/ 1176 h 13402"/>
              <a:gd name="connsiteX3" fmla="*/ 7739 w 10348"/>
              <a:gd name="connsiteY3" fmla="*/ 294 h 13402"/>
              <a:gd name="connsiteX4" fmla="*/ 7522 w 10348"/>
              <a:gd name="connsiteY4" fmla="*/ 0 h 13402"/>
              <a:gd name="connsiteX5" fmla="*/ 6870 w 10348"/>
              <a:gd name="connsiteY5" fmla="*/ 882 h 13402"/>
              <a:gd name="connsiteX6" fmla="*/ 6435 w 10348"/>
              <a:gd name="connsiteY6" fmla="*/ 1471 h 13402"/>
              <a:gd name="connsiteX7" fmla="*/ 5604 w 10348"/>
              <a:gd name="connsiteY7" fmla="*/ 1160 h 13402"/>
              <a:gd name="connsiteX8" fmla="*/ 5131 w 10348"/>
              <a:gd name="connsiteY8" fmla="*/ 1176 h 13402"/>
              <a:gd name="connsiteX9" fmla="*/ 4478 w 10348"/>
              <a:gd name="connsiteY9" fmla="*/ 1176 h 13402"/>
              <a:gd name="connsiteX10" fmla="*/ 3609 w 10348"/>
              <a:gd name="connsiteY10" fmla="*/ 882 h 13402"/>
              <a:gd name="connsiteX11" fmla="*/ 3391 w 10348"/>
              <a:gd name="connsiteY11" fmla="*/ 2353 h 13402"/>
              <a:gd name="connsiteX12" fmla="*/ 2305 w 10348"/>
              <a:gd name="connsiteY12" fmla="*/ 2941 h 13402"/>
              <a:gd name="connsiteX13" fmla="*/ 1870 w 10348"/>
              <a:gd name="connsiteY13" fmla="*/ 3529 h 13402"/>
              <a:gd name="connsiteX14" fmla="*/ 1218 w 10348"/>
              <a:gd name="connsiteY14" fmla="*/ 3235 h 13402"/>
              <a:gd name="connsiteX15" fmla="*/ 574 w 10348"/>
              <a:gd name="connsiteY15" fmla="*/ 2846 h 13402"/>
              <a:gd name="connsiteX16" fmla="*/ 356 w 10348"/>
              <a:gd name="connsiteY16" fmla="*/ 4706 h 13402"/>
              <a:gd name="connsiteX17" fmla="*/ 348 w 10348"/>
              <a:gd name="connsiteY17" fmla="*/ 5882 h 13402"/>
              <a:gd name="connsiteX18" fmla="*/ 0 w 10348"/>
              <a:gd name="connsiteY18" fmla="*/ 7734 h 13402"/>
              <a:gd name="connsiteX19" fmla="*/ 800 w 10348"/>
              <a:gd name="connsiteY19" fmla="*/ 8417 h 13402"/>
              <a:gd name="connsiteX20" fmla="*/ 783 w 10348"/>
              <a:gd name="connsiteY20" fmla="*/ 9706 h 13402"/>
              <a:gd name="connsiteX21" fmla="*/ 472 w 10348"/>
              <a:gd name="connsiteY21" fmla="*/ 10621 h 13402"/>
              <a:gd name="connsiteX22" fmla="*/ 1156 w 10348"/>
              <a:gd name="connsiteY22" fmla="*/ 10204 h 13402"/>
              <a:gd name="connsiteX23" fmla="*/ 2017 w 10348"/>
              <a:gd name="connsiteY23" fmla="*/ 9826 h 13402"/>
              <a:gd name="connsiteX24" fmla="*/ 2816 w 10348"/>
              <a:gd name="connsiteY24" fmla="*/ 9816 h 13402"/>
              <a:gd name="connsiteX25" fmla="*/ 4016 w 10348"/>
              <a:gd name="connsiteY25" fmla="*/ 10843 h 13402"/>
              <a:gd name="connsiteX26" fmla="*/ 5469 w 10348"/>
              <a:gd name="connsiteY26" fmla="*/ 11830 h 13402"/>
              <a:gd name="connsiteX27" fmla="*/ 5478 w 10348"/>
              <a:gd name="connsiteY27" fmla="*/ 12764 h 13402"/>
              <a:gd name="connsiteX28" fmla="*/ 6829 w 10348"/>
              <a:gd name="connsiteY28" fmla="*/ 13402 h 13402"/>
              <a:gd name="connsiteX29" fmla="*/ 7297 w 10348"/>
              <a:gd name="connsiteY29" fmla="*/ 6764 h 13402"/>
              <a:gd name="connsiteX30" fmla="*/ 7587 w 10348"/>
              <a:gd name="connsiteY30" fmla="*/ 6503 h 13402"/>
              <a:gd name="connsiteX31" fmla="*/ 7969 w 10348"/>
              <a:gd name="connsiteY31" fmla="*/ 6078 h 13402"/>
              <a:gd name="connsiteX32" fmla="*/ 8619 w 10348"/>
              <a:gd name="connsiteY32" fmla="*/ 4935 h 13402"/>
              <a:gd name="connsiteX33" fmla="*/ 8743 w 10348"/>
              <a:gd name="connsiteY33" fmla="*/ 4248 h 13402"/>
              <a:gd name="connsiteX34" fmla="*/ 9173 w 10348"/>
              <a:gd name="connsiteY34" fmla="*/ 3203 h 13402"/>
              <a:gd name="connsiteX35" fmla="*/ 8826 w 10348"/>
              <a:gd name="connsiteY35" fmla="*/ 2059 h 13402"/>
              <a:gd name="connsiteX36" fmla="*/ 10348 w 10348"/>
              <a:gd name="connsiteY36" fmla="*/ 1765 h 13402"/>
              <a:gd name="connsiteX37" fmla="*/ 9913 w 10348"/>
              <a:gd name="connsiteY37" fmla="*/ 882 h 13402"/>
              <a:gd name="connsiteX38" fmla="*/ 9574 w 10348"/>
              <a:gd name="connsiteY38" fmla="*/ 329 h 13402"/>
              <a:gd name="connsiteX0" fmla="*/ 9574 w 10348"/>
              <a:gd name="connsiteY0" fmla="*/ 329 h 13402"/>
              <a:gd name="connsiteX1" fmla="*/ 8609 w 10348"/>
              <a:gd name="connsiteY1" fmla="*/ 1176 h 13402"/>
              <a:gd name="connsiteX2" fmla="*/ 7957 w 10348"/>
              <a:gd name="connsiteY2" fmla="*/ 1176 h 13402"/>
              <a:gd name="connsiteX3" fmla="*/ 7739 w 10348"/>
              <a:gd name="connsiteY3" fmla="*/ 294 h 13402"/>
              <a:gd name="connsiteX4" fmla="*/ 7522 w 10348"/>
              <a:gd name="connsiteY4" fmla="*/ 0 h 13402"/>
              <a:gd name="connsiteX5" fmla="*/ 6870 w 10348"/>
              <a:gd name="connsiteY5" fmla="*/ 882 h 13402"/>
              <a:gd name="connsiteX6" fmla="*/ 6435 w 10348"/>
              <a:gd name="connsiteY6" fmla="*/ 1471 h 13402"/>
              <a:gd name="connsiteX7" fmla="*/ 5604 w 10348"/>
              <a:gd name="connsiteY7" fmla="*/ 1160 h 13402"/>
              <a:gd name="connsiteX8" fmla="*/ 5131 w 10348"/>
              <a:gd name="connsiteY8" fmla="*/ 1176 h 13402"/>
              <a:gd name="connsiteX9" fmla="*/ 4478 w 10348"/>
              <a:gd name="connsiteY9" fmla="*/ 1176 h 13402"/>
              <a:gd name="connsiteX10" fmla="*/ 3609 w 10348"/>
              <a:gd name="connsiteY10" fmla="*/ 882 h 13402"/>
              <a:gd name="connsiteX11" fmla="*/ 3391 w 10348"/>
              <a:gd name="connsiteY11" fmla="*/ 2353 h 13402"/>
              <a:gd name="connsiteX12" fmla="*/ 2305 w 10348"/>
              <a:gd name="connsiteY12" fmla="*/ 2941 h 13402"/>
              <a:gd name="connsiteX13" fmla="*/ 1870 w 10348"/>
              <a:gd name="connsiteY13" fmla="*/ 3529 h 13402"/>
              <a:gd name="connsiteX14" fmla="*/ 1218 w 10348"/>
              <a:gd name="connsiteY14" fmla="*/ 3235 h 13402"/>
              <a:gd name="connsiteX15" fmla="*/ 574 w 10348"/>
              <a:gd name="connsiteY15" fmla="*/ 2846 h 13402"/>
              <a:gd name="connsiteX16" fmla="*/ 356 w 10348"/>
              <a:gd name="connsiteY16" fmla="*/ 4706 h 13402"/>
              <a:gd name="connsiteX17" fmla="*/ 348 w 10348"/>
              <a:gd name="connsiteY17" fmla="*/ 5882 h 13402"/>
              <a:gd name="connsiteX18" fmla="*/ 0 w 10348"/>
              <a:gd name="connsiteY18" fmla="*/ 7734 h 13402"/>
              <a:gd name="connsiteX19" fmla="*/ 800 w 10348"/>
              <a:gd name="connsiteY19" fmla="*/ 8417 h 13402"/>
              <a:gd name="connsiteX20" fmla="*/ 783 w 10348"/>
              <a:gd name="connsiteY20" fmla="*/ 9706 h 13402"/>
              <a:gd name="connsiteX21" fmla="*/ 472 w 10348"/>
              <a:gd name="connsiteY21" fmla="*/ 10621 h 13402"/>
              <a:gd name="connsiteX22" fmla="*/ 1156 w 10348"/>
              <a:gd name="connsiteY22" fmla="*/ 10204 h 13402"/>
              <a:gd name="connsiteX23" fmla="*/ 2017 w 10348"/>
              <a:gd name="connsiteY23" fmla="*/ 9826 h 13402"/>
              <a:gd name="connsiteX24" fmla="*/ 2816 w 10348"/>
              <a:gd name="connsiteY24" fmla="*/ 9816 h 13402"/>
              <a:gd name="connsiteX25" fmla="*/ 4016 w 10348"/>
              <a:gd name="connsiteY25" fmla="*/ 10843 h 13402"/>
              <a:gd name="connsiteX26" fmla="*/ 5469 w 10348"/>
              <a:gd name="connsiteY26" fmla="*/ 11830 h 13402"/>
              <a:gd name="connsiteX27" fmla="*/ 5478 w 10348"/>
              <a:gd name="connsiteY27" fmla="*/ 12764 h 13402"/>
              <a:gd name="connsiteX28" fmla="*/ 6829 w 10348"/>
              <a:gd name="connsiteY28" fmla="*/ 13402 h 13402"/>
              <a:gd name="connsiteX29" fmla="*/ 7297 w 10348"/>
              <a:gd name="connsiteY29" fmla="*/ 6764 h 13402"/>
              <a:gd name="connsiteX30" fmla="*/ 7587 w 10348"/>
              <a:gd name="connsiteY30" fmla="*/ 6503 h 13402"/>
              <a:gd name="connsiteX31" fmla="*/ 7969 w 10348"/>
              <a:gd name="connsiteY31" fmla="*/ 6078 h 13402"/>
              <a:gd name="connsiteX32" fmla="*/ 8619 w 10348"/>
              <a:gd name="connsiteY32" fmla="*/ 4935 h 13402"/>
              <a:gd name="connsiteX33" fmla="*/ 8743 w 10348"/>
              <a:gd name="connsiteY33" fmla="*/ 4248 h 13402"/>
              <a:gd name="connsiteX34" fmla="*/ 9173 w 10348"/>
              <a:gd name="connsiteY34" fmla="*/ 3203 h 13402"/>
              <a:gd name="connsiteX35" fmla="*/ 8826 w 10348"/>
              <a:gd name="connsiteY35" fmla="*/ 2059 h 13402"/>
              <a:gd name="connsiteX36" fmla="*/ 10348 w 10348"/>
              <a:gd name="connsiteY36" fmla="*/ 1765 h 13402"/>
              <a:gd name="connsiteX37" fmla="*/ 9913 w 10348"/>
              <a:gd name="connsiteY37" fmla="*/ 882 h 13402"/>
              <a:gd name="connsiteX38" fmla="*/ 9574 w 10348"/>
              <a:gd name="connsiteY38" fmla="*/ 329 h 13402"/>
              <a:gd name="connsiteX0" fmla="*/ 9574 w 10348"/>
              <a:gd name="connsiteY0" fmla="*/ 329 h 13402"/>
              <a:gd name="connsiteX1" fmla="*/ 8609 w 10348"/>
              <a:gd name="connsiteY1" fmla="*/ 1176 h 13402"/>
              <a:gd name="connsiteX2" fmla="*/ 7957 w 10348"/>
              <a:gd name="connsiteY2" fmla="*/ 1176 h 13402"/>
              <a:gd name="connsiteX3" fmla="*/ 7739 w 10348"/>
              <a:gd name="connsiteY3" fmla="*/ 294 h 13402"/>
              <a:gd name="connsiteX4" fmla="*/ 7522 w 10348"/>
              <a:gd name="connsiteY4" fmla="*/ 0 h 13402"/>
              <a:gd name="connsiteX5" fmla="*/ 6870 w 10348"/>
              <a:gd name="connsiteY5" fmla="*/ 882 h 13402"/>
              <a:gd name="connsiteX6" fmla="*/ 6435 w 10348"/>
              <a:gd name="connsiteY6" fmla="*/ 1471 h 13402"/>
              <a:gd name="connsiteX7" fmla="*/ 5604 w 10348"/>
              <a:gd name="connsiteY7" fmla="*/ 1160 h 13402"/>
              <a:gd name="connsiteX8" fmla="*/ 5131 w 10348"/>
              <a:gd name="connsiteY8" fmla="*/ 1176 h 13402"/>
              <a:gd name="connsiteX9" fmla="*/ 4478 w 10348"/>
              <a:gd name="connsiteY9" fmla="*/ 1176 h 13402"/>
              <a:gd name="connsiteX10" fmla="*/ 3609 w 10348"/>
              <a:gd name="connsiteY10" fmla="*/ 882 h 13402"/>
              <a:gd name="connsiteX11" fmla="*/ 3391 w 10348"/>
              <a:gd name="connsiteY11" fmla="*/ 2353 h 13402"/>
              <a:gd name="connsiteX12" fmla="*/ 2305 w 10348"/>
              <a:gd name="connsiteY12" fmla="*/ 2941 h 13402"/>
              <a:gd name="connsiteX13" fmla="*/ 1870 w 10348"/>
              <a:gd name="connsiteY13" fmla="*/ 3529 h 13402"/>
              <a:gd name="connsiteX14" fmla="*/ 1218 w 10348"/>
              <a:gd name="connsiteY14" fmla="*/ 3235 h 13402"/>
              <a:gd name="connsiteX15" fmla="*/ 574 w 10348"/>
              <a:gd name="connsiteY15" fmla="*/ 2846 h 13402"/>
              <a:gd name="connsiteX16" fmla="*/ 356 w 10348"/>
              <a:gd name="connsiteY16" fmla="*/ 4706 h 13402"/>
              <a:gd name="connsiteX17" fmla="*/ 348 w 10348"/>
              <a:gd name="connsiteY17" fmla="*/ 5882 h 13402"/>
              <a:gd name="connsiteX18" fmla="*/ 0 w 10348"/>
              <a:gd name="connsiteY18" fmla="*/ 7734 h 13402"/>
              <a:gd name="connsiteX19" fmla="*/ 800 w 10348"/>
              <a:gd name="connsiteY19" fmla="*/ 8417 h 13402"/>
              <a:gd name="connsiteX20" fmla="*/ 783 w 10348"/>
              <a:gd name="connsiteY20" fmla="*/ 9706 h 13402"/>
              <a:gd name="connsiteX21" fmla="*/ 472 w 10348"/>
              <a:gd name="connsiteY21" fmla="*/ 10621 h 13402"/>
              <a:gd name="connsiteX22" fmla="*/ 1156 w 10348"/>
              <a:gd name="connsiteY22" fmla="*/ 10204 h 13402"/>
              <a:gd name="connsiteX23" fmla="*/ 2017 w 10348"/>
              <a:gd name="connsiteY23" fmla="*/ 9826 h 13402"/>
              <a:gd name="connsiteX24" fmla="*/ 2816 w 10348"/>
              <a:gd name="connsiteY24" fmla="*/ 9816 h 13402"/>
              <a:gd name="connsiteX25" fmla="*/ 4016 w 10348"/>
              <a:gd name="connsiteY25" fmla="*/ 10843 h 13402"/>
              <a:gd name="connsiteX26" fmla="*/ 5469 w 10348"/>
              <a:gd name="connsiteY26" fmla="*/ 11830 h 13402"/>
              <a:gd name="connsiteX27" fmla="*/ 5478 w 10348"/>
              <a:gd name="connsiteY27" fmla="*/ 12764 h 13402"/>
              <a:gd name="connsiteX28" fmla="*/ 6829 w 10348"/>
              <a:gd name="connsiteY28" fmla="*/ 13402 h 13402"/>
              <a:gd name="connsiteX29" fmla="*/ 7297 w 10348"/>
              <a:gd name="connsiteY29" fmla="*/ 6764 h 13402"/>
              <a:gd name="connsiteX30" fmla="*/ 7587 w 10348"/>
              <a:gd name="connsiteY30" fmla="*/ 6503 h 13402"/>
              <a:gd name="connsiteX31" fmla="*/ 7969 w 10348"/>
              <a:gd name="connsiteY31" fmla="*/ 6078 h 13402"/>
              <a:gd name="connsiteX32" fmla="*/ 8619 w 10348"/>
              <a:gd name="connsiteY32" fmla="*/ 4935 h 13402"/>
              <a:gd name="connsiteX33" fmla="*/ 8743 w 10348"/>
              <a:gd name="connsiteY33" fmla="*/ 4248 h 13402"/>
              <a:gd name="connsiteX34" fmla="*/ 9173 w 10348"/>
              <a:gd name="connsiteY34" fmla="*/ 3203 h 13402"/>
              <a:gd name="connsiteX35" fmla="*/ 8826 w 10348"/>
              <a:gd name="connsiteY35" fmla="*/ 2059 h 13402"/>
              <a:gd name="connsiteX36" fmla="*/ 10348 w 10348"/>
              <a:gd name="connsiteY36" fmla="*/ 1765 h 13402"/>
              <a:gd name="connsiteX37" fmla="*/ 9913 w 10348"/>
              <a:gd name="connsiteY37" fmla="*/ 882 h 13402"/>
              <a:gd name="connsiteX38" fmla="*/ 9574 w 10348"/>
              <a:gd name="connsiteY38" fmla="*/ 329 h 13402"/>
              <a:gd name="connsiteX0" fmla="*/ 9574 w 10348"/>
              <a:gd name="connsiteY0" fmla="*/ 329 h 13402"/>
              <a:gd name="connsiteX1" fmla="*/ 8609 w 10348"/>
              <a:gd name="connsiteY1" fmla="*/ 1176 h 13402"/>
              <a:gd name="connsiteX2" fmla="*/ 7957 w 10348"/>
              <a:gd name="connsiteY2" fmla="*/ 1176 h 13402"/>
              <a:gd name="connsiteX3" fmla="*/ 7739 w 10348"/>
              <a:gd name="connsiteY3" fmla="*/ 294 h 13402"/>
              <a:gd name="connsiteX4" fmla="*/ 7522 w 10348"/>
              <a:gd name="connsiteY4" fmla="*/ 0 h 13402"/>
              <a:gd name="connsiteX5" fmla="*/ 6870 w 10348"/>
              <a:gd name="connsiteY5" fmla="*/ 882 h 13402"/>
              <a:gd name="connsiteX6" fmla="*/ 6435 w 10348"/>
              <a:gd name="connsiteY6" fmla="*/ 1471 h 13402"/>
              <a:gd name="connsiteX7" fmla="*/ 5604 w 10348"/>
              <a:gd name="connsiteY7" fmla="*/ 1160 h 13402"/>
              <a:gd name="connsiteX8" fmla="*/ 5131 w 10348"/>
              <a:gd name="connsiteY8" fmla="*/ 1176 h 13402"/>
              <a:gd name="connsiteX9" fmla="*/ 4478 w 10348"/>
              <a:gd name="connsiteY9" fmla="*/ 1176 h 13402"/>
              <a:gd name="connsiteX10" fmla="*/ 3609 w 10348"/>
              <a:gd name="connsiteY10" fmla="*/ 882 h 13402"/>
              <a:gd name="connsiteX11" fmla="*/ 3391 w 10348"/>
              <a:gd name="connsiteY11" fmla="*/ 2353 h 13402"/>
              <a:gd name="connsiteX12" fmla="*/ 2305 w 10348"/>
              <a:gd name="connsiteY12" fmla="*/ 2941 h 13402"/>
              <a:gd name="connsiteX13" fmla="*/ 1870 w 10348"/>
              <a:gd name="connsiteY13" fmla="*/ 3529 h 13402"/>
              <a:gd name="connsiteX14" fmla="*/ 1218 w 10348"/>
              <a:gd name="connsiteY14" fmla="*/ 3235 h 13402"/>
              <a:gd name="connsiteX15" fmla="*/ 574 w 10348"/>
              <a:gd name="connsiteY15" fmla="*/ 2846 h 13402"/>
              <a:gd name="connsiteX16" fmla="*/ 356 w 10348"/>
              <a:gd name="connsiteY16" fmla="*/ 4706 h 13402"/>
              <a:gd name="connsiteX17" fmla="*/ 348 w 10348"/>
              <a:gd name="connsiteY17" fmla="*/ 5882 h 13402"/>
              <a:gd name="connsiteX18" fmla="*/ 0 w 10348"/>
              <a:gd name="connsiteY18" fmla="*/ 7734 h 13402"/>
              <a:gd name="connsiteX19" fmla="*/ 800 w 10348"/>
              <a:gd name="connsiteY19" fmla="*/ 8417 h 13402"/>
              <a:gd name="connsiteX20" fmla="*/ 783 w 10348"/>
              <a:gd name="connsiteY20" fmla="*/ 9706 h 13402"/>
              <a:gd name="connsiteX21" fmla="*/ 472 w 10348"/>
              <a:gd name="connsiteY21" fmla="*/ 10621 h 13402"/>
              <a:gd name="connsiteX22" fmla="*/ 1156 w 10348"/>
              <a:gd name="connsiteY22" fmla="*/ 10204 h 13402"/>
              <a:gd name="connsiteX23" fmla="*/ 2017 w 10348"/>
              <a:gd name="connsiteY23" fmla="*/ 9826 h 13402"/>
              <a:gd name="connsiteX24" fmla="*/ 2816 w 10348"/>
              <a:gd name="connsiteY24" fmla="*/ 9816 h 13402"/>
              <a:gd name="connsiteX25" fmla="*/ 4016 w 10348"/>
              <a:gd name="connsiteY25" fmla="*/ 10843 h 13402"/>
              <a:gd name="connsiteX26" fmla="*/ 5469 w 10348"/>
              <a:gd name="connsiteY26" fmla="*/ 11830 h 13402"/>
              <a:gd name="connsiteX27" fmla="*/ 5478 w 10348"/>
              <a:gd name="connsiteY27" fmla="*/ 12764 h 13402"/>
              <a:gd name="connsiteX28" fmla="*/ 6829 w 10348"/>
              <a:gd name="connsiteY28" fmla="*/ 13402 h 13402"/>
              <a:gd name="connsiteX29" fmla="*/ 7297 w 10348"/>
              <a:gd name="connsiteY29" fmla="*/ 6764 h 13402"/>
              <a:gd name="connsiteX30" fmla="*/ 7587 w 10348"/>
              <a:gd name="connsiteY30" fmla="*/ 6503 h 13402"/>
              <a:gd name="connsiteX31" fmla="*/ 7969 w 10348"/>
              <a:gd name="connsiteY31" fmla="*/ 6078 h 13402"/>
              <a:gd name="connsiteX32" fmla="*/ 8619 w 10348"/>
              <a:gd name="connsiteY32" fmla="*/ 4935 h 13402"/>
              <a:gd name="connsiteX33" fmla="*/ 8743 w 10348"/>
              <a:gd name="connsiteY33" fmla="*/ 4248 h 13402"/>
              <a:gd name="connsiteX34" fmla="*/ 9173 w 10348"/>
              <a:gd name="connsiteY34" fmla="*/ 3203 h 13402"/>
              <a:gd name="connsiteX35" fmla="*/ 8826 w 10348"/>
              <a:gd name="connsiteY35" fmla="*/ 2059 h 13402"/>
              <a:gd name="connsiteX36" fmla="*/ 10348 w 10348"/>
              <a:gd name="connsiteY36" fmla="*/ 1765 h 13402"/>
              <a:gd name="connsiteX37" fmla="*/ 9913 w 10348"/>
              <a:gd name="connsiteY37" fmla="*/ 882 h 13402"/>
              <a:gd name="connsiteX38" fmla="*/ 9574 w 10348"/>
              <a:gd name="connsiteY38" fmla="*/ 329 h 13402"/>
              <a:gd name="connsiteX0" fmla="*/ 9574 w 10348"/>
              <a:gd name="connsiteY0" fmla="*/ 329 h 13402"/>
              <a:gd name="connsiteX1" fmla="*/ 8609 w 10348"/>
              <a:gd name="connsiteY1" fmla="*/ 1176 h 13402"/>
              <a:gd name="connsiteX2" fmla="*/ 7957 w 10348"/>
              <a:gd name="connsiteY2" fmla="*/ 1176 h 13402"/>
              <a:gd name="connsiteX3" fmla="*/ 7739 w 10348"/>
              <a:gd name="connsiteY3" fmla="*/ 294 h 13402"/>
              <a:gd name="connsiteX4" fmla="*/ 7522 w 10348"/>
              <a:gd name="connsiteY4" fmla="*/ 0 h 13402"/>
              <a:gd name="connsiteX5" fmla="*/ 6870 w 10348"/>
              <a:gd name="connsiteY5" fmla="*/ 882 h 13402"/>
              <a:gd name="connsiteX6" fmla="*/ 6435 w 10348"/>
              <a:gd name="connsiteY6" fmla="*/ 1471 h 13402"/>
              <a:gd name="connsiteX7" fmla="*/ 5604 w 10348"/>
              <a:gd name="connsiteY7" fmla="*/ 1160 h 13402"/>
              <a:gd name="connsiteX8" fmla="*/ 5131 w 10348"/>
              <a:gd name="connsiteY8" fmla="*/ 1176 h 13402"/>
              <a:gd name="connsiteX9" fmla="*/ 4478 w 10348"/>
              <a:gd name="connsiteY9" fmla="*/ 1176 h 13402"/>
              <a:gd name="connsiteX10" fmla="*/ 3609 w 10348"/>
              <a:gd name="connsiteY10" fmla="*/ 882 h 13402"/>
              <a:gd name="connsiteX11" fmla="*/ 3391 w 10348"/>
              <a:gd name="connsiteY11" fmla="*/ 2353 h 13402"/>
              <a:gd name="connsiteX12" fmla="*/ 2305 w 10348"/>
              <a:gd name="connsiteY12" fmla="*/ 2941 h 13402"/>
              <a:gd name="connsiteX13" fmla="*/ 1870 w 10348"/>
              <a:gd name="connsiteY13" fmla="*/ 3529 h 13402"/>
              <a:gd name="connsiteX14" fmla="*/ 1218 w 10348"/>
              <a:gd name="connsiteY14" fmla="*/ 3235 h 13402"/>
              <a:gd name="connsiteX15" fmla="*/ 574 w 10348"/>
              <a:gd name="connsiteY15" fmla="*/ 2846 h 13402"/>
              <a:gd name="connsiteX16" fmla="*/ 356 w 10348"/>
              <a:gd name="connsiteY16" fmla="*/ 4706 h 13402"/>
              <a:gd name="connsiteX17" fmla="*/ 348 w 10348"/>
              <a:gd name="connsiteY17" fmla="*/ 5882 h 13402"/>
              <a:gd name="connsiteX18" fmla="*/ 0 w 10348"/>
              <a:gd name="connsiteY18" fmla="*/ 7734 h 13402"/>
              <a:gd name="connsiteX19" fmla="*/ 800 w 10348"/>
              <a:gd name="connsiteY19" fmla="*/ 8417 h 13402"/>
              <a:gd name="connsiteX20" fmla="*/ 783 w 10348"/>
              <a:gd name="connsiteY20" fmla="*/ 9706 h 13402"/>
              <a:gd name="connsiteX21" fmla="*/ 472 w 10348"/>
              <a:gd name="connsiteY21" fmla="*/ 10621 h 13402"/>
              <a:gd name="connsiteX22" fmla="*/ 1156 w 10348"/>
              <a:gd name="connsiteY22" fmla="*/ 10204 h 13402"/>
              <a:gd name="connsiteX23" fmla="*/ 2017 w 10348"/>
              <a:gd name="connsiteY23" fmla="*/ 9826 h 13402"/>
              <a:gd name="connsiteX24" fmla="*/ 2816 w 10348"/>
              <a:gd name="connsiteY24" fmla="*/ 9816 h 13402"/>
              <a:gd name="connsiteX25" fmla="*/ 4016 w 10348"/>
              <a:gd name="connsiteY25" fmla="*/ 10843 h 13402"/>
              <a:gd name="connsiteX26" fmla="*/ 5469 w 10348"/>
              <a:gd name="connsiteY26" fmla="*/ 11830 h 13402"/>
              <a:gd name="connsiteX27" fmla="*/ 5478 w 10348"/>
              <a:gd name="connsiteY27" fmla="*/ 12764 h 13402"/>
              <a:gd name="connsiteX28" fmla="*/ 6829 w 10348"/>
              <a:gd name="connsiteY28" fmla="*/ 13402 h 13402"/>
              <a:gd name="connsiteX29" fmla="*/ 7297 w 10348"/>
              <a:gd name="connsiteY29" fmla="*/ 6764 h 13402"/>
              <a:gd name="connsiteX30" fmla="*/ 7587 w 10348"/>
              <a:gd name="connsiteY30" fmla="*/ 6503 h 13402"/>
              <a:gd name="connsiteX31" fmla="*/ 7969 w 10348"/>
              <a:gd name="connsiteY31" fmla="*/ 6078 h 13402"/>
              <a:gd name="connsiteX32" fmla="*/ 8619 w 10348"/>
              <a:gd name="connsiteY32" fmla="*/ 4935 h 13402"/>
              <a:gd name="connsiteX33" fmla="*/ 8743 w 10348"/>
              <a:gd name="connsiteY33" fmla="*/ 4248 h 13402"/>
              <a:gd name="connsiteX34" fmla="*/ 9173 w 10348"/>
              <a:gd name="connsiteY34" fmla="*/ 3203 h 13402"/>
              <a:gd name="connsiteX35" fmla="*/ 8826 w 10348"/>
              <a:gd name="connsiteY35" fmla="*/ 2059 h 13402"/>
              <a:gd name="connsiteX36" fmla="*/ 10348 w 10348"/>
              <a:gd name="connsiteY36" fmla="*/ 1765 h 13402"/>
              <a:gd name="connsiteX37" fmla="*/ 9913 w 10348"/>
              <a:gd name="connsiteY37" fmla="*/ 882 h 13402"/>
              <a:gd name="connsiteX38" fmla="*/ 9574 w 10348"/>
              <a:gd name="connsiteY38" fmla="*/ 329 h 13402"/>
              <a:gd name="connsiteX0" fmla="*/ 9574 w 10348"/>
              <a:gd name="connsiteY0" fmla="*/ 329 h 13402"/>
              <a:gd name="connsiteX1" fmla="*/ 8609 w 10348"/>
              <a:gd name="connsiteY1" fmla="*/ 1176 h 13402"/>
              <a:gd name="connsiteX2" fmla="*/ 7957 w 10348"/>
              <a:gd name="connsiteY2" fmla="*/ 1176 h 13402"/>
              <a:gd name="connsiteX3" fmla="*/ 7739 w 10348"/>
              <a:gd name="connsiteY3" fmla="*/ 294 h 13402"/>
              <a:gd name="connsiteX4" fmla="*/ 7522 w 10348"/>
              <a:gd name="connsiteY4" fmla="*/ 0 h 13402"/>
              <a:gd name="connsiteX5" fmla="*/ 6870 w 10348"/>
              <a:gd name="connsiteY5" fmla="*/ 882 h 13402"/>
              <a:gd name="connsiteX6" fmla="*/ 6435 w 10348"/>
              <a:gd name="connsiteY6" fmla="*/ 1471 h 13402"/>
              <a:gd name="connsiteX7" fmla="*/ 5604 w 10348"/>
              <a:gd name="connsiteY7" fmla="*/ 1160 h 13402"/>
              <a:gd name="connsiteX8" fmla="*/ 5131 w 10348"/>
              <a:gd name="connsiteY8" fmla="*/ 1176 h 13402"/>
              <a:gd name="connsiteX9" fmla="*/ 4478 w 10348"/>
              <a:gd name="connsiteY9" fmla="*/ 1176 h 13402"/>
              <a:gd name="connsiteX10" fmla="*/ 3609 w 10348"/>
              <a:gd name="connsiteY10" fmla="*/ 882 h 13402"/>
              <a:gd name="connsiteX11" fmla="*/ 3391 w 10348"/>
              <a:gd name="connsiteY11" fmla="*/ 2353 h 13402"/>
              <a:gd name="connsiteX12" fmla="*/ 2305 w 10348"/>
              <a:gd name="connsiteY12" fmla="*/ 2941 h 13402"/>
              <a:gd name="connsiteX13" fmla="*/ 1870 w 10348"/>
              <a:gd name="connsiteY13" fmla="*/ 3529 h 13402"/>
              <a:gd name="connsiteX14" fmla="*/ 1218 w 10348"/>
              <a:gd name="connsiteY14" fmla="*/ 3235 h 13402"/>
              <a:gd name="connsiteX15" fmla="*/ 574 w 10348"/>
              <a:gd name="connsiteY15" fmla="*/ 2846 h 13402"/>
              <a:gd name="connsiteX16" fmla="*/ 356 w 10348"/>
              <a:gd name="connsiteY16" fmla="*/ 4706 h 13402"/>
              <a:gd name="connsiteX17" fmla="*/ 348 w 10348"/>
              <a:gd name="connsiteY17" fmla="*/ 5882 h 13402"/>
              <a:gd name="connsiteX18" fmla="*/ 0 w 10348"/>
              <a:gd name="connsiteY18" fmla="*/ 7734 h 13402"/>
              <a:gd name="connsiteX19" fmla="*/ 800 w 10348"/>
              <a:gd name="connsiteY19" fmla="*/ 8417 h 13402"/>
              <a:gd name="connsiteX20" fmla="*/ 783 w 10348"/>
              <a:gd name="connsiteY20" fmla="*/ 9706 h 13402"/>
              <a:gd name="connsiteX21" fmla="*/ 472 w 10348"/>
              <a:gd name="connsiteY21" fmla="*/ 10621 h 13402"/>
              <a:gd name="connsiteX22" fmla="*/ 1156 w 10348"/>
              <a:gd name="connsiteY22" fmla="*/ 10204 h 13402"/>
              <a:gd name="connsiteX23" fmla="*/ 2017 w 10348"/>
              <a:gd name="connsiteY23" fmla="*/ 9826 h 13402"/>
              <a:gd name="connsiteX24" fmla="*/ 2816 w 10348"/>
              <a:gd name="connsiteY24" fmla="*/ 9816 h 13402"/>
              <a:gd name="connsiteX25" fmla="*/ 4016 w 10348"/>
              <a:gd name="connsiteY25" fmla="*/ 10843 h 13402"/>
              <a:gd name="connsiteX26" fmla="*/ 5469 w 10348"/>
              <a:gd name="connsiteY26" fmla="*/ 11830 h 13402"/>
              <a:gd name="connsiteX27" fmla="*/ 5478 w 10348"/>
              <a:gd name="connsiteY27" fmla="*/ 12764 h 13402"/>
              <a:gd name="connsiteX28" fmla="*/ 6829 w 10348"/>
              <a:gd name="connsiteY28" fmla="*/ 13402 h 13402"/>
              <a:gd name="connsiteX29" fmla="*/ 7297 w 10348"/>
              <a:gd name="connsiteY29" fmla="*/ 6764 h 13402"/>
              <a:gd name="connsiteX30" fmla="*/ 7587 w 10348"/>
              <a:gd name="connsiteY30" fmla="*/ 6503 h 13402"/>
              <a:gd name="connsiteX31" fmla="*/ 7969 w 10348"/>
              <a:gd name="connsiteY31" fmla="*/ 6078 h 13402"/>
              <a:gd name="connsiteX32" fmla="*/ 8619 w 10348"/>
              <a:gd name="connsiteY32" fmla="*/ 4935 h 13402"/>
              <a:gd name="connsiteX33" fmla="*/ 8743 w 10348"/>
              <a:gd name="connsiteY33" fmla="*/ 4248 h 13402"/>
              <a:gd name="connsiteX34" fmla="*/ 9173 w 10348"/>
              <a:gd name="connsiteY34" fmla="*/ 3203 h 13402"/>
              <a:gd name="connsiteX35" fmla="*/ 8826 w 10348"/>
              <a:gd name="connsiteY35" fmla="*/ 2059 h 13402"/>
              <a:gd name="connsiteX36" fmla="*/ 10348 w 10348"/>
              <a:gd name="connsiteY36" fmla="*/ 1765 h 13402"/>
              <a:gd name="connsiteX37" fmla="*/ 9913 w 10348"/>
              <a:gd name="connsiteY37" fmla="*/ 882 h 13402"/>
              <a:gd name="connsiteX38" fmla="*/ 9574 w 10348"/>
              <a:gd name="connsiteY38" fmla="*/ 329 h 13402"/>
              <a:gd name="connsiteX0" fmla="*/ 9574 w 10348"/>
              <a:gd name="connsiteY0" fmla="*/ 329 h 13432"/>
              <a:gd name="connsiteX1" fmla="*/ 8609 w 10348"/>
              <a:gd name="connsiteY1" fmla="*/ 1176 h 13432"/>
              <a:gd name="connsiteX2" fmla="*/ 7957 w 10348"/>
              <a:gd name="connsiteY2" fmla="*/ 1176 h 13432"/>
              <a:gd name="connsiteX3" fmla="*/ 7739 w 10348"/>
              <a:gd name="connsiteY3" fmla="*/ 294 h 13432"/>
              <a:gd name="connsiteX4" fmla="*/ 7522 w 10348"/>
              <a:gd name="connsiteY4" fmla="*/ 0 h 13432"/>
              <a:gd name="connsiteX5" fmla="*/ 6870 w 10348"/>
              <a:gd name="connsiteY5" fmla="*/ 882 h 13432"/>
              <a:gd name="connsiteX6" fmla="*/ 6435 w 10348"/>
              <a:gd name="connsiteY6" fmla="*/ 1471 h 13432"/>
              <a:gd name="connsiteX7" fmla="*/ 5604 w 10348"/>
              <a:gd name="connsiteY7" fmla="*/ 1160 h 13432"/>
              <a:gd name="connsiteX8" fmla="*/ 5131 w 10348"/>
              <a:gd name="connsiteY8" fmla="*/ 1176 h 13432"/>
              <a:gd name="connsiteX9" fmla="*/ 4478 w 10348"/>
              <a:gd name="connsiteY9" fmla="*/ 1176 h 13432"/>
              <a:gd name="connsiteX10" fmla="*/ 3609 w 10348"/>
              <a:gd name="connsiteY10" fmla="*/ 882 h 13432"/>
              <a:gd name="connsiteX11" fmla="*/ 3391 w 10348"/>
              <a:gd name="connsiteY11" fmla="*/ 2353 h 13432"/>
              <a:gd name="connsiteX12" fmla="*/ 2305 w 10348"/>
              <a:gd name="connsiteY12" fmla="*/ 2941 h 13432"/>
              <a:gd name="connsiteX13" fmla="*/ 1870 w 10348"/>
              <a:gd name="connsiteY13" fmla="*/ 3529 h 13432"/>
              <a:gd name="connsiteX14" fmla="*/ 1218 w 10348"/>
              <a:gd name="connsiteY14" fmla="*/ 3235 h 13432"/>
              <a:gd name="connsiteX15" fmla="*/ 574 w 10348"/>
              <a:gd name="connsiteY15" fmla="*/ 2846 h 13432"/>
              <a:gd name="connsiteX16" fmla="*/ 356 w 10348"/>
              <a:gd name="connsiteY16" fmla="*/ 4706 h 13432"/>
              <a:gd name="connsiteX17" fmla="*/ 348 w 10348"/>
              <a:gd name="connsiteY17" fmla="*/ 5882 h 13432"/>
              <a:gd name="connsiteX18" fmla="*/ 0 w 10348"/>
              <a:gd name="connsiteY18" fmla="*/ 7734 h 13432"/>
              <a:gd name="connsiteX19" fmla="*/ 800 w 10348"/>
              <a:gd name="connsiteY19" fmla="*/ 8417 h 13432"/>
              <a:gd name="connsiteX20" fmla="*/ 783 w 10348"/>
              <a:gd name="connsiteY20" fmla="*/ 9706 h 13432"/>
              <a:gd name="connsiteX21" fmla="*/ 472 w 10348"/>
              <a:gd name="connsiteY21" fmla="*/ 10621 h 13432"/>
              <a:gd name="connsiteX22" fmla="*/ 1156 w 10348"/>
              <a:gd name="connsiteY22" fmla="*/ 10204 h 13432"/>
              <a:gd name="connsiteX23" fmla="*/ 2017 w 10348"/>
              <a:gd name="connsiteY23" fmla="*/ 9826 h 13432"/>
              <a:gd name="connsiteX24" fmla="*/ 2816 w 10348"/>
              <a:gd name="connsiteY24" fmla="*/ 9816 h 13432"/>
              <a:gd name="connsiteX25" fmla="*/ 4016 w 10348"/>
              <a:gd name="connsiteY25" fmla="*/ 10843 h 13432"/>
              <a:gd name="connsiteX26" fmla="*/ 5469 w 10348"/>
              <a:gd name="connsiteY26" fmla="*/ 11830 h 13432"/>
              <a:gd name="connsiteX27" fmla="*/ 5478 w 10348"/>
              <a:gd name="connsiteY27" fmla="*/ 12764 h 13432"/>
              <a:gd name="connsiteX28" fmla="*/ 6829 w 10348"/>
              <a:gd name="connsiteY28" fmla="*/ 13402 h 13432"/>
              <a:gd name="connsiteX29" fmla="*/ 7923 w 10348"/>
              <a:gd name="connsiteY29" fmla="*/ 12582 h 13432"/>
              <a:gd name="connsiteX30" fmla="*/ 7587 w 10348"/>
              <a:gd name="connsiteY30" fmla="*/ 6503 h 13432"/>
              <a:gd name="connsiteX31" fmla="*/ 7969 w 10348"/>
              <a:gd name="connsiteY31" fmla="*/ 6078 h 13432"/>
              <a:gd name="connsiteX32" fmla="*/ 8619 w 10348"/>
              <a:gd name="connsiteY32" fmla="*/ 4935 h 13432"/>
              <a:gd name="connsiteX33" fmla="*/ 8743 w 10348"/>
              <a:gd name="connsiteY33" fmla="*/ 4248 h 13432"/>
              <a:gd name="connsiteX34" fmla="*/ 9173 w 10348"/>
              <a:gd name="connsiteY34" fmla="*/ 3203 h 13432"/>
              <a:gd name="connsiteX35" fmla="*/ 8826 w 10348"/>
              <a:gd name="connsiteY35" fmla="*/ 2059 h 13432"/>
              <a:gd name="connsiteX36" fmla="*/ 10348 w 10348"/>
              <a:gd name="connsiteY36" fmla="*/ 1765 h 13432"/>
              <a:gd name="connsiteX37" fmla="*/ 9913 w 10348"/>
              <a:gd name="connsiteY37" fmla="*/ 882 h 13432"/>
              <a:gd name="connsiteX38" fmla="*/ 9574 w 10348"/>
              <a:gd name="connsiteY38" fmla="*/ 329 h 13432"/>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7587 w 10348"/>
              <a:gd name="connsiteY30" fmla="*/ 6503 h 13403"/>
              <a:gd name="connsiteX31" fmla="*/ 7969 w 10348"/>
              <a:gd name="connsiteY31" fmla="*/ 6078 h 13403"/>
              <a:gd name="connsiteX32" fmla="*/ 8619 w 10348"/>
              <a:gd name="connsiteY32" fmla="*/ 4935 h 13403"/>
              <a:gd name="connsiteX33" fmla="*/ 8743 w 10348"/>
              <a:gd name="connsiteY33" fmla="*/ 4248 h 13403"/>
              <a:gd name="connsiteX34" fmla="*/ 9173 w 10348"/>
              <a:gd name="connsiteY34" fmla="*/ 3203 h 13403"/>
              <a:gd name="connsiteX35" fmla="*/ 8826 w 10348"/>
              <a:gd name="connsiteY35" fmla="*/ 2059 h 13403"/>
              <a:gd name="connsiteX36" fmla="*/ 10348 w 10348"/>
              <a:gd name="connsiteY36" fmla="*/ 1765 h 13403"/>
              <a:gd name="connsiteX37" fmla="*/ 9913 w 10348"/>
              <a:gd name="connsiteY37" fmla="*/ 882 h 13403"/>
              <a:gd name="connsiteX38" fmla="*/ 9574 w 10348"/>
              <a:gd name="connsiteY38"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7587 w 10348"/>
              <a:gd name="connsiteY30" fmla="*/ 6503 h 13403"/>
              <a:gd name="connsiteX31" fmla="*/ 7969 w 10348"/>
              <a:gd name="connsiteY31" fmla="*/ 6078 h 13403"/>
              <a:gd name="connsiteX32" fmla="*/ 8619 w 10348"/>
              <a:gd name="connsiteY32" fmla="*/ 4935 h 13403"/>
              <a:gd name="connsiteX33" fmla="*/ 8743 w 10348"/>
              <a:gd name="connsiteY33" fmla="*/ 4248 h 13403"/>
              <a:gd name="connsiteX34" fmla="*/ 9173 w 10348"/>
              <a:gd name="connsiteY34" fmla="*/ 3203 h 13403"/>
              <a:gd name="connsiteX35" fmla="*/ 8826 w 10348"/>
              <a:gd name="connsiteY35" fmla="*/ 2059 h 13403"/>
              <a:gd name="connsiteX36" fmla="*/ 10348 w 10348"/>
              <a:gd name="connsiteY36" fmla="*/ 1765 h 13403"/>
              <a:gd name="connsiteX37" fmla="*/ 9913 w 10348"/>
              <a:gd name="connsiteY37" fmla="*/ 882 h 13403"/>
              <a:gd name="connsiteX38" fmla="*/ 9574 w 10348"/>
              <a:gd name="connsiteY38"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7969 w 10348"/>
              <a:gd name="connsiteY31" fmla="*/ 6078 h 13403"/>
              <a:gd name="connsiteX32" fmla="*/ 8619 w 10348"/>
              <a:gd name="connsiteY32" fmla="*/ 4935 h 13403"/>
              <a:gd name="connsiteX33" fmla="*/ 8743 w 10348"/>
              <a:gd name="connsiteY33" fmla="*/ 4248 h 13403"/>
              <a:gd name="connsiteX34" fmla="*/ 9173 w 10348"/>
              <a:gd name="connsiteY34" fmla="*/ 3203 h 13403"/>
              <a:gd name="connsiteX35" fmla="*/ 8826 w 10348"/>
              <a:gd name="connsiteY35" fmla="*/ 2059 h 13403"/>
              <a:gd name="connsiteX36" fmla="*/ 10348 w 10348"/>
              <a:gd name="connsiteY36" fmla="*/ 1765 h 13403"/>
              <a:gd name="connsiteX37" fmla="*/ 9913 w 10348"/>
              <a:gd name="connsiteY37" fmla="*/ 882 h 13403"/>
              <a:gd name="connsiteX38" fmla="*/ 9574 w 10348"/>
              <a:gd name="connsiteY38"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7969 w 10348"/>
              <a:gd name="connsiteY31" fmla="*/ 6078 h 13403"/>
              <a:gd name="connsiteX32" fmla="*/ 8619 w 10348"/>
              <a:gd name="connsiteY32" fmla="*/ 4935 h 13403"/>
              <a:gd name="connsiteX33" fmla="*/ 8743 w 10348"/>
              <a:gd name="connsiteY33" fmla="*/ 4248 h 13403"/>
              <a:gd name="connsiteX34" fmla="*/ 9173 w 10348"/>
              <a:gd name="connsiteY34" fmla="*/ 3203 h 13403"/>
              <a:gd name="connsiteX35" fmla="*/ 8826 w 10348"/>
              <a:gd name="connsiteY35" fmla="*/ 2059 h 13403"/>
              <a:gd name="connsiteX36" fmla="*/ 10348 w 10348"/>
              <a:gd name="connsiteY36" fmla="*/ 1765 h 13403"/>
              <a:gd name="connsiteX37" fmla="*/ 9913 w 10348"/>
              <a:gd name="connsiteY37" fmla="*/ 882 h 13403"/>
              <a:gd name="connsiteX38" fmla="*/ 9574 w 10348"/>
              <a:gd name="connsiteY38"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8740 w 10348"/>
              <a:gd name="connsiteY31" fmla="*/ 10758 h 13403"/>
              <a:gd name="connsiteX32" fmla="*/ 7969 w 10348"/>
              <a:gd name="connsiteY32" fmla="*/ 6078 h 13403"/>
              <a:gd name="connsiteX33" fmla="*/ 8619 w 10348"/>
              <a:gd name="connsiteY33" fmla="*/ 4935 h 13403"/>
              <a:gd name="connsiteX34" fmla="*/ 8743 w 10348"/>
              <a:gd name="connsiteY34" fmla="*/ 4248 h 13403"/>
              <a:gd name="connsiteX35" fmla="*/ 9173 w 10348"/>
              <a:gd name="connsiteY35" fmla="*/ 3203 h 13403"/>
              <a:gd name="connsiteX36" fmla="*/ 8826 w 10348"/>
              <a:gd name="connsiteY36" fmla="*/ 2059 h 13403"/>
              <a:gd name="connsiteX37" fmla="*/ 10348 w 10348"/>
              <a:gd name="connsiteY37" fmla="*/ 1765 h 13403"/>
              <a:gd name="connsiteX38" fmla="*/ 9913 w 10348"/>
              <a:gd name="connsiteY38" fmla="*/ 882 h 13403"/>
              <a:gd name="connsiteX39" fmla="*/ 9574 w 10348"/>
              <a:gd name="connsiteY39"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8740 w 10348"/>
              <a:gd name="connsiteY31" fmla="*/ 10758 h 13403"/>
              <a:gd name="connsiteX32" fmla="*/ 7969 w 10348"/>
              <a:gd name="connsiteY32" fmla="*/ 6078 h 13403"/>
              <a:gd name="connsiteX33" fmla="*/ 8619 w 10348"/>
              <a:gd name="connsiteY33" fmla="*/ 4935 h 13403"/>
              <a:gd name="connsiteX34" fmla="*/ 8743 w 10348"/>
              <a:gd name="connsiteY34" fmla="*/ 4248 h 13403"/>
              <a:gd name="connsiteX35" fmla="*/ 9173 w 10348"/>
              <a:gd name="connsiteY35" fmla="*/ 3203 h 13403"/>
              <a:gd name="connsiteX36" fmla="*/ 8826 w 10348"/>
              <a:gd name="connsiteY36" fmla="*/ 2059 h 13403"/>
              <a:gd name="connsiteX37" fmla="*/ 10348 w 10348"/>
              <a:gd name="connsiteY37" fmla="*/ 1765 h 13403"/>
              <a:gd name="connsiteX38" fmla="*/ 9913 w 10348"/>
              <a:gd name="connsiteY38" fmla="*/ 882 h 13403"/>
              <a:gd name="connsiteX39" fmla="*/ 9574 w 10348"/>
              <a:gd name="connsiteY39"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8740 w 10348"/>
              <a:gd name="connsiteY31" fmla="*/ 10758 h 13403"/>
              <a:gd name="connsiteX32" fmla="*/ 7969 w 10348"/>
              <a:gd name="connsiteY32" fmla="*/ 6078 h 13403"/>
              <a:gd name="connsiteX33" fmla="*/ 8619 w 10348"/>
              <a:gd name="connsiteY33" fmla="*/ 4935 h 13403"/>
              <a:gd name="connsiteX34" fmla="*/ 8743 w 10348"/>
              <a:gd name="connsiteY34" fmla="*/ 4248 h 13403"/>
              <a:gd name="connsiteX35" fmla="*/ 9173 w 10348"/>
              <a:gd name="connsiteY35" fmla="*/ 3203 h 13403"/>
              <a:gd name="connsiteX36" fmla="*/ 8826 w 10348"/>
              <a:gd name="connsiteY36" fmla="*/ 2059 h 13403"/>
              <a:gd name="connsiteX37" fmla="*/ 10348 w 10348"/>
              <a:gd name="connsiteY37" fmla="*/ 1765 h 13403"/>
              <a:gd name="connsiteX38" fmla="*/ 9913 w 10348"/>
              <a:gd name="connsiteY38" fmla="*/ 882 h 13403"/>
              <a:gd name="connsiteX39" fmla="*/ 9574 w 10348"/>
              <a:gd name="connsiteY39"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8740 w 10348"/>
              <a:gd name="connsiteY31" fmla="*/ 10758 h 13403"/>
              <a:gd name="connsiteX32" fmla="*/ 9779 w 10348"/>
              <a:gd name="connsiteY32" fmla="*/ 10829 h 13403"/>
              <a:gd name="connsiteX33" fmla="*/ 8619 w 10348"/>
              <a:gd name="connsiteY33" fmla="*/ 4935 h 13403"/>
              <a:gd name="connsiteX34" fmla="*/ 8743 w 10348"/>
              <a:gd name="connsiteY34" fmla="*/ 4248 h 13403"/>
              <a:gd name="connsiteX35" fmla="*/ 9173 w 10348"/>
              <a:gd name="connsiteY35" fmla="*/ 3203 h 13403"/>
              <a:gd name="connsiteX36" fmla="*/ 8826 w 10348"/>
              <a:gd name="connsiteY36" fmla="*/ 2059 h 13403"/>
              <a:gd name="connsiteX37" fmla="*/ 10348 w 10348"/>
              <a:gd name="connsiteY37" fmla="*/ 1765 h 13403"/>
              <a:gd name="connsiteX38" fmla="*/ 9913 w 10348"/>
              <a:gd name="connsiteY38" fmla="*/ 882 h 13403"/>
              <a:gd name="connsiteX39" fmla="*/ 9574 w 10348"/>
              <a:gd name="connsiteY39"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8740 w 10348"/>
              <a:gd name="connsiteY31" fmla="*/ 10758 h 13403"/>
              <a:gd name="connsiteX32" fmla="*/ 9779 w 10348"/>
              <a:gd name="connsiteY32" fmla="*/ 10829 h 13403"/>
              <a:gd name="connsiteX33" fmla="*/ 8619 w 10348"/>
              <a:gd name="connsiteY33" fmla="*/ 4935 h 13403"/>
              <a:gd name="connsiteX34" fmla="*/ 8743 w 10348"/>
              <a:gd name="connsiteY34" fmla="*/ 4248 h 13403"/>
              <a:gd name="connsiteX35" fmla="*/ 9173 w 10348"/>
              <a:gd name="connsiteY35" fmla="*/ 3203 h 13403"/>
              <a:gd name="connsiteX36" fmla="*/ 8826 w 10348"/>
              <a:gd name="connsiteY36" fmla="*/ 2059 h 13403"/>
              <a:gd name="connsiteX37" fmla="*/ 10348 w 10348"/>
              <a:gd name="connsiteY37" fmla="*/ 1765 h 13403"/>
              <a:gd name="connsiteX38" fmla="*/ 9913 w 10348"/>
              <a:gd name="connsiteY38" fmla="*/ 882 h 13403"/>
              <a:gd name="connsiteX39" fmla="*/ 9574 w 10348"/>
              <a:gd name="connsiteY39"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8740 w 10348"/>
              <a:gd name="connsiteY31" fmla="*/ 10758 h 13403"/>
              <a:gd name="connsiteX32" fmla="*/ 9779 w 10348"/>
              <a:gd name="connsiteY32" fmla="*/ 10829 h 13403"/>
              <a:gd name="connsiteX33" fmla="*/ 9872 w 10348"/>
              <a:gd name="connsiteY33" fmla="*/ 9686 h 13403"/>
              <a:gd name="connsiteX34" fmla="*/ 8743 w 10348"/>
              <a:gd name="connsiteY34" fmla="*/ 4248 h 13403"/>
              <a:gd name="connsiteX35" fmla="*/ 9173 w 10348"/>
              <a:gd name="connsiteY35" fmla="*/ 3203 h 13403"/>
              <a:gd name="connsiteX36" fmla="*/ 8826 w 10348"/>
              <a:gd name="connsiteY36" fmla="*/ 2059 h 13403"/>
              <a:gd name="connsiteX37" fmla="*/ 10348 w 10348"/>
              <a:gd name="connsiteY37" fmla="*/ 1765 h 13403"/>
              <a:gd name="connsiteX38" fmla="*/ 9913 w 10348"/>
              <a:gd name="connsiteY38" fmla="*/ 882 h 13403"/>
              <a:gd name="connsiteX39" fmla="*/ 9574 w 10348"/>
              <a:gd name="connsiteY39"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8740 w 10348"/>
              <a:gd name="connsiteY31" fmla="*/ 10758 h 13403"/>
              <a:gd name="connsiteX32" fmla="*/ 9779 w 10348"/>
              <a:gd name="connsiteY32" fmla="*/ 10829 h 13403"/>
              <a:gd name="connsiteX33" fmla="*/ 9872 w 10348"/>
              <a:gd name="connsiteY33" fmla="*/ 9686 h 13403"/>
              <a:gd name="connsiteX34" fmla="*/ 8743 w 10348"/>
              <a:gd name="connsiteY34" fmla="*/ 4248 h 13403"/>
              <a:gd name="connsiteX35" fmla="*/ 9173 w 10348"/>
              <a:gd name="connsiteY35" fmla="*/ 3203 h 13403"/>
              <a:gd name="connsiteX36" fmla="*/ 8826 w 10348"/>
              <a:gd name="connsiteY36" fmla="*/ 2059 h 13403"/>
              <a:gd name="connsiteX37" fmla="*/ 10348 w 10348"/>
              <a:gd name="connsiteY37" fmla="*/ 1765 h 13403"/>
              <a:gd name="connsiteX38" fmla="*/ 9913 w 10348"/>
              <a:gd name="connsiteY38" fmla="*/ 882 h 13403"/>
              <a:gd name="connsiteX39" fmla="*/ 9574 w 10348"/>
              <a:gd name="connsiteY39"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8740 w 10348"/>
              <a:gd name="connsiteY31" fmla="*/ 10758 h 13403"/>
              <a:gd name="connsiteX32" fmla="*/ 9779 w 10348"/>
              <a:gd name="connsiteY32" fmla="*/ 10829 h 13403"/>
              <a:gd name="connsiteX33" fmla="*/ 9872 w 10348"/>
              <a:gd name="connsiteY33" fmla="*/ 9686 h 13403"/>
              <a:gd name="connsiteX34" fmla="*/ 7003 w 10348"/>
              <a:gd name="connsiteY34" fmla="*/ 7157 h 13403"/>
              <a:gd name="connsiteX35" fmla="*/ 9173 w 10348"/>
              <a:gd name="connsiteY35" fmla="*/ 3203 h 13403"/>
              <a:gd name="connsiteX36" fmla="*/ 8826 w 10348"/>
              <a:gd name="connsiteY36" fmla="*/ 2059 h 13403"/>
              <a:gd name="connsiteX37" fmla="*/ 10348 w 10348"/>
              <a:gd name="connsiteY37" fmla="*/ 1765 h 13403"/>
              <a:gd name="connsiteX38" fmla="*/ 9913 w 10348"/>
              <a:gd name="connsiteY38" fmla="*/ 882 h 13403"/>
              <a:gd name="connsiteX39" fmla="*/ 9574 w 10348"/>
              <a:gd name="connsiteY39"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8740 w 10348"/>
              <a:gd name="connsiteY31" fmla="*/ 10758 h 13403"/>
              <a:gd name="connsiteX32" fmla="*/ 9779 w 10348"/>
              <a:gd name="connsiteY32" fmla="*/ 10829 h 13403"/>
              <a:gd name="connsiteX33" fmla="*/ 9872 w 10348"/>
              <a:gd name="connsiteY33" fmla="*/ 9686 h 13403"/>
              <a:gd name="connsiteX34" fmla="*/ 7003 w 10348"/>
              <a:gd name="connsiteY34" fmla="*/ 7157 h 13403"/>
              <a:gd name="connsiteX35" fmla="*/ 6876 w 10348"/>
              <a:gd name="connsiteY35" fmla="*/ 5821 h 13403"/>
              <a:gd name="connsiteX36" fmla="*/ 8826 w 10348"/>
              <a:gd name="connsiteY36" fmla="*/ 2059 h 13403"/>
              <a:gd name="connsiteX37" fmla="*/ 10348 w 10348"/>
              <a:gd name="connsiteY37" fmla="*/ 1765 h 13403"/>
              <a:gd name="connsiteX38" fmla="*/ 9913 w 10348"/>
              <a:gd name="connsiteY38" fmla="*/ 882 h 13403"/>
              <a:gd name="connsiteX39" fmla="*/ 9574 w 10348"/>
              <a:gd name="connsiteY39"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8740 w 10348"/>
              <a:gd name="connsiteY31" fmla="*/ 10758 h 13403"/>
              <a:gd name="connsiteX32" fmla="*/ 9779 w 10348"/>
              <a:gd name="connsiteY32" fmla="*/ 10829 h 13403"/>
              <a:gd name="connsiteX33" fmla="*/ 9872 w 10348"/>
              <a:gd name="connsiteY33" fmla="*/ 9686 h 13403"/>
              <a:gd name="connsiteX34" fmla="*/ 7003 w 10348"/>
              <a:gd name="connsiteY34" fmla="*/ 7157 h 13403"/>
              <a:gd name="connsiteX35" fmla="*/ 6876 w 10348"/>
              <a:gd name="connsiteY35" fmla="*/ 5821 h 13403"/>
              <a:gd name="connsiteX36" fmla="*/ 8826 w 10348"/>
              <a:gd name="connsiteY36" fmla="*/ 2059 h 13403"/>
              <a:gd name="connsiteX37" fmla="*/ 10348 w 10348"/>
              <a:gd name="connsiteY37" fmla="*/ 1765 h 13403"/>
              <a:gd name="connsiteX38" fmla="*/ 9913 w 10348"/>
              <a:gd name="connsiteY38" fmla="*/ 882 h 13403"/>
              <a:gd name="connsiteX39" fmla="*/ 9574 w 10348"/>
              <a:gd name="connsiteY39"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8740 w 10348"/>
              <a:gd name="connsiteY31" fmla="*/ 10758 h 13403"/>
              <a:gd name="connsiteX32" fmla="*/ 9779 w 10348"/>
              <a:gd name="connsiteY32" fmla="*/ 10829 h 13403"/>
              <a:gd name="connsiteX33" fmla="*/ 9872 w 10348"/>
              <a:gd name="connsiteY33" fmla="*/ 9686 h 13403"/>
              <a:gd name="connsiteX34" fmla="*/ 7003 w 10348"/>
              <a:gd name="connsiteY34" fmla="*/ 7157 h 13403"/>
              <a:gd name="connsiteX35" fmla="*/ 6876 w 10348"/>
              <a:gd name="connsiteY35" fmla="*/ 5821 h 13403"/>
              <a:gd name="connsiteX36" fmla="*/ 8826 w 10348"/>
              <a:gd name="connsiteY36" fmla="*/ 2059 h 13403"/>
              <a:gd name="connsiteX37" fmla="*/ 10348 w 10348"/>
              <a:gd name="connsiteY37" fmla="*/ 1765 h 13403"/>
              <a:gd name="connsiteX38" fmla="*/ 9913 w 10348"/>
              <a:gd name="connsiteY38" fmla="*/ 882 h 13403"/>
              <a:gd name="connsiteX39" fmla="*/ 9574 w 10348"/>
              <a:gd name="connsiteY39"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8740 w 10348"/>
              <a:gd name="connsiteY31" fmla="*/ 10758 h 13403"/>
              <a:gd name="connsiteX32" fmla="*/ 9779 w 10348"/>
              <a:gd name="connsiteY32" fmla="*/ 10829 h 13403"/>
              <a:gd name="connsiteX33" fmla="*/ 9872 w 10348"/>
              <a:gd name="connsiteY33" fmla="*/ 9686 h 13403"/>
              <a:gd name="connsiteX34" fmla="*/ 7003 w 10348"/>
              <a:gd name="connsiteY34" fmla="*/ 7157 h 13403"/>
              <a:gd name="connsiteX35" fmla="*/ 6876 w 10348"/>
              <a:gd name="connsiteY35" fmla="*/ 5821 h 13403"/>
              <a:gd name="connsiteX36" fmla="*/ 8826 w 10348"/>
              <a:gd name="connsiteY36" fmla="*/ 2059 h 13403"/>
              <a:gd name="connsiteX37" fmla="*/ 10348 w 10348"/>
              <a:gd name="connsiteY37" fmla="*/ 1765 h 13403"/>
              <a:gd name="connsiteX38" fmla="*/ 9913 w 10348"/>
              <a:gd name="connsiteY38" fmla="*/ 882 h 13403"/>
              <a:gd name="connsiteX39" fmla="*/ 9574 w 10348"/>
              <a:gd name="connsiteY39"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8740 w 10348"/>
              <a:gd name="connsiteY31" fmla="*/ 10758 h 13403"/>
              <a:gd name="connsiteX32" fmla="*/ 9779 w 10348"/>
              <a:gd name="connsiteY32" fmla="*/ 10829 h 13403"/>
              <a:gd name="connsiteX33" fmla="*/ 9872 w 10348"/>
              <a:gd name="connsiteY33" fmla="*/ 9686 h 13403"/>
              <a:gd name="connsiteX34" fmla="*/ 7003 w 10348"/>
              <a:gd name="connsiteY34" fmla="*/ 7157 h 13403"/>
              <a:gd name="connsiteX35" fmla="*/ 6876 w 10348"/>
              <a:gd name="connsiteY35" fmla="*/ 5821 h 13403"/>
              <a:gd name="connsiteX36" fmla="*/ 8826 w 10348"/>
              <a:gd name="connsiteY36" fmla="*/ 2059 h 13403"/>
              <a:gd name="connsiteX37" fmla="*/ 10348 w 10348"/>
              <a:gd name="connsiteY37" fmla="*/ 1765 h 13403"/>
              <a:gd name="connsiteX38" fmla="*/ 9913 w 10348"/>
              <a:gd name="connsiteY38" fmla="*/ 882 h 13403"/>
              <a:gd name="connsiteX39" fmla="*/ 9574 w 10348"/>
              <a:gd name="connsiteY39"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8740 w 10348"/>
              <a:gd name="connsiteY31" fmla="*/ 10758 h 13403"/>
              <a:gd name="connsiteX32" fmla="*/ 9779 w 10348"/>
              <a:gd name="connsiteY32" fmla="*/ 10829 h 13403"/>
              <a:gd name="connsiteX33" fmla="*/ 9872 w 10348"/>
              <a:gd name="connsiteY33" fmla="*/ 9686 h 13403"/>
              <a:gd name="connsiteX34" fmla="*/ 7003 w 10348"/>
              <a:gd name="connsiteY34" fmla="*/ 7157 h 13403"/>
              <a:gd name="connsiteX35" fmla="*/ 6876 w 10348"/>
              <a:gd name="connsiteY35" fmla="*/ 5821 h 13403"/>
              <a:gd name="connsiteX36" fmla="*/ 8826 w 10348"/>
              <a:gd name="connsiteY36" fmla="*/ 2059 h 13403"/>
              <a:gd name="connsiteX37" fmla="*/ 10348 w 10348"/>
              <a:gd name="connsiteY37" fmla="*/ 1765 h 13403"/>
              <a:gd name="connsiteX38" fmla="*/ 9913 w 10348"/>
              <a:gd name="connsiteY38" fmla="*/ 882 h 13403"/>
              <a:gd name="connsiteX39" fmla="*/ 9574 w 10348"/>
              <a:gd name="connsiteY39"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8740 w 10348"/>
              <a:gd name="connsiteY31" fmla="*/ 10758 h 13403"/>
              <a:gd name="connsiteX32" fmla="*/ 9779 w 10348"/>
              <a:gd name="connsiteY32" fmla="*/ 10829 h 13403"/>
              <a:gd name="connsiteX33" fmla="*/ 9872 w 10348"/>
              <a:gd name="connsiteY33" fmla="*/ 9686 h 13403"/>
              <a:gd name="connsiteX34" fmla="*/ 7003 w 10348"/>
              <a:gd name="connsiteY34" fmla="*/ 7157 h 13403"/>
              <a:gd name="connsiteX35" fmla="*/ 6876 w 10348"/>
              <a:gd name="connsiteY35" fmla="*/ 5821 h 13403"/>
              <a:gd name="connsiteX36" fmla="*/ 8826 w 10348"/>
              <a:gd name="connsiteY36" fmla="*/ 2059 h 13403"/>
              <a:gd name="connsiteX37" fmla="*/ 10348 w 10348"/>
              <a:gd name="connsiteY37" fmla="*/ 1765 h 13403"/>
              <a:gd name="connsiteX38" fmla="*/ 9913 w 10348"/>
              <a:gd name="connsiteY38" fmla="*/ 882 h 13403"/>
              <a:gd name="connsiteX39" fmla="*/ 9574 w 10348"/>
              <a:gd name="connsiteY39"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8740 w 10348"/>
              <a:gd name="connsiteY31" fmla="*/ 10758 h 13403"/>
              <a:gd name="connsiteX32" fmla="*/ 9779 w 10348"/>
              <a:gd name="connsiteY32" fmla="*/ 10829 h 13403"/>
              <a:gd name="connsiteX33" fmla="*/ 9872 w 10348"/>
              <a:gd name="connsiteY33" fmla="*/ 9686 h 13403"/>
              <a:gd name="connsiteX34" fmla="*/ 7003 w 10348"/>
              <a:gd name="connsiteY34" fmla="*/ 7157 h 13403"/>
              <a:gd name="connsiteX35" fmla="*/ 6319 w 10348"/>
              <a:gd name="connsiteY35" fmla="*/ 5530 h 13403"/>
              <a:gd name="connsiteX36" fmla="*/ 8826 w 10348"/>
              <a:gd name="connsiteY36" fmla="*/ 2059 h 13403"/>
              <a:gd name="connsiteX37" fmla="*/ 10348 w 10348"/>
              <a:gd name="connsiteY37" fmla="*/ 1765 h 13403"/>
              <a:gd name="connsiteX38" fmla="*/ 9913 w 10348"/>
              <a:gd name="connsiteY38" fmla="*/ 882 h 13403"/>
              <a:gd name="connsiteX39" fmla="*/ 9574 w 10348"/>
              <a:gd name="connsiteY39"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8740 w 10348"/>
              <a:gd name="connsiteY31" fmla="*/ 10758 h 13403"/>
              <a:gd name="connsiteX32" fmla="*/ 9779 w 10348"/>
              <a:gd name="connsiteY32" fmla="*/ 10829 h 13403"/>
              <a:gd name="connsiteX33" fmla="*/ 9872 w 10348"/>
              <a:gd name="connsiteY33" fmla="*/ 9686 h 13403"/>
              <a:gd name="connsiteX34" fmla="*/ 7003 w 10348"/>
              <a:gd name="connsiteY34" fmla="*/ 7157 h 13403"/>
              <a:gd name="connsiteX35" fmla="*/ 6319 w 10348"/>
              <a:gd name="connsiteY35" fmla="*/ 5530 h 13403"/>
              <a:gd name="connsiteX36" fmla="*/ 4789 w 10348"/>
              <a:gd name="connsiteY36" fmla="*/ 5162 h 13403"/>
              <a:gd name="connsiteX37" fmla="*/ 10348 w 10348"/>
              <a:gd name="connsiteY37" fmla="*/ 1765 h 13403"/>
              <a:gd name="connsiteX38" fmla="*/ 9913 w 10348"/>
              <a:gd name="connsiteY38" fmla="*/ 882 h 13403"/>
              <a:gd name="connsiteX39" fmla="*/ 9574 w 10348"/>
              <a:gd name="connsiteY39"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8740 w 10348"/>
              <a:gd name="connsiteY31" fmla="*/ 10758 h 13403"/>
              <a:gd name="connsiteX32" fmla="*/ 9779 w 10348"/>
              <a:gd name="connsiteY32" fmla="*/ 10829 h 13403"/>
              <a:gd name="connsiteX33" fmla="*/ 9872 w 10348"/>
              <a:gd name="connsiteY33" fmla="*/ 9686 h 13403"/>
              <a:gd name="connsiteX34" fmla="*/ 7003 w 10348"/>
              <a:gd name="connsiteY34" fmla="*/ 7157 h 13403"/>
              <a:gd name="connsiteX35" fmla="*/ 6319 w 10348"/>
              <a:gd name="connsiteY35" fmla="*/ 5530 h 13403"/>
              <a:gd name="connsiteX36" fmla="*/ 4789 w 10348"/>
              <a:gd name="connsiteY36" fmla="*/ 5162 h 13403"/>
              <a:gd name="connsiteX37" fmla="*/ 10348 w 10348"/>
              <a:gd name="connsiteY37" fmla="*/ 1765 h 13403"/>
              <a:gd name="connsiteX38" fmla="*/ 9913 w 10348"/>
              <a:gd name="connsiteY38" fmla="*/ 882 h 13403"/>
              <a:gd name="connsiteX39" fmla="*/ 9574 w 10348"/>
              <a:gd name="connsiteY39" fmla="*/ 329 h 13403"/>
              <a:gd name="connsiteX0" fmla="*/ 9574 w 10348"/>
              <a:gd name="connsiteY0" fmla="*/ 329 h 13403"/>
              <a:gd name="connsiteX1" fmla="*/ 8609 w 10348"/>
              <a:gd name="connsiteY1" fmla="*/ 1176 h 13403"/>
              <a:gd name="connsiteX2" fmla="*/ 7957 w 10348"/>
              <a:gd name="connsiteY2" fmla="*/ 1176 h 13403"/>
              <a:gd name="connsiteX3" fmla="*/ 7739 w 10348"/>
              <a:gd name="connsiteY3" fmla="*/ 294 h 13403"/>
              <a:gd name="connsiteX4" fmla="*/ 7522 w 10348"/>
              <a:gd name="connsiteY4" fmla="*/ 0 h 13403"/>
              <a:gd name="connsiteX5" fmla="*/ 6870 w 10348"/>
              <a:gd name="connsiteY5" fmla="*/ 882 h 13403"/>
              <a:gd name="connsiteX6" fmla="*/ 6435 w 10348"/>
              <a:gd name="connsiteY6" fmla="*/ 1471 h 13403"/>
              <a:gd name="connsiteX7" fmla="*/ 5604 w 10348"/>
              <a:gd name="connsiteY7" fmla="*/ 1160 h 13403"/>
              <a:gd name="connsiteX8" fmla="*/ 5131 w 10348"/>
              <a:gd name="connsiteY8" fmla="*/ 1176 h 13403"/>
              <a:gd name="connsiteX9" fmla="*/ 4478 w 10348"/>
              <a:gd name="connsiteY9" fmla="*/ 1176 h 13403"/>
              <a:gd name="connsiteX10" fmla="*/ 3609 w 10348"/>
              <a:gd name="connsiteY10" fmla="*/ 882 h 13403"/>
              <a:gd name="connsiteX11" fmla="*/ 3391 w 10348"/>
              <a:gd name="connsiteY11" fmla="*/ 2353 h 13403"/>
              <a:gd name="connsiteX12" fmla="*/ 2305 w 10348"/>
              <a:gd name="connsiteY12" fmla="*/ 2941 h 13403"/>
              <a:gd name="connsiteX13" fmla="*/ 1870 w 10348"/>
              <a:gd name="connsiteY13" fmla="*/ 3529 h 13403"/>
              <a:gd name="connsiteX14" fmla="*/ 1218 w 10348"/>
              <a:gd name="connsiteY14" fmla="*/ 3235 h 13403"/>
              <a:gd name="connsiteX15" fmla="*/ 574 w 10348"/>
              <a:gd name="connsiteY15" fmla="*/ 2846 h 13403"/>
              <a:gd name="connsiteX16" fmla="*/ 356 w 10348"/>
              <a:gd name="connsiteY16" fmla="*/ 4706 h 13403"/>
              <a:gd name="connsiteX17" fmla="*/ 348 w 10348"/>
              <a:gd name="connsiteY17" fmla="*/ 5882 h 13403"/>
              <a:gd name="connsiteX18" fmla="*/ 0 w 10348"/>
              <a:gd name="connsiteY18" fmla="*/ 7734 h 13403"/>
              <a:gd name="connsiteX19" fmla="*/ 800 w 10348"/>
              <a:gd name="connsiteY19" fmla="*/ 8417 h 13403"/>
              <a:gd name="connsiteX20" fmla="*/ 783 w 10348"/>
              <a:gd name="connsiteY20" fmla="*/ 9706 h 13403"/>
              <a:gd name="connsiteX21" fmla="*/ 472 w 10348"/>
              <a:gd name="connsiteY21" fmla="*/ 10621 h 13403"/>
              <a:gd name="connsiteX22" fmla="*/ 1156 w 10348"/>
              <a:gd name="connsiteY22" fmla="*/ 10204 h 13403"/>
              <a:gd name="connsiteX23" fmla="*/ 2017 w 10348"/>
              <a:gd name="connsiteY23" fmla="*/ 9826 h 13403"/>
              <a:gd name="connsiteX24" fmla="*/ 2816 w 10348"/>
              <a:gd name="connsiteY24" fmla="*/ 9816 h 13403"/>
              <a:gd name="connsiteX25" fmla="*/ 4016 w 10348"/>
              <a:gd name="connsiteY25" fmla="*/ 10843 h 13403"/>
              <a:gd name="connsiteX26" fmla="*/ 5469 w 10348"/>
              <a:gd name="connsiteY26" fmla="*/ 11830 h 13403"/>
              <a:gd name="connsiteX27" fmla="*/ 5478 w 10348"/>
              <a:gd name="connsiteY27" fmla="*/ 12764 h 13403"/>
              <a:gd name="connsiteX28" fmla="*/ 6829 w 10348"/>
              <a:gd name="connsiteY28" fmla="*/ 13402 h 13403"/>
              <a:gd name="connsiteX29" fmla="*/ 7923 w 10348"/>
              <a:gd name="connsiteY29" fmla="*/ 12582 h 13403"/>
              <a:gd name="connsiteX30" fmla="*/ 8561 w 10348"/>
              <a:gd name="connsiteY30" fmla="*/ 11933 h 13403"/>
              <a:gd name="connsiteX31" fmla="*/ 8740 w 10348"/>
              <a:gd name="connsiteY31" fmla="*/ 10758 h 13403"/>
              <a:gd name="connsiteX32" fmla="*/ 9779 w 10348"/>
              <a:gd name="connsiteY32" fmla="*/ 10829 h 13403"/>
              <a:gd name="connsiteX33" fmla="*/ 9872 w 10348"/>
              <a:gd name="connsiteY33" fmla="*/ 9686 h 13403"/>
              <a:gd name="connsiteX34" fmla="*/ 7003 w 10348"/>
              <a:gd name="connsiteY34" fmla="*/ 7157 h 13403"/>
              <a:gd name="connsiteX35" fmla="*/ 6319 w 10348"/>
              <a:gd name="connsiteY35" fmla="*/ 5530 h 13403"/>
              <a:gd name="connsiteX36" fmla="*/ 4789 w 10348"/>
              <a:gd name="connsiteY36" fmla="*/ 5162 h 13403"/>
              <a:gd name="connsiteX37" fmla="*/ 10348 w 10348"/>
              <a:gd name="connsiteY37" fmla="*/ 1765 h 13403"/>
              <a:gd name="connsiteX38" fmla="*/ 9913 w 10348"/>
              <a:gd name="connsiteY38" fmla="*/ 882 h 13403"/>
              <a:gd name="connsiteX39" fmla="*/ 9574 w 10348"/>
              <a:gd name="connsiteY39" fmla="*/ 329 h 13403"/>
              <a:gd name="connsiteX0" fmla="*/ 9574 w 9913"/>
              <a:gd name="connsiteY0" fmla="*/ 329 h 13403"/>
              <a:gd name="connsiteX1" fmla="*/ 8609 w 9913"/>
              <a:gd name="connsiteY1" fmla="*/ 1176 h 13403"/>
              <a:gd name="connsiteX2" fmla="*/ 7957 w 9913"/>
              <a:gd name="connsiteY2" fmla="*/ 1176 h 13403"/>
              <a:gd name="connsiteX3" fmla="*/ 7739 w 9913"/>
              <a:gd name="connsiteY3" fmla="*/ 294 h 13403"/>
              <a:gd name="connsiteX4" fmla="*/ 7522 w 9913"/>
              <a:gd name="connsiteY4" fmla="*/ 0 h 13403"/>
              <a:gd name="connsiteX5" fmla="*/ 6870 w 9913"/>
              <a:gd name="connsiteY5" fmla="*/ 882 h 13403"/>
              <a:gd name="connsiteX6" fmla="*/ 6435 w 9913"/>
              <a:gd name="connsiteY6" fmla="*/ 1471 h 13403"/>
              <a:gd name="connsiteX7" fmla="*/ 5604 w 9913"/>
              <a:gd name="connsiteY7" fmla="*/ 1160 h 13403"/>
              <a:gd name="connsiteX8" fmla="*/ 5131 w 9913"/>
              <a:gd name="connsiteY8" fmla="*/ 1176 h 13403"/>
              <a:gd name="connsiteX9" fmla="*/ 4478 w 9913"/>
              <a:gd name="connsiteY9" fmla="*/ 1176 h 13403"/>
              <a:gd name="connsiteX10" fmla="*/ 3609 w 9913"/>
              <a:gd name="connsiteY10" fmla="*/ 882 h 13403"/>
              <a:gd name="connsiteX11" fmla="*/ 3391 w 9913"/>
              <a:gd name="connsiteY11" fmla="*/ 2353 h 13403"/>
              <a:gd name="connsiteX12" fmla="*/ 2305 w 9913"/>
              <a:gd name="connsiteY12" fmla="*/ 2941 h 13403"/>
              <a:gd name="connsiteX13" fmla="*/ 1870 w 9913"/>
              <a:gd name="connsiteY13" fmla="*/ 3529 h 13403"/>
              <a:gd name="connsiteX14" fmla="*/ 1218 w 9913"/>
              <a:gd name="connsiteY14" fmla="*/ 3235 h 13403"/>
              <a:gd name="connsiteX15" fmla="*/ 574 w 9913"/>
              <a:gd name="connsiteY15" fmla="*/ 2846 h 13403"/>
              <a:gd name="connsiteX16" fmla="*/ 356 w 9913"/>
              <a:gd name="connsiteY16" fmla="*/ 4706 h 13403"/>
              <a:gd name="connsiteX17" fmla="*/ 348 w 9913"/>
              <a:gd name="connsiteY17" fmla="*/ 5882 h 13403"/>
              <a:gd name="connsiteX18" fmla="*/ 0 w 9913"/>
              <a:gd name="connsiteY18" fmla="*/ 7734 h 13403"/>
              <a:gd name="connsiteX19" fmla="*/ 800 w 9913"/>
              <a:gd name="connsiteY19" fmla="*/ 8417 h 13403"/>
              <a:gd name="connsiteX20" fmla="*/ 783 w 9913"/>
              <a:gd name="connsiteY20" fmla="*/ 9706 h 13403"/>
              <a:gd name="connsiteX21" fmla="*/ 472 w 9913"/>
              <a:gd name="connsiteY21" fmla="*/ 10621 h 13403"/>
              <a:gd name="connsiteX22" fmla="*/ 1156 w 9913"/>
              <a:gd name="connsiteY22" fmla="*/ 10204 h 13403"/>
              <a:gd name="connsiteX23" fmla="*/ 2017 w 9913"/>
              <a:gd name="connsiteY23" fmla="*/ 9826 h 13403"/>
              <a:gd name="connsiteX24" fmla="*/ 2816 w 9913"/>
              <a:gd name="connsiteY24" fmla="*/ 9816 h 13403"/>
              <a:gd name="connsiteX25" fmla="*/ 4016 w 9913"/>
              <a:gd name="connsiteY25" fmla="*/ 10843 h 13403"/>
              <a:gd name="connsiteX26" fmla="*/ 5469 w 9913"/>
              <a:gd name="connsiteY26" fmla="*/ 11830 h 13403"/>
              <a:gd name="connsiteX27" fmla="*/ 5478 w 9913"/>
              <a:gd name="connsiteY27" fmla="*/ 12764 h 13403"/>
              <a:gd name="connsiteX28" fmla="*/ 6829 w 9913"/>
              <a:gd name="connsiteY28" fmla="*/ 13402 h 13403"/>
              <a:gd name="connsiteX29" fmla="*/ 7923 w 9913"/>
              <a:gd name="connsiteY29" fmla="*/ 12582 h 13403"/>
              <a:gd name="connsiteX30" fmla="*/ 8561 w 9913"/>
              <a:gd name="connsiteY30" fmla="*/ 11933 h 13403"/>
              <a:gd name="connsiteX31" fmla="*/ 8740 w 9913"/>
              <a:gd name="connsiteY31" fmla="*/ 10758 h 13403"/>
              <a:gd name="connsiteX32" fmla="*/ 9779 w 9913"/>
              <a:gd name="connsiteY32" fmla="*/ 10829 h 13403"/>
              <a:gd name="connsiteX33" fmla="*/ 9872 w 9913"/>
              <a:gd name="connsiteY33" fmla="*/ 9686 h 13403"/>
              <a:gd name="connsiteX34" fmla="*/ 7003 w 9913"/>
              <a:gd name="connsiteY34" fmla="*/ 7157 h 13403"/>
              <a:gd name="connsiteX35" fmla="*/ 6319 w 9913"/>
              <a:gd name="connsiteY35" fmla="*/ 5530 h 13403"/>
              <a:gd name="connsiteX36" fmla="*/ 4789 w 9913"/>
              <a:gd name="connsiteY36" fmla="*/ 5162 h 13403"/>
              <a:gd name="connsiteX37" fmla="*/ 4153 w 9913"/>
              <a:gd name="connsiteY37" fmla="*/ 3607 h 13403"/>
              <a:gd name="connsiteX38" fmla="*/ 9913 w 9913"/>
              <a:gd name="connsiteY38" fmla="*/ 882 h 13403"/>
              <a:gd name="connsiteX39" fmla="*/ 9574 w 9913"/>
              <a:gd name="connsiteY39" fmla="*/ 329 h 13403"/>
              <a:gd name="connsiteX0" fmla="*/ 9658 w 10000"/>
              <a:gd name="connsiteY0" fmla="*/ 245 h 10000"/>
              <a:gd name="connsiteX1" fmla="*/ 8685 w 10000"/>
              <a:gd name="connsiteY1" fmla="*/ 877 h 10000"/>
              <a:gd name="connsiteX2" fmla="*/ 8027 w 10000"/>
              <a:gd name="connsiteY2" fmla="*/ 877 h 10000"/>
              <a:gd name="connsiteX3" fmla="*/ 7807 w 10000"/>
              <a:gd name="connsiteY3" fmla="*/ 219 h 10000"/>
              <a:gd name="connsiteX4" fmla="*/ 7588 w 10000"/>
              <a:gd name="connsiteY4" fmla="*/ 0 h 10000"/>
              <a:gd name="connsiteX5" fmla="*/ 6930 w 10000"/>
              <a:gd name="connsiteY5" fmla="*/ 658 h 10000"/>
              <a:gd name="connsiteX6" fmla="*/ 6491 w 10000"/>
              <a:gd name="connsiteY6" fmla="*/ 1098 h 10000"/>
              <a:gd name="connsiteX7" fmla="*/ 5653 w 10000"/>
              <a:gd name="connsiteY7" fmla="*/ 865 h 10000"/>
              <a:gd name="connsiteX8" fmla="*/ 5176 w 10000"/>
              <a:gd name="connsiteY8" fmla="*/ 877 h 10000"/>
              <a:gd name="connsiteX9" fmla="*/ 4517 w 10000"/>
              <a:gd name="connsiteY9" fmla="*/ 877 h 10000"/>
              <a:gd name="connsiteX10" fmla="*/ 3641 w 10000"/>
              <a:gd name="connsiteY10" fmla="*/ 658 h 10000"/>
              <a:gd name="connsiteX11" fmla="*/ 3421 w 10000"/>
              <a:gd name="connsiteY11" fmla="*/ 1756 h 10000"/>
              <a:gd name="connsiteX12" fmla="*/ 2325 w 10000"/>
              <a:gd name="connsiteY12" fmla="*/ 2194 h 10000"/>
              <a:gd name="connsiteX13" fmla="*/ 1886 w 10000"/>
              <a:gd name="connsiteY13" fmla="*/ 2633 h 10000"/>
              <a:gd name="connsiteX14" fmla="*/ 1229 w 10000"/>
              <a:gd name="connsiteY14" fmla="*/ 2414 h 10000"/>
              <a:gd name="connsiteX15" fmla="*/ 579 w 10000"/>
              <a:gd name="connsiteY15" fmla="*/ 2123 h 10000"/>
              <a:gd name="connsiteX16" fmla="*/ 359 w 10000"/>
              <a:gd name="connsiteY16" fmla="*/ 3511 h 10000"/>
              <a:gd name="connsiteX17" fmla="*/ 351 w 10000"/>
              <a:gd name="connsiteY17" fmla="*/ 4389 h 10000"/>
              <a:gd name="connsiteX18" fmla="*/ 0 w 10000"/>
              <a:gd name="connsiteY18" fmla="*/ 5770 h 10000"/>
              <a:gd name="connsiteX19" fmla="*/ 807 w 10000"/>
              <a:gd name="connsiteY19" fmla="*/ 6280 h 10000"/>
              <a:gd name="connsiteX20" fmla="*/ 790 w 10000"/>
              <a:gd name="connsiteY20" fmla="*/ 7242 h 10000"/>
              <a:gd name="connsiteX21" fmla="*/ 476 w 10000"/>
              <a:gd name="connsiteY21" fmla="*/ 7924 h 10000"/>
              <a:gd name="connsiteX22" fmla="*/ 1166 w 10000"/>
              <a:gd name="connsiteY22" fmla="*/ 7613 h 10000"/>
              <a:gd name="connsiteX23" fmla="*/ 2035 w 10000"/>
              <a:gd name="connsiteY23" fmla="*/ 7331 h 10000"/>
              <a:gd name="connsiteX24" fmla="*/ 2841 w 10000"/>
              <a:gd name="connsiteY24" fmla="*/ 7324 h 10000"/>
              <a:gd name="connsiteX25" fmla="*/ 4051 w 10000"/>
              <a:gd name="connsiteY25" fmla="*/ 8090 h 10000"/>
              <a:gd name="connsiteX26" fmla="*/ 5517 w 10000"/>
              <a:gd name="connsiteY26" fmla="*/ 8826 h 10000"/>
              <a:gd name="connsiteX27" fmla="*/ 5526 w 10000"/>
              <a:gd name="connsiteY27" fmla="*/ 9523 h 10000"/>
              <a:gd name="connsiteX28" fmla="*/ 6889 w 10000"/>
              <a:gd name="connsiteY28" fmla="*/ 9999 h 10000"/>
              <a:gd name="connsiteX29" fmla="*/ 7993 w 10000"/>
              <a:gd name="connsiteY29" fmla="*/ 9387 h 10000"/>
              <a:gd name="connsiteX30" fmla="*/ 8636 w 10000"/>
              <a:gd name="connsiteY30" fmla="*/ 8903 h 10000"/>
              <a:gd name="connsiteX31" fmla="*/ 8817 w 10000"/>
              <a:gd name="connsiteY31" fmla="*/ 8027 h 10000"/>
              <a:gd name="connsiteX32" fmla="*/ 9865 w 10000"/>
              <a:gd name="connsiteY32" fmla="*/ 8080 h 10000"/>
              <a:gd name="connsiteX33" fmla="*/ 9959 w 10000"/>
              <a:gd name="connsiteY33" fmla="*/ 7227 h 10000"/>
              <a:gd name="connsiteX34" fmla="*/ 7064 w 10000"/>
              <a:gd name="connsiteY34" fmla="*/ 5340 h 10000"/>
              <a:gd name="connsiteX35" fmla="*/ 6374 w 10000"/>
              <a:gd name="connsiteY35" fmla="*/ 4126 h 10000"/>
              <a:gd name="connsiteX36" fmla="*/ 4831 w 10000"/>
              <a:gd name="connsiteY36" fmla="*/ 3851 h 10000"/>
              <a:gd name="connsiteX37" fmla="*/ 4189 w 10000"/>
              <a:gd name="connsiteY37" fmla="*/ 2691 h 10000"/>
              <a:gd name="connsiteX38" fmla="*/ 10000 w 10000"/>
              <a:gd name="connsiteY38" fmla="*/ 658 h 10000"/>
              <a:gd name="connsiteX39" fmla="*/ 9658 w 10000"/>
              <a:gd name="connsiteY39" fmla="*/ 245 h 10000"/>
              <a:gd name="connsiteX0" fmla="*/ 9658 w 10000"/>
              <a:gd name="connsiteY0" fmla="*/ 245 h 10000"/>
              <a:gd name="connsiteX1" fmla="*/ 8685 w 10000"/>
              <a:gd name="connsiteY1" fmla="*/ 877 h 10000"/>
              <a:gd name="connsiteX2" fmla="*/ 8027 w 10000"/>
              <a:gd name="connsiteY2" fmla="*/ 877 h 10000"/>
              <a:gd name="connsiteX3" fmla="*/ 7807 w 10000"/>
              <a:gd name="connsiteY3" fmla="*/ 219 h 10000"/>
              <a:gd name="connsiteX4" fmla="*/ 7588 w 10000"/>
              <a:gd name="connsiteY4" fmla="*/ 0 h 10000"/>
              <a:gd name="connsiteX5" fmla="*/ 6930 w 10000"/>
              <a:gd name="connsiteY5" fmla="*/ 658 h 10000"/>
              <a:gd name="connsiteX6" fmla="*/ 6491 w 10000"/>
              <a:gd name="connsiteY6" fmla="*/ 1098 h 10000"/>
              <a:gd name="connsiteX7" fmla="*/ 5653 w 10000"/>
              <a:gd name="connsiteY7" fmla="*/ 865 h 10000"/>
              <a:gd name="connsiteX8" fmla="*/ 5176 w 10000"/>
              <a:gd name="connsiteY8" fmla="*/ 877 h 10000"/>
              <a:gd name="connsiteX9" fmla="*/ 4517 w 10000"/>
              <a:gd name="connsiteY9" fmla="*/ 877 h 10000"/>
              <a:gd name="connsiteX10" fmla="*/ 3641 w 10000"/>
              <a:gd name="connsiteY10" fmla="*/ 658 h 10000"/>
              <a:gd name="connsiteX11" fmla="*/ 2325 w 10000"/>
              <a:gd name="connsiteY11" fmla="*/ 2194 h 10000"/>
              <a:gd name="connsiteX12" fmla="*/ 1886 w 10000"/>
              <a:gd name="connsiteY12" fmla="*/ 2633 h 10000"/>
              <a:gd name="connsiteX13" fmla="*/ 1229 w 10000"/>
              <a:gd name="connsiteY13" fmla="*/ 2414 h 10000"/>
              <a:gd name="connsiteX14" fmla="*/ 579 w 10000"/>
              <a:gd name="connsiteY14" fmla="*/ 2123 h 10000"/>
              <a:gd name="connsiteX15" fmla="*/ 359 w 10000"/>
              <a:gd name="connsiteY15" fmla="*/ 3511 h 10000"/>
              <a:gd name="connsiteX16" fmla="*/ 351 w 10000"/>
              <a:gd name="connsiteY16" fmla="*/ 4389 h 10000"/>
              <a:gd name="connsiteX17" fmla="*/ 0 w 10000"/>
              <a:gd name="connsiteY17" fmla="*/ 5770 h 10000"/>
              <a:gd name="connsiteX18" fmla="*/ 807 w 10000"/>
              <a:gd name="connsiteY18" fmla="*/ 6280 h 10000"/>
              <a:gd name="connsiteX19" fmla="*/ 790 w 10000"/>
              <a:gd name="connsiteY19" fmla="*/ 7242 h 10000"/>
              <a:gd name="connsiteX20" fmla="*/ 476 w 10000"/>
              <a:gd name="connsiteY20" fmla="*/ 7924 h 10000"/>
              <a:gd name="connsiteX21" fmla="*/ 1166 w 10000"/>
              <a:gd name="connsiteY21" fmla="*/ 7613 h 10000"/>
              <a:gd name="connsiteX22" fmla="*/ 2035 w 10000"/>
              <a:gd name="connsiteY22" fmla="*/ 7331 h 10000"/>
              <a:gd name="connsiteX23" fmla="*/ 2841 w 10000"/>
              <a:gd name="connsiteY23" fmla="*/ 7324 h 10000"/>
              <a:gd name="connsiteX24" fmla="*/ 4051 w 10000"/>
              <a:gd name="connsiteY24" fmla="*/ 8090 h 10000"/>
              <a:gd name="connsiteX25" fmla="*/ 5517 w 10000"/>
              <a:gd name="connsiteY25" fmla="*/ 8826 h 10000"/>
              <a:gd name="connsiteX26" fmla="*/ 5526 w 10000"/>
              <a:gd name="connsiteY26" fmla="*/ 9523 h 10000"/>
              <a:gd name="connsiteX27" fmla="*/ 6889 w 10000"/>
              <a:gd name="connsiteY27" fmla="*/ 9999 h 10000"/>
              <a:gd name="connsiteX28" fmla="*/ 7993 w 10000"/>
              <a:gd name="connsiteY28" fmla="*/ 9387 h 10000"/>
              <a:gd name="connsiteX29" fmla="*/ 8636 w 10000"/>
              <a:gd name="connsiteY29" fmla="*/ 8903 h 10000"/>
              <a:gd name="connsiteX30" fmla="*/ 8817 w 10000"/>
              <a:gd name="connsiteY30" fmla="*/ 8027 h 10000"/>
              <a:gd name="connsiteX31" fmla="*/ 9865 w 10000"/>
              <a:gd name="connsiteY31" fmla="*/ 8080 h 10000"/>
              <a:gd name="connsiteX32" fmla="*/ 9959 w 10000"/>
              <a:gd name="connsiteY32" fmla="*/ 7227 h 10000"/>
              <a:gd name="connsiteX33" fmla="*/ 7064 w 10000"/>
              <a:gd name="connsiteY33" fmla="*/ 5340 h 10000"/>
              <a:gd name="connsiteX34" fmla="*/ 6374 w 10000"/>
              <a:gd name="connsiteY34" fmla="*/ 4126 h 10000"/>
              <a:gd name="connsiteX35" fmla="*/ 4831 w 10000"/>
              <a:gd name="connsiteY35" fmla="*/ 3851 h 10000"/>
              <a:gd name="connsiteX36" fmla="*/ 4189 w 10000"/>
              <a:gd name="connsiteY36" fmla="*/ 2691 h 10000"/>
              <a:gd name="connsiteX37" fmla="*/ 10000 w 10000"/>
              <a:gd name="connsiteY37" fmla="*/ 658 h 10000"/>
              <a:gd name="connsiteX38" fmla="*/ 9658 w 10000"/>
              <a:gd name="connsiteY38" fmla="*/ 245 h 10000"/>
              <a:gd name="connsiteX0" fmla="*/ 9658 w 10000"/>
              <a:gd name="connsiteY0" fmla="*/ 245 h 10000"/>
              <a:gd name="connsiteX1" fmla="*/ 8685 w 10000"/>
              <a:gd name="connsiteY1" fmla="*/ 877 h 10000"/>
              <a:gd name="connsiteX2" fmla="*/ 8027 w 10000"/>
              <a:gd name="connsiteY2" fmla="*/ 877 h 10000"/>
              <a:gd name="connsiteX3" fmla="*/ 7807 w 10000"/>
              <a:gd name="connsiteY3" fmla="*/ 219 h 10000"/>
              <a:gd name="connsiteX4" fmla="*/ 7588 w 10000"/>
              <a:gd name="connsiteY4" fmla="*/ 0 h 10000"/>
              <a:gd name="connsiteX5" fmla="*/ 6930 w 10000"/>
              <a:gd name="connsiteY5" fmla="*/ 658 h 10000"/>
              <a:gd name="connsiteX6" fmla="*/ 6491 w 10000"/>
              <a:gd name="connsiteY6" fmla="*/ 1098 h 10000"/>
              <a:gd name="connsiteX7" fmla="*/ 5653 w 10000"/>
              <a:gd name="connsiteY7" fmla="*/ 865 h 10000"/>
              <a:gd name="connsiteX8" fmla="*/ 5176 w 10000"/>
              <a:gd name="connsiteY8" fmla="*/ 877 h 10000"/>
              <a:gd name="connsiteX9" fmla="*/ 4517 w 10000"/>
              <a:gd name="connsiteY9" fmla="*/ 877 h 10000"/>
              <a:gd name="connsiteX10" fmla="*/ 2325 w 10000"/>
              <a:gd name="connsiteY10" fmla="*/ 2194 h 10000"/>
              <a:gd name="connsiteX11" fmla="*/ 1886 w 10000"/>
              <a:gd name="connsiteY11" fmla="*/ 2633 h 10000"/>
              <a:gd name="connsiteX12" fmla="*/ 1229 w 10000"/>
              <a:gd name="connsiteY12" fmla="*/ 2414 h 10000"/>
              <a:gd name="connsiteX13" fmla="*/ 579 w 10000"/>
              <a:gd name="connsiteY13" fmla="*/ 2123 h 10000"/>
              <a:gd name="connsiteX14" fmla="*/ 359 w 10000"/>
              <a:gd name="connsiteY14" fmla="*/ 3511 h 10000"/>
              <a:gd name="connsiteX15" fmla="*/ 351 w 10000"/>
              <a:gd name="connsiteY15" fmla="*/ 4389 h 10000"/>
              <a:gd name="connsiteX16" fmla="*/ 0 w 10000"/>
              <a:gd name="connsiteY16" fmla="*/ 5770 h 10000"/>
              <a:gd name="connsiteX17" fmla="*/ 807 w 10000"/>
              <a:gd name="connsiteY17" fmla="*/ 6280 h 10000"/>
              <a:gd name="connsiteX18" fmla="*/ 790 w 10000"/>
              <a:gd name="connsiteY18" fmla="*/ 7242 h 10000"/>
              <a:gd name="connsiteX19" fmla="*/ 476 w 10000"/>
              <a:gd name="connsiteY19" fmla="*/ 7924 h 10000"/>
              <a:gd name="connsiteX20" fmla="*/ 1166 w 10000"/>
              <a:gd name="connsiteY20" fmla="*/ 7613 h 10000"/>
              <a:gd name="connsiteX21" fmla="*/ 2035 w 10000"/>
              <a:gd name="connsiteY21" fmla="*/ 7331 h 10000"/>
              <a:gd name="connsiteX22" fmla="*/ 2841 w 10000"/>
              <a:gd name="connsiteY22" fmla="*/ 7324 h 10000"/>
              <a:gd name="connsiteX23" fmla="*/ 4051 w 10000"/>
              <a:gd name="connsiteY23" fmla="*/ 8090 h 10000"/>
              <a:gd name="connsiteX24" fmla="*/ 5517 w 10000"/>
              <a:gd name="connsiteY24" fmla="*/ 8826 h 10000"/>
              <a:gd name="connsiteX25" fmla="*/ 5526 w 10000"/>
              <a:gd name="connsiteY25" fmla="*/ 9523 h 10000"/>
              <a:gd name="connsiteX26" fmla="*/ 6889 w 10000"/>
              <a:gd name="connsiteY26" fmla="*/ 9999 h 10000"/>
              <a:gd name="connsiteX27" fmla="*/ 7993 w 10000"/>
              <a:gd name="connsiteY27" fmla="*/ 9387 h 10000"/>
              <a:gd name="connsiteX28" fmla="*/ 8636 w 10000"/>
              <a:gd name="connsiteY28" fmla="*/ 8903 h 10000"/>
              <a:gd name="connsiteX29" fmla="*/ 8817 w 10000"/>
              <a:gd name="connsiteY29" fmla="*/ 8027 h 10000"/>
              <a:gd name="connsiteX30" fmla="*/ 9865 w 10000"/>
              <a:gd name="connsiteY30" fmla="*/ 8080 h 10000"/>
              <a:gd name="connsiteX31" fmla="*/ 9959 w 10000"/>
              <a:gd name="connsiteY31" fmla="*/ 7227 h 10000"/>
              <a:gd name="connsiteX32" fmla="*/ 7064 w 10000"/>
              <a:gd name="connsiteY32" fmla="*/ 5340 h 10000"/>
              <a:gd name="connsiteX33" fmla="*/ 6374 w 10000"/>
              <a:gd name="connsiteY33" fmla="*/ 4126 h 10000"/>
              <a:gd name="connsiteX34" fmla="*/ 4831 w 10000"/>
              <a:gd name="connsiteY34" fmla="*/ 3851 h 10000"/>
              <a:gd name="connsiteX35" fmla="*/ 4189 w 10000"/>
              <a:gd name="connsiteY35" fmla="*/ 2691 h 10000"/>
              <a:gd name="connsiteX36" fmla="*/ 10000 w 10000"/>
              <a:gd name="connsiteY36" fmla="*/ 658 h 10000"/>
              <a:gd name="connsiteX37" fmla="*/ 9658 w 10000"/>
              <a:gd name="connsiteY37" fmla="*/ 245 h 10000"/>
              <a:gd name="connsiteX0" fmla="*/ 9658 w 10000"/>
              <a:gd name="connsiteY0" fmla="*/ 245 h 10000"/>
              <a:gd name="connsiteX1" fmla="*/ 8685 w 10000"/>
              <a:gd name="connsiteY1" fmla="*/ 877 h 10000"/>
              <a:gd name="connsiteX2" fmla="*/ 8027 w 10000"/>
              <a:gd name="connsiteY2" fmla="*/ 877 h 10000"/>
              <a:gd name="connsiteX3" fmla="*/ 7807 w 10000"/>
              <a:gd name="connsiteY3" fmla="*/ 219 h 10000"/>
              <a:gd name="connsiteX4" fmla="*/ 7588 w 10000"/>
              <a:gd name="connsiteY4" fmla="*/ 0 h 10000"/>
              <a:gd name="connsiteX5" fmla="*/ 6930 w 10000"/>
              <a:gd name="connsiteY5" fmla="*/ 658 h 10000"/>
              <a:gd name="connsiteX6" fmla="*/ 6491 w 10000"/>
              <a:gd name="connsiteY6" fmla="*/ 1098 h 10000"/>
              <a:gd name="connsiteX7" fmla="*/ 5653 w 10000"/>
              <a:gd name="connsiteY7" fmla="*/ 865 h 10000"/>
              <a:gd name="connsiteX8" fmla="*/ 4517 w 10000"/>
              <a:gd name="connsiteY8" fmla="*/ 877 h 10000"/>
              <a:gd name="connsiteX9" fmla="*/ 2325 w 10000"/>
              <a:gd name="connsiteY9" fmla="*/ 2194 h 10000"/>
              <a:gd name="connsiteX10" fmla="*/ 1886 w 10000"/>
              <a:gd name="connsiteY10" fmla="*/ 2633 h 10000"/>
              <a:gd name="connsiteX11" fmla="*/ 1229 w 10000"/>
              <a:gd name="connsiteY11" fmla="*/ 2414 h 10000"/>
              <a:gd name="connsiteX12" fmla="*/ 579 w 10000"/>
              <a:gd name="connsiteY12" fmla="*/ 2123 h 10000"/>
              <a:gd name="connsiteX13" fmla="*/ 359 w 10000"/>
              <a:gd name="connsiteY13" fmla="*/ 3511 h 10000"/>
              <a:gd name="connsiteX14" fmla="*/ 351 w 10000"/>
              <a:gd name="connsiteY14" fmla="*/ 4389 h 10000"/>
              <a:gd name="connsiteX15" fmla="*/ 0 w 10000"/>
              <a:gd name="connsiteY15" fmla="*/ 5770 h 10000"/>
              <a:gd name="connsiteX16" fmla="*/ 807 w 10000"/>
              <a:gd name="connsiteY16" fmla="*/ 6280 h 10000"/>
              <a:gd name="connsiteX17" fmla="*/ 790 w 10000"/>
              <a:gd name="connsiteY17" fmla="*/ 7242 h 10000"/>
              <a:gd name="connsiteX18" fmla="*/ 476 w 10000"/>
              <a:gd name="connsiteY18" fmla="*/ 7924 h 10000"/>
              <a:gd name="connsiteX19" fmla="*/ 1166 w 10000"/>
              <a:gd name="connsiteY19" fmla="*/ 7613 h 10000"/>
              <a:gd name="connsiteX20" fmla="*/ 2035 w 10000"/>
              <a:gd name="connsiteY20" fmla="*/ 7331 h 10000"/>
              <a:gd name="connsiteX21" fmla="*/ 2841 w 10000"/>
              <a:gd name="connsiteY21" fmla="*/ 7324 h 10000"/>
              <a:gd name="connsiteX22" fmla="*/ 4051 w 10000"/>
              <a:gd name="connsiteY22" fmla="*/ 8090 h 10000"/>
              <a:gd name="connsiteX23" fmla="*/ 5517 w 10000"/>
              <a:gd name="connsiteY23" fmla="*/ 8826 h 10000"/>
              <a:gd name="connsiteX24" fmla="*/ 5526 w 10000"/>
              <a:gd name="connsiteY24" fmla="*/ 9523 h 10000"/>
              <a:gd name="connsiteX25" fmla="*/ 6889 w 10000"/>
              <a:gd name="connsiteY25" fmla="*/ 9999 h 10000"/>
              <a:gd name="connsiteX26" fmla="*/ 7993 w 10000"/>
              <a:gd name="connsiteY26" fmla="*/ 9387 h 10000"/>
              <a:gd name="connsiteX27" fmla="*/ 8636 w 10000"/>
              <a:gd name="connsiteY27" fmla="*/ 8903 h 10000"/>
              <a:gd name="connsiteX28" fmla="*/ 8817 w 10000"/>
              <a:gd name="connsiteY28" fmla="*/ 8027 h 10000"/>
              <a:gd name="connsiteX29" fmla="*/ 9865 w 10000"/>
              <a:gd name="connsiteY29" fmla="*/ 8080 h 10000"/>
              <a:gd name="connsiteX30" fmla="*/ 9959 w 10000"/>
              <a:gd name="connsiteY30" fmla="*/ 7227 h 10000"/>
              <a:gd name="connsiteX31" fmla="*/ 7064 w 10000"/>
              <a:gd name="connsiteY31" fmla="*/ 5340 h 10000"/>
              <a:gd name="connsiteX32" fmla="*/ 6374 w 10000"/>
              <a:gd name="connsiteY32" fmla="*/ 4126 h 10000"/>
              <a:gd name="connsiteX33" fmla="*/ 4831 w 10000"/>
              <a:gd name="connsiteY33" fmla="*/ 3851 h 10000"/>
              <a:gd name="connsiteX34" fmla="*/ 4189 w 10000"/>
              <a:gd name="connsiteY34" fmla="*/ 2691 h 10000"/>
              <a:gd name="connsiteX35" fmla="*/ 10000 w 10000"/>
              <a:gd name="connsiteY35" fmla="*/ 658 h 10000"/>
              <a:gd name="connsiteX36" fmla="*/ 9658 w 10000"/>
              <a:gd name="connsiteY36" fmla="*/ 245 h 10000"/>
              <a:gd name="connsiteX0" fmla="*/ 9658 w 10000"/>
              <a:gd name="connsiteY0" fmla="*/ 245 h 10000"/>
              <a:gd name="connsiteX1" fmla="*/ 8685 w 10000"/>
              <a:gd name="connsiteY1" fmla="*/ 877 h 10000"/>
              <a:gd name="connsiteX2" fmla="*/ 8027 w 10000"/>
              <a:gd name="connsiteY2" fmla="*/ 877 h 10000"/>
              <a:gd name="connsiteX3" fmla="*/ 7807 w 10000"/>
              <a:gd name="connsiteY3" fmla="*/ 219 h 10000"/>
              <a:gd name="connsiteX4" fmla="*/ 7588 w 10000"/>
              <a:gd name="connsiteY4" fmla="*/ 0 h 10000"/>
              <a:gd name="connsiteX5" fmla="*/ 6930 w 10000"/>
              <a:gd name="connsiteY5" fmla="*/ 658 h 10000"/>
              <a:gd name="connsiteX6" fmla="*/ 6491 w 10000"/>
              <a:gd name="connsiteY6" fmla="*/ 1098 h 10000"/>
              <a:gd name="connsiteX7" fmla="*/ 4517 w 10000"/>
              <a:gd name="connsiteY7" fmla="*/ 877 h 10000"/>
              <a:gd name="connsiteX8" fmla="*/ 2325 w 10000"/>
              <a:gd name="connsiteY8" fmla="*/ 2194 h 10000"/>
              <a:gd name="connsiteX9" fmla="*/ 1886 w 10000"/>
              <a:gd name="connsiteY9" fmla="*/ 2633 h 10000"/>
              <a:gd name="connsiteX10" fmla="*/ 1229 w 10000"/>
              <a:gd name="connsiteY10" fmla="*/ 2414 h 10000"/>
              <a:gd name="connsiteX11" fmla="*/ 579 w 10000"/>
              <a:gd name="connsiteY11" fmla="*/ 2123 h 10000"/>
              <a:gd name="connsiteX12" fmla="*/ 359 w 10000"/>
              <a:gd name="connsiteY12" fmla="*/ 3511 h 10000"/>
              <a:gd name="connsiteX13" fmla="*/ 351 w 10000"/>
              <a:gd name="connsiteY13" fmla="*/ 4389 h 10000"/>
              <a:gd name="connsiteX14" fmla="*/ 0 w 10000"/>
              <a:gd name="connsiteY14" fmla="*/ 5770 h 10000"/>
              <a:gd name="connsiteX15" fmla="*/ 807 w 10000"/>
              <a:gd name="connsiteY15" fmla="*/ 6280 h 10000"/>
              <a:gd name="connsiteX16" fmla="*/ 790 w 10000"/>
              <a:gd name="connsiteY16" fmla="*/ 7242 h 10000"/>
              <a:gd name="connsiteX17" fmla="*/ 476 w 10000"/>
              <a:gd name="connsiteY17" fmla="*/ 7924 h 10000"/>
              <a:gd name="connsiteX18" fmla="*/ 1166 w 10000"/>
              <a:gd name="connsiteY18" fmla="*/ 7613 h 10000"/>
              <a:gd name="connsiteX19" fmla="*/ 2035 w 10000"/>
              <a:gd name="connsiteY19" fmla="*/ 7331 h 10000"/>
              <a:gd name="connsiteX20" fmla="*/ 2841 w 10000"/>
              <a:gd name="connsiteY20" fmla="*/ 7324 h 10000"/>
              <a:gd name="connsiteX21" fmla="*/ 4051 w 10000"/>
              <a:gd name="connsiteY21" fmla="*/ 8090 h 10000"/>
              <a:gd name="connsiteX22" fmla="*/ 5517 w 10000"/>
              <a:gd name="connsiteY22" fmla="*/ 8826 h 10000"/>
              <a:gd name="connsiteX23" fmla="*/ 5526 w 10000"/>
              <a:gd name="connsiteY23" fmla="*/ 9523 h 10000"/>
              <a:gd name="connsiteX24" fmla="*/ 6889 w 10000"/>
              <a:gd name="connsiteY24" fmla="*/ 9999 h 10000"/>
              <a:gd name="connsiteX25" fmla="*/ 7993 w 10000"/>
              <a:gd name="connsiteY25" fmla="*/ 9387 h 10000"/>
              <a:gd name="connsiteX26" fmla="*/ 8636 w 10000"/>
              <a:gd name="connsiteY26" fmla="*/ 8903 h 10000"/>
              <a:gd name="connsiteX27" fmla="*/ 8817 w 10000"/>
              <a:gd name="connsiteY27" fmla="*/ 8027 h 10000"/>
              <a:gd name="connsiteX28" fmla="*/ 9865 w 10000"/>
              <a:gd name="connsiteY28" fmla="*/ 8080 h 10000"/>
              <a:gd name="connsiteX29" fmla="*/ 9959 w 10000"/>
              <a:gd name="connsiteY29" fmla="*/ 7227 h 10000"/>
              <a:gd name="connsiteX30" fmla="*/ 7064 w 10000"/>
              <a:gd name="connsiteY30" fmla="*/ 5340 h 10000"/>
              <a:gd name="connsiteX31" fmla="*/ 6374 w 10000"/>
              <a:gd name="connsiteY31" fmla="*/ 4126 h 10000"/>
              <a:gd name="connsiteX32" fmla="*/ 4831 w 10000"/>
              <a:gd name="connsiteY32" fmla="*/ 3851 h 10000"/>
              <a:gd name="connsiteX33" fmla="*/ 4189 w 10000"/>
              <a:gd name="connsiteY33" fmla="*/ 2691 h 10000"/>
              <a:gd name="connsiteX34" fmla="*/ 10000 w 10000"/>
              <a:gd name="connsiteY34" fmla="*/ 658 h 10000"/>
              <a:gd name="connsiteX35" fmla="*/ 9658 w 10000"/>
              <a:gd name="connsiteY35" fmla="*/ 245 h 10000"/>
              <a:gd name="connsiteX0" fmla="*/ 9658 w 10000"/>
              <a:gd name="connsiteY0" fmla="*/ 245 h 10000"/>
              <a:gd name="connsiteX1" fmla="*/ 8685 w 10000"/>
              <a:gd name="connsiteY1" fmla="*/ 877 h 10000"/>
              <a:gd name="connsiteX2" fmla="*/ 8027 w 10000"/>
              <a:gd name="connsiteY2" fmla="*/ 877 h 10000"/>
              <a:gd name="connsiteX3" fmla="*/ 7807 w 10000"/>
              <a:gd name="connsiteY3" fmla="*/ 219 h 10000"/>
              <a:gd name="connsiteX4" fmla="*/ 7588 w 10000"/>
              <a:gd name="connsiteY4" fmla="*/ 0 h 10000"/>
              <a:gd name="connsiteX5" fmla="*/ 6930 w 10000"/>
              <a:gd name="connsiteY5" fmla="*/ 658 h 10000"/>
              <a:gd name="connsiteX6" fmla="*/ 4517 w 10000"/>
              <a:gd name="connsiteY6" fmla="*/ 877 h 10000"/>
              <a:gd name="connsiteX7" fmla="*/ 2325 w 10000"/>
              <a:gd name="connsiteY7" fmla="*/ 2194 h 10000"/>
              <a:gd name="connsiteX8" fmla="*/ 1886 w 10000"/>
              <a:gd name="connsiteY8" fmla="*/ 2633 h 10000"/>
              <a:gd name="connsiteX9" fmla="*/ 1229 w 10000"/>
              <a:gd name="connsiteY9" fmla="*/ 2414 h 10000"/>
              <a:gd name="connsiteX10" fmla="*/ 579 w 10000"/>
              <a:gd name="connsiteY10" fmla="*/ 2123 h 10000"/>
              <a:gd name="connsiteX11" fmla="*/ 359 w 10000"/>
              <a:gd name="connsiteY11" fmla="*/ 3511 h 10000"/>
              <a:gd name="connsiteX12" fmla="*/ 351 w 10000"/>
              <a:gd name="connsiteY12" fmla="*/ 4389 h 10000"/>
              <a:gd name="connsiteX13" fmla="*/ 0 w 10000"/>
              <a:gd name="connsiteY13" fmla="*/ 5770 h 10000"/>
              <a:gd name="connsiteX14" fmla="*/ 807 w 10000"/>
              <a:gd name="connsiteY14" fmla="*/ 6280 h 10000"/>
              <a:gd name="connsiteX15" fmla="*/ 790 w 10000"/>
              <a:gd name="connsiteY15" fmla="*/ 7242 h 10000"/>
              <a:gd name="connsiteX16" fmla="*/ 476 w 10000"/>
              <a:gd name="connsiteY16" fmla="*/ 7924 h 10000"/>
              <a:gd name="connsiteX17" fmla="*/ 1166 w 10000"/>
              <a:gd name="connsiteY17" fmla="*/ 7613 h 10000"/>
              <a:gd name="connsiteX18" fmla="*/ 2035 w 10000"/>
              <a:gd name="connsiteY18" fmla="*/ 7331 h 10000"/>
              <a:gd name="connsiteX19" fmla="*/ 2841 w 10000"/>
              <a:gd name="connsiteY19" fmla="*/ 7324 h 10000"/>
              <a:gd name="connsiteX20" fmla="*/ 4051 w 10000"/>
              <a:gd name="connsiteY20" fmla="*/ 8090 h 10000"/>
              <a:gd name="connsiteX21" fmla="*/ 5517 w 10000"/>
              <a:gd name="connsiteY21" fmla="*/ 8826 h 10000"/>
              <a:gd name="connsiteX22" fmla="*/ 5526 w 10000"/>
              <a:gd name="connsiteY22" fmla="*/ 9523 h 10000"/>
              <a:gd name="connsiteX23" fmla="*/ 6889 w 10000"/>
              <a:gd name="connsiteY23" fmla="*/ 9999 h 10000"/>
              <a:gd name="connsiteX24" fmla="*/ 7993 w 10000"/>
              <a:gd name="connsiteY24" fmla="*/ 9387 h 10000"/>
              <a:gd name="connsiteX25" fmla="*/ 8636 w 10000"/>
              <a:gd name="connsiteY25" fmla="*/ 8903 h 10000"/>
              <a:gd name="connsiteX26" fmla="*/ 8817 w 10000"/>
              <a:gd name="connsiteY26" fmla="*/ 8027 h 10000"/>
              <a:gd name="connsiteX27" fmla="*/ 9865 w 10000"/>
              <a:gd name="connsiteY27" fmla="*/ 8080 h 10000"/>
              <a:gd name="connsiteX28" fmla="*/ 9959 w 10000"/>
              <a:gd name="connsiteY28" fmla="*/ 7227 h 10000"/>
              <a:gd name="connsiteX29" fmla="*/ 7064 w 10000"/>
              <a:gd name="connsiteY29" fmla="*/ 5340 h 10000"/>
              <a:gd name="connsiteX30" fmla="*/ 6374 w 10000"/>
              <a:gd name="connsiteY30" fmla="*/ 4126 h 10000"/>
              <a:gd name="connsiteX31" fmla="*/ 4831 w 10000"/>
              <a:gd name="connsiteY31" fmla="*/ 3851 h 10000"/>
              <a:gd name="connsiteX32" fmla="*/ 4189 w 10000"/>
              <a:gd name="connsiteY32" fmla="*/ 2691 h 10000"/>
              <a:gd name="connsiteX33" fmla="*/ 10000 w 10000"/>
              <a:gd name="connsiteY33" fmla="*/ 658 h 10000"/>
              <a:gd name="connsiteX34" fmla="*/ 9658 w 10000"/>
              <a:gd name="connsiteY34" fmla="*/ 245 h 10000"/>
              <a:gd name="connsiteX0" fmla="*/ 9658 w 10000"/>
              <a:gd name="connsiteY0" fmla="*/ 245 h 10000"/>
              <a:gd name="connsiteX1" fmla="*/ 8685 w 10000"/>
              <a:gd name="connsiteY1" fmla="*/ 877 h 10000"/>
              <a:gd name="connsiteX2" fmla="*/ 8027 w 10000"/>
              <a:gd name="connsiteY2" fmla="*/ 877 h 10000"/>
              <a:gd name="connsiteX3" fmla="*/ 7807 w 10000"/>
              <a:gd name="connsiteY3" fmla="*/ 219 h 10000"/>
              <a:gd name="connsiteX4" fmla="*/ 7588 w 10000"/>
              <a:gd name="connsiteY4" fmla="*/ 0 h 10000"/>
              <a:gd name="connsiteX5" fmla="*/ 4517 w 10000"/>
              <a:gd name="connsiteY5" fmla="*/ 877 h 10000"/>
              <a:gd name="connsiteX6" fmla="*/ 2325 w 10000"/>
              <a:gd name="connsiteY6" fmla="*/ 2194 h 10000"/>
              <a:gd name="connsiteX7" fmla="*/ 1886 w 10000"/>
              <a:gd name="connsiteY7" fmla="*/ 2633 h 10000"/>
              <a:gd name="connsiteX8" fmla="*/ 1229 w 10000"/>
              <a:gd name="connsiteY8" fmla="*/ 2414 h 10000"/>
              <a:gd name="connsiteX9" fmla="*/ 579 w 10000"/>
              <a:gd name="connsiteY9" fmla="*/ 2123 h 10000"/>
              <a:gd name="connsiteX10" fmla="*/ 359 w 10000"/>
              <a:gd name="connsiteY10" fmla="*/ 3511 h 10000"/>
              <a:gd name="connsiteX11" fmla="*/ 351 w 10000"/>
              <a:gd name="connsiteY11" fmla="*/ 4389 h 10000"/>
              <a:gd name="connsiteX12" fmla="*/ 0 w 10000"/>
              <a:gd name="connsiteY12" fmla="*/ 5770 h 10000"/>
              <a:gd name="connsiteX13" fmla="*/ 807 w 10000"/>
              <a:gd name="connsiteY13" fmla="*/ 6280 h 10000"/>
              <a:gd name="connsiteX14" fmla="*/ 790 w 10000"/>
              <a:gd name="connsiteY14" fmla="*/ 7242 h 10000"/>
              <a:gd name="connsiteX15" fmla="*/ 476 w 10000"/>
              <a:gd name="connsiteY15" fmla="*/ 7924 h 10000"/>
              <a:gd name="connsiteX16" fmla="*/ 1166 w 10000"/>
              <a:gd name="connsiteY16" fmla="*/ 7613 h 10000"/>
              <a:gd name="connsiteX17" fmla="*/ 2035 w 10000"/>
              <a:gd name="connsiteY17" fmla="*/ 7331 h 10000"/>
              <a:gd name="connsiteX18" fmla="*/ 2841 w 10000"/>
              <a:gd name="connsiteY18" fmla="*/ 7324 h 10000"/>
              <a:gd name="connsiteX19" fmla="*/ 4051 w 10000"/>
              <a:gd name="connsiteY19" fmla="*/ 8090 h 10000"/>
              <a:gd name="connsiteX20" fmla="*/ 5517 w 10000"/>
              <a:gd name="connsiteY20" fmla="*/ 8826 h 10000"/>
              <a:gd name="connsiteX21" fmla="*/ 5526 w 10000"/>
              <a:gd name="connsiteY21" fmla="*/ 9523 h 10000"/>
              <a:gd name="connsiteX22" fmla="*/ 6889 w 10000"/>
              <a:gd name="connsiteY22" fmla="*/ 9999 h 10000"/>
              <a:gd name="connsiteX23" fmla="*/ 7993 w 10000"/>
              <a:gd name="connsiteY23" fmla="*/ 9387 h 10000"/>
              <a:gd name="connsiteX24" fmla="*/ 8636 w 10000"/>
              <a:gd name="connsiteY24" fmla="*/ 8903 h 10000"/>
              <a:gd name="connsiteX25" fmla="*/ 8817 w 10000"/>
              <a:gd name="connsiteY25" fmla="*/ 8027 h 10000"/>
              <a:gd name="connsiteX26" fmla="*/ 9865 w 10000"/>
              <a:gd name="connsiteY26" fmla="*/ 8080 h 10000"/>
              <a:gd name="connsiteX27" fmla="*/ 9959 w 10000"/>
              <a:gd name="connsiteY27" fmla="*/ 7227 h 10000"/>
              <a:gd name="connsiteX28" fmla="*/ 7064 w 10000"/>
              <a:gd name="connsiteY28" fmla="*/ 5340 h 10000"/>
              <a:gd name="connsiteX29" fmla="*/ 6374 w 10000"/>
              <a:gd name="connsiteY29" fmla="*/ 4126 h 10000"/>
              <a:gd name="connsiteX30" fmla="*/ 4831 w 10000"/>
              <a:gd name="connsiteY30" fmla="*/ 3851 h 10000"/>
              <a:gd name="connsiteX31" fmla="*/ 4189 w 10000"/>
              <a:gd name="connsiteY31" fmla="*/ 2691 h 10000"/>
              <a:gd name="connsiteX32" fmla="*/ 10000 w 10000"/>
              <a:gd name="connsiteY32" fmla="*/ 658 h 10000"/>
              <a:gd name="connsiteX33" fmla="*/ 9658 w 10000"/>
              <a:gd name="connsiteY33" fmla="*/ 245 h 10000"/>
              <a:gd name="connsiteX0" fmla="*/ 9658 w 10000"/>
              <a:gd name="connsiteY0" fmla="*/ 26 h 9781"/>
              <a:gd name="connsiteX1" fmla="*/ 8685 w 10000"/>
              <a:gd name="connsiteY1" fmla="*/ 658 h 9781"/>
              <a:gd name="connsiteX2" fmla="*/ 8027 w 10000"/>
              <a:gd name="connsiteY2" fmla="*/ 658 h 9781"/>
              <a:gd name="connsiteX3" fmla="*/ 7807 w 10000"/>
              <a:gd name="connsiteY3" fmla="*/ 0 h 9781"/>
              <a:gd name="connsiteX4" fmla="*/ 4517 w 10000"/>
              <a:gd name="connsiteY4" fmla="*/ 658 h 9781"/>
              <a:gd name="connsiteX5" fmla="*/ 2325 w 10000"/>
              <a:gd name="connsiteY5" fmla="*/ 1975 h 9781"/>
              <a:gd name="connsiteX6" fmla="*/ 1886 w 10000"/>
              <a:gd name="connsiteY6" fmla="*/ 2414 h 9781"/>
              <a:gd name="connsiteX7" fmla="*/ 1229 w 10000"/>
              <a:gd name="connsiteY7" fmla="*/ 2195 h 9781"/>
              <a:gd name="connsiteX8" fmla="*/ 579 w 10000"/>
              <a:gd name="connsiteY8" fmla="*/ 1904 h 9781"/>
              <a:gd name="connsiteX9" fmla="*/ 359 w 10000"/>
              <a:gd name="connsiteY9" fmla="*/ 3292 h 9781"/>
              <a:gd name="connsiteX10" fmla="*/ 351 w 10000"/>
              <a:gd name="connsiteY10" fmla="*/ 4170 h 9781"/>
              <a:gd name="connsiteX11" fmla="*/ 0 w 10000"/>
              <a:gd name="connsiteY11" fmla="*/ 5551 h 9781"/>
              <a:gd name="connsiteX12" fmla="*/ 807 w 10000"/>
              <a:gd name="connsiteY12" fmla="*/ 6061 h 9781"/>
              <a:gd name="connsiteX13" fmla="*/ 790 w 10000"/>
              <a:gd name="connsiteY13" fmla="*/ 7023 h 9781"/>
              <a:gd name="connsiteX14" fmla="*/ 476 w 10000"/>
              <a:gd name="connsiteY14" fmla="*/ 7705 h 9781"/>
              <a:gd name="connsiteX15" fmla="*/ 1166 w 10000"/>
              <a:gd name="connsiteY15" fmla="*/ 7394 h 9781"/>
              <a:gd name="connsiteX16" fmla="*/ 2035 w 10000"/>
              <a:gd name="connsiteY16" fmla="*/ 7112 h 9781"/>
              <a:gd name="connsiteX17" fmla="*/ 2841 w 10000"/>
              <a:gd name="connsiteY17" fmla="*/ 7105 h 9781"/>
              <a:gd name="connsiteX18" fmla="*/ 4051 w 10000"/>
              <a:gd name="connsiteY18" fmla="*/ 7871 h 9781"/>
              <a:gd name="connsiteX19" fmla="*/ 5517 w 10000"/>
              <a:gd name="connsiteY19" fmla="*/ 8607 h 9781"/>
              <a:gd name="connsiteX20" fmla="*/ 5526 w 10000"/>
              <a:gd name="connsiteY20" fmla="*/ 9304 h 9781"/>
              <a:gd name="connsiteX21" fmla="*/ 6889 w 10000"/>
              <a:gd name="connsiteY21" fmla="*/ 9780 h 9781"/>
              <a:gd name="connsiteX22" fmla="*/ 7993 w 10000"/>
              <a:gd name="connsiteY22" fmla="*/ 9168 h 9781"/>
              <a:gd name="connsiteX23" fmla="*/ 8636 w 10000"/>
              <a:gd name="connsiteY23" fmla="*/ 8684 h 9781"/>
              <a:gd name="connsiteX24" fmla="*/ 8817 w 10000"/>
              <a:gd name="connsiteY24" fmla="*/ 7808 h 9781"/>
              <a:gd name="connsiteX25" fmla="*/ 9865 w 10000"/>
              <a:gd name="connsiteY25" fmla="*/ 7861 h 9781"/>
              <a:gd name="connsiteX26" fmla="*/ 9959 w 10000"/>
              <a:gd name="connsiteY26" fmla="*/ 7008 h 9781"/>
              <a:gd name="connsiteX27" fmla="*/ 7064 w 10000"/>
              <a:gd name="connsiteY27" fmla="*/ 5121 h 9781"/>
              <a:gd name="connsiteX28" fmla="*/ 6374 w 10000"/>
              <a:gd name="connsiteY28" fmla="*/ 3907 h 9781"/>
              <a:gd name="connsiteX29" fmla="*/ 4831 w 10000"/>
              <a:gd name="connsiteY29" fmla="*/ 3632 h 9781"/>
              <a:gd name="connsiteX30" fmla="*/ 4189 w 10000"/>
              <a:gd name="connsiteY30" fmla="*/ 2472 h 9781"/>
              <a:gd name="connsiteX31" fmla="*/ 10000 w 10000"/>
              <a:gd name="connsiteY31" fmla="*/ 439 h 9781"/>
              <a:gd name="connsiteX32" fmla="*/ 9658 w 10000"/>
              <a:gd name="connsiteY32" fmla="*/ 26 h 9781"/>
              <a:gd name="connsiteX0" fmla="*/ 9658 w 10000"/>
              <a:gd name="connsiteY0" fmla="*/ 0 h 9973"/>
              <a:gd name="connsiteX1" fmla="*/ 8685 w 10000"/>
              <a:gd name="connsiteY1" fmla="*/ 646 h 9973"/>
              <a:gd name="connsiteX2" fmla="*/ 8027 w 10000"/>
              <a:gd name="connsiteY2" fmla="*/ 646 h 9973"/>
              <a:gd name="connsiteX3" fmla="*/ 4517 w 10000"/>
              <a:gd name="connsiteY3" fmla="*/ 646 h 9973"/>
              <a:gd name="connsiteX4" fmla="*/ 2325 w 10000"/>
              <a:gd name="connsiteY4" fmla="*/ 1992 h 9973"/>
              <a:gd name="connsiteX5" fmla="*/ 1886 w 10000"/>
              <a:gd name="connsiteY5" fmla="*/ 2441 h 9973"/>
              <a:gd name="connsiteX6" fmla="*/ 1229 w 10000"/>
              <a:gd name="connsiteY6" fmla="*/ 2217 h 9973"/>
              <a:gd name="connsiteX7" fmla="*/ 579 w 10000"/>
              <a:gd name="connsiteY7" fmla="*/ 1920 h 9973"/>
              <a:gd name="connsiteX8" fmla="*/ 359 w 10000"/>
              <a:gd name="connsiteY8" fmla="*/ 3339 h 9973"/>
              <a:gd name="connsiteX9" fmla="*/ 351 w 10000"/>
              <a:gd name="connsiteY9" fmla="*/ 4236 h 9973"/>
              <a:gd name="connsiteX10" fmla="*/ 0 w 10000"/>
              <a:gd name="connsiteY10" fmla="*/ 5648 h 9973"/>
              <a:gd name="connsiteX11" fmla="*/ 807 w 10000"/>
              <a:gd name="connsiteY11" fmla="*/ 6170 h 9973"/>
              <a:gd name="connsiteX12" fmla="*/ 790 w 10000"/>
              <a:gd name="connsiteY12" fmla="*/ 7153 h 9973"/>
              <a:gd name="connsiteX13" fmla="*/ 476 w 10000"/>
              <a:gd name="connsiteY13" fmla="*/ 7851 h 9973"/>
              <a:gd name="connsiteX14" fmla="*/ 1166 w 10000"/>
              <a:gd name="connsiteY14" fmla="*/ 7533 h 9973"/>
              <a:gd name="connsiteX15" fmla="*/ 2035 w 10000"/>
              <a:gd name="connsiteY15" fmla="*/ 7244 h 9973"/>
              <a:gd name="connsiteX16" fmla="*/ 2841 w 10000"/>
              <a:gd name="connsiteY16" fmla="*/ 7237 h 9973"/>
              <a:gd name="connsiteX17" fmla="*/ 4051 w 10000"/>
              <a:gd name="connsiteY17" fmla="*/ 8020 h 9973"/>
              <a:gd name="connsiteX18" fmla="*/ 5517 w 10000"/>
              <a:gd name="connsiteY18" fmla="*/ 8773 h 9973"/>
              <a:gd name="connsiteX19" fmla="*/ 5526 w 10000"/>
              <a:gd name="connsiteY19" fmla="*/ 9485 h 9973"/>
              <a:gd name="connsiteX20" fmla="*/ 6889 w 10000"/>
              <a:gd name="connsiteY20" fmla="*/ 9972 h 9973"/>
              <a:gd name="connsiteX21" fmla="*/ 7993 w 10000"/>
              <a:gd name="connsiteY21" fmla="*/ 9346 h 9973"/>
              <a:gd name="connsiteX22" fmla="*/ 8636 w 10000"/>
              <a:gd name="connsiteY22" fmla="*/ 8851 h 9973"/>
              <a:gd name="connsiteX23" fmla="*/ 8817 w 10000"/>
              <a:gd name="connsiteY23" fmla="*/ 7956 h 9973"/>
              <a:gd name="connsiteX24" fmla="*/ 9865 w 10000"/>
              <a:gd name="connsiteY24" fmla="*/ 8010 h 9973"/>
              <a:gd name="connsiteX25" fmla="*/ 9959 w 10000"/>
              <a:gd name="connsiteY25" fmla="*/ 7138 h 9973"/>
              <a:gd name="connsiteX26" fmla="*/ 7064 w 10000"/>
              <a:gd name="connsiteY26" fmla="*/ 5209 h 9973"/>
              <a:gd name="connsiteX27" fmla="*/ 6374 w 10000"/>
              <a:gd name="connsiteY27" fmla="*/ 3967 h 9973"/>
              <a:gd name="connsiteX28" fmla="*/ 4831 w 10000"/>
              <a:gd name="connsiteY28" fmla="*/ 3686 h 9973"/>
              <a:gd name="connsiteX29" fmla="*/ 4189 w 10000"/>
              <a:gd name="connsiteY29" fmla="*/ 2500 h 9973"/>
              <a:gd name="connsiteX30" fmla="*/ 10000 w 10000"/>
              <a:gd name="connsiteY30" fmla="*/ 422 h 9973"/>
              <a:gd name="connsiteX31" fmla="*/ 9658 w 10000"/>
              <a:gd name="connsiteY31" fmla="*/ 0 h 9973"/>
              <a:gd name="connsiteX0" fmla="*/ 9658 w 10000"/>
              <a:gd name="connsiteY0" fmla="*/ 0 h 10000"/>
              <a:gd name="connsiteX1" fmla="*/ 8685 w 10000"/>
              <a:gd name="connsiteY1" fmla="*/ 648 h 10000"/>
              <a:gd name="connsiteX2" fmla="*/ 4517 w 10000"/>
              <a:gd name="connsiteY2" fmla="*/ 648 h 10000"/>
              <a:gd name="connsiteX3" fmla="*/ 2325 w 10000"/>
              <a:gd name="connsiteY3" fmla="*/ 1997 h 10000"/>
              <a:gd name="connsiteX4" fmla="*/ 1886 w 10000"/>
              <a:gd name="connsiteY4" fmla="*/ 2448 h 10000"/>
              <a:gd name="connsiteX5" fmla="*/ 1229 w 10000"/>
              <a:gd name="connsiteY5" fmla="*/ 2223 h 10000"/>
              <a:gd name="connsiteX6" fmla="*/ 579 w 10000"/>
              <a:gd name="connsiteY6" fmla="*/ 1925 h 10000"/>
              <a:gd name="connsiteX7" fmla="*/ 359 w 10000"/>
              <a:gd name="connsiteY7" fmla="*/ 3348 h 10000"/>
              <a:gd name="connsiteX8" fmla="*/ 351 w 10000"/>
              <a:gd name="connsiteY8" fmla="*/ 4247 h 10000"/>
              <a:gd name="connsiteX9" fmla="*/ 0 w 10000"/>
              <a:gd name="connsiteY9" fmla="*/ 5663 h 10000"/>
              <a:gd name="connsiteX10" fmla="*/ 807 w 10000"/>
              <a:gd name="connsiteY10" fmla="*/ 6187 h 10000"/>
              <a:gd name="connsiteX11" fmla="*/ 790 w 10000"/>
              <a:gd name="connsiteY11" fmla="*/ 7172 h 10000"/>
              <a:gd name="connsiteX12" fmla="*/ 476 w 10000"/>
              <a:gd name="connsiteY12" fmla="*/ 7872 h 10000"/>
              <a:gd name="connsiteX13" fmla="*/ 1166 w 10000"/>
              <a:gd name="connsiteY13" fmla="*/ 7553 h 10000"/>
              <a:gd name="connsiteX14" fmla="*/ 2035 w 10000"/>
              <a:gd name="connsiteY14" fmla="*/ 7264 h 10000"/>
              <a:gd name="connsiteX15" fmla="*/ 2841 w 10000"/>
              <a:gd name="connsiteY15" fmla="*/ 7257 h 10000"/>
              <a:gd name="connsiteX16" fmla="*/ 4051 w 10000"/>
              <a:gd name="connsiteY16" fmla="*/ 8042 h 10000"/>
              <a:gd name="connsiteX17" fmla="*/ 5517 w 10000"/>
              <a:gd name="connsiteY17" fmla="*/ 8797 h 10000"/>
              <a:gd name="connsiteX18" fmla="*/ 5526 w 10000"/>
              <a:gd name="connsiteY18" fmla="*/ 9511 h 10000"/>
              <a:gd name="connsiteX19" fmla="*/ 6889 w 10000"/>
              <a:gd name="connsiteY19" fmla="*/ 9999 h 10000"/>
              <a:gd name="connsiteX20" fmla="*/ 7993 w 10000"/>
              <a:gd name="connsiteY20" fmla="*/ 9371 h 10000"/>
              <a:gd name="connsiteX21" fmla="*/ 8636 w 10000"/>
              <a:gd name="connsiteY21" fmla="*/ 8875 h 10000"/>
              <a:gd name="connsiteX22" fmla="*/ 8817 w 10000"/>
              <a:gd name="connsiteY22" fmla="*/ 7978 h 10000"/>
              <a:gd name="connsiteX23" fmla="*/ 9865 w 10000"/>
              <a:gd name="connsiteY23" fmla="*/ 8032 h 10000"/>
              <a:gd name="connsiteX24" fmla="*/ 9959 w 10000"/>
              <a:gd name="connsiteY24" fmla="*/ 7157 h 10000"/>
              <a:gd name="connsiteX25" fmla="*/ 7064 w 10000"/>
              <a:gd name="connsiteY25" fmla="*/ 5223 h 10000"/>
              <a:gd name="connsiteX26" fmla="*/ 6374 w 10000"/>
              <a:gd name="connsiteY26" fmla="*/ 3978 h 10000"/>
              <a:gd name="connsiteX27" fmla="*/ 4831 w 10000"/>
              <a:gd name="connsiteY27" fmla="*/ 3696 h 10000"/>
              <a:gd name="connsiteX28" fmla="*/ 4189 w 10000"/>
              <a:gd name="connsiteY28" fmla="*/ 2507 h 10000"/>
              <a:gd name="connsiteX29" fmla="*/ 10000 w 10000"/>
              <a:gd name="connsiteY29" fmla="*/ 423 h 10000"/>
              <a:gd name="connsiteX30" fmla="*/ 9658 w 10000"/>
              <a:gd name="connsiteY30" fmla="*/ 0 h 10000"/>
              <a:gd name="connsiteX0" fmla="*/ 9658 w 10000"/>
              <a:gd name="connsiteY0" fmla="*/ 0 h 10000"/>
              <a:gd name="connsiteX1" fmla="*/ 4517 w 10000"/>
              <a:gd name="connsiteY1" fmla="*/ 648 h 10000"/>
              <a:gd name="connsiteX2" fmla="*/ 2325 w 10000"/>
              <a:gd name="connsiteY2" fmla="*/ 1997 h 10000"/>
              <a:gd name="connsiteX3" fmla="*/ 1886 w 10000"/>
              <a:gd name="connsiteY3" fmla="*/ 2448 h 10000"/>
              <a:gd name="connsiteX4" fmla="*/ 1229 w 10000"/>
              <a:gd name="connsiteY4" fmla="*/ 2223 h 10000"/>
              <a:gd name="connsiteX5" fmla="*/ 579 w 10000"/>
              <a:gd name="connsiteY5" fmla="*/ 1925 h 10000"/>
              <a:gd name="connsiteX6" fmla="*/ 359 w 10000"/>
              <a:gd name="connsiteY6" fmla="*/ 3348 h 10000"/>
              <a:gd name="connsiteX7" fmla="*/ 351 w 10000"/>
              <a:gd name="connsiteY7" fmla="*/ 4247 h 10000"/>
              <a:gd name="connsiteX8" fmla="*/ 0 w 10000"/>
              <a:gd name="connsiteY8" fmla="*/ 5663 h 10000"/>
              <a:gd name="connsiteX9" fmla="*/ 807 w 10000"/>
              <a:gd name="connsiteY9" fmla="*/ 6187 h 10000"/>
              <a:gd name="connsiteX10" fmla="*/ 790 w 10000"/>
              <a:gd name="connsiteY10" fmla="*/ 7172 h 10000"/>
              <a:gd name="connsiteX11" fmla="*/ 476 w 10000"/>
              <a:gd name="connsiteY11" fmla="*/ 7872 h 10000"/>
              <a:gd name="connsiteX12" fmla="*/ 1166 w 10000"/>
              <a:gd name="connsiteY12" fmla="*/ 7553 h 10000"/>
              <a:gd name="connsiteX13" fmla="*/ 2035 w 10000"/>
              <a:gd name="connsiteY13" fmla="*/ 7264 h 10000"/>
              <a:gd name="connsiteX14" fmla="*/ 2841 w 10000"/>
              <a:gd name="connsiteY14" fmla="*/ 7257 h 10000"/>
              <a:gd name="connsiteX15" fmla="*/ 4051 w 10000"/>
              <a:gd name="connsiteY15" fmla="*/ 8042 h 10000"/>
              <a:gd name="connsiteX16" fmla="*/ 5517 w 10000"/>
              <a:gd name="connsiteY16" fmla="*/ 8797 h 10000"/>
              <a:gd name="connsiteX17" fmla="*/ 5526 w 10000"/>
              <a:gd name="connsiteY17" fmla="*/ 9511 h 10000"/>
              <a:gd name="connsiteX18" fmla="*/ 6889 w 10000"/>
              <a:gd name="connsiteY18" fmla="*/ 9999 h 10000"/>
              <a:gd name="connsiteX19" fmla="*/ 7993 w 10000"/>
              <a:gd name="connsiteY19" fmla="*/ 9371 h 10000"/>
              <a:gd name="connsiteX20" fmla="*/ 8636 w 10000"/>
              <a:gd name="connsiteY20" fmla="*/ 8875 h 10000"/>
              <a:gd name="connsiteX21" fmla="*/ 8817 w 10000"/>
              <a:gd name="connsiteY21" fmla="*/ 7978 h 10000"/>
              <a:gd name="connsiteX22" fmla="*/ 9865 w 10000"/>
              <a:gd name="connsiteY22" fmla="*/ 8032 h 10000"/>
              <a:gd name="connsiteX23" fmla="*/ 9959 w 10000"/>
              <a:gd name="connsiteY23" fmla="*/ 7157 h 10000"/>
              <a:gd name="connsiteX24" fmla="*/ 7064 w 10000"/>
              <a:gd name="connsiteY24" fmla="*/ 5223 h 10000"/>
              <a:gd name="connsiteX25" fmla="*/ 6374 w 10000"/>
              <a:gd name="connsiteY25" fmla="*/ 3978 h 10000"/>
              <a:gd name="connsiteX26" fmla="*/ 4831 w 10000"/>
              <a:gd name="connsiteY26" fmla="*/ 3696 h 10000"/>
              <a:gd name="connsiteX27" fmla="*/ 4189 w 10000"/>
              <a:gd name="connsiteY27" fmla="*/ 2507 h 10000"/>
              <a:gd name="connsiteX28" fmla="*/ 10000 w 10000"/>
              <a:gd name="connsiteY28" fmla="*/ 423 h 10000"/>
              <a:gd name="connsiteX29" fmla="*/ 9658 w 10000"/>
              <a:gd name="connsiteY29" fmla="*/ 0 h 10000"/>
              <a:gd name="connsiteX0" fmla="*/ 10000 w 10000"/>
              <a:gd name="connsiteY0" fmla="*/ 0 h 9577"/>
              <a:gd name="connsiteX1" fmla="*/ 4517 w 10000"/>
              <a:gd name="connsiteY1" fmla="*/ 225 h 9577"/>
              <a:gd name="connsiteX2" fmla="*/ 2325 w 10000"/>
              <a:gd name="connsiteY2" fmla="*/ 1574 h 9577"/>
              <a:gd name="connsiteX3" fmla="*/ 1886 w 10000"/>
              <a:gd name="connsiteY3" fmla="*/ 2025 h 9577"/>
              <a:gd name="connsiteX4" fmla="*/ 1229 w 10000"/>
              <a:gd name="connsiteY4" fmla="*/ 1800 h 9577"/>
              <a:gd name="connsiteX5" fmla="*/ 579 w 10000"/>
              <a:gd name="connsiteY5" fmla="*/ 1502 h 9577"/>
              <a:gd name="connsiteX6" fmla="*/ 359 w 10000"/>
              <a:gd name="connsiteY6" fmla="*/ 2925 h 9577"/>
              <a:gd name="connsiteX7" fmla="*/ 351 w 10000"/>
              <a:gd name="connsiteY7" fmla="*/ 3824 h 9577"/>
              <a:gd name="connsiteX8" fmla="*/ 0 w 10000"/>
              <a:gd name="connsiteY8" fmla="*/ 5240 h 9577"/>
              <a:gd name="connsiteX9" fmla="*/ 807 w 10000"/>
              <a:gd name="connsiteY9" fmla="*/ 5764 h 9577"/>
              <a:gd name="connsiteX10" fmla="*/ 790 w 10000"/>
              <a:gd name="connsiteY10" fmla="*/ 6749 h 9577"/>
              <a:gd name="connsiteX11" fmla="*/ 476 w 10000"/>
              <a:gd name="connsiteY11" fmla="*/ 7449 h 9577"/>
              <a:gd name="connsiteX12" fmla="*/ 1166 w 10000"/>
              <a:gd name="connsiteY12" fmla="*/ 7130 h 9577"/>
              <a:gd name="connsiteX13" fmla="*/ 2035 w 10000"/>
              <a:gd name="connsiteY13" fmla="*/ 6841 h 9577"/>
              <a:gd name="connsiteX14" fmla="*/ 2841 w 10000"/>
              <a:gd name="connsiteY14" fmla="*/ 6834 h 9577"/>
              <a:gd name="connsiteX15" fmla="*/ 4051 w 10000"/>
              <a:gd name="connsiteY15" fmla="*/ 7619 h 9577"/>
              <a:gd name="connsiteX16" fmla="*/ 5517 w 10000"/>
              <a:gd name="connsiteY16" fmla="*/ 8374 h 9577"/>
              <a:gd name="connsiteX17" fmla="*/ 5526 w 10000"/>
              <a:gd name="connsiteY17" fmla="*/ 9088 h 9577"/>
              <a:gd name="connsiteX18" fmla="*/ 6889 w 10000"/>
              <a:gd name="connsiteY18" fmla="*/ 9576 h 9577"/>
              <a:gd name="connsiteX19" fmla="*/ 7993 w 10000"/>
              <a:gd name="connsiteY19" fmla="*/ 8948 h 9577"/>
              <a:gd name="connsiteX20" fmla="*/ 8636 w 10000"/>
              <a:gd name="connsiteY20" fmla="*/ 8452 h 9577"/>
              <a:gd name="connsiteX21" fmla="*/ 8817 w 10000"/>
              <a:gd name="connsiteY21" fmla="*/ 7555 h 9577"/>
              <a:gd name="connsiteX22" fmla="*/ 9865 w 10000"/>
              <a:gd name="connsiteY22" fmla="*/ 7609 h 9577"/>
              <a:gd name="connsiteX23" fmla="*/ 9959 w 10000"/>
              <a:gd name="connsiteY23" fmla="*/ 6734 h 9577"/>
              <a:gd name="connsiteX24" fmla="*/ 7064 w 10000"/>
              <a:gd name="connsiteY24" fmla="*/ 4800 h 9577"/>
              <a:gd name="connsiteX25" fmla="*/ 6374 w 10000"/>
              <a:gd name="connsiteY25" fmla="*/ 3555 h 9577"/>
              <a:gd name="connsiteX26" fmla="*/ 4831 w 10000"/>
              <a:gd name="connsiteY26" fmla="*/ 3273 h 9577"/>
              <a:gd name="connsiteX27" fmla="*/ 4189 w 10000"/>
              <a:gd name="connsiteY27" fmla="*/ 2084 h 9577"/>
              <a:gd name="connsiteX28" fmla="*/ 10000 w 10000"/>
              <a:gd name="connsiteY28" fmla="*/ 0 h 9577"/>
              <a:gd name="connsiteX0" fmla="*/ 4189 w 9959"/>
              <a:gd name="connsiteY0" fmla="*/ 1941 h 9765"/>
              <a:gd name="connsiteX1" fmla="*/ 4517 w 9959"/>
              <a:gd name="connsiteY1" fmla="*/ 0 h 9765"/>
              <a:gd name="connsiteX2" fmla="*/ 2325 w 9959"/>
              <a:gd name="connsiteY2" fmla="*/ 1409 h 9765"/>
              <a:gd name="connsiteX3" fmla="*/ 1886 w 9959"/>
              <a:gd name="connsiteY3" fmla="*/ 1879 h 9765"/>
              <a:gd name="connsiteX4" fmla="*/ 1229 w 9959"/>
              <a:gd name="connsiteY4" fmla="*/ 1645 h 9765"/>
              <a:gd name="connsiteX5" fmla="*/ 579 w 9959"/>
              <a:gd name="connsiteY5" fmla="*/ 1333 h 9765"/>
              <a:gd name="connsiteX6" fmla="*/ 359 w 9959"/>
              <a:gd name="connsiteY6" fmla="*/ 2819 h 9765"/>
              <a:gd name="connsiteX7" fmla="*/ 351 w 9959"/>
              <a:gd name="connsiteY7" fmla="*/ 3758 h 9765"/>
              <a:gd name="connsiteX8" fmla="*/ 0 w 9959"/>
              <a:gd name="connsiteY8" fmla="*/ 5236 h 9765"/>
              <a:gd name="connsiteX9" fmla="*/ 807 w 9959"/>
              <a:gd name="connsiteY9" fmla="*/ 5784 h 9765"/>
              <a:gd name="connsiteX10" fmla="*/ 790 w 9959"/>
              <a:gd name="connsiteY10" fmla="*/ 6812 h 9765"/>
              <a:gd name="connsiteX11" fmla="*/ 476 w 9959"/>
              <a:gd name="connsiteY11" fmla="*/ 7543 h 9765"/>
              <a:gd name="connsiteX12" fmla="*/ 1166 w 9959"/>
              <a:gd name="connsiteY12" fmla="*/ 7210 h 9765"/>
              <a:gd name="connsiteX13" fmla="*/ 2035 w 9959"/>
              <a:gd name="connsiteY13" fmla="*/ 6908 h 9765"/>
              <a:gd name="connsiteX14" fmla="*/ 2841 w 9959"/>
              <a:gd name="connsiteY14" fmla="*/ 6901 h 9765"/>
              <a:gd name="connsiteX15" fmla="*/ 4051 w 9959"/>
              <a:gd name="connsiteY15" fmla="*/ 7721 h 9765"/>
              <a:gd name="connsiteX16" fmla="*/ 5517 w 9959"/>
              <a:gd name="connsiteY16" fmla="*/ 8509 h 9765"/>
              <a:gd name="connsiteX17" fmla="*/ 5526 w 9959"/>
              <a:gd name="connsiteY17" fmla="*/ 9254 h 9765"/>
              <a:gd name="connsiteX18" fmla="*/ 6889 w 9959"/>
              <a:gd name="connsiteY18" fmla="*/ 9764 h 9765"/>
              <a:gd name="connsiteX19" fmla="*/ 7993 w 9959"/>
              <a:gd name="connsiteY19" fmla="*/ 9108 h 9765"/>
              <a:gd name="connsiteX20" fmla="*/ 8636 w 9959"/>
              <a:gd name="connsiteY20" fmla="*/ 8590 h 9765"/>
              <a:gd name="connsiteX21" fmla="*/ 8817 w 9959"/>
              <a:gd name="connsiteY21" fmla="*/ 7654 h 9765"/>
              <a:gd name="connsiteX22" fmla="*/ 9865 w 9959"/>
              <a:gd name="connsiteY22" fmla="*/ 7710 h 9765"/>
              <a:gd name="connsiteX23" fmla="*/ 9959 w 9959"/>
              <a:gd name="connsiteY23" fmla="*/ 6796 h 9765"/>
              <a:gd name="connsiteX24" fmla="*/ 7064 w 9959"/>
              <a:gd name="connsiteY24" fmla="*/ 4777 h 9765"/>
              <a:gd name="connsiteX25" fmla="*/ 6374 w 9959"/>
              <a:gd name="connsiteY25" fmla="*/ 3477 h 9765"/>
              <a:gd name="connsiteX26" fmla="*/ 4831 w 9959"/>
              <a:gd name="connsiteY26" fmla="*/ 3183 h 9765"/>
              <a:gd name="connsiteX27" fmla="*/ 4189 w 9959"/>
              <a:gd name="connsiteY27" fmla="*/ 1941 h 9765"/>
              <a:gd name="connsiteX0" fmla="*/ 4206 w 10000"/>
              <a:gd name="connsiteY0" fmla="*/ 719 h 8731"/>
              <a:gd name="connsiteX1" fmla="*/ 3337 w 10000"/>
              <a:gd name="connsiteY1" fmla="*/ 0 h 8731"/>
              <a:gd name="connsiteX2" fmla="*/ 2335 w 10000"/>
              <a:gd name="connsiteY2" fmla="*/ 174 h 8731"/>
              <a:gd name="connsiteX3" fmla="*/ 1894 w 10000"/>
              <a:gd name="connsiteY3" fmla="*/ 655 h 8731"/>
              <a:gd name="connsiteX4" fmla="*/ 1234 w 10000"/>
              <a:gd name="connsiteY4" fmla="*/ 416 h 8731"/>
              <a:gd name="connsiteX5" fmla="*/ 581 w 10000"/>
              <a:gd name="connsiteY5" fmla="*/ 96 h 8731"/>
              <a:gd name="connsiteX6" fmla="*/ 360 w 10000"/>
              <a:gd name="connsiteY6" fmla="*/ 1618 h 8731"/>
              <a:gd name="connsiteX7" fmla="*/ 352 w 10000"/>
              <a:gd name="connsiteY7" fmla="*/ 2579 h 8731"/>
              <a:gd name="connsiteX8" fmla="*/ 0 w 10000"/>
              <a:gd name="connsiteY8" fmla="*/ 4093 h 8731"/>
              <a:gd name="connsiteX9" fmla="*/ 810 w 10000"/>
              <a:gd name="connsiteY9" fmla="*/ 4654 h 8731"/>
              <a:gd name="connsiteX10" fmla="*/ 793 w 10000"/>
              <a:gd name="connsiteY10" fmla="*/ 5707 h 8731"/>
              <a:gd name="connsiteX11" fmla="*/ 478 w 10000"/>
              <a:gd name="connsiteY11" fmla="*/ 6456 h 8731"/>
              <a:gd name="connsiteX12" fmla="*/ 1171 w 10000"/>
              <a:gd name="connsiteY12" fmla="*/ 6115 h 8731"/>
              <a:gd name="connsiteX13" fmla="*/ 2043 w 10000"/>
              <a:gd name="connsiteY13" fmla="*/ 5805 h 8731"/>
              <a:gd name="connsiteX14" fmla="*/ 2853 w 10000"/>
              <a:gd name="connsiteY14" fmla="*/ 5798 h 8731"/>
              <a:gd name="connsiteX15" fmla="*/ 4068 w 10000"/>
              <a:gd name="connsiteY15" fmla="*/ 6638 h 8731"/>
              <a:gd name="connsiteX16" fmla="*/ 5540 w 10000"/>
              <a:gd name="connsiteY16" fmla="*/ 7445 h 8731"/>
              <a:gd name="connsiteX17" fmla="*/ 5549 w 10000"/>
              <a:gd name="connsiteY17" fmla="*/ 8208 h 8731"/>
              <a:gd name="connsiteX18" fmla="*/ 6917 w 10000"/>
              <a:gd name="connsiteY18" fmla="*/ 8730 h 8731"/>
              <a:gd name="connsiteX19" fmla="*/ 8026 w 10000"/>
              <a:gd name="connsiteY19" fmla="*/ 8058 h 8731"/>
              <a:gd name="connsiteX20" fmla="*/ 8672 w 10000"/>
              <a:gd name="connsiteY20" fmla="*/ 7528 h 8731"/>
              <a:gd name="connsiteX21" fmla="*/ 8853 w 10000"/>
              <a:gd name="connsiteY21" fmla="*/ 6569 h 8731"/>
              <a:gd name="connsiteX22" fmla="*/ 9906 w 10000"/>
              <a:gd name="connsiteY22" fmla="*/ 6627 h 8731"/>
              <a:gd name="connsiteX23" fmla="*/ 10000 w 10000"/>
              <a:gd name="connsiteY23" fmla="*/ 5691 h 8731"/>
              <a:gd name="connsiteX24" fmla="*/ 7093 w 10000"/>
              <a:gd name="connsiteY24" fmla="*/ 3623 h 8731"/>
              <a:gd name="connsiteX25" fmla="*/ 6400 w 10000"/>
              <a:gd name="connsiteY25" fmla="*/ 2292 h 8731"/>
              <a:gd name="connsiteX26" fmla="*/ 4851 w 10000"/>
              <a:gd name="connsiteY26" fmla="*/ 1991 h 8731"/>
              <a:gd name="connsiteX27" fmla="*/ 4206 w 10000"/>
              <a:gd name="connsiteY27" fmla="*/ 719 h 8731"/>
              <a:gd name="connsiteX0" fmla="*/ 4206 w 10000"/>
              <a:gd name="connsiteY0" fmla="*/ 824 h 10000"/>
              <a:gd name="connsiteX1" fmla="*/ 3337 w 10000"/>
              <a:gd name="connsiteY1" fmla="*/ 0 h 10000"/>
              <a:gd name="connsiteX2" fmla="*/ 2335 w 10000"/>
              <a:gd name="connsiteY2" fmla="*/ 199 h 10000"/>
              <a:gd name="connsiteX3" fmla="*/ 1894 w 10000"/>
              <a:gd name="connsiteY3" fmla="*/ 750 h 10000"/>
              <a:gd name="connsiteX4" fmla="*/ 1234 w 10000"/>
              <a:gd name="connsiteY4" fmla="*/ 476 h 10000"/>
              <a:gd name="connsiteX5" fmla="*/ 581 w 10000"/>
              <a:gd name="connsiteY5" fmla="*/ 110 h 10000"/>
              <a:gd name="connsiteX6" fmla="*/ 360 w 10000"/>
              <a:gd name="connsiteY6" fmla="*/ 1853 h 10000"/>
              <a:gd name="connsiteX7" fmla="*/ 352 w 10000"/>
              <a:gd name="connsiteY7" fmla="*/ 2954 h 10000"/>
              <a:gd name="connsiteX8" fmla="*/ 0 w 10000"/>
              <a:gd name="connsiteY8" fmla="*/ 4688 h 10000"/>
              <a:gd name="connsiteX9" fmla="*/ 810 w 10000"/>
              <a:gd name="connsiteY9" fmla="*/ 5330 h 10000"/>
              <a:gd name="connsiteX10" fmla="*/ 793 w 10000"/>
              <a:gd name="connsiteY10" fmla="*/ 6536 h 10000"/>
              <a:gd name="connsiteX11" fmla="*/ 478 w 10000"/>
              <a:gd name="connsiteY11" fmla="*/ 7394 h 10000"/>
              <a:gd name="connsiteX12" fmla="*/ 1171 w 10000"/>
              <a:gd name="connsiteY12" fmla="*/ 7004 h 10000"/>
              <a:gd name="connsiteX13" fmla="*/ 2043 w 10000"/>
              <a:gd name="connsiteY13" fmla="*/ 6649 h 10000"/>
              <a:gd name="connsiteX14" fmla="*/ 2853 w 10000"/>
              <a:gd name="connsiteY14" fmla="*/ 6641 h 10000"/>
              <a:gd name="connsiteX15" fmla="*/ 4068 w 10000"/>
              <a:gd name="connsiteY15" fmla="*/ 7603 h 10000"/>
              <a:gd name="connsiteX16" fmla="*/ 5540 w 10000"/>
              <a:gd name="connsiteY16" fmla="*/ 8527 h 10000"/>
              <a:gd name="connsiteX17" fmla="*/ 5549 w 10000"/>
              <a:gd name="connsiteY17" fmla="*/ 9401 h 10000"/>
              <a:gd name="connsiteX18" fmla="*/ 6917 w 10000"/>
              <a:gd name="connsiteY18" fmla="*/ 9999 h 10000"/>
              <a:gd name="connsiteX19" fmla="*/ 8026 w 10000"/>
              <a:gd name="connsiteY19" fmla="*/ 9229 h 10000"/>
              <a:gd name="connsiteX20" fmla="*/ 8672 w 10000"/>
              <a:gd name="connsiteY20" fmla="*/ 8622 h 10000"/>
              <a:gd name="connsiteX21" fmla="*/ 8853 w 10000"/>
              <a:gd name="connsiteY21" fmla="*/ 7524 h 10000"/>
              <a:gd name="connsiteX22" fmla="*/ 9906 w 10000"/>
              <a:gd name="connsiteY22" fmla="*/ 7590 h 10000"/>
              <a:gd name="connsiteX23" fmla="*/ 10000 w 10000"/>
              <a:gd name="connsiteY23" fmla="*/ 6518 h 10000"/>
              <a:gd name="connsiteX24" fmla="*/ 7093 w 10000"/>
              <a:gd name="connsiteY24" fmla="*/ 4150 h 10000"/>
              <a:gd name="connsiteX25" fmla="*/ 6400 w 10000"/>
              <a:gd name="connsiteY25" fmla="*/ 2625 h 10000"/>
              <a:gd name="connsiteX26" fmla="*/ 4851 w 10000"/>
              <a:gd name="connsiteY26" fmla="*/ 2280 h 10000"/>
              <a:gd name="connsiteX27" fmla="*/ 4206 w 10000"/>
              <a:gd name="connsiteY27" fmla="*/ 824 h 10000"/>
              <a:gd name="connsiteX0" fmla="*/ 4206 w 10000"/>
              <a:gd name="connsiteY0" fmla="*/ 824 h 10000"/>
              <a:gd name="connsiteX1" fmla="*/ 3337 w 10000"/>
              <a:gd name="connsiteY1" fmla="*/ 0 h 10000"/>
              <a:gd name="connsiteX2" fmla="*/ 2123 w 10000"/>
              <a:gd name="connsiteY2" fmla="*/ 1652 h 10000"/>
              <a:gd name="connsiteX3" fmla="*/ 1894 w 10000"/>
              <a:gd name="connsiteY3" fmla="*/ 750 h 10000"/>
              <a:gd name="connsiteX4" fmla="*/ 1234 w 10000"/>
              <a:gd name="connsiteY4" fmla="*/ 476 h 10000"/>
              <a:gd name="connsiteX5" fmla="*/ 581 w 10000"/>
              <a:gd name="connsiteY5" fmla="*/ 110 h 10000"/>
              <a:gd name="connsiteX6" fmla="*/ 360 w 10000"/>
              <a:gd name="connsiteY6" fmla="*/ 1853 h 10000"/>
              <a:gd name="connsiteX7" fmla="*/ 352 w 10000"/>
              <a:gd name="connsiteY7" fmla="*/ 2954 h 10000"/>
              <a:gd name="connsiteX8" fmla="*/ 0 w 10000"/>
              <a:gd name="connsiteY8" fmla="*/ 4688 h 10000"/>
              <a:gd name="connsiteX9" fmla="*/ 810 w 10000"/>
              <a:gd name="connsiteY9" fmla="*/ 5330 h 10000"/>
              <a:gd name="connsiteX10" fmla="*/ 793 w 10000"/>
              <a:gd name="connsiteY10" fmla="*/ 6536 h 10000"/>
              <a:gd name="connsiteX11" fmla="*/ 478 w 10000"/>
              <a:gd name="connsiteY11" fmla="*/ 7394 h 10000"/>
              <a:gd name="connsiteX12" fmla="*/ 1171 w 10000"/>
              <a:gd name="connsiteY12" fmla="*/ 7004 h 10000"/>
              <a:gd name="connsiteX13" fmla="*/ 2043 w 10000"/>
              <a:gd name="connsiteY13" fmla="*/ 6649 h 10000"/>
              <a:gd name="connsiteX14" fmla="*/ 2853 w 10000"/>
              <a:gd name="connsiteY14" fmla="*/ 6641 h 10000"/>
              <a:gd name="connsiteX15" fmla="*/ 4068 w 10000"/>
              <a:gd name="connsiteY15" fmla="*/ 7603 h 10000"/>
              <a:gd name="connsiteX16" fmla="*/ 5540 w 10000"/>
              <a:gd name="connsiteY16" fmla="*/ 8527 h 10000"/>
              <a:gd name="connsiteX17" fmla="*/ 5549 w 10000"/>
              <a:gd name="connsiteY17" fmla="*/ 9401 h 10000"/>
              <a:gd name="connsiteX18" fmla="*/ 6917 w 10000"/>
              <a:gd name="connsiteY18" fmla="*/ 9999 h 10000"/>
              <a:gd name="connsiteX19" fmla="*/ 8026 w 10000"/>
              <a:gd name="connsiteY19" fmla="*/ 9229 h 10000"/>
              <a:gd name="connsiteX20" fmla="*/ 8672 w 10000"/>
              <a:gd name="connsiteY20" fmla="*/ 8622 h 10000"/>
              <a:gd name="connsiteX21" fmla="*/ 8853 w 10000"/>
              <a:gd name="connsiteY21" fmla="*/ 7524 h 10000"/>
              <a:gd name="connsiteX22" fmla="*/ 9906 w 10000"/>
              <a:gd name="connsiteY22" fmla="*/ 7590 h 10000"/>
              <a:gd name="connsiteX23" fmla="*/ 10000 w 10000"/>
              <a:gd name="connsiteY23" fmla="*/ 6518 h 10000"/>
              <a:gd name="connsiteX24" fmla="*/ 7093 w 10000"/>
              <a:gd name="connsiteY24" fmla="*/ 4150 h 10000"/>
              <a:gd name="connsiteX25" fmla="*/ 6400 w 10000"/>
              <a:gd name="connsiteY25" fmla="*/ 2625 h 10000"/>
              <a:gd name="connsiteX26" fmla="*/ 4851 w 10000"/>
              <a:gd name="connsiteY26" fmla="*/ 2280 h 10000"/>
              <a:gd name="connsiteX27" fmla="*/ 4206 w 10000"/>
              <a:gd name="connsiteY27" fmla="*/ 824 h 10000"/>
              <a:gd name="connsiteX0" fmla="*/ 4206 w 10000"/>
              <a:gd name="connsiteY0" fmla="*/ 824 h 10000"/>
              <a:gd name="connsiteX1" fmla="*/ 3337 w 10000"/>
              <a:gd name="connsiteY1" fmla="*/ 0 h 10000"/>
              <a:gd name="connsiteX2" fmla="*/ 2123 w 10000"/>
              <a:gd name="connsiteY2" fmla="*/ 2015 h 10000"/>
              <a:gd name="connsiteX3" fmla="*/ 1894 w 10000"/>
              <a:gd name="connsiteY3" fmla="*/ 750 h 10000"/>
              <a:gd name="connsiteX4" fmla="*/ 1234 w 10000"/>
              <a:gd name="connsiteY4" fmla="*/ 476 h 10000"/>
              <a:gd name="connsiteX5" fmla="*/ 581 w 10000"/>
              <a:gd name="connsiteY5" fmla="*/ 110 h 10000"/>
              <a:gd name="connsiteX6" fmla="*/ 360 w 10000"/>
              <a:gd name="connsiteY6" fmla="*/ 1853 h 10000"/>
              <a:gd name="connsiteX7" fmla="*/ 352 w 10000"/>
              <a:gd name="connsiteY7" fmla="*/ 2954 h 10000"/>
              <a:gd name="connsiteX8" fmla="*/ 0 w 10000"/>
              <a:gd name="connsiteY8" fmla="*/ 4688 h 10000"/>
              <a:gd name="connsiteX9" fmla="*/ 810 w 10000"/>
              <a:gd name="connsiteY9" fmla="*/ 5330 h 10000"/>
              <a:gd name="connsiteX10" fmla="*/ 793 w 10000"/>
              <a:gd name="connsiteY10" fmla="*/ 6536 h 10000"/>
              <a:gd name="connsiteX11" fmla="*/ 478 w 10000"/>
              <a:gd name="connsiteY11" fmla="*/ 7394 h 10000"/>
              <a:gd name="connsiteX12" fmla="*/ 1171 w 10000"/>
              <a:gd name="connsiteY12" fmla="*/ 7004 h 10000"/>
              <a:gd name="connsiteX13" fmla="*/ 2043 w 10000"/>
              <a:gd name="connsiteY13" fmla="*/ 6649 h 10000"/>
              <a:gd name="connsiteX14" fmla="*/ 2853 w 10000"/>
              <a:gd name="connsiteY14" fmla="*/ 6641 h 10000"/>
              <a:gd name="connsiteX15" fmla="*/ 4068 w 10000"/>
              <a:gd name="connsiteY15" fmla="*/ 7603 h 10000"/>
              <a:gd name="connsiteX16" fmla="*/ 5540 w 10000"/>
              <a:gd name="connsiteY16" fmla="*/ 8527 h 10000"/>
              <a:gd name="connsiteX17" fmla="*/ 5549 w 10000"/>
              <a:gd name="connsiteY17" fmla="*/ 9401 h 10000"/>
              <a:gd name="connsiteX18" fmla="*/ 6917 w 10000"/>
              <a:gd name="connsiteY18" fmla="*/ 9999 h 10000"/>
              <a:gd name="connsiteX19" fmla="*/ 8026 w 10000"/>
              <a:gd name="connsiteY19" fmla="*/ 9229 h 10000"/>
              <a:gd name="connsiteX20" fmla="*/ 8672 w 10000"/>
              <a:gd name="connsiteY20" fmla="*/ 8622 h 10000"/>
              <a:gd name="connsiteX21" fmla="*/ 8853 w 10000"/>
              <a:gd name="connsiteY21" fmla="*/ 7524 h 10000"/>
              <a:gd name="connsiteX22" fmla="*/ 9906 w 10000"/>
              <a:gd name="connsiteY22" fmla="*/ 7590 h 10000"/>
              <a:gd name="connsiteX23" fmla="*/ 10000 w 10000"/>
              <a:gd name="connsiteY23" fmla="*/ 6518 h 10000"/>
              <a:gd name="connsiteX24" fmla="*/ 7093 w 10000"/>
              <a:gd name="connsiteY24" fmla="*/ 4150 h 10000"/>
              <a:gd name="connsiteX25" fmla="*/ 6400 w 10000"/>
              <a:gd name="connsiteY25" fmla="*/ 2625 h 10000"/>
              <a:gd name="connsiteX26" fmla="*/ 4851 w 10000"/>
              <a:gd name="connsiteY26" fmla="*/ 2280 h 10000"/>
              <a:gd name="connsiteX27" fmla="*/ 4206 w 10000"/>
              <a:gd name="connsiteY27" fmla="*/ 824 h 10000"/>
              <a:gd name="connsiteX0" fmla="*/ 4206 w 10000"/>
              <a:gd name="connsiteY0" fmla="*/ 824 h 10000"/>
              <a:gd name="connsiteX1" fmla="*/ 3337 w 10000"/>
              <a:gd name="connsiteY1" fmla="*/ 0 h 10000"/>
              <a:gd name="connsiteX2" fmla="*/ 2123 w 10000"/>
              <a:gd name="connsiteY2" fmla="*/ 2015 h 10000"/>
              <a:gd name="connsiteX3" fmla="*/ 1259 w 10000"/>
              <a:gd name="connsiteY3" fmla="*/ 2022 h 10000"/>
              <a:gd name="connsiteX4" fmla="*/ 1234 w 10000"/>
              <a:gd name="connsiteY4" fmla="*/ 476 h 10000"/>
              <a:gd name="connsiteX5" fmla="*/ 581 w 10000"/>
              <a:gd name="connsiteY5" fmla="*/ 110 h 10000"/>
              <a:gd name="connsiteX6" fmla="*/ 360 w 10000"/>
              <a:gd name="connsiteY6" fmla="*/ 1853 h 10000"/>
              <a:gd name="connsiteX7" fmla="*/ 352 w 10000"/>
              <a:gd name="connsiteY7" fmla="*/ 2954 h 10000"/>
              <a:gd name="connsiteX8" fmla="*/ 0 w 10000"/>
              <a:gd name="connsiteY8" fmla="*/ 4688 h 10000"/>
              <a:gd name="connsiteX9" fmla="*/ 810 w 10000"/>
              <a:gd name="connsiteY9" fmla="*/ 5330 h 10000"/>
              <a:gd name="connsiteX10" fmla="*/ 793 w 10000"/>
              <a:gd name="connsiteY10" fmla="*/ 6536 h 10000"/>
              <a:gd name="connsiteX11" fmla="*/ 478 w 10000"/>
              <a:gd name="connsiteY11" fmla="*/ 7394 h 10000"/>
              <a:gd name="connsiteX12" fmla="*/ 1171 w 10000"/>
              <a:gd name="connsiteY12" fmla="*/ 7004 h 10000"/>
              <a:gd name="connsiteX13" fmla="*/ 2043 w 10000"/>
              <a:gd name="connsiteY13" fmla="*/ 6649 h 10000"/>
              <a:gd name="connsiteX14" fmla="*/ 2853 w 10000"/>
              <a:gd name="connsiteY14" fmla="*/ 6641 h 10000"/>
              <a:gd name="connsiteX15" fmla="*/ 4068 w 10000"/>
              <a:gd name="connsiteY15" fmla="*/ 7603 h 10000"/>
              <a:gd name="connsiteX16" fmla="*/ 5540 w 10000"/>
              <a:gd name="connsiteY16" fmla="*/ 8527 h 10000"/>
              <a:gd name="connsiteX17" fmla="*/ 5549 w 10000"/>
              <a:gd name="connsiteY17" fmla="*/ 9401 h 10000"/>
              <a:gd name="connsiteX18" fmla="*/ 6917 w 10000"/>
              <a:gd name="connsiteY18" fmla="*/ 9999 h 10000"/>
              <a:gd name="connsiteX19" fmla="*/ 8026 w 10000"/>
              <a:gd name="connsiteY19" fmla="*/ 9229 h 10000"/>
              <a:gd name="connsiteX20" fmla="*/ 8672 w 10000"/>
              <a:gd name="connsiteY20" fmla="*/ 8622 h 10000"/>
              <a:gd name="connsiteX21" fmla="*/ 8853 w 10000"/>
              <a:gd name="connsiteY21" fmla="*/ 7524 h 10000"/>
              <a:gd name="connsiteX22" fmla="*/ 9906 w 10000"/>
              <a:gd name="connsiteY22" fmla="*/ 7590 h 10000"/>
              <a:gd name="connsiteX23" fmla="*/ 10000 w 10000"/>
              <a:gd name="connsiteY23" fmla="*/ 6518 h 10000"/>
              <a:gd name="connsiteX24" fmla="*/ 7093 w 10000"/>
              <a:gd name="connsiteY24" fmla="*/ 4150 h 10000"/>
              <a:gd name="connsiteX25" fmla="*/ 6400 w 10000"/>
              <a:gd name="connsiteY25" fmla="*/ 2625 h 10000"/>
              <a:gd name="connsiteX26" fmla="*/ 4851 w 10000"/>
              <a:gd name="connsiteY26" fmla="*/ 2280 h 10000"/>
              <a:gd name="connsiteX27" fmla="*/ 4206 w 10000"/>
              <a:gd name="connsiteY27" fmla="*/ 824 h 10000"/>
              <a:gd name="connsiteX0" fmla="*/ 4206 w 10000"/>
              <a:gd name="connsiteY0" fmla="*/ 824 h 10000"/>
              <a:gd name="connsiteX1" fmla="*/ 3337 w 10000"/>
              <a:gd name="connsiteY1" fmla="*/ 0 h 10000"/>
              <a:gd name="connsiteX2" fmla="*/ 2758 w 10000"/>
              <a:gd name="connsiteY2" fmla="*/ 1924 h 10000"/>
              <a:gd name="connsiteX3" fmla="*/ 1259 w 10000"/>
              <a:gd name="connsiteY3" fmla="*/ 2022 h 10000"/>
              <a:gd name="connsiteX4" fmla="*/ 1234 w 10000"/>
              <a:gd name="connsiteY4" fmla="*/ 476 h 10000"/>
              <a:gd name="connsiteX5" fmla="*/ 581 w 10000"/>
              <a:gd name="connsiteY5" fmla="*/ 110 h 10000"/>
              <a:gd name="connsiteX6" fmla="*/ 360 w 10000"/>
              <a:gd name="connsiteY6" fmla="*/ 1853 h 10000"/>
              <a:gd name="connsiteX7" fmla="*/ 352 w 10000"/>
              <a:gd name="connsiteY7" fmla="*/ 2954 h 10000"/>
              <a:gd name="connsiteX8" fmla="*/ 0 w 10000"/>
              <a:gd name="connsiteY8" fmla="*/ 4688 h 10000"/>
              <a:gd name="connsiteX9" fmla="*/ 810 w 10000"/>
              <a:gd name="connsiteY9" fmla="*/ 5330 h 10000"/>
              <a:gd name="connsiteX10" fmla="*/ 793 w 10000"/>
              <a:gd name="connsiteY10" fmla="*/ 6536 h 10000"/>
              <a:gd name="connsiteX11" fmla="*/ 478 w 10000"/>
              <a:gd name="connsiteY11" fmla="*/ 7394 h 10000"/>
              <a:gd name="connsiteX12" fmla="*/ 1171 w 10000"/>
              <a:gd name="connsiteY12" fmla="*/ 7004 h 10000"/>
              <a:gd name="connsiteX13" fmla="*/ 2043 w 10000"/>
              <a:gd name="connsiteY13" fmla="*/ 6649 h 10000"/>
              <a:gd name="connsiteX14" fmla="*/ 2853 w 10000"/>
              <a:gd name="connsiteY14" fmla="*/ 6641 h 10000"/>
              <a:gd name="connsiteX15" fmla="*/ 4068 w 10000"/>
              <a:gd name="connsiteY15" fmla="*/ 7603 h 10000"/>
              <a:gd name="connsiteX16" fmla="*/ 5540 w 10000"/>
              <a:gd name="connsiteY16" fmla="*/ 8527 h 10000"/>
              <a:gd name="connsiteX17" fmla="*/ 5549 w 10000"/>
              <a:gd name="connsiteY17" fmla="*/ 9401 h 10000"/>
              <a:gd name="connsiteX18" fmla="*/ 6917 w 10000"/>
              <a:gd name="connsiteY18" fmla="*/ 9999 h 10000"/>
              <a:gd name="connsiteX19" fmla="*/ 8026 w 10000"/>
              <a:gd name="connsiteY19" fmla="*/ 9229 h 10000"/>
              <a:gd name="connsiteX20" fmla="*/ 8672 w 10000"/>
              <a:gd name="connsiteY20" fmla="*/ 8622 h 10000"/>
              <a:gd name="connsiteX21" fmla="*/ 8853 w 10000"/>
              <a:gd name="connsiteY21" fmla="*/ 7524 h 10000"/>
              <a:gd name="connsiteX22" fmla="*/ 9906 w 10000"/>
              <a:gd name="connsiteY22" fmla="*/ 7590 h 10000"/>
              <a:gd name="connsiteX23" fmla="*/ 10000 w 10000"/>
              <a:gd name="connsiteY23" fmla="*/ 6518 h 10000"/>
              <a:gd name="connsiteX24" fmla="*/ 7093 w 10000"/>
              <a:gd name="connsiteY24" fmla="*/ 4150 h 10000"/>
              <a:gd name="connsiteX25" fmla="*/ 6400 w 10000"/>
              <a:gd name="connsiteY25" fmla="*/ 2625 h 10000"/>
              <a:gd name="connsiteX26" fmla="*/ 4851 w 10000"/>
              <a:gd name="connsiteY26" fmla="*/ 2280 h 10000"/>
              <a:gd name="connsiteX27" fmla="*/ 4206 w 10000"/>
              <a:gd name="connsiteY27" fmla="*/ 824 h 10000"/>
              <a:gd name="connsiteX0" fmla="*/ 4206 w 10000"/>
              <a:gd name="connsiteY0" fmla="*/ 714 h 9890"/>
              <a:gd name="connsiteX1" fmla="*/ 3478 w 10000"/>
              <a:gd name="connsiteY1" fmla="*/ 526 h 9890"/>
              <a:gd name="connsiteX2" fmla="*/ 2758 w 10000"/>
              <a:gd name="connsiteY2" fmla="*/ 1814 h 9890"/>
              <a:gd name="connsiteX3" fmla="*/ 1259 w 10000"/>
              <a:gd name="connsiteY3" fmla="*/ 1912 h 9890"/>
              <a:gd name="connsiteX4" fmla="*/ 1234 w 10000"/>
              <a:gd name="connsiteY4" fmla="*/ 366 h 9890"/>
              <a:gd name="connsiteX5" fmla="*/ 581 w 10000"/>
              <a:gd name="connsiteY5" fmla="*/ 0 h 9890"/>
              <a:gd name="connsiteX6" fmla="*/ 360 w 10000"/>
              <a:gd name="connsiteY6" fmla="*/ 1743 h 9890"/>
              <a:gd name="connsiteX7" fmla="*/ 352 w 10000"/>
              <a:gd name="connsiteY7" fmla="*/ 2844 h 9890"/>
              <a:gd name="connsiteX8" fmla="*/ 0 w 10000"/>
              <a:gd name="connsiteY8" fmla="*/ 4578 h 9890"/>
              <a:gd name="connsiteX9" fmla="*/ 810 w 10000"/>
              <a:gd name="connsiteY9" fmla="*/ 5220 h 9890"/>
              <a:gd name="connsiteX10" fmla="*/ 793 w 10000"/>
              <a:gd name="connsiteY10" fmla="*/ 6426 h 9890"/>
              <a:gd name="connsiteX11" fmla="*/ 478 w 10000"/>
              <a:gd name="connsiteY11" fmla="*/ 7284 h 9890"/>
              <a:gd name="connsiteX12" fmla="*/ 1171 w 10000"/>
              <a:gd name="connsiteY12" fmla="*/ 6894 h 9890"/>
              <a:gd name="connsiteX13" fmla="*/ 2043 w 10000"/>
              <a:gd name="connsiteY13" fmla="*/ 6539 h 9890"/>
              <a:gd name="connsiteX14" fmla="*/ 2853 w 10000"/>
              <a:gd name="connsiteY14" fmla="*/ 6531 h 9890"/>
              <a:gd name="connsiteX15" fmla="*/ 4068 w 10000"/>
              <a:gd name="connsiteY15" fmla="*/ 7493 h 9890"/>
              <a:gd name="connsiteX16" fmla="*/ 5540 w 10000"/>
              <a:gd name="connsiteY16" fmla="*/ 8417 h 9890"/>
              <a:gd name="connsiteX17" fmla="*/ 5549 w 10000"/>
              <a:gd name="connsiteY17" fmla="*/ 9291 h 9890"/>
              <a:gd name="connsiteX18" fmla="*/ 6917 w 10000"/>
              <a:gd name="connsiteY18" fmla="*/ 9889 h 9890"/>
              <a:gd name="connsiteX19" fmla="*/ 8026 w 10000"/>
              <a:gd name="connsiteY19" fmla="*/ 9119 h 9890"/>
              <a:gd name="connsiteX20" fmla="*/ 8672 w 10000"/>
              <a:gd name="connsiteY20" fmla="*/ 8512 h 9890"/>
              <a:gd name="connsiteX21" fmla="*/ 8853 w 10000"/>
              <a:gd name="connsiteY21" fmla="*/ 7414 h 9890"/>
              <a:gd name="connsiteX22" fmla="*/ 9906 w 10000"/>
              <a:gd name="connsiteY22" fmla="*/ 7480 h 9890"/>
              <a:gd name="connsiteX23" fmla="*/ 10000 w 10000"/>
              <a:gd name="connsiteY23" fmla="*/ 6408 h 9890"/>
              <a:gd name="connsiteX24" fmla="*/ 7093 w 10000"/>
              <a:gd name="connsiteY24" fmla="*/ 4040 h 9890"/>
              <a:gd name="connsiteX25" fmla="*/ 6400 w 10000"/>
              <a:gd name="connsiteY25" fmla="*/ 2515 h 9890"/>
              <a:gd name="connsiteX26" fmla="*/ 4851 w 10000"/>
              <a:gd name="connsiteY26" fmla="*/ 2170 h 9890"/>
              <a:gd name="connsiteX27" fmla="*/ 4206 w 10000"/>
              <a:gd name="connsiteY27" fmla="*/ 714 h 9890"/>
              <a:gd name="connsiteX0" fmla="*/ 4206 w 10000"/>
              <a:gd name="connsiteY0" fmla="*/ 722 h 10000"/>
              <a:gd name="connsiteX1" fmla="*/ 3478 w 10000"/>
              <a:gd name="connsiteY1" fmla="*/ 532 h 10000"/>
              <a:gd name="connsiteX2" fmla="*/ 2758 w 10000"/>
              <a:gd name="connsiteY2" fmla="*/ 1834 h 10000"/>
              <a:gd name="connsiteX3" fmla="*/ 1471 w 10000"/>
              <a:gd name="connsiteY3" fmla="*/ 1749 h 10000"/>
              <a:gd name="connsiteX4" fmla="*/ 1234 w 10000"/>
              <a:gd name="connsiteY4" fmla="*/ 370 h 10000"/>
              <a:gd name="connsiteX5" fmla="*/ 581 w 10000"/>
              <a:gd name="connsiteY5" fmla="*/ 0 h 10000"/>
              <a:gd name="connsiteX6" fmla="*/ 360 w 10000"/>
              <a:gd name="connsiteY6" fmla="*/ 1762 h 10000"/>
              <a:gd name="connsiteX7" fmla="*/ 352 w 10000"/>
              <a:gd name="connsiteY7" fmla="*/ 2876 h 10000"/>
              <a:gd name="connsiteX8" fmla="*/ 0 w 10000"/>
              <a:gd name="connsiteY8" fmla="*/ 4629 h 10000"/>
              <a:gd name="connsiteX9" fmla="*/ 810 w 10000"/>
              <a:gd name="connsiteY9" fmla="*/ 5278 h 10000"/>
              <a:gd name="connsiteX10" fmla="*/ 793 w 10000"/>
              <a:gd name="connsiteY10" fmla="*/ 6497 h 10000"/>
              <a:gd name="connsiteX11" fmla="*/ 478 w 10000"/>
              <a:gd name="connsiteY11" fmla="*/ 7365 h 10000"/>
              <a:gd name="connsiteX12" fmla="*/ 1171 w 10000"/>
              <a:gd name="connsiteY12" fmla="*/ 6971 h 10000"/>
              <a:gd name="connsiteX13" fmla="*/ 2043 w 10000"/>
              <a:gd name="connsiteY13" fmla="*/ 6612 h 10000"/>
              <a:gd name="connsiteX14" fmla="*/ 2853 w 10000"/>
              <a:gd name="connsiteY14" fmla="*/ 6604 h 10000"/>
              <a:gd name="connsiteX15" fmla="*/ 4068 w 10000"/>
              <a:gd name="connsiteY15" fmla="*/ 7576 h 10000"/>
              <a:gd name="connsiteX16" fmla="*/ 5540 w 10000"/>
              <a:gd name="connsiteY16" fmla="*/ 8511 h 10000"/>
              <a:gd name="connsiteX17" fmla="*/ 5549 w 10000"/>
              <a:gd name="connsiteY17" fmla="*/ 9394 h 10000"/>
              <a:gd name="connsiteX18" fmla="*/ 6917 w 10000"/>
              <a:gd name="connsiteY18" fmla="*/ 9999 h 10000"/>
              <a:gd name="connsiteX19" fmla="*/ 8026 w 10000"/>
              <a:gd name="connsiteY19" fmla="*/ 9220 h 10000"/>
              <a:gd name="connsiteX20" fmla="*/ 8672 w 10000"/>
              <a:gd name="connsiteY20" fmla="*/ 8607 h 10000"/>
              <a:gd name="connsiteX21" fmla="*/ 8853 w 10000"/>
              <a:gd name="connsiteY21" fmla="*/ 7496 h 10000"/>
              <a:gd name="connsiteX22" fmla="*/ 9906 w 10000"/>
              <a:gd name="connsiteY22" fmla="*/ 7563 h 10000"/>
              <a:gd name="connsiteX23" fmla="*/ 10000 w 10000"/>
              <a:gd name="connsiteY23" fmla="*/ 6479 h 10000"/>
              <a:gd name="connsiteX24" fmla="*/ 7093 w 10000"/>
              <a:gd name="connsiteY24" fmla="*/ 4085 h 10000"/>
              <a:gd name="connsiteX25" fmla="*/ 6400 w 10000"/>
              <a:gd name="connsiteY25" fmla="*/ 2543 h 10000"/>
              <a:gd name="connsiteX26" fmla="*/ 4851 w 10000"/>
              <a:gd name="connsiteY26" fmla="*/ 2194 h 10000"/>
              <a:gd name="connsiteX27" fmla="*/ 4206 w 10000"/>
              <a:gd name="connsiteY27" fmla="*/ 722 h 10000"/>
              <a:gd name="connsiteX0" fmla="*/ 4206 w 10000"/>
              <a:gd name="connsiteY0" fmla="*/ 722 h 10000"/>
              <a:gd name="connsiteX1" fmla="*/ 3478 w 10000"/>
              <a:gd name="connsiteY1" fmla="*/ 532 h 10000"/>
              <a:gd name="connsiteX2" fmla="*/ 2758 w 10000"/>
              <a:gd name="connsiteY2" fmla="*/ 1834 h 10000"/>
              <a:gd name="connsiteX3" fmla="*/ 1471 w 10000"/>
              <a:gd name="connsiteY3" fmla="*/ 1749 h 10000"/>
              <a:gd name="connsiteX4" fmla="*/ 1234 w 10000"/>
              <a:gd name="connsiteY4" fmla="*/ 370 h 10000"/>
              <a:gd name="connsiteX5" fmla="*/ 581 w 10000"/>
              <a:gd name="connsiteY5" fmla="*/ 0 h 10000"/>
              <a:gd name="connsiteX6" fmla="*/ 360 w 10000"/>
              <a:gd name="connsiteY6" fmla="*/ 1762 h 10000"/>
              <a:gd name="connsiteX7" fmla="*/ 352 w 10000"/>
              <a:gd name="connsiteY7" fmla="*/ 2876 h 10000"/>
              <a:gd name="connsiteX8" fmla="*/ 0 w 10000"/>
              <a:gd name="connsiteY8" fmla="*/ 4629 h 10000"/>
              <a:gd name="connsiteX9" fmla="*/ 810 w 10000"/>
              <a:gd name="connsiteY9" fmla="*/ 5278 h 10000"/>
              <a:gd name="connsiteX10" fmla="*/ 793 w 10000"/>
              <a:gd name="connsiteY10" fmla="*/ 6497 h 10000"/>
              <a:gd name="connsiteX11" fmla="*/ 478 w 10000"/>
              <a:gd name="connsiteY11" fmla="*/ 7365 h 10000"/>
              <a:gd name="connsiteX12" fmla="*/ 1171 w 10000"/>
              <a:gd name="connsiteY12" fmla="*/ 6971 h 10000"/>
              <a:gd name="connsiteX13" fmla="*/ 2043 w 10000"/>
              <a:gd name="connsiteY13" fmla="*/ 6612 h 10000"/>
              <a:gd name="connsiteX14" fmla="*/ 2853 w 10000"/>
              <a:gd name="connsiteY14" fmla="*/ 6604 h 10000"/>
              <a:gd name="connsiteX15" fmla="*/ 4068 w 10000"/>
              <a:gd name="connsiteY15" fmla="*/ 7576 h 10000"/>
              <a:gd name="connsiteX16" fmla="*/ 5540 w 10000"/>
              <a:gd name="connsiteY16" fmla="*/ 8511 h 10000"/>
              <a:gd name="connsiteX17" fmla="*/ 5549 w 10000"/>
              <a:gd name="connsiteY17" fmla="*/ 9394 h 10000"/>
              <a:gd name="connsiteX18" fmla="*/ 6917 w 10000"/>
              <a:gd name="connsiteY18" fmla="*/ 9999 h 10000"/>
              <a:gd name="connsiteX19" fmla="*/ 8026 w 10000"/>
              <a:gd name="connsiteY19" fmla="*/ 9220 h 10000"/>
              <a:gd name="connsiteX20" fmla="*/ 8672 w 10000"/>
              <a:gd name="connsiteY20" fmla="*/ 8607 h 10000"/>
              <a:gd name="connsiteX21" fmla="*/ 8853 w 10000"/>
              <a:gd name="connsiteY21" fmla="*/ 7496 h 10000"/>
              <a:gd name="connsiteX22" fmla="*/ 9906 w 10000"/>
              <a:gd name="connsiteY22" fmla="*/ 7563 h 10000"/>
              <a:gd name="connsiteX23" fmla="*/ 10000 w 10000"/>
              <a:gd name="connsiteY23" fmla="*/ 6479 h 10000"/>
              <a:gd name="connsiteX24" fmla="*/ 7093 w 10000"/>
              <a:gd name="connsiteY24" fmla="*/ 4085 h 10000"/>
              <a:gd name="connsiteX25" fmla="*/ 6400 w 10000"/>
              <a:gd name="connsiteY25" fmla="*/ 2543 h 10000"/>
              <a:gd name="connsiteX26" fmla="*/ 4851 w 10000"/>
              <a:gd name="connsiteY26" fmla="*/ 2194 h 10000"/>
              <a:gd name="connsiteX27" fmla="*/ 4206 w 10000"/>
              <a:gd name="connsiteY27" fmla="*/ 722 h 10000"/>
              <a:gd name="connsiteX0" fmla="*/ 4206 w 10000"/>
              <a:gd name="connsiteY0" fmla="*/ 722 h 10000"/>
              <a:gd name="connsiteX1" fmla="*/ 3478 w 10000"/>
              <a:gd name="connsiteY1" fmla="*/ 532 h 10000"/>
              <a:gd name="connsiteX2" fmla="*/ 2758 w 10000"/>
              <a:gd name="connsiteY2" fmla="*/ 1834 h 10000"/>
              <a:gd name="connsiteX3" fmla="*/ 1471 w 10000"/>
              <a:gd name="connsiteY3" fmla="*/ 1933 h 10000"/>
              <a:gd name="connsiteX4" fmla="*/ 1234 w 10000"/>
              <a:gd name="connsiteY4" fmla="*/ 370 h 10000"/>
              <a:gd name="connsiteX5" fmla="*/ 581 w 10000"/>
              <a:gd name="connsiteY5" fmla="*/ 0 h 10000"/>
              <a:gd name="connsiteX6" fmla="*/ 360 w 10000"/>
              <a:gd name="connsiteY6" fmla="*/ 1762 h 10000"/>
              <a:gd name="connsiteX7" fmla="*/ 352 w 10000"/>
              <a:gd name="connsiteY7" fmla="*/ 2876 h 10000"/>
              <a:gd name="connsiteX8" fmla="*/ 0 w 10000"/>
              <a:gd name="connsiteY8" fmla="*/ 4629 h 10000"/>
              <a:gd name="connsiteX9" fmla="*/ 810 w 10000"/>
              <a:gd name="connsiteY9" fmla="*/ 5278 h 10000"/>
              <a:gd name="connsiteX10" fmla="*/ 793 w 10000"/>
              <a:gd name="connsiteY10" fmla="*/ 6497 h 10000"/>
              <a:gd name="connsiteX11" fmla="*/ 478 w 10000"/>
              <a:gd name="connsiteY11" fmla="*/ 7365 h 10000"/>
              <a:gd name="connsiteX12" fmla="*/ 1171 w 10000"/>
              <a:gd name="connsiteY12" fmla="*/ 6971 h 10000"/>
              <a:gd name="connsiteX13" fmla="*/ 2043 w 10000"/>
              <a:gd name="connsiteY13" fmla="*/ 6612 h 10000"/>
              <a:gd name="connsiteX14" fmla="*/ 2853 w 10000"/>
              <a:gd name="connsiteY14" fmla="*/ 6604 h 10000"/>
              <a:gd name="connsiteX15" fmla="*/ 4068 w 10000"/>
              <a:gd name="connsiteY15" fmla="*/ 7576 h 10000"/>
              <a:gd name="connsiteX16" fmla="*/ 5540 w 10000"/>
              <a:gd name="connsiteY16" fmla="*/ 8511 h 10000"/>
              <a:gd name="connsiteX17" fmla="*/ 5549 w 10000"/>
              <a:gd name="connsiteY17" fmla="*/ 9394 h 10000"/>
              <a:gd name="connsiteX18" fmla="*/ 6917 w 10000"/>
              <a:gd name="connsiteY18" fmla="*/ 9999 h 10000"/>
              <a:gd name="connsiteX19" fmla="*/ 8026 w 10000"/>
              <a:gd name="connsiteY19" fmla="*/ 9220 h 10000"/>
              <a:gd name="connsiteX20" fmla="*/ 8672 w 10000"/>
              <a:gd name="connsiteY20" fmla="*/ 8607 h 10000"/>
              <a:gd name="connsiteX21" fmla="*/ 8853 w 10000"/>
              <a:gd name="connsiteY21" fmla="*/ 7496 h 10000"/>
              <a:gd name="connsiteX22" fmla="*/ 9906 w 10000"/>
              <a:gd name="connsiteY22" fmla="*/ 7563 h 10000"/>
              <a:gd name="connsiteX23" fmla="*/ 10000 w 10000"/>
              <a:gd name="connsiteY23" fmla="*/ 6479 h 10000"/>
              <a:gd name="connsiteX24" fmla="*/ 7093 w 10000"/>
              <a:gd name="connsiteY24" fmla="*/ 4085 h 10000"/>
              <a:gd name="connsiteX25" fmla="*/ 6400 w 10000"/>
              <a:gd name="connsiteY25" fmla="*/ 2543 h 10000"/>
              <a:gd name="connsiteX26" fmla="*/ 4851 w 10000"/>
              <a:gd name="connsiteY26" fmla="*/ 2194 h 10000"/>
              <a:gd name="connsiteX27" fmla="*/ 4206 w 10000"/>
              <a:gd name="connsiteY27" fmla="*/ 722 h 10000"/>
              <a:gd name="connsiteX0" fmla="*/ 4206 w 10000"/>
              <a:gd name="connsiteY0" fmla="*/ 722 h 10000"/>
              <a:gd name="connsiteX1" fmla="*/ 3478 w 10000"/>
              <a:gd name="connsiteY1" fmla="*/ 532 h 10000"/>
              <a:gd name="connsiteX2" fmla="*/ 2758 w 10000"/>
              <a:gd name="connsiteY2" fmla="*/ 1834 h 10000"/>
              <a:gd name="connsiteX3" fmla="*/ 1471 w 10000"/>
              <a:gd name="connsiteY3" fmla="*/ 1933 h 10000"/>
              <a:gd name="connsiteX4" fmla="*/ 1234 w 10000"/>
              <a:gd name="connsiteY4" fmla="*/ 370 h 10000"/>
              <a:gd name="connsiteX5" fmla="*/ 581 w 10000"/>
              <a:gd name="connsiteY5" fmla="*/ 0 h 10000"/>
              <a:gd name="connsiteX6" fmla="*/ 360 w 10000"/>
              <a:gd name="connsiteY6" fmla="*/ 1762 h 10000"/>
              <a:gd name="connsiteX7" fmla="*/ 352 w 10000"/>
              <a:gd name="connsiteY7" fmla="*/ 2876 h 10000"/>
              <a:gd name="connsiteX8" fmla="*/ 0 w 10000"/>
              <a:gd name="connsiteY8" fmla="*/ 4629 h 10000"/>
              <a:gd name="connsiteX9" fmla="*/ 669 w 10000"/>
              <a:gd name="connsiteY9" fmla="*/ 5554 h 10000"/>
              <a:gd name="connsiteX10" fmla="*/ 793 w 10000"/>
              <a:gd name="connsiteY10" fmla="*/ 6497 h 10000"/>
              <a:gd name="connsiteX11" fmla="*/ 478 w 10000"/>
              <a:gd name="connsiteY11" fmla="*/ 7365 h 10000"/>
              <a:gd name="connsiteX12" fmla="*/ 1171 w 10000"/>
              <a:gd name="connsiteY12" fmla="*/ 6971 h 10000"/>
              <a:gd name="connsiteX13" fmla="*/ 2043 w 10000"/>
              <a:gd name="connsiteY13" fmla="*/ 6612 h 10000"/>
              <a:gd name="connsiteX14" fmla="*/ 2853 w 10000"/>
              <a:gd name="connsiteY14" fmla="*/ 6604 h 10000"/>
              <a:gd name="connsiteX15" fmla="*/ 4068 w 10000"/>
              <a:gd name="connsiteY15" fmla="*/ 7576 h 10000"/>
              <a:gd name="connsiteX16" fmla="*/ 5540 w 10000"/>
              <a:gd name="connsiteY16" fmla="*/ 8511 h 10000"/>
              <a:gd name="connsiteX17" fmla="*/ 5549 w 10000"/>
              <a:gd name="connsiteY17" fmla="*/ 9394 h 10000"/>
              <a:gd name="connsiteX18" fmla="*/ 6917 w 10000"/>
              <a:gd name="connsiteY18" fmla="*/ 9999 h 10000"/>
              <a:gd name="connsiteX19" fmla="*/ 8026 w 10000"/>
              <a:gd name="connsiteY19" fmla="*/ 9220 h 10000"/>
              <a:gd name="connsiteX20" fmla="*/ 8672 w 10000"/>
              <a:gd name="connsiteY20" fmla="*/ 8607 h 10000"/>
              <a:gd name="connsiteX21" fmla="*/ 8853 w 10000"/>
              <a:gd name="connsiteY21" fmla="*/ 7496 h 10000"/>
              <a:gd name="connsiteX22" fmla="*/ 9906 w 10000"/>
              <a:gd name="connsiteY22" fmla="*/ 7563 h 10000"/>
              <a:gd name="connsiteX23" fmla="*/ 10000 w 10000"/>
              <a:gd name="connsiteY23" fmla="*/ 6479 h 10000"/>
              <a:gd name="connsiteX24" fmla="*/ 7093 w 10000"/>
              <a:gd name="connsiteY24" fmla="*/ 4085 h 10000"/>
              <a:gd name="connsiteX25" fmla="*/ 6400 w 10000"/>
              <a:gd name="connsiteY25" fmla="*/ 2543 h 10000"/>
              <a:gd name="connsiteX26" fmla="*/ 4851 w 10000"/>
              <a:gd name="connsiteY26" fmla="*/ 2194 h 10000"/>
              <a:gd name="connsiteX27" fmla="*/ 4206 w 10000"/>
              <a:gd name="connsiteY27" fmla="*/ 722 h 10000"/>
              <a:gd name="connsiteX0" fmla="*/ 4488 w 10282"/>
              <a:gd name="connsiteY0" fmla="*/ 722 h 10000"/>
              <a:gd name="connsiteX1" fmla="*/ 3760 w 10282"/>
              <a:gd name="connsiteY1" fmla="*/ 532 h 10000"/>
              <a:gd name="connsiteX2" fmla="*/ 3040 w 10282"/>
              <a:gd name="connsiteY2" fmla="*/ 1834 h 10000"/>
              <a:gd name="connsiteX3" fmla="*/ 1753 w 10282"/>
              <a:gd name="connsiteY3" fmla="*/ 1933 h 10000"/>
              <a:gd name="connsiteX4" fmla="*/ 1516 w 10282"/>
              <a:gd name="connsiteY4" fmla="*/ 370 h 10000"/>
              <a:gd name="connsiteX5" fmla="*/ 863 w 10282"/>
              <a:gd name="connsiteY5" fmla="*/ 0 h 10000"/>
              <a:gd name="connsiteX6" fmla="*/ 642 w 10282"/>
              <a:gd name="connsiteY6" fmla="*/ 1762 h 10000"/>
              <a:gd name="connsiteX7" fmla="*/ 634 w 10282"/>
              <a:gd name="connsiteY7" fmla="*/ 2876 h 10000"/>
              <a:gd name="connsiteX8" fmla="*/ 0 w 10282"/>
              <a:gd name="connsiteY8" fmla="*/ 4629 h 10000"/>
              <a:gd name="connsiteX9" fmla="*/ 951 w 10282"/>
              <a:gd name="connsiteY9" fmla="*/ 5554 h 10000"/>
              <a:gd name="connsiteX10" fmla="*/ 1075 w 10282"/>
              <a:gd name="connsiteY10" fmla="*/ 6497 h 10000"/>
              <a:gd name="connsiteX11" fmla="*/ 760 w 10282"/>
              <a:gd name="connsiteY11" fmla="*/ 7365 h 10000"/>
              <a:gd name="connsiteX12" fmla="*/ 1453 w 10282"/>
              <a:gd name="connsiteY12" fmla="*/ 6971 h 10000"/>
              <a:gd name="connsiteX13" fmla="*/ 2325 w 10282"/>
              <a:gd name="connsiteY13" fmla="*/ 6612 h 10000"/>
              <a:gd name="connsiteX14" fmla="*/ 3135 w 10282"/>
              <a:gd name="connsiteY14" fmla="*/ 6604 h 10000"/>
              <a:gd name="connsiteX15" fmla="*/ 4350 w 10282"/>
              <a:gd name="connsiteY15" fmla="*/ 7576 h 10000"/>
              <a:gd name="connsiteX16" fmla="*/ 5822 w 10282"/>
              <a:gd name="connsiteY16" fmla="*/ 8511 h 10000"/>
              <a:gd name="connsiteX17" fmla="*/ 5831 w 10282"/>
              <a:gd name="connsiteY17" fmla="*/ 9394 h 10000"/>
              <a:gd name="connsiteX18" fmla="*/ 7199 w 10282"/>
              <a:gd name="connsiteY18" fmla="*/ 9999 h 10000"/>
              <a:gd name="connsiteX19" fmla="*/ 8308 w 10282"/>
              <a:gd name="connsiteY19" fmla="*/ 9220 h 10000"/>
              <a:gd name="connsiteX20" fmla="*/ 8954 w 10282"/>
              <a:gd name="connsiteY20" fmla="*/ 8607 h 10000"/>
              <a:gd name="connsiteX21" fmla="*/ 9135 w 10282"/>
              <a:gd name="connsiteY21" fmla="*/ 7496 h 10000"/>
              <a:gd name="connsiteX22" fmla="*/ 10188 w 10282"/>
              <a:gd name="connsiteY22" fmla="*/ 7563 h 10000"/>
              <a:gd name="connsiteX23" fmla="*/ 10282 w 10282"/>
              <a:gd name="connsiteY23" fmla="*/ 6479 h 10000"/>
              <a:gd name="connsiteX24" fmla="*/ 7375 w 10282"/>
              <a:gd name="connsiteY24" fmla="*/ 4085 h 10000"/>
              <a:gd name="connsiteX25" fmla="*/ 6682 w 10282"/>
              <a:gd name="connsiteY25" fmla="*/ 2543 h 10000"/>
              <a:gd name="connsiteX26" fmla="*/ 5133 w 10282"/>
              <a:gd name="connsiteY26" fmla="*/ 2194 h 10000"/>
              <a:gd name="connsiteX27" fmla="*/ 4488 w 10282"/>
              <a:gd name="connsiteY27" fmla="*/ 722 h 10000"/>
              <a:gd name="connsiteX0" fmla="*/ 4687 w 10481"/>
              <a:gd name="connsiteY0" fmla="*/ 722 h 10000"/>
              <a:gd name="connsiteX1" fmla="*/ 3959 w 10481"/>
              <a:gd name="connsiteY1" fmla="*/ 532 h 10000"/>
              <a:gd name="connsiteX2" fmla="*/ 3239 w 10481"/>
              <a:gd name="connsiteY2" fmla="*/ 1834 h 10000"/>
              <a:gd name="connsiteX3" fmla="*/ 1952 w 10481"/>
              <a:gd name="connsiteY3" fmla="*/ 1933 h 10000"/>
              <a:gd name="connsiteX4" fmla="*/ 1715 w 10481"/>
              <a:gd name="connsiteY4" fmla="*/ 370 h 10000"/>
              <a:gd name="connsiteX5" fmla="*/ 1062 w 10481"/>
              <a:gd name="connsiteY5" fmla="*/ 0 h 10000"/>
              <a:gd name="connsiteX6" fmla="*/ 841 w 10481"/>
              <a:gd name="connsiteY6" fmla="*/ 1762 h 10000"/>
              <a:gd name="connsiteX7" fmla="*/ 833 w 10481"/>
              <a:gd name="connsiteY7" fmla="*/ 2876 h 10000"/>
              <a:gd name="connsiteX8" fmla="*/ 28 w 10481"/>
              <a:gd name="connsiteY8" fmla="*/ 2168 h 10000"/>
              <a:gd name="connsiteX9" fmla="*/ 199 w 10481"/>
              <a:gd name="connsiteY9" fmla="*/ 4629 h 10000"/>
              <a:gd name="connsiteX10" fmla="*/ 1150 w 10481"/>
              <a:gd name="connsiteY10" fmla="*/ 5554 h 10000"/>
              <a:gd name="connsiteX11" fmla="*/ 1274 w 10481"/>
              <a:gd name="connsiteY11" fmla="*/ 6497 h 10000"/>
              <a:gd name="connsiteX12" fmla="*/ 959 w 10481"/>
              <a:gd name="connsiteY12" fmla="*/ 7365 h 10000"/>
              <a:gd name="connsiteX13" fmla="*/ 1652 w 10481"/>
              <a:gd name="connsiteY13" fmla="*/ 6971 h 10000"/>
              <a:gd name="connsiteX14" fmla="*/ 2524 w 10481"/>
              <a:gd name="connsiteY14" fmla="*/ 6612 h 10000"/>
              <a:gd name="connsiteX15" fmla="*/ 3334 w 10481"/>
              <a:gd name="connsiteY15" fmla="*/ 6604 h 10000"/>
              <a:gd name="connsiteX16" fmla="*/ 4549 w 10481"/>
              <a:gd name="connsiteY16" fmla="*/ 7576 h 10000"/>
              <a:gd name="connsiteX17" fmla="*/ 6021 w 10481"/>
              <a:gd name="connsiteY17" fmla="*/ 8511 h 10000"/>
              <a:gd name="connsiteX18" fmla="*/ 6030 w 10481"/>
              <a:gd name="connsiteY18" fmla="*/ 9394 h 10000"/>
              <a:gd name="connsiteX19" fmla="*/ 7398 w 10481"/>
              <a:gd name="connsiteY19" fmla="*/ 9999 h 10000"/>
              <a:gd name="connsiteX20" fmla="*/ 8507 w 10481"/>
              <a:gd name="connsiteY20" fmla="*/ 9220 h 10000"/>
              <a:gd name="connsiteX21" fmla="*/ 9153 w 10481"/>
              <a:gd name="connsiteY21" fmla="*/ 8607 h 10000"/>
              <a:gd name="connsiteX22" fmla="*/ 9334 w 10481"/>
              <a:gd name="connsiteY22" fmla="*/ 7496 h 10000"/>
              <a:gd name="connsiteX23" fmla="*/ 10387 w 10481"/>
              <a:gd name="connsiteY23" fmla="*/ 7563 h 10000"/>
              <a:gd name="connsiteX24" fmla="*/ 10481 w 10481"/>
              <a:gd name="connsiteY24" fmla="*/ 6479 h 10000"/>
              <a:gd name="connsiteX25" fmla="*/ 7574 w 10481"/>
              <a:gd name="connsiteY25" fmla="*/ 4085 h 10000"/>
              <a:gd name="connsiteX26" fmla="*/ 6881 w 10481"/>
              <a:gd name="connsiteY26" fmla="*/ 2543 h 10000"/>
              <a:gd name="connsiteX27" fmla="*/ 5332 w 10481"/>
              <a:gd name="connsiteY27" fmla="*/ 2194 h 10000"/>
              <a:gd name="connsiteX28" fmla="*/ 4687 w 10481"/>
              <a:gd name="connsiteY28" fmla="*/ 722 h 10000"/>
              <a:gd name="connsiteX0" fmla="*/ 4687 w 10481"/>
              <a:gd name="connsiteY0" fmla="*/ 722 h 10000"/>
              <a:gd name="connsiteX1" fmla="*/ 3959 w 10481"/>
              <a:gd name="connsiteY1" fmla="*/ 532 h 10000"/>
              <a:gd name="connsiteX2" fmla="*/ 3239 w 10481"/>
              <a:gd name="connsiteY2" fmla="*/ 1834 h 10000"/>
              <a:gd name="connsiteX3" fmla="*/ 1952 w 10481"/>
              <a:gd name="connsiteY3" fmla="*/ 1933 h 10000"/>
              <a:gd name="connsiteX4" fmla="*/ 1715 w 10481"/>
              <a:gd name="connsiteY4" fmla="*/ 370 h 10000"/>
              <a:gd name="connsiteX5" fmla="*/ 1062 w 10481"/>
              <a:gd name="connsiteY5" fmla="*/ 0 h 10000"/>
              <a:gd name="connsiteX6" fmla="*/ 841 w 10481"/>
              <a:gd name="connsiteY6" fmla="*/ 1762 h 10000"/>
              <a:gd name="connsiteX7" fmla="*/ 833 w 10481"/>
              <a:gd name="connsiteY7" fmla="*/ 2509 h 10000"/>
              <a:gd name="connsiteX8" fmla="*/ 28 w 10481"/>
              <a:gd name="connsiteY8" fmla="*/ 2168 h 10000"/>
              <a:gd name="connsiteX9" fmla="*/ 199 w 10481"/>
              <a:gd name="connsiteY9" fmla="*/ 4629 h 10000"/>
              <a:gd name="connsiteX10" fmla="*/ 1150 w 10481"/>
              <a:gd name="connsiteY10" fmla="*/ 5554 h 10000"/>
              <a:gd name="connsiteX11" fmla="*/ 1274 w 10481"/>
              <a:gd name="connsiteY11" fmla="*/ 6497 h 10000"/>
              <a:gd name="connsiteX12" fmla="*/ 959 w 10481"/>
              <a:gd name="connsiteY12" fmla="*/ 7365 h 10000"/>
              <a:gd name="connsiteX13" fmla="*/ 1652 w 10481"/>
              <a:gd name="connsiteY13" fmla="*/ 6971 h 10000"/>
              <a:gd name="connsiteX14" fmla="*/ 2524 w 10481"/>
              <a:gd name="connsiteY14" fmla="*/ 6612 h 10000"/>
              <a:gd name="connsiteX15" fmla="*/ 3334 w 10481"/>
              <a:gd name="connsiteY15" fmla="*/ 6604 h 10000"/>
              <a:gd name="connsiteX16" fmla="*/ 4549 w 10481"/>
              <a:gd name="connsiteY16" fmla="*/ 7576 h 10000"/>
              <a:gd name="connsiteX17" fmla="*/ 6021 w 10481"/>
              <a:gd name="connsiteY17" fmla="*/ 8511 h 10000"/>
              <a:gd name="connsiteX18" fmla="*/ 6030 w 10481"/>
              <a:gd name="connsiteY18" fmla="*/ 9394 h 10000"/>
              <a:gd name="connsiteX19" fmla="*/ 7398 w 10481"/>
              <a:gd name="connsiteY19" fmla="*/ 9999 h 10000"/>
              <a:gd name="connsiteX20" fmla="*/ 8507 w 10481"/>
              <a:gd name="connsiteY20" fmla="*/ 9220 h 10000"/>
              <a:gd name="connsiteX21" fmla="*/ 9153 w 10481"/>
              <a:gd name="connsiteY21" fmla="*/ 8607 h 10000"/>
              <a:gd name="connsiteX22" fmla="*/ 9334 w 10481"/>
              <a:gd name="connsiteY22" fmla="*/ 7496 h 10000"/>
              <a:gd name="connsiteX23" fmla="*/ 10387 w 10481"/>
              <a:gd name="connsiteY23" fmla="*/ 7563 h 10000"/>
              <a:gd name="connsiteX24" fmla="*/ 10481 w 10481"/>
              <a:gd name="connsiteY24" fmla="*/ 6479 h 10000"/>
              <a:gd name="connsiteX25" fmla="*/ 7574 w 10481"/>
              <a:gd name="connsiteY25" fmla="*/ 4085 h 10000"/>
              <a:gd name="connsiteX26" fmla="*/ 6881 w 10481"/>
              <a:gd name="connsiteY26" fmla="*/ 2543 h 10000"/>
              <a:gd name="connsiteX27" fmla="*/ 5332 w 10481"/>
              <a:gd name="connsiteY27" fmla="*/ 2194 h 10000"/>
              <a:gd name="connsiteX28" fmla="*/ 4687 w 10481"/>
              <a:gd name="connsiteY28" fmla="*/ 722 h 10000"/>
              <a:gd name="connsiteX0" fmla="*/ 4687 w 10481"/>
              <a:gd name="connsiteY0" fmla="*/ 722 h 10000"/>
              <a:gd name="connsiteX1" fmla="*/ 3959 w 10481"/>
              <a:gd name="connsiteY1" fmla="*/ 532 h 10000"/>
              <a:gd name="connsiteX2" fmla="*/ 3239 w 10481"/>
              <a:gd name="connsiteY2" fmla="*/ 1834 h 10000"/>
              <a:gd name="connsiteX3" fmla="*/ 1952 w 10481"/>
              <a:gd name="connsiteY3" fmla="*/ 1933 h 10000"/>
              <a:gd name="connsiteX4" fmla="*/ 1715 w 10481"/>
              <a:gd name="connsiteY4" fmla="*/ 370 h 10000"/>
              <a:gd name="connsiteX5" fmla="*/ 1062 w 10481"/>
              <a:gd name="connsiteY5" fmla="*/ 0 h 10000"/>
              <a:gd name="connsiteX6" fmla="*/ 841 w 10481"/>
              <a:gd name="connsiteY6" fmla="*/ 1762 h 10000"/>
              <a:gd name="connsiteX7" fmla="*/ 833 w 10481"/>
              <a:gd name="connsiteY7" fmla="*/ 2509 h 10000"/>
              <a:gd name="connsiteX8" fmla="*/ 28 w 10481"/>
              <a:gd name="connsiteY8" fmla="*/ 2903 h 10000"/>
              <a:gd name="connsiteX9" fmla="*/ 199 w 10481"/>
              <a:gd name="connsiteY9" fmla="*/ 4629 h 10000"/>
              <a:gd name="connsiteX10" fmla="*/ 1150 w 10481"/>
              <a:gd name="connsiteY10" fmla="*/ 5554 h 10000"/>
              <a:gd name="connsiteX11" fmla="*/ 1274 w 10481"/>
              <a:gd name="connsiteY11" fmla="*/ 6497 h 10000"/>
              <a:gd name="connsiteX12" fmla="*/ 959 w 10481"/>
              <a:gd name="connsiteY12" fmla="*/ 7365 h 10000"/>
              <a:gd name="connsiteX13" fmla="*/ 1652 w 10481"/>
              <a:gd name="connsiteY13" fmla="*/ 6971 h 10000"/>
              <a:gd name="connsiteX14" fmla="*/ 2524 w 10481"/>
              <a:gd name="connsiteY14" fmla="*/ 6612 h 10000"/>
              <a:gd name="connsiteX15" fmla="*/ 3334 w 10481"/>
              <a:gd name="connsiteY15" fmla="*/ 6604 h 10000"/>
              <a:gd name="connsiteX16" fmla="*/ 4549 w 10481"/>
              <a:gd name="connsiteY16" fmla="*/ 7576 h 10000"/>
              <a:gd name="connsiteX17" fmla="*/ 6021 w 10481"/>
              <a:gd name="connsiteY17" fmla="*/ 8511 h 10000"/>
              <a:gd name="connsiteX18" fmla="*/ 6030 w 10481"/>
              <a:gd name="connsiteY18" fmla="*/ 9394 h 10000"/>
              <a:gd name="connsiteX19" fmla="*/ 7398 w 10481"/>
              <a:gd name="connsiteY19" fmla="*/ 9999 h 10000"/>
              <a:gd name="connsiteX20" fmla="*/ 8507 w 10481"/>
              <a:gd name="connsiteY20" fmla="*/ 9220 h 10000"/>
              <a:gd name="connsiteX21" fmla="*/ 9153 w 10481"/>
              <a:gd name="connsiteY21" fmla="*/ 8607 h 10000"/>
              <a:gd name="connsiteX22" fmla="*/ 9334 w 10481"/>
              <a:gd name="connsiteY22" fmla="*/ 7496 h 10000"/>
              <a:gd name="connsiteX23" fmla="*/ 10387 w 10481"/>
              <a:gd name="connsiteY23" fmla="*/ 7563 h 10000"/>
              <a:gd name="connsiteX24" fmla="*/ 10481 w 10481"/>
              <a:gd name="connsiteY24" fmla="*/ 6479 h 10000"/>
              <a:gd name="connsiteX25" fmla="*/ 7574 w 10481"/>
              <a:gd name="connsiteY25" fmla="*/ 4085 h 10000"/>
              <a:gd name="connsiteX26" fmla="*/ 6881 w 10481"/>
              <a:gd name="connsiteY26" fmla="*/ 2543 h 10000"/>
              <a:gd name="connsiteX27" fmla="*/ 5332 w 10481"/>
              <a:gd name="connsiteY27" fmla="*/ 2194 h 10000"/>
              <a:gd name="connsiteX28" fmla="*/ 4687 w 10481"/>
              <a:gd name="connsiteY28" fmla="*/ 722 h 10000"/>
              <a:gd name="connsiteX0" fmla="*/ 4752 w 10546"/>
              <a:gd name="connsiteY0" fmla="*/ 722 h 10000"/>
              <a:gd name="connsiteX1" fmla="*/ 4024 w 10546"/>
              <a:gd name="connsiteY1" fmla="*/ 532 h 10000"/>
              <a:gd name="connsiteX2" fmla="*/ 3304 w 10546"/>
              <a:gd name="connsiteY2" fmla="*/ 1834 h 10000"/>
              <a:gd name="connsiteX3" fmla="*/ 2017 w 10546"/>
              <a:gd name="connsiteY3" fmla="*/ 1933 h 10000"/>
              <a:gd name="connsiteX4" fmla="*/ 1780 w 10546"/>
              <a:gd name="connsiteY4" fmla="*/ 370 h 10000"/>
              <a:gd name="connsiteX5" fmla="*/ 1127 w 10546"/>
              <a:gd name="connsiteY5" fmla="*/ 0 h 10000"/>
              <a:gd name="connsiteX6" fmla="*/ 906 w 10546"/>
              <a:gd name="connsiteY6" fmla="*/ 1762 h 10000"/>
              <a:gd name="connsiteX7" fmla="*/ 898 w 10546"/>
              <a:gd name="connsiteY7" fmla="*/ 2509 h 10000"/>
              <a:gd name="connsiteX8" fmla="*/ 23 w 10546"/>
              <a:gd name="connsiteY8" fmla="*/ 2444 h 10000"/>
              <a:gd name="connsiteX9" fmla="*/ 264 w 10546"/>
              <a:gd name="connsiteY9" fmla="*/ 4629 h 10000"/>
              <a:gd name="connsiteX10" fmla="*/ 1215 w 10546"/>
              <a:gd name="connsiteY10" fmla="*/ 5554 h 10000"/>
              <a:gd name="connsiteX11" fmla="*/ 1339 w 10546"/>
              <a:gd name="connsiteY11" fmla="*/ 6497 h 10000"/>
              <a:gd name="connsiteX12" fmla="*/ 1024 w 10546"/>
              <a:gd name="connsiteY12" fmla="*/ 7365 h 10000"/>
              <a:gd name="connsiteX13" fmla="*/ 1717 w 10546"/>
              <a:gd name="connsiteY13" fmla="*/ 6971 h 10000"/>
              <a:gd name="connsiteX14" fmla="*/ 2589 w 10546"/>
              <a:gd name="connsiteY14" fmla="*/ 6612 h 10000"/>
              <a:gd name="connsiteX15" fmla="*/ 3399 w 10546"/>
              <a:gd name="connsiteY15" fmla="*/ 6604 h 10000"/>
              <a:gd name="connsiteX16" fmla="*/ 4614 w 10546"/>
              <a:gd name="connsiteY16" fmla="*/ 7576 h 10000"/>
              <a:gd name="connsiteX17" fmla="*/ 6086 w 10546"/>
              <a:gd name="connsiteY17" fmla="*/ 8511 h 10000"/>
              <a:gd name="connsiteX18" fmla="*/ 6095 w 10546"/>
              <a:gd name="connsiteY18" fmla="*/ 9394 h 10000"/>
              <a:gd name="connsiteX19" fmla="*/ 7463 w 10546"/>
              <a:gd name="connsiteY19" fmla="*/ 9999 h 10000"/>
              <a:gd name="connsiteX20" fmla="*/ 8572 w 10546"/>
              <a:gd name="connsiteY20" fmla="*/ 9220 h 10000"/>
              <a:gd name="connsiteX21" fmla="*/ 9218 w 10546"/>
              <a:gd name="connsiteY21" fmla="*/ 8607 h 10000"/>
              <a:gd name="connsiteX22" fmla="*/ 9399 w 10546"/>
              <a:gd name="connsiteY22" fmla="*/ 7496 h 10000"/>
              <a:gd name="connsiteX23" fmla="*/ 10452 w 10546"/>
              <a:gd name="connsiteY23" fmla="*/ 7563 h 10000"/>
              <a:gd name="connsiteX24" fmla="*/ 10546 w 10546"/>
              <a:gd name="connsiteY24" fmla="*/ 6479 h 10000"/>
              <a:gd name="connsiteX25" fmla="*/ 7639 w 10546"/>
              <a:gd name="connsiteY25" fmla="*/ 4085 h 10000"/>
              <a:gd name="connsiteX26" fmla="*/ 6946 w 10546"/>
              <a:gd name="connsiteY26" fmla="*/ 2543 h 10000"/>
              <a:gd name="connsiteX27" fmla="*/ 5397 w 10546"/>
              <a:gd name="connsiteY27" fmla="*/ 2194 h 10000"/>
              <a:gd name="connsiteX28" fmla="*/ 4752 w 10546"/>
              <a:gd name="connsiteY28" fmla="*/ 722 h 10000"/>
              <a:gd name="connsiteX0" fmla="*/ 4752 w 10546"/>
              <a:gd name="connsiteY0" fmla="*/ 722 h 10000"/>
              <a:gd name="connsiteX1" fmla="*/ 4024 w 10546"/>
              <a:gd name="connsiteY1" fmla="*/ 532 h 10000"/>
              <a:gd name="connsiteX2" fmla="*/ 3304 w 10546"/>
              <a:gd name="connsiteY2" fmla="*/ 1834 h 10000"/>
              <a:gd name="connsiteX3" fmla="*/ 2017 w 10546"/>
              <a:gd name="connsiteY3" fmla="*/ 1933 h 10000"/>
              <a:gd name="connsiteX4" fmla="*/ 1780 w 10546"/>
              <a:gd name="connsiteY4" fmla="*/ 370 h 10000"/>
              <a:gd name="connsiteX5" fmla="*/ 1127 w 10546"/>
              <a:gd name="connsiteY5" fmla="*/ 0 h 10000"/>
              <a:gd name="connsiteX6" fmla="*/ 898 w 10546"/>
              <a:gd name="connsiteY6" fmla="*/ 2509 h 10000"/>
              <a:gd name="connsiteX7" fmla="*/ 23 w 10546"/>
              <a:gd name="connsiteY7" fmla="*/ 2444 h 10000"/>
              <a:gd name="connsiteX8" fmla="*/ 264 w 10546"/>
              <a:gd name="connsiteY8" fmla="*/ 4629 h 10000"/>
              <a:gd name="connsiteX9" fmla="*/ 1215 w 10546"/>
              <a:gd name="connsiteY9" fmla="*/ 5554 h 10000"/>
              <a:gd name="connsiteX10" fmla="*/ 1339 w 10546"/>
              <a:gd name="connsiteY10" fmla="*/ 6497 h 10000"/>
              <a:gd name="connsiteX11" fmla="*/ 1024 w 10546"/>
              <a:gd name="connsiteY11" fmla="*/ 7365 h 10000"/>
              <a:gd name="connsiteX12" fmla="*/ 1717 w 10546"/>
              <a:gd name="connsiteY12" fmla="*/ 6971 h 10000"/>
              <a:gd name="connsiteX13" fmla="*/ 2589 w 10546"/>
              <a:gd name="connsiteY13" fmla="*/ 6612 h 10000"/>
              <a:gd name="connsiteX14" fmla="*/ 3399 w 10546"/>
              <a:gd name="connsiteY14" fmla="*/ 6604 h 10000"/>
              <a:gd name="connsiteX15" fmla="*/ 4614 w 10546"/>
              <a:gd name="connsiteY15" fmla="*/ 7576 h 10000"/>
              <a:gd name="connsiteX16" fmla="*/ 6086 w 10546"/>
              <a:gd name="connsiteY16" fmla="*/ 8511 h 10000"/>
              <a:gd name="connsiteX17" fmla="*/ 6095 w 10546"/>
              <a:gd name="connsiteY17" fmla="*/ 9394 h 10000"/>
              <a:gd name="connsiteX18" fmla="*/ 7463 w 10546"/>
              <a:gd name="connsiteY18" fmla="*/ 9999 h 10000"/>
              <a:gd name="connsiteX19" fmla="*/ 8572 w 10546"/>
              <a:gd name="connsiteY19" fmla="*/ 9220 h 10000"/>
              <a:gd name="connsiteX20" fmla="*/ 9218 w 10546"/>
              <a:gd name="connsiteY20" fmla="*/ 8607 h 10000"/>
              <a:gd name="connsiteX21" fmla="*/ 9399 w 10546"/>
              <a:gd name="connsiteY21" fmla="*/ 7496 h 10000"/>
              <a:gd name="connsiteX22" fmla="*/ 10452 w 10546"/>
              <a:gd name="connsiteY22" fmla="*/ 7563 h 10000"/>
              <a:gd name="connsiteX23" fmla="*/ 10546 w 10546"/>
              <a:gd name="connsiteY23" fmla="*/ 6479 h 10000"/>
              <a:gd name="connsiteX24" fmla="*/ 7639 w 10546"/>
              <a:gd name="connsiteY24" fmla="*/ 4085 h 10000"/>
              <a:gd name="connsiteX25" fmla="*/ 6946 w 10546"/>
              <a:gd name="connsiteY25" fmla="*/ 2543 h 10000"/>
              <a:gd name="connsiteX26" fmla="*/ 5397 w 10546"/>
              <a:gd name="connsiteY26" fmla="*/ 2194 h 10000"/>
              <a:gd name="connsiteX27" fmla="*/ 4752 w 10546"/>
              <a:gd name="connsiteY27" fmla="*/ 722 h 10000"/>
              <a:gd name="connsiteX0" fmla="*/ 4752 w 10546"/>
              <a:gd name="connsiteY0" fmla="*/ 352 h 9630"/>
              <a:gd name="connsiteX1" fmla="*/ 4024 w 10546"/>
              <a:gd name="connsiteY1" fmla="*/ 162 h 9630"/>
              <a:gd name="connsiteX2" fmla="*/ 3304 w 10546"/>
              <a:gd name="connsiteY2" fmla="*/ 1464 h 9630"/>
              <a:gd name="connsiteX3" fmla="*/ 2017 w 10546"/>
              <a:gd name="connsiteY3" fmla="*/ 1563 h 9630"/>
              <a:gd name="connsiteX4" fmla="*/ 1780 w 10546"/>
              <a:gd name="connsiteY4" fmla="*/ 0 h 9630"/>
              <a:gd name="connsiteX5" fmla="*/ 898 w 10546"/>
              <a:gd name="connsiteY5" fmla="*/ 2139 h 9630"/>
              <a:gd name="connsiteX6" fmla="*/ 23 w 10546"/>
              <a:gd name="connsiteY6" fmla="*/ 2074 h 9630"/>
              <a:gd name="connsiteX7" fmla="*/ 264 w 10546"/>
              <a:gd name="connsiteY7" fmla="*/ 4259 h 9630"/>
              <a:gd name="connsiteX8" fmla="*/ 1215 w 10546"/>
              <a:gd name="connsiteY8" fmla="*/ 5184 h 9630"/>
              <a:gd name="connsiteX9" fmla="*/ 1339 w 10546"/>
              <a:gd name="connsiteY9" fmla="*/ 6127 h 9630"/>
              <a:gd name="connsiteX10" fmla="*/ 1024 w 10546"/>
              <a:gd name="connsiteY10" fmla="*/ 6995 h 9630"/>
              <a:gd name="connsiteX11" fmla="*/ 1717 w 10546"/>
              <a:gd name="connsiteY11" fmla="*/ 6601 h 9630"/>
              <a:gd name="connsiteX12" fmla="*/ 2589 w 10546"/>
              <a:gd name="connsiteY12" fmla="*/ 6242 h 9630"/>
              <a:gd name="connsiteX13" fmla="*/ 3399 w 10546"/>
              <a:gd name="connsiteY13" fmla="*/ 6234 h 9630"/>
              <a:gd name="connsiteX14" fmla="*/ 4614 w 10546"/>
              <a:gd name="connsiteY14" fmla="*/ 7206 h 9630"/>
              <a:gd name="connsiteX15" fmla="*/ 6086 w 10546"/>
              <a:gd name="connsiteY15" fmla="*/ 8141 h 9630"/>
              <a:gd name="connsiteX16" fmla="*/ 6095 w 10546"/>
              <a:gd name="connsiteY16" fmla="*/ 9024 h 9630"/>
              <a:gd name="connsiteX17" fmla="*/ 7463 w 10546"/>
              <a:gd name="connsiteY17" fmla="*/ 9629 h 9630"/>
              <a:gd name="connsiteX18" fmla="*/ 8572 w 10546"/>
              <a:gd name="connsiteY18" fmla="*/ 8850 h 9630"/>
              <a:gd name="connsiteX19" fmla="*/ 9218 w 10546"/>
              <a:gd name="connsiteY19" fmla="*/ 8237 h 9630"/>
              <a:gd name="connsiteX20" fmla="*/ 9399 w 10546"/>
              <a:gd name="connsiteY20" fmla="*/ 7126 h 9630"/>
              <a:gd name="connsiteX21" fmla="*/ 10452 w 10546"/>
              <a:gd name="connsiteY21" fmla="*/ 7193 h 9630"/>
              <a:gd name="connsiteX22" fmla="*/ 10546 w 10546"/>
              <a:gd name="connsiteY22" fmla="*/ 6109 h 9630"/>
              <a:gd name="connsiteX23" fmla="*/ 7639 w 10546"/>
              <a:gd name="connsiteY23" fmla="*/ 3715 h 9630"/>
              <a:gd name="connsiteX24" fmla="*/ 6946 w 10546"/>
              <a:gd name="connsiteY24" fmla="*/ 2173 h 9630"/>
              <a:gd name="connsiteX25" fmla="*/ 5397 w 10546"/>
              <a:gd name="connsiteY25" fmla="*/ 1824 h 9630"/>
              <a:gd name="connsiteX26" fmla="*/ 4752 w 10546"/>
              <a:gd name="connsiteY26" fmla="*/ 352 h 9630"/>
              <a:gd name="connsiteX0" fmla="*/ 4506 w 10000"/>
              <a:gd name="connsiteY0" fmla="*/ 366 h 10000"/>
              <a:gd name="connsiteX1" fmla="*/ 3816 w 10000"/>
              <a:gd name="connsiteY1" fmla="*/ 168 h 10000"/>
              <a:gd name="connsiteX2" fmla="*/ 3133 w 10000"/>
              <a:gd name="connsiteY2" fmla="*/ 1520 h 10000"/>
              <a:gd name="connsiteX3" fmla="*/ 1913 w 10000"/>
              <a:gd name="connsiteY3" fmla="*/ 1623 h 10000"/>
              <a:gd name="connsiteX4" fmla="*/ 1688 w 10000"/>
              <a:gd name="connsiteY4" fmla="*/ 0 h 10000"/>
              <a:gd name="connsiteX5" fmla="*/ 785 w 10000"/>
              <a:gd name="connsiteY5" fmla="*/ 1267 h 10000"/>
              <a:gd name="connsiteX6" fmla="*/ 22 w 10000"/>
              <a:gd name="connsiteY6" fmla="*/ 2154 h 10000"/>
              <a:gd name="connsiteX7" fmla="*/ 250 w 10000"/>
              <a:gd name="connsiteY7" fmla="*/ 4423 h 10000"/>
              <a:gd name="connsiteX8" fmla="*/ 1152 w 10000"/>
              <a:gd name="connsiteY8" fmla="*/ 5383 h 10000"/>
              <a:gd name="connsiteX9" fmla="*/ 1270 w 10000"/>
              <a:gd name="connsiteY9" fmla="*/ 6362 h 10000"/>
              <a:gd name="connsiteX10" fmla="*/ 971 w 10000"/>
              <a:gd name="connsiteY10" fmla="*/ 7264 h 10000"/>
              <a:gd name="connsiteX11" fmla="*/ 1628 w 10000"/>
              <a:gd name="connsiteY11" fmla="*/ 6855 h 10000"/>
              <a:gd name="connsiteX12" fmla="*/ 2455 w 10000"/>
              <a:gd name="connsiteY12" fmla="*/ 6482 h 10000"/>
              <a:gd name="connsiteX13" fmla="*/ 3223 w 10000"/>
              <a:gd name="connsiteY13" fmla="*/ 6474 h 10000"/>
              <a:gd name="connsiteX14" fmla="*/ 4375 w 10000"/>
              <a:gd name="connsiteY14" fmla="*/ 7483 h 10000"/>
              <a:gd name="connsiteX15" fmla="*/ 5771 w 10000"/>
              <a:gd name="connsiteY15" fmla="*/ 8454 h 10000"/>
              <a:gd name="connsiteX16" fmla="*/ 5779 w 10000"/>
              <a:gd name="connsiteY16" fmla="*/ 9371 h 10000"/>
              <a:gd name="connsiteX17" fmla="*/ 7077 w 10000"/>
              <a:gd name="connsiteY17" fmla="*/ 9999 h 10000"/>
              <a:gd name="connsiteX18" fmla="*/ 8128 w 10000"/>
              <a:gd name="connsiteY18" fmla="*/ 9190 h 10000"/>
              <a:gd name="connsiteX19" fmla="*/ 8741 w 10000"/>
              <a:gd name="connsiteY19" fmla="*/ 8553 h 10000"/>
              <a:gd name="connsiteX20" fmla="*/ 8912 w 10000"/>
              <a:gd name="connsiteY20" fmla="*/ 7400 h 10000"/>
              <a:gd name="connsiteX21" fmla="*/ 9911 w 10000"/>
              <a:gd name="connsiteY21" fmla="*/ 7469 h 10000"/>
              <a:gd name="connsiteX22" fmla="*/ 10000 w 10000"/>
              <a:gd name="connsiteY22" fmla="*/ 6344 h 10000"/>
              <a:gd name="connsiteX23" fmla="*/ 7244 w 10000"/>
              <a:gd name="connsiteY23" fmla="*/ 3858 h 10000"/>
              <a:gd name="connsiteX24" fmla="*/ 6586 w 10000"/>
              <a:gd name="connsiteY24" fmla="*/ 2256 h 10000"/>
              <a:gd name="connsiteX25" fmla="*/ 5118 w 10000"/>
              <a:gd name="connsiteY25" fmla="*/ 1894 h 10000"/>
              <a:gd name="connsiteX26" fmla="*/ 4506 w 10000"/>
              <a:gd name="connsiteY26" fmla="*/ 366 h 10000"/>
              <a:gd name="connsiteX0" fmla="*/ 4506 w 10000"/>
              <a:gd name="connsiteY0" fmla="*/ 198 h 9832"/>
              <a:gd name="connsiteX1" fmla="*/ 3816 w 10000"/>
              <a:gd name="connsiteY1" fmla="*/ 0 h 9832"/>
              <a:gd name="connsiteX2" fmla="*/ 3133 w 10000"/>
              <a:gd name="connsiteY2" fmla="*/ 1352 h 9832"/>
              <a:gd name="connsiteX3" fmla="*/ 1913 w 10000"/>
              <a:gd name="connsiteY3" fmla="*/ 1455 h 9832"/>
              <a:gd name="connsiteX4" fmla="*/ 1554 w 10000"/>
              <a:gd name="connsiteY4" fmla="*/ 690 h 9832"/>
              <a:gd name="connsiteX5" fmla="*/ 785 w 10000"/>
              <a:gd name="connsiteY5" fmla="*/ 1099 h 9832"/>
              <a:gd name="connsiteX6" fmla="*/ 22 w 10000"/>
              <a:gd name="connsiteY6" fmla="*/ 1986 h 9832"/>
              <a:gd name="connsiteX7" fmla="*/ 250 w 10000"/>
              <a:gd name="connsiteY7" fmla="*/ 4255 h 9832"/>
              <a:gd name="connsiteX8" fmla="*/ 1152 w 10000"/>
              <a:gd name="connsiteY8" fmla="*/ 5215 h 9832"/>
              <a:gd name="connsiteX9" fmla="*/ 1270 w 10000"/>
              <a:gd name="connsiteY9" fmla="*/ 6194 h 9832"/>
              <a:gd name="connsiteX10" fmla="*/ 971 w 10000"/>
              <a:gd name="connsiteY10" fmla="*/ 7096 h 9832"/>
              <a:gd name="connsiteX11" fmla="*/ 1628 w 10000"/>
              <a:gd name="connsiteY11" fmla="*/ 6687 h 9832"/>
              <a:gd name="connsiteX12" fmla="*/ 2455 w 10000"/>
              <a:gd name="connsiteY12" fmla="*/ 6314 h 9832"/>
              <a:gd name="connsiteX13" fmla="*/ 3223 w 10000"/>
              <a:gd name="connsiteY13" fmla="*/ 6306 h 9832"/>
              <a:gd name="connsiteX14" fmla="*/ 4375 w 10000"/>
              <a:gd name="connsiteY14" fmla="*/ 7315 h 9832"/>
              <a:gd name="connsiteX15" fmla="*/ 5771 w 10000"/>
              <a:gd name="connsiteY15" fmla="*/ 8286 h 9832"/>
              <a:gd name="connsiteX16" fmla="*/ 5779 w 10000"/>
              <a:gd name="connsiteY16" fmla="*/ 9203 h 9832"/>
              <a:gd name="connsiteX17" fmla="*/ 7077 w 10000"/>
              <a:gd name="connsiteY17" fmla="*/ 9831 h 9832"/>
              <a:gd name="connsiteX18" fmla="*/ 8128 w 10000"/>
              <a:gd name="connsiteY18" fmla="*/ 9022 h 9832"/>
              <a:gd name="connsiteX19" fmla="*/ 8741 w 10000"/>
              <a:gd name="connsiteY19" fmla="*/ 8385 h 9832"/>
              <a:gd name="connsiteX20" fmla="*/ 8912 w 10000"/>
              <a:gd name="connsiteY20" fmla="*/ 7232 h 9832"/>
              <a:gd name="connsiteX21" fmla="*/ 9911 w 10000"/>
              <a:gd name="connsiteY21" fmla="*/ 7301 h 9832"/>
              <a:gd name="connsiteX22" fmla="*/ 10000 w 10000"/>
              <a:gd name="connsiteY22" fmla="*/ 6176 h 9832"/>
              <a:gd name="connsiteX23" fmla="*/ 7244 w 10000"/>
              <a:gd name="connsiteY23" fmla="*/ 3690 h 9832"/>
              <a:gd name="connsiteX24" fmla="*/ 6586 w 10000"/>
              <a:gd name="connsiteY24" fmla="*/ 2088 h 9832"/>
              <a:gd name="connsiteX25" fmla="*/ 5118 w 10000"/>
              <a:gd name="connsiteY25" fmla="*/ 1726 h 9832"/>
              <a:gd name="connsiteX26" fmla="*/ 4506 w 10000"/>
              <a:gd name="connsiteY26" fmla="*/ 198 h 9832"/>
              <a:gd name="connsiteX0" fmla="*/ 4506 w 10000"/>
              <a:gd name="connsiteY0" fmla="*/ 201 h 10000"/>
              <a:gd name="connsiteX1" fmla="*/ 3816 w 10000"/>
              <a:gd name="connsiteY1" fmla="*/ 0 h 10000"/>
              <a:gd name="connsiteX2" fmla="*/ 3133 w 10000"/>
              <a:gd name="connsiteY2" fmla="*/ 1375 h 10000"/>
              <a:gd name="connsiteX3" fmla="*/ 2180 w 10000"/>
              <a:gd name="connsiteY3" fmla="*/ 2353 h 10000"/>
              <a:gd name="connsiteX4" fmla="*/ 1554 w 10000"/>
              <a:gd name="connsiteY4" fmla="*/ 702 h 10000"/>
              <a:gd name="connsiteX5" fmla="*/ 785 w 10000"/>
              <a:gd name="connsiteY5" fmla="*/ 1118 h 10000"/>
              <a:gd name="connsiteX6" fmla="*/ 22 w 10000"/>
              <a:gd name="connsiteY6" fmla="*/ 2020 h 10000"/>
              <a:gd name="connsiteX7" fmla="*/ 250 w 10000"/>
              <a:gd name="connsiteY7" fmla="*/ 4328 h 10000"/>
              <a:gd name="connsiteX8" fmla="*/ 1152 w 10000"/>
              <a:gd name="connsiteY8" fmla="*/ 5304 h 10000"/>
              <a:gd name="connsiteX9" fmla="*/ 1270 w 10000"/>
              <a:gd name="connsiteY9" fmla="*/ 6300 h 10000"/>
              <a:gd name="connsiteX10" fmla="*/ 971 w 10000"/>
              <a:gd name="connsiteY10" fmla="*/ 7217 h 10000"/>
              <a:gd name="connsiteX11" fmla="*/ 1628 w 10000"/>
              <a:gd name="connsiteY11" fmla="*/ 6801 h 10000"/>
              <a:gd name="connsiteX12" fmla="*/ 2455 w 10000"/>
              <a:gd name="connsiteY12" fmla="*/ 6422 h 10000"/>
              <a:gd name="connsiteX13" fmla="*/ 3223 w 10000"/>
              <a:gd name="connsiteY13" fmla="*/ 6414 h 10000"/>
              <a:gd name="connsiteX14" fmla="*/ 4375 w 10000"/>
              <a:gd name="connsiteY14" fmla="*/ 7440 h 10000"/>
              <a:gd name="connsiteX15" fmla="*/ 5771 w 10000"/>
              <a:gd name="connsiteY15" fmla="*/ 8428 h 10000"/>
              <a:gd name="connsiteX16" fmla="*/ 5779 w 10000"/>
              <a:gd name="connsiteY16" fmla="*/ 9360 h 10000"/>
              <a:gd name="connsiteX17" fmla="*/ 7077 w 10000"/>
              <a:gd name="connsiteY17" fmla="*/ 9999 h 10000"/>
              <a:gd name="connsiteX18" fmla="*/ 8128 w 10000"/>
              <a:gd name="connsiteY18" fmla="*/ 9176 h 10000"/>
              <a:gd name="connsiteX19" fmla="*/ 8741 w 10000"/>
              <a:gd name="connsiteY19" fmla="*/ 8528 h 10000"/>
              <a:gd name="connsiteX20" fmla="*/ 8912 w 10000"/>
              <a:gd name="connsiteY20" fmla="*/ 7356 h 10000"/>
              <a:gd name="connsiteX21" fmla="*/ 9911 w 10000"/>
              <a:gd name="connsiteY21" fmla="*/ 7426 h 10000"/>
              <a:gd name="connsiteX22" fmla="*/ 10000 w 10000"/>
              <a:gd name="connsiteY22" fmla="*/ 6282 h 10000"/>
              <a:gd name="connsiteX23" fmla="*/ 7244 w 10000"/>
              <a:gd name="connsiteY23" fmla="*/ 3753 h 10000"/>
              <a:gd name="connsiteX24" fmla="*/ 6586 w 10000"/>
              <a:gd name="connsiteY24" fmla="*/ 2124 h 10000"/>
              <a:gd name="connsiteX25" fmla="*/ 5118 w 10000"/>
              <a:gd name="connsiteY25" fmla="*/ 1755 h 10000"/>
              <a:gd name="connsiteX26" fmla="*/ 4506 w 10000"/>
              <a:gd name="connsiteY26" fmla="*/ 201 h 10000"/>
              <a:gd name="connsiteX0" fmla="*/ 4506 w 10000"/>
              <a:gd name="connsiteY0" fmla="*/ 201 h 10000"/>
              <a:gd name="connsiteX1" fmla="*/ 3816 w 10000"/>
              <a:gd name="connsiteY1" fmla="*/ 0 h 10000"/>
              <a:gd name="connsiteX2" fmla="*/ 3133 w 10000"/>
              <a:gd name="connsiteY2" fmla="*/ 2248 h 10000"/>
              <a:gd name="connsiteX3" fmla="*/ 2180 w 10000"/>
              <a:gd name="connsiteY3" fmla="*/ 2353 h 10000"/>
              <a:gd name="connsiteX4" fmla="*/ 1554 w 10000"/>
              <a:gd name="connsiteY4" fmla="*/ 702 h 10000"/>
              <a:gd name="connsiteX5" fmla="*/ 785 w 10000"/>
              <a:gd name="connsiteY5" fmla="*/ 1118 h 10000"/>
              <a:gd name="connsiteX6" fmla="*/ 22 w 10000"/>
              <a:gd name="connsiteY6" fmla="*/ 2020 h 10000"/>
              <a:gd name="connsiteX7" fmla="*/ 250 w 10000"/>
              <a:gd name="connsiteY7" fmla="*/ 4328 h 10000"/>
              <a:gd name="connsiteX8" fmla="*/ 1152 w 10000"/>
              <a:gd name="connsiteY8" fmla="*/ 5304 h 10000"/>
              <a:gd name="connsiteX9" fmla="*/ 1270 w 10000"/>
              <a:gd name="connsiteY9" fmla="*/ 6300 h 10000"/>
              <a:gd name="connsiteX10" fmla="*/ 971 w 10000"/>
              <a:gd name="connsiteY10" fmla="*/ 7217 h 10000"/>
              <a:gd name="connsiteX11" fmla="*/ 1628 w 10000"/>
              <a:gd name="connsiteY11" fmla="*/ 6801 h 10000"/>
              <a:gd name="connsiteX12" fmla="*/ 2455 w 10000"/>
              <a:gd name="connsiteY12" fmla="*/ 6422 h 10000"/>
              <a:gd name="connsiteX13" fmla="*/ 3223 w 10000"/>
              <a:gd name="connsiteY13" fmla="*/ 6414 h 10000"/>
              <a:gd name="connsiteX14" fmla="*/ 4375 w 10000"/>
              <a:gd name="connsiteY14" fmla="*/ 7440 h 10000"/>
              <a:gd name="connsiteX15" fmla="*/ 5771 w 10000"/>
              <a:gd name="connsiteY15" fmla="*/ 8428 h 10000"/>
              <a:gd name="connsiteX16" fmla="*/ 5779 w 10000"/>
              <a:gd name="connsiteY16" fmla="*/ 9360 h 10000"/>
              <a:gd name="connsiteX17" fmla="*/ 7077 w 10000"/>
              <a:gd name="connsiteY17" fmla="*/ 9999 h 10000"/>
              <a:gd name="connsiteX18" fmla="*/ 8128 w 10000"/>
              <a:gd name="connsiteY18" fmla="*/ 9176 h 10000"/>
              <a:gd name="connsiteX19" fmla="*/ 8741 w 10000"/>
              <a:gd name="connsiteY19" fmla="*/ 8528 h 10000"/>
              <a:gd name="connsiteX20" fmla="*/ 8912 w 10000"/>
              <a:gd name="connsiteY20" fmla="*/ 7356 h 10000"/>
              <a:gd name="connsiteX21" fmla="*/ 9911 w 10000"/>
              <a:gd name="connsiteY21" fmla="*/ 7426 h 10000"/>
              <a:gd name="connsiteX22" fmla="*/ 10000 w 10000"/>
              <a:gd name="connsiteY22" fmla="*/ 6282 h 10000"/>
              <a:gd name="connsiteX23" fmla="*/ 7244 w 10000"/>
              <a:gd name="connsiteY23" fmla="*/ 3753 h 10000"/>
              <a:gd name="connsiteX24" fmla="*/ 6586 w 10000"/>
              <a:gd name="connsiteY24" fmla="*/ 2124 h 10000"/>
              <a:gd name="connsiteX25" fmla="*/ 5118 w 10000"/>
              <a:gd name="connsiteY25" fmla="*/ 1755 h 10000"/>
              <a:gd name="connsiteX26" fmla="*/ 4506 w 10000"/>
              <a:gd name="connsiteY26" fmla="*/ 201 h 10000"/>
              <a:gd name="connsiteX0" fmla="*/ 4506 w 10000"/>
              <a:gd name="connsiteY0" fmla="*/ 104 h 9903"/>
              <a:gd name="connsiteX1" fmla="*/ 3415 w 10000"/>
              <a:gd name="connsiteY1" fmla="*/ 0 h 9903"/>
              <a:gd name="connsiteX2" fmla="*/ 3133 w 10000"/>
              <a:gd name="connsiteY2" fmla="*/ 2151 h 9903"/>
              <a:gd name="connsiteX3" fmla="*/ 2180 w 10000"/>
              <a:gd name="connsiteY3" fmla="*/ 2256 h 9903"/>
              <a:gd name="connsiteX4" fmla="*/ 1554 w 10000"/>
              <a:gd name="connsiteY4" fmla="*/ 605 h 9903"/>
              <a:gd name="connsiteX5" fmla="*/ 785 w 10000"/>
              <a:gd name="connsiteY5" fmla="*/ 1021 h 9903"/>
              <a:gd name="connsiteX6" fmla="*/ 22 w 10000"/>
              <a:gd name="connsiteY6" fmla="*/ 1923 h 9903"/>
              <a:gd name="connsiteX7" fmla="*/ 250 w 10000"/>
              <a:gd name="connsiteY7" fmla="*/ 4231 h 9903"/>
              <a:gd name="connsiteX8" fmla="*/ 1152 w 10000"/>
              <a:gd name="connsiteY8" fmla="*/ 5207 h 9903"/>
              <a:gd name="connsiteX9" fmla="*/ 1270 w 10000"/>
              <a:gd name="connsiteY9" fmla="*/ 6203 h 9903"/>
              <a:gd name="connsiteX10" fmla="*/ 971 w 10000"/>
              <a:gd name="connsiteY10" fmla="*/ 7120 h 9903"/>
              <a:gd name="connsiteX11" fmla="*/ 1628 w 10000"/>
              <a:gd name="connsiteY11" fmla="*/ 6704 h 9903"/>
              <a:gd name="connsiteX12" fmla="*/ 2455 w 10000"/>
              <a:gd name="connsiteY12" fmla="*/ 6325 h 9903"/>
              <a:gd name="connsiteX13" fmla="*/ 3223 w 10000"/>
              <a:gd name="connsiteY13" fmla="*/ 6317 h 9903"/>
              <a:gd name="connsiteX14" fmla="*/ 4375 w 10000"/>
              <a:gd name="connsiteY14" fmla="*/ 7343 h 9903"/>
              <a:gd name="connsiteX15" fmla="*/ 5771 w 10000"/>
              <a:gd name="connsiteY15" fmla="*/ 8331 h 9903"/>
              <a:gd name="connsiteX16" fmla="*/ 5779 w 10000"/>
              <a:gd name="connsiteY16" fmla="*/ 9263 h 9903"/>
              <a:gd name="connsiteX17" fmla="*/ 7077 w 10000"/>
              <a:gd name="connsiteY17" fmla="*/ 9902 h 9903"/>
              <a:gd name="connsiteX18" fmla="*/ 8128 w 10000"/>
              <a:gd name="connsiteY18" fmla="*/ 9079 h 9903"/>
              <a:gd name="connsiteX19" fmla="*/ 8741 w 10000"/>
              <a:gd name="connsiteY19" fmla="*/ 8431 h 9903"/>
              <a:gd name="connsiteX20" fmla="*/ 8912 w 10000"/>
              <a:gd name="connsiteY20" fmla="*/ 7259 h 9903"/>
              <a:gd name="connsiteX21" fmla="*/ 9911 w 10000"/>
              <a:gd name="connsiteY21" fmla="*/ 7329 h 9903"/>
              <a:gd name="connsiteX22" fmla="*/ 10000 w 10000"/>
              <a:gd name="connsiteY22" fmla="*/ 6185 h 9903"/>
              <a:gd name="connsiteX23" fmla="*/ 7244 w 10000"/>
              <a:gd name="connsiteY23" fmla="*/ 3656 h 9903"/>
              <a:gd name="connsiteX24" fmla="*/ 6586 w 10000"/>
              <a:gd name="connsiteY24" fmla="*/ 2027 h 9903"/>
              <a:gd name="connsiteX25" fmla="*/ 5118 w 10000"/>
              <a:gd name="connsiteY25" fmla="*/ 1658 h 9903"/>
              <a:gd name="connsiteX26" fmla="*/ 4506 w 10000"/>
              <a:gd name="connsiteY26" fmla="*/ 104 h 9903"/>
              <a:gd name="connsiteX0" fmla="*/ 4506 w 10000"/>
              <a:gd name="connsiteY0" fmla="*/ 0 h 9895"/>
              <a:gd name="connsiteX1" fmla="*/ 3348 w 10000"/>
              <a:gd name="connsiteY1" fmla="*/ 385 h 9895"/>
              <a:gd name="connsiteX2" fmla="*/ 3133 w 10000"/>
              <a:gd name="connsiteY2" fmla="*/ 2067 h 9895"/>
              <a:gd name="connsiteX3" fmla="*/ 2180 w 10000"/>
              <a:gd name="connsiteY3" fmla="*/ 2173 h 9895"/>
              <a:gd name="connsiteX4" fmla="*/ 1554 w 10000"/>
              <a:gd name="connsiteY4" fmla="*/ 506 h 9895"/>
              <a:gd name="connsiteX5" fmla="*/ 785 w 10000"/>
              <a:gd name="connsiteY5" fmla="*/ 926 h 9895"/>
              <a:gd name="connsiteX6" fmla="*/ 22 w 10000"/>
              <a:gd name="connsiteY6" fmla="*/ 1837 h 9895"/>
              <a:gd name="connsiteX7" fmla="*/ 250 w 10000"/>
              <a:gd name="connsiteY7" fmla="*/ 4167 h 9895"/>
              <a:gd name="connsiteX8" fmla="*/ 1152 w 10000"/>
              <a:gd name="connsiteY8" fmla="*/ 5153 h 9895"/>
              <a:gd name="connsiteX9" fmla="*/ 1270 w 10000"/>
              <a:gd name="connsiteY9" fmla="*/ 6159 h 9895"/>
              <a:gd name="connsiteX10" fmla="*/ 971 w 10000"/>
              <a:gd name="connsiteY10" fmla="*/ 7085 h 9895"/>
              <a:gd name="connsiteX11" fmla="*/ 1628 w 10000"/>
              <a:gd name="connsiteY11" fmla="*/ 6665 h 9895"/>
              <a:gd name="connsiteX12" fmla="*/ 2455 w 10000"/>
              <a:gd name="connsiteY12" fmla="*/ 6282 h 9895"/>
              <a:gd name="connsiteX13" fmla="*/ 3223 w 10000"/>
              <a:gd name="connsiteY13" fmla="*/ 6274 h 9895"/>
              <a:gd name="connsiteX14" fmla="*/ 4375 w 10000"/>
              <a:gd name="connsiteY14" fmla="*/ 7310 h 9895"/>
              <a:gd name="connsiteX15" fmla="*/ 5771 w 10000"/>
              <a:gd name="connsiteY15" fmla="*/ 8308 h 9895"/>
              <a:gd name="connsiteX16" fmla="*/ 5779 w 10000"/>
              <a:gd name="connsiteY16" fmla="*/ 9249 h 9895"/>
              <a:gd name="connsiteX17" fmla="*/ 7077 w 10000"/>
              <a:gd name="connsiteY17" fmla="*/ 9894 h 9895"/>
              <a:gd name="connsiteX18" fmla="*/ 8128 w 10000"/>
              <a:gd name="connsiteY18" fmla="*/ 9063 h 9895"/>
              <a:gd name="connsiteX19" fmla="*/ 8741 w 10000"/>
              <a:gd name="connsiteY19" fmla="*/ 8409 h 9895"/>
              <a:gd name="connsiteX20" fmla="*/ 8912 w 10000"/>
              <a:gd name="connsiteY20" fmla="*/ 7225 h 9895"/>
              <a:gd name="connsiteX21" fmla="*/ 9911 w 10000"/>
              <a:gd name="connsiteY21" fmla="*/ 7296 h 9895"/>
              <a:gd name="connsiteX22" fmla="*/ 10000 w 10000"/>
              <a:gd name="connsiteY22" fmla="*/ 6141 h 9895"/>
              <a:gd name="connsiteX23" fmla="*/ 7244 w 10000"/>
              <a:gd name="connsiteY23" fmla="*/ 3587 h 9895"/>
              <a:gd name="connsiteX24" fmla="*/ 6586 w 10000"/>
              <a:gd name="connsiteY24" fmla="*/ 1942 h 9895"/>
              <a:gd name="connsiteX25" fmla="*/ 5118 w 10000"/>
              <a:gd name="connsiteY25" fmla="*/ 1569 h 9895"/>
              <a:gd name="connsiteX26" fmla="*/ 4506 w 10000"/>
              <a:gd name="connsiteY26" fmla="*/ 0 h 9895"/>
              <a:gd name="connsiteX0" fmla="*/ 4506 w 9985"/>
              <a:gd name="connsiteY0" fmla="*/ 0 h 10000"/>
              <a:gd name="connsiteX1" fmla="*/ 3348 w 9985"/>
              <a:gd name="connsiteY1" fmla="*/ 389 h 10000"/>
              <a:gd name="connsiteX2" fmla="*/ 3133 w 9985"/>
              <a:gd name="connsiteY2" fmla="*/ 2089 h 10000"/>
              <a:gd name="connsiteX3" fmla="*/ 2180 w 9985"/>
              <a:gd name="connsiteY3" fmla="*/ 2196 h 10000"/>
              <a:gd name="connsiteX4" fmla="*/ 1554 w 9985"/>
              <a:gd name="connsiteY4" fmla="*/ 511 h 10000"/>
              <a:gd name="connsiteX5" fmla="*/ 785 w 9985"/>
              <a:gd name="connsiteY5" fmla="*/ 936 h 10000"/>
              <a:gd name="connsiteX6" fmla="*/ 22 w 9985"/>
              <a:gd name="connsiteY6" fmla="*/ 1856 h 10000"/>
              <a:gd name="connsiteX7" fmla="*/ 250 w 9985"/>
              <a:gd name="connsiteY7" fmla="*/ 4211 h 10000"/>
              <a:gd name="connsiteX8" fmla="*/ 1152 w 9985"/>
              <a:gd name="connsiteY8" fmla="*/ 5208 h 10000"/>
              <a:gd name="connsiteX9" fmla="*/ 1270 w 9985"/>
              <a:gd name="connsiteY9" fmla="*/ 6224 h 10000"/>
              <a:gd name="connsiteX10" fmla="*/ 971 w 9985"/>
              <a:gd name="connsiteY10" fmla="*/ 7160 h 10000"/>
              <a:gd name="connsiteX11" fmla="*/ 1628 w 9985"/>
              <a:gd name="connsiteY11" fmla="*/ 6736 h 10000"/>
              <a:gd name="connsiteX12" fmla="*/ 2455 w 9985"/>
              <a:gd name="connsiteY12" fmla="*/ 6349 h 10000"/>
              <a:gd name="connsiteX13" fmla="*/ 3223 w 9985"/>
              <a:gd name="connsiteY13" fmla="*/ 6341 h 10000"/>
              <a:gd name="connsiteX14" fmla="*/ 4375 w 9985"/>
              <a:gd name="connsiteY14" fmla="*/ 7388 h 10000"/>
              <a:gd name="connsiteX15" fmla="*/ 5771 w 9985"/>
              <a:gd name="connsiteY15" fmla="*/ 8396 h 10000"/>
              <a:gd name="connsiteX16" fmla="*/ 5779 w 9985"/>
              <a:gd name="connsiteY16" fmla="*/ 9347 h 10000"/>
              <a:gd name="connsiteX17" fmla="*/ 7077 w 9985"/>
              <a:gd name="connsiteY17" fmla="*/ 9999 h 10000"/>
              <a:gd name="connsiteX18" fmla="*/ 8128 w 9985"/>
              <a:gd name="connsiteY18" fmla="*/ 9159 h 10000"/>
              <a:gd name="connsiteX19" fmla="*/ 8741 w 9985"/>
              <a:gd name="connsiteY19" fmla="*/ 8498 h 10000"/>
              <a:gd name="connsiteX20" fmla="*/ 8912 w 9985"/>
              <a:gd name="connsiteY20" fmla="*/ 7302 h 10000"/>
              <a:gd name="connsiteX21" fmla="*/ 9911 w 9985"/>
              <a:gd name="connsiteY21" fmla="*/ 7373 h 10000"/>
              <a:gd name="connsiteX22" fmla="*/ 9933 w 9985"/>
              <a:gd name="connsiteY22" fmla="*/ 6503 h 10000"/>
              <a:gd name="connsiteX23" fmla="*/ 7244 w 9985"/>
              <a:gd name="connsiteY23" fmla="*/ 3625 h 10000"/>
              <a:gd name="connsiteX24" fmla="*/ 6586 w 9985"/>
              <a:gd name="connsiteY24" fmla="*/ 1963 h 10000"/>
              <a:gd name="connsiteX25" fmla="*/ 5118 w 9985"/>
              <a:gd name="connsiteY25" fmla="*/ 1586 h 10000"/>
              <a:gd name="connsiteX26" fmla="*/ 4506 w 9985"/>
              <a:gd name="connsiteY26" fmla="*/ 0 h 10000"/>
              <a:gd name="connsiteX0" fmla="*/ 4513 w 10201"/>
              <a:gd name="connsiteY0" fmla="*/ 0 h 10000"/>
              <a:gd name="connsiteX1" fmla="*/ 3353 w 10201"/>
              <a:gd name="connsiteY1" fmla="*/ 389 h 10000"/>
              <a:gd name="connsiteX2" fmla="*/ 3138 w 10201"/>
              <a:gd name="connsiteY2" fmla="*/ 2089 h 10000"/>
              <a:gd name="connsiteX3" fmla="*/ 2183 w 10201"/>
              <a:gd name="connsiteY3" fmla="*/ 2196 h 10000"/>
              <a:gd name="connsiteX4" fmla="*/ 1556 w 10201"/>
              <a:gd name="connsiteY4" fmla="*/ 511 h 10000"/>
              <a:gd name="connsiteX5" fmla="*/ 786 w 10201"/>
              <a:gd name="connsiteY5" fmla="*/ 936 h 10000"/>
              <a:gd name="connsiteX6" fmla="*/ 22 w 10201"/>
              <a:gd name="connsiteY6" fmla="*/ 1856 h 10000"/>
              <a:gd name="connsiteX7" fmla="*/ 250 w 10201"/>
              <a:gd name="connsiteY7" fmla="*/ 4211 h 10000"/>
              <a:gd name="connsiteX8" fmla="*/ 1154 w 10201"/>
              <a:gd name="connsiteY8" fmla="*/ 5208 h 10000"/>
              <a:gd name="connsiteX9" fmla="*/ 1272 w 10201"/>
              <a:gd name="connsiteY9" fmla="*/ 6224 h 10000"/>
              <a:gd name="connsiteX10" fmla="*/ 972 w 10201"/>
              <a:gd name="connsiteY10" fmla="*/ 7160 h 10000"/>
              <a:gd name="connsiteX11" fmla="*/ 1630 w 10201"/>
              <a:gd name="connsiteY11" fmla="*/ 6736 h 10000"/>
              <a:gd name="connsiteX12" fmla="*/ 2459 w 10201"/>
              <a:gd name="connsiteY12" fmla="*/ 6349 h 10000"/>
              <a:gd name="connsiteX13" fmla="*/ 3228 w 10201"/>
              <a:gd name="connsiteY13" fmla="*/ 6341 h 10000"/>
              <a:gd name="connsiteX14" fmla="*/ 4382 w 10201"/>
              <a:gd name="connsiteY14" fmla="*/ 7388 h 10000"/>
              <a:gd name="connsiteX15" fmla="*/ 5780 w 10201"/>
              <a:gd name="connsiteY15" fmla="*/ 8396 h 10000"/>
              <a:gd name="connsiteX16" fmla="*/ 5788 w 10201"/>
              <a:gd name="connsiteY16" fmla="*/ 9347 h 10000"/>
              <a:gd name="connsiteX17" fmla="*/ 7088 w 10201"/>
              <a:gd name="connsiteY17" fmla="*/ 9999 h 10000"/>
              <a:gd name="connsiteX18" fmla="*/ 8140 w 10201"/>
              <a:gd name="connsiteY18" fmla="*/ 9159 h 10000"/>
              <a:gd name="connsiteX19" fmla="*/ 8754 w 10201"/>
              <a:gd name="connsiteY19" fmla="*/ 8498 h 10000"/>
              <a:gd name="connsiteX20" fmla="*/ 8925 w 10201"/>
              <a:gd name="connsiteY20" fmla="*/ 7302 h 10000"/>
              <a:gd name="connsiteX21" fmla="*/ 9926 w 10201"/>
              <a:gd name="connsiteY21" fmla="*/ 7373 h 10000"/>
              <a:gd name="connsiteX22" fmla="*/ 9948 w 10201"/>
              <a:gd name="connsiteY22" fmla="*/ 6503 h 10000"/>
              <a:gd name="connsiteX23" fmla="*/ 6987 w 10201"/>
              <a:gd name="connsiteY23" fmla="*/ 4318 h 10000"/>
              <a:gd name="connsiteX24" fmla="*/ 6596 w 10201"/>
              <a:gd name="connsiteY24" fmla="*/ 1963 h 10000"/>
              <a:gd name="connsiteX25" fmla="*/ 5126 w 10201"/>
              <a:gd name="connsiteY25" fmla="*/ 1586 h 10000"/>
              <a:gd name="connsiteX26" fmla="*/ 4513 w 10201"/>
              <a:gd name="connsiteY26" fmla="*/ 0 h 10000"/>
              <a:gd name="connsiteX0" fmla="*/ 4513 w 10201"/>
              <a:gd name="connsiteY0" fmla="*/ 0 h 10000"/>
              <a:gd name="connsiteX1" fmla="*/ 3353 w 10201"/>
              <a:gd name="connsiteY1" fmla="*/ 389 h 10000"/>
              <a:gd name="connsiteX2" fmla="*/ 3138 w 10201"/>
              <a:gd name="connsiteY2" fmla="*/ 2089 h 10000"/>
              <a:gd name="connsiteX3" fmla="*/ 2183 w 10201"/>
              <a:gd name="connsiteY3" fmla="*/ 2196 h 10000"/>
              <a:gd name="connsiteX4" fmla="*/ 1556 w 10201"/>
              <a:gd name="connsiteY4" fmla="*/ 511 h 10000"/>
              <a:gd name="connsiteX5" fmla="*/ 786 w 10201"/>
              <a:gd name="connsiteY5" fmla="*/ 936 h 10000"/>
              <a:gd name="connsiteX6" fmla="*/ 22 w 10201"/>
              <a:gd name="connsiteY6" fmla="*/ 1856 h 10000"/>
              <a:gd name="connsiteX7" fmla="*/ 250 w 10201"/>
              <a:gd name="connsiteY7" fmla="*/ 4211 h 10000"/>
              <a:gd name="connsiteX8" fmla="*/ 1154 w 10201"/>
              <a:gd name="connsiteY8" fmla="*/ 5208 h 10000"/>
              <a:gd name="connsiteX9" fmla="*/ 1272 w 10201"/>
              <a:gd name="connsiteY9" fmla="*/ 6224 h 10000"/>
              <a:gd name="connsiteX10" fmla="*/ 972 w 10201"/>
              <a:gd name="connsiteY10" fmla="*/ 7160 h 10000"/>
              <a:gd name="connsiteX11" fmla="*/ 1630 w 10201"/>
              <a:gd name="connsiteY11" fmla="*/ 6736 h 10000"/>
              <a:gd name="connsiteX12" fmla="*/ 2459 w 10201"/>
              <a:gd name="connsiteY12" fmla="*/ 6349 h 10000"/>
              <a:gd name="connsiteX13" fmla="*/ 3228 w 10201"/>
              <a:gd name="connsiteY13" fmla="*/ 6341 h 10000"/>
              <a:gd name="connsiteX14" fmla="*/ 4382 w 10201"/>
              <a:gd name="connsiteY14" fmla="*/ 7388 h 10000"/>
              <a:gd name="connsiteX15" fmla="*/ 5780 w 10201"/>
              <a:gd name="connsiteY15" fmla="*/ 8396 h 10000"/>
              <a:gd name="connsiteX16" fmla="*/ 5788 w 10201"/>
              <a:gd name="connsiteY16" fmla="*/ 9347 h 10000"/>
              <a:gd name="connsiteX17" fmla="*/ 7088 w 10201"/>
              <a:gd name="connsiteY17" fmla="*/ 9999 h 10000"/>
              <a:gd name="connsiteX18" fmla="*/ 8140 w 10201"/>
              <a:gd name="connsiteY18" fmla="*/ 9159 h 10000"/>
              <a:gd name="connsiteX19" fmla="*/ 8754 w 10201"/>
              <a:gd name="connsiteY19" fmla="*/ 8498 h 10000"/>
              <a:gd name="connsiteX20" fmla="*/ 8925 w 10201"/>
              <a:gd name="connsiteY20" fmla="*/ 7302 h 10000"/>
              <a:gd name="connsiteX21" fmla="*/ 9926 w 10201"/>
              <a:gd name="connsiteY21" fmla="*/ 7373 h 10000"/>
              <a:gd name="connsiteX22" fmla="*/ 9948 w 10201"/>
              <a:gd name="connsiteY22" fmla="*/ 6503 h 10000"/>
              <a:gd name="connsiteX23" fmla="*/ 6987 w 10201"/>
              <a:gd name="connsiteY23" fmla="*/ 4318 h 10000"/>
              <a:gd name="connsiteX24" fmla="*/ 6462 w 10201"/>
              <a:gd name="connsiteY24" fmla="*/ 2557 h 10000"/>
              <a:gd name="connsiteX25" fmla="*/ 5126 w 10201"/>
              <a:gd name="connsiteY25" fmla="*/ 1586 h 10000"/>
              <a:gd name="connsiteX26" fmla="*/ 4513 w 10201"/>
              <a:gd name="connsiteY26" fmla="*/ 0 h 10000"/>
              <a:gd name="connsiteX0" fmla="*/ 4513 w 10201"/>
              <a:gd name="connsiteY0" fmla="*/ 0 h 10000"/>
              <a:gd name="connsiteX1" fmla="*/ 3353 w 10201"/>
              <a:gd name="connsiteY1" fmla="*/ 389 h 10000"/>
              <a:gd name="connsiteX2" fmla="*/ 3138 w 10201"/>
              <a:gd name="connsiteY2" fmla="*/ 2089 h 10000"/>
              <a:gd name="connsiteX3" fmla="*/ 2183 w 10201"/>
              <a:gd name="connsiteY3" fmla="*/ 2196 h 10000"/>
              <a:gd name="connsiteX4" fmla="*/ 1556 w 10201"/>
              <a:gd name="connsiteY4" fmla="*/ 511 h 10000"/>
              <a:gd name="connsiteX5" fmla="*/ 786 w 10201"/>
              <a:gd name="connsiteY5" fmla="*/ 936 h 10000"/>
              <a:gd name="connsiteX6" fmla="*/ 22 w 10201"/>
              <a:gd name="connsiteY6" fmla="*/ 1856 h 10000"/>
              <a:gd name="connsiteX7" fmla="*/ 250 w 10201"/>
              <a:gd name="connsiteY7" fmla="*/ 4211 h 10000"/>
              <a:gd name="connsiteX8" fmla="*/ 1154 w 10201"/>
              <a:gd name="connsiteY8" fmla="*/ 5208 h 10000"/>
              <a:gd name="connsiteX9" fmla="*/ 1272 w 10201"/>
              <a:gd name="connsiteY9" fmla="*/ 6224 h 10000"/>
              <a:gd name="connsiteX10" fmla="*/ 972 w 10201"/>
              <a:gd name="connsiteY10" fmla="*/ 7160 h 10000"/>
              <a:gd name="connsiteX11" fmla="*/ 1630 w 10201"/>
              <a:gd name="connsiteY11" fmla="*/ 6736 h 10000"/>
              <a:gd name="connsiteX12" fmla="*/ 2459 w 10201"/>
              <a:gd name="connsiteY12" fmla="*/ 6349 h 10000"/>
              <a:gd name="connsiteX13" fmla="*/ 3228 w 10201"/>
              <a:gd name="connsiteY13" fmla="*/ 6341 h 10000"/>
              <a:gd name="connsiteX14" fmla="*/ 4382 w 10201"/>
              <a:gd name="connsiteY14" fmla="*/ 7388 h 10000"/>
              <a:gd name="connsiteX15" fmla="*/ 5780 w 10201"/>
              <a:gd name="connsiteY15" fmla="*/ 8396 h 10000"/>
              <a:gd name="connsiteX16" fmla="*/ 5788 w 10201"/>
              <a:gd name="connsiteY16" fmla="*/ 9347 h 10000"/>
              <a:gd name="connsiteX17" fmla="*/ 7088 w 10201"/>
              <a:gd name="connsiteY17" fmla="*/ 9999 h 10000"/>
              <a:gd name="connsiteX18" fmla="*/ 8140 w 10201"/>
              <a:gd name="connsiteY18" fmla="*/ 9159 h 10000"/>
              <a:gd name="connsiteX19" fmla="*/ 8754 w 10201"/>
              <a:gd name="connsiteY19" fmla="*/ 8498 h 10000"/>
              <a:gd name="connsiteX20" fmla="*/ 8925 w 10201"/>
              <a:gd name="connsiteY20" fmla="*/ 7302 h 10000"/>
              <a:gd name="connsiteX21" fmla="*/ 9926 w 10201"/>
              <a:gd name="connsiteY21" fmla="*/ 7373 h 10000"/>
              <a:gd name="connsiteX22" fmla="*/ 9948 w 10201"/>
              <a:gd name="connsiteY22" fmla="*/ 6503 h 10000"/>
              <a:gd name="connsiteX23" fmla="*/ 6987 w 10201"/>
              <a:gd name="connsiteY23" fmla="*/ 4318 h 10000"/>
              <a:gd name="connsiteX24" fmla="*/ 6462 w 10201"/>
              <a:gd name="connsiteY24" fmla="*/ 2557 h 10000"/>
              <a:gd name="connsiteX25" fmla="*/ 5126 w 10201"/>
              <a:gd name="connsiteY25" fmla="*/ 2180 h 10000"/>
              <a:gd name="connsiteX26" fmla="*/ 4513 w 10201"/>
              <a:gd name="connsiteY26" fmla="*/ 0 h 10000"/>
              <a:gd name="connsiteX0" fmla="*/ 4245 w 10201"/>
              <a:gd name="connsiteY0" fmla="*/ 304 h 9611"/>
              <a:gd name="connsiteX1" fmla="*/ 3353 w 10201"/>
              <a:gd name="connsiteY1" fmla="*/ 0 h 9611"/>
              <a:gd name="connsiteX2" fmla="*/ 3138 w 10201"/>
              <a:gd name="connsiteY2" fmla="*/ 1700 h 9611"/>
              <a:gd name="connsiteX3" fmla="*/ 2183 w 10201"/>
              <a:gd name="connsiteY3" fmla="*/ 1807 h 9611"/>
              <a:gd name="connsiteX4" fmla="*/ 1556 w 10201"/>
              <a:gd name="connsiteY4" fmla="*/ 122 h 9611"/>
              <a:gd name="connsiteX5" fmla="*/ 786 w 10201"/>
              <a:gd name="connsiteY5" fmla="*/ 547 h 9611"/>
              <a:gd name="connsiteX6" fmla="*/ 22 w 10201"/>
              <a:gd name="connsiteY6" fmla="*/ 1467 h 9611"/>
              <a:gd name="connsiteX7" fmla="*/ 250 w 10201"/>
              <a:gd name="connsiteY7" fmla="*/ 3822 h 9611"/>
              <a:gd name="connsiteX8" fmla="*/ 1154 w 10201"/>
              <a:gd name="connsiteY8" fmla="*/ 4819 h 9611"/>
              <a:gd name="connsiteX9" fmla="*/ 1272 w 10201"/>
              <a:gd name="connsiteY9" fmla="*/ 5835 h 9611"/>
              <a:gd name="connsiteX10" fmla="*/ 972 w 10201"/>
              <a:gd name="connsiteY10" fmla="*/ 6771 h 9611"/>
              <a:gd name="connsiteX11" fmla="*/ 1630 w 10201"/>
              <a:gd name="connsiteY11" fmla="*/ 6347 h 9611"/>
              <a:gd name="connsiteX12" fmla="*/ 2459 w 10201"/>
              <a:gd name="connsiteY12" fmla="*/ 5960 h 9611"/>
              <a:gd name="connsiteX13" fmla="*/ 3228 w 10201"/>
              <a:gd name="connsiteY13" fmla="*/ 5952 h 9611"/>
              <a:gd name="connsiteX14" fmla="*/ 4382 w 10201"/>
              <a:gd name="connsiteY14" fmla="*/ 6999 h 9611"/>
              <a:gd name="connsiteX15" fmla="*/ 5780 w 10201"/>
              <a:gd name="connsiteY15" fmla="*/ 8007 h 9611"/>
              <a:gd name="connsiteX16" fmla="*/ 5788 w 10201"/>
              <a:gd name="connsiteY16" fmla="*/ 8958 h 9611"/>
              <a:gd name="connsiteX17" fmla="*/ 7088 w 10201"/>
              <a:gd name="connsiteY17" fmla="*/ 9610 h 9611"/>
              <a:gd name="connsiteX18" fmla="*/ 8140 w 10201"/>
              <a:gd name="connsiteY18" fmla="*/ 8770 h 9611"/>
              <a:gd name="connsiteX19" fmla="*/ 8754 w 10201"/>
              <a:gd name="connsiteY19" fmla="*/ 8109 h 9611"/>
              <a:gd name="connsiteX20" fmla="*/ 8925 w 10201"/>
              <a:gd name="connsiteY20" fmla="*/ 6913 h 9611"/>
              <a:gd name="connsiteX21" fmla="*/ 9926 w 10201"/>
              <a:gd name="connsiteY21" fmla="*/ 6984 h 9611"/>
              <a:gd name="connsiteX22" fmla="*/ 9948 w 10201"/>
              <a:gd name="connsiteY22" fmla="*/ 6114 h 9611"/>
              <a:gd name="connsiteX23" fmla="*/ 6987 w 10201"/>
              <a:gd name="connsiteY23" fmla="*/ 3929 h 9611"/>
              <a:gd name="connsiteX24" fmla="*/ 6462 w 10201"/>
              <a:gd name="connsiteY24" fmla="*/ 2168 h 9611"/>
              <a:gd name="connsiteX25" fmla="*/ 5126 w 10201"/>
              <a:gd name="connsiteY25" fmla="*/ 1791 h 9611"/>
              <a:gd name="connsiteX26" fmla="*/ 4245 w 10201"/>
              <a:gd name="connsiteY26" fmla="*/ 304 h 9611"/>
              <a:gd name="connsiteX0" fmla="*/ 4161 w 10000"/>
              <a:gd name="connsiteY0" fmla="*/ 189 h 9873"/>
              <a:gd name="connsiteX1" fmla="*/ 3287 w 10000"/>
              <a:gd name="connsiteY1" fmla="*/ 388 h 9873"/>
              <a:gd name="connsiteX2" fmla="*/ 3076 w 10000"/>
              <a:gd name="connsiteY2" fmla="*/ 1642 h 9873"/>
              <a:gd name="connsiteX3" fmla="*/ 2140 w 10000"/>
              <a:gd name="connsiteY3" fmla="*/ 1753 h 9873"/>
              <a:gd name="connsiteX4" fmla="*/ 1525 w 10000"/>
              <a:gd name="connsiteY4" fmla="*/ 0 h 9873"/>
              <a:gd name="connsiteX5" fmla="*/ 771 w 10000"/>
              <a:gd name="connsiteY5" fmla="*/ 442 h 9873"/>
              <a:gd name="connsiteX6" fmla="*/ 22 w 10000"/>
              <a:gd name="connsiteY6" fmla="*/ 1399 h 9873"/>
              <a:gd name="connsiteX7" fmla="*/ 245 w 10000"/>
              <a:gd name="connsiteY7" fmla="*/ 3850 h 9873"/>
              <a:gd name="connsiteX8" fmla="*/ 1131 w 10000"/>
              <a:gd name="connsiteY8" fmla="*/ 4887 h 9873"/>
              <a:gd name="connsiteX9" fmla="*/ 1247 w 10000"/>
              <a:gd name="connsiteY9" fmla="*/ 5944 h 9873"/>
              <a:gd name="connsiteX10" fmla="*/ 953 w 10000"/>
              <a:gd name="connsiteY10" fmla="*/ 6918 h 9873"/>
              <a:gd name="connsiteX11" fmla="*/ 1598 w 10000"/>
              <a:gd name="connsiteY11" fmla="*/ 6477 h 9873"/>
              <a:gd name="connsiteX12" fmla="*/ 2411 w 10000"/>
              <a:gd name="connsiteY12" fmla="*/ 6074 h 9873"/>
              <a:gd name="connsiteX13" fmla="*/ 3164 w 10000"/>
              <a:gd name="connsiteY13" fmla="*/ 6066 h 9873"/>
              <a:gd name="connsiteX14" fmla="*/ 4296 w 10000"/>
              <a:gd name="connsiteY14" fmla="*/ 7155 h 9873"/>
              <a:gd name="connsiteX15" fmla="*/ 5666 w 10000"/>
              <a:gd name="connsiteY15" fmla="*/ 8204 h 9873"/>
              <a:gd name="connsiteX16" fmla="*/ 5674 w 10000"/>
              <a:gd name="connsiteY16" fmla="*/ 9194 h 9873"/>
              <a:gd name="connsiteX17" fmla="*/ 6948 w 10000"/>
              <a:gd name="connsiteY17" fmla="*/ 9872 h 9873"/>
              <a:gd name="connsiteX18" fmla="*/ 7980 w 10000"/>
              <a:gd name="connsiteY18" fmla="*/ 8998 h 9873"/>
              <a:gd name="connsiteX19" fmla="*/ 8582 w 10000"/>
              <a:gd name="connsiteY19" fmla="*/ 8310 h 9873"/>
              <a:gd name="connsiteX20" fmla="*/ 8749 w 10000"/>
              <a:gd name="connsiteY20" fmla="*/ 7066 h 9873"/>
              <a:gd name="connsiteX21" fmla="*/ 9730 w 10000"/>
              <a:gd name="connsiteY21" fmla="*/ 7140 h 9873"/>
              <a:gd name="connsiteX22" fmla="*/ 9752 w 10000"/>
              <a:gd name="connsiteY22" fmla="*/ 6234 h 9873"/>
              <a:gd name="connsiteX23" fmla="*/ 6849 w 10000"/>
              <a:gd name="connsiteY23" fmla="*/ 3961 h 9873"/>
              <a:gd name="connsiteX24" fmla="*/ 6335 w 10000"/>
              <a:gd name="connsiteY24" fmla="*/ 2129 h 9873"/>
              <a:gd name="connsiteX25" fmla="*/ 5025 w 10000"/>
              <a:gd name="connsiteY25" fmla="*/ 1736 h 9873"/>
              <a:gd name="connsiteX26" fmla="*/ 4161 w 10000"/>
              <a:gd name="connsiteY26" fmla="*/ 189 h 9873"/>
              <a:gd name="connsiteX0" fmla="*/ 4161 w 10000"/>
              <a:gd name="connsiteY0" fmla="*/ 191 h 10000"/>
              <a:gd name="connsiteX1" fmla="*/ 3287 w 10000"/>
              <a:gd name="connsiteY1" fmla="*/ 393 h 10000"/>
              <a:gd name="connsiteX2" fmla="*/ 3076 w 10000"/>
              <a:gd name="connsiteY2" fmla="*/ 1663 h 10000"/>
              <a:gd name="connsiteX3" fmla="*/ 2140 w 10000"/>
              <a:gd name="connsiteY3" fmla="*/ 1776 h 10000"/>
              <a:gd name="connsiteX4" fmla="*/ 1525 w 10000"/>
              <a:gd name="connsiteY4" fmla="*/ 0 h 10000"/>
              <a:gd name="connsiteX5" fmla="*/ 771 w 10000"/>
              <a:gd name="connsiteY5" fmla="*/ 448 h 10000"/>
              <a:gd name="connsiteX6" fmla="*/ 22 w 10000"/>
              <a:gd name="connsiteY6" fmla="*/ 1417 h 10000"/>
              <a:gd name="connsiteX7" fmla="*/ 245 w 10000"/>
              <a:gd name="connsiteY7" fmla="*/ 3900 h 10000"/>
              <a:gd name="connsiteX8" fmla="*/ 1131 w 10000"/>
              <a:gd name="connsiteY8" fmla="*/ 4950 h 10000"/>
              <a:gd name="connsiteX9" fmla="*/ 1247 w 10000"/>
              <a:gd name="connsiteY9" fmla="*/ 6020 h 10000"/>
              <a:gd name="connsiteX10" fmla="*/ 953 w 10000"/>
              <a:gd name="connsiteY10" fmla="*/ 7007 h 10000"/>
              <a:gd name="connsiteX11" fmla="*/ 1598 w 10000"/>
              <a:gd name="connsiteY11" fmla="*/ 6560 h 10000"/>
              <a:gd name="connsiteX12" fmla="*/ 2411 w 10000"/>
              <a:gd name="connsiteY12" fmla="*/ 6152 h 10000"/>
              <a:gd name="connsiteX13" fmla="*/ 3164 w 10000"/>
              <a:gd name="connsiteY13" fmla="*/ 6144 h 10000"/>
              <a:gd name="connsiteX14" fmla="*/ 4296 w 10000"/>
              <a:gd name="connsiteY14" fmla="*/ 7247 h 10000"/>
              <a:gd name="connsiteX15" fmla="*/ 5666 w 10000"/>
              <a:gd name="connsiteY15" fmla="*/ 8310 h 10000"/>
              <a:gd name="connsiteX16" fmla="*/ 5674 w 10000"/>
              <a:gd name="connsiteY16" fmla="*/ 9312 h 10000"/>
              <a:gd name="connsiteX17" fmla="*/ 6948 w 10000"/>
              <a:gd name="connsiteY17" fmla="*/ 9999 h 10000"/>
              <a:gd name="connsiteX18" fmla="*/ 7980 w 10000"/>
              <a:gd name="connsiteY18" fmla="*/ 9114 h 10000"/>
              <a:gd name="connsiteX19" fmla="*/ 8582 w 10000"/>
              <a:gd name="connsiteY19" fmla="*/ 8417 h 10000"/>
              <a:gd name="connsiteX20" fmla="*/ 8749 w 10000"/>
              <a:gd name="connsiteY20" fmla="*/ 7157 h 10000"/>
              <a:gd name="connsiteX21" fmla="*/ 9730 w 10000"/>
              <a:gd name="connsiteY21" fmla="*/ 7232 h 10000"/>
              <a:gd name="connsiteX22" fmla="*/ 9752 w 10000"/>
              <a:gd name="connsiteY22" fmla="*/ 6314 h 10000"/>
              <a:gd name="connsiteX23" fmla="*/ 6849 w 10000"/>
              <a:gd name="connsiteY23" fmla="*/ 4012 h 10000"/>
              <a:gd name="connsiteX24" fmla="*/ 6335 w 10000"/>
              <a:gd name="connsiteY24" fmla="*/ 2156 h 10000"/>
              <a:gd name="connsiteX25" fmla="*/ 5025 w 10000"/>
              <a:gd name="connsiteY25" fmla="*/ 1758 h 10000"/>
              <a:gd name="connsiteX26" fmla="*/ 4161 w 10000"/>
              <a:gd name="connsiteY26" fmla="*/ 191 h 10000"/>
              <a:gd name="connsiteX0" fmla="*/ 4161 w 10000"/>
              <a:gd name="connsiteY0" fmla="*/ 191 h 10000"/>
              <a:gd name="connsiteX1" fmla="*/ 3287 w 10000"/>
              <a:gd name="connsiteY1" fmla="*/ 393 h 10000"/>
              <a:gd name="connsiteX2" fmla="*/ 3076 w 10000"/>
              <a:gd name="connsiteY2" fmla="*/ 1663 h 10000"/>
              <a:gd name="connsiteX3" fmla="*/ 2140 w 10000"/>
              <a:gd name="connsiteY3" fmla="*/ 1776 h 10000"/>
              <a:gd name="connsiteX4" fmla="*/ 1525 w 10000"/>
              <a:gd name="connsiteY4" fmla="*/ 0 h 10000"/>
              <a:gd name="connsiteX5" fmla="*/ 771 w 10000"/>
              <a:gd name="connsiteY5" fmla="*/ 448 h 10000"/>
              <a:gd name="connsiteX6" fmla="*/ 22 w 10000"/>
              <a:gd name="connsiteY6" fmla="*/ 1417 h 10000"/>
              <a:gd name="connsiteX7" fmla="*/ 245 w 10000"/>
              <a:gd name="connsiteY7" fmla="*/ 3900 h 10000"/>
              <a:gd name="connsiteX8" fmla="*/ 1131 w 10000"/>
              <a:gd name="connsiteY8" fmla="*/ 4950 h 10000"/>
              <a:gd name="connsiteX9" fmla="*/ 1247 w 10000"/>
              <a:gd name="connsiteY9" fmla="*/ 6020 h 10000"/>
              <a:gd name="connsiteX10" fmla="*/ 953 w 10000"/>
              <a:gd name="connsiteY10" fmla="*/ 7007 h 10000"/>
              <a:gd name="connsiteX11" fmla="*/ 1598 w 10000"/>
              <a:gd name="connsiteY11" fmla="*/ 6560 h 10000"/>
              <a:gd name="connsiteX12" fmla="*/ 2411 w 10000"/>
              <a:gd name="connsiteY12" fmla="*/ 6152 h 10000"/>
              <a:gd name="connsiteX13" fmla="*/ 3164 w 10000"/>
              <a:gd name="connsiteY13" fmla="*/ 6144 h 10000"/>
              <a:gd name="connsiteX14" fmla="*/ 4296 w 10000"/>
              <a:gd name="connsiteY14" fmla="*/ 7247 h 10000"/>
              <a:gd name="connsiteX15" fmla="*/ 5666 w 10000"/>
              <a:gd name="connsiteY15" fmla="*/ 8310 h 10000"/>
              <a:gd name="connsiteX16" fmla="*/ 5674 w 10000"/>
              <a:gd name="connsiteY16" fmla="*/ 9312 h 10000"/>
              <a:gd name="connsiteX17" fmla="*/ 6948 w 10000"/>
              <a:gd name="connsiteY17" fmla="*/ 9999 h 10000"/>
              <a:gd name="connsiteX18" fmla="*/ 7980 w 10000"/>
              <a:gd name="connsiteY18" fmla="*/ 9114 h 10000"/>
              <a:gd name="connsiteX19" fmla="*/ 8582 w 10000"/>
              <a:gd name="connsiteY19" fmla="*/ 8417 h 10000"/>
              <a:gd name="connsiteX20" fmla="*/ 8749 w 10000"/>
              <a:gd name="connsiteY20" fmla="*/ 7157 h 10000"/>
              <a:gd name="connsiteX21" fmla="*/ 9730 w 10000"/>
              <a:gd name="connsiteY21" fmla="*/ 7232 h 10000"/>
              <a:gd name="connsiteX22" fmla="*/ 9752 w 10000"/>
              <a:gd name="connsiteY22" fmla="*/ 6314 h 10000"/>
              <a:gd name="connsiteX23" fmla="*/ 6849 w 10000"/>
              <a:gd name="connsiteY23" fmla="*/ 4012 h 10000"/>
              <a:gd name="connsiteX24" fmla="*/ 6335 w 10000"/>
              <a:gd name="connsiteY24" fmla="*/ 2156 h 10000"/>
              <a:gd name="connsiteX25" fmla="*/ 5025 w 10000"/>
              <a:gd name="connsiteY25" fmla="*/ 1758 h 10000"/>
              <a:gd name="connsiteX26" fmla="*/ 4161 w 10000"/>
              <a:gd name="connsiteY26" fmla="*/ 191 h 10000"/>
              <a:gd name="connsiteX0" fmla="*/ 4161 w 10000"/>
              <a:gd name="connsiteY0" fmla="*/ 191 h 10000"/>
              <a:gd name="connsiteX1" fmla="*/ 3287 w 10000"/>
              <a:gd name="connsiteY1" fmla="*/ 393 h 10000"/>
              <a:gd name="connsiteX2" fmla="*/ 3076 w 10000"/>
              <a:gd name="connsiteY2" fmla="*/ 1663 h 10000"/>
              <a:gd name="connsiteX3" fmla="*/ 2140 w 10000"/>
              <a:gd name="connsiteY3" fmla="*/ 1776 h 10000"/>
              <a:gd name="connsiteX4" fmla="*/ 1525 w 10000"/>
              <a:gd name="connsiteY4" fmla="*/ 0 h 10000"/>
              <a:gd name="connsiteX5" fmla="*/ 771 w 10000"/>
              <a:gd name="connsiteY5" fmla="*/ 448 h 10000"/>
              <a:gd name="connsiteX6" fmla="*/ 22 w 10000"/>
              <a:gd name="connsiteY6" fmla="*/ 1417 h 10000"/>
              <a:gd name="connsiteX7" fmla="*/ 245 w 10000"/>
              <a:gd name="connsiteY7" fmla="*/ 3900 h 10000"/>
              <a:gd name="connsiteX8" fmla="*/ 1131 w 10000"/>
              <a:gd name="connsiteY8" fmla="*/ 4950 h 10000"/>
              <a:gd name="connsiteX9" fmla="*/ 1247 w 10000"/>
              <a:gd name="connsiteY9" fmla="*/ 6020 h 10000"/>
              <a:gd name="connsiteX10" fmla="*/ 953 w 10000"/>
              <a:gd name="connsiteY10" fmla="*/ 7007 h 10000"/>
              <a:gd name="connsiteX11" fmla="*/ 1598 w 10000"/>
              <a:gd name="connsiteY11" fmla="*/ 6560 h 10000"/>
              <a:gd name="connsiteX12" fmla="*/ 2411 w 10000"/>
              <a:gd name="connsiteY12" fmla="*/ 6152 h 10000"/>
              <a:gd name="connsiteX13" fmla="*/ 3164 w 10000"/>
              <a:gd name="connsiteY13" fmla="*/ 6144 h 10000"/>
              <a:gd name="connsiteX14" fmla="*/ 4296 w 10000"/>
              <a:gd name="connsiteY14" fmla="*/ 7247 h 10000"/>
              <a:gd name="connsiteX15" fmla="*/ 5666 w 10000"/>
              <a:gd name="connsiteY15" fmla="*/ 8310 h 10000"/>
              <a:gd name="connsiteX16" fmla="*/ 5674 w 10000"/>
              <a:gd name="connsiteY16" fmla="*/ 9312 h 10000"/>
              <a:gd name="connsiteX17" fmla="*/ 6948 w 10000"/>
              <a:gd name="connsiteY17" fmla="*/ 9999 h 10000"/>
              <a:gd name="connsiteX18" fmla="*/ 7980 w 10000"/>
              <a:gd name="connsiteY18" fmla="*/ 9114 h 10000"/>
              <a:gd name="connsiteX19" fmla="*/ 8582 w 10000"/>
              <a:gd name="connsiteY19" fmla="*/ 8417 h 10000"/>
              <a:gd name="connsiteX20" fmla="*/ 8749 w 10000"/>
              <a:gd name="connsiteY20" fmla="*/ 7157 h 10000"/>
              <a:gd name="connsiteX21" fmla="*/ 9730 w 10000"/>
              <a:gd name="connsiteY21" fmla="*/ 7232 h 10000"/>
              <a:gd name="connsiteX22" fmla="*/ 9752 w 10000"/>
              <a:gd name="connsiteY22" fmla="*/ 6314 h 10000"/>
              <a:gd name="connsiteX23" fmla="*/ 6849 w 10000"/>
              <a:gd name="connsiteY23" fmla="*/ 4012 h 10000"/>
              <a:gd name="connsiteX24" fmla="*/ 6335 w 10000"/>
              <a:gd name="connsiteY24" fmla="*/ 2156 h 10000"/>
              <a:gd name="connsiteX25" fmla="*/ 5025 w 10000"/>
              <a:gd name="connsiteY25" fmla="*/ 1758 h 10000"/>
              <a:gd name="connsiteX26" fmla="*/ 4161 w 10000"/>
              <a:gd name="connsiteY26" fmla="*/ 191 h 10000"/>
              <a:gd name="connsiteX0" fmla="*/ 4161 w 10000"/>
              <a:gd name="connsiteY0" fmla="*/ 191 h 10000"/>
              <a:gd name="connsiteX1" fmla="*/ 3287 w 10000"/>
              <a:gd name="connsiteY1" fmla="*/ 393 h 10000"/>
              <a:gd name="connsiteX2" fmla="*/ 3076 w 10000"/>
              <a:gd name="connsiteY2" fmla="*/ 1663 h 10000"/>
              <a:gd name="connsiteX3" fmla="*/ 2140 w 10000"/>
              <a:gd name="connsiteY3" fmla="*/ 1776 h 10000"/>
              <a:gd name="connsiteX4" fmla="*/ 1525 w 10000"/>
              <a:gd name="connsiteY4" fmla="*/ 0 h 10000"/>
              <a:gd name="connsiteX5" fmla="*/ 771 w 10000"/>
              <a:gd name="connsiteY5" fmla="*/ 448 h 10000"/>
              <a:gd name="connsiteX6" fmla="*/ 22 w 10000"/>
              <a:gd name="connsiteY6" fmla="*/ 1417 h 10000"/>
              <a:gd name="connsiteX7" fmla="*/ 245 w 10000"/>
              <a:gd name="connsiteY7" fmla="*/ 3900 h 10000"/>
              <a:gd name="connsiteX8" fmla="*/ 1131 w 10000"/>
              <a:gd name="connsiteY8" fmla="*/ 4950 h 10000"/>
              <a:gd name="connsiteX9" fmla="*/ 1247 w 10000"/>
              <a:gd name="connsiteY9" fmla="*/ 6020 h 10000"/>
              <a:gd name="connsiteX10" fmla="*/ 953 w 10000"/>
              <a:gd name="connsiteY10" fmla="*/ 7007 h 10000"/>
              <a:gd name="connsiteX11" fmla="*/ 1598 w 10000"/>
              <a:gd name="connsiteY11" fmla="*/ 6560 h 10000"/>
              <a:gd name="connsiteX12" fmla="*/ 2411 w 10000"/>
              <a:gd name="connsiteY12" fmla="*/ 6152 h 10000"/>
              <a:gd name="connsiteX13" fmla="*/ 3164 w 10000"/>
              <a:gd name="connsiteY13" fmla="*/ 6144 h 10000"/>
              <a:gd name="connsiteX14" fmla="*/ 4296 w 10000"/>
              <a:gd name="connsiteY14" fmla="*/ 7247 h 10000"/>
              <a:gd name="connsiteX15" fmla="*/ 5666 w 10000"/>
              <a:gd name="connsiteY15" fmla="*/ 8310 h 10000"/>
              <a:gd name="connsiteX16" fmla="*/ 5674 w 10000"/>
              <a:gd name="connsiteY16" fmla="*/ 9312 h 10000"/>
              <a:gd name="connsiteX17" fmla="*/ 6948 w 10000"/>
              <a:gd name="connsiteY17" fmla="*/ 9999 h 10000"/>
              <a:gd name="connsiteX18" fmla="*/ 7980 w 10000"/>
              <a:gd name="connsiteY18" fmla="*/ 9114 h 10000"/>
              <a:gd name="connsiteX19" fmla="*/ 8582 w 10000"/>
              <a:gd name="connsiteY19" fmla="*/ 8417 h 10000"/>
              <a:gd name="connsiteX20" fmla="*/ 8749 w 10000"/>
              <a:gd name="connsiteY20" fmla="*/ 7157 h 10000"/>
              <a:gd name="connsiteX21" fmla="*/ 9730 w 10000"/>
              <a:gd name="connsiteY21" fmla="*/ 7232 h 10000"/>
              <a:gd name="connsiteX22" fmla="*/ 9752 w 10000"/>
              <a:gd name="connsiteY22" fmla="*/ 6314 h 10000"/>
              <a:gd name="connsiteX23" fmla="*/ 6849 w 10000"/>
              <a:gd name="connsiteY23" fmla="*/ 4012 h 10000"/>
              <a:gd name="connsiteX24" fmla="*/ 6335 w 10000"/>
              <a:gd name="connsiteY24" fmla="*/ 2156 h 10000"/>
              <a:gd name="connsiteX25" fmla="*/ 5025 w 10000"/>
              <a:gd name="connsiteY25" fmla="*/ 1758 h 10000"/>
              <a:gd name="connsiteX26" fmla="*/ 4161 w 10000"/>
              <a:gd name="connsiteY26" fmla="*/ 191 h 10000"/>
              <a:gd name="connsiteX0" fmla="*/ 4161 w 9752"/>
              <a:gd name="connsiteY0" fmla="*/ 191 h 10000"/>
              <a:gd name="connsiteX1" fmla="*/ 3287 w 9752"/>
              <a:gd name="connsiteY1" fmla="*/ 393 h 10000"/>
              <a:gd name="connsiteX2" fmla="*/ 3076 w 9752"/>
              <a:gd name="connsiteY2" fmla="*/ 1663 h 10000"/>
              <a:gd name="connsiteX3" fmla="*/ 2140 w 9752"/>
              <a:gd name="connsiteY3" fmla="*/ 1776 h 10000"/>
              <a:gd name="connsiteX4" fmla="*/ 1525 w 9752"/>
              <a:gd name="connsiteY4" fmla="*/ 0 h 10000"/>
              <a:gd name="connsiteX5" fmla="*/ 771 w 9752"/>
              <a:gd name="connsiteY5" fmla="*/ 448 h 10000"/>
              <a:gd name="connsiteX6" fmla="*/ 22 w 9752"/>
              <a:gd name="connsiteY6" fmla="*/ 1417 h 10000"/>
              <a:gd name="connsiteX7" fmla="*/ 245 w 9752"/>
              <a:gd name="connsiteY7" fmla="*/ 3900 h 10000"/>
              <a:gd name="connsiteX8" fmla="*/ 1131 w 9752"/>
              <a:gd name="connsiteY8" fmla="*/ 4950 h 10000"/>
              <a:gd name="connsiteX9" fmla="*/ 1247 w 9752"/>
              <a:gd name="connsiteY9" fmla="*/ 6020 h 10000"/>
              <a:gd name="connsiteX10" fmla="*/ 953 w 9752"/>
              <a:gd name="connsiteY10" fmla="*/ 7007 h 10000"/>
              <a:gd name="connsiteX11" fmla="*/ 1598 w 9752"/>
              <a:gd name="connsiteY11" fmla="*/ 6560 h 10000"/>
              <a:gd name="connsiteX12" fmla="*/ 2411 w 9752"/>
              <a:gd name="connsiteY12" fmla="*/ 6152 h 10000"/>
              <a:gd name="connsiteX13" fmla="*/ 3164 w 9752"/>
              <a:gd name="connsiteY13" fmla="*/ 6144 h 10000"/>
              <a:gd name="connsiteX14" fmla="*/ 4296 w 9752"/>
              <a:gd name="connsiteY14" fmla="*/ 7247 h 10000"/>
              <a:gd name="connsiteX15" fmla="*/ 5666 w 9752"/>
              <a:gd name="connsiteY15" fmla="*/ 8310 h 10000"/>
              <a:gd name="connsiteX16" fmla="*/ 5674 w 9752"/>
              <a:gd name="connsiteY16" fmla="*/ 9312 h 10000"/>
              <a:gd name="connsiteX17" fmla="*/ 6948 w 9752"/>
              <a:gd name="connsiteY17" fmla="*/ 9999 h 10000"/>
              <a:gd name="connsiteX18" fmla="*/ 7980 w 9752"/>
              <a:gd name="connsiteY18" fmla="*/ 9114 h 10000"/>
              <a:gd name="connsiteX19" fmla="*/ 8582 w 9752"/>
              <a:gd name="connsiteY19" fmla="*/ 8417 h 10000"/>
              <a:gd name="connsiteX20" fmla="*/ 8749 w 9752"/>
              <a:gd name="connsiteY20" fmla="*/ 7157 h 10000"/>
              <a:gd name="connsiteX21" fmla="*/ 9730 w 9752"/>
              <a:gd name="connsiteY21" fmla="*/ 7232 h 10000"/>
              <a:gd name="connsiteX22" fmla="*/ 9752 w 9752"/>
              <a:gd name="connsiteY22" fmla="*/ 6314 h 10000"/>
              <a:gd name="connsiteX23" fmla="*/ 6849 w 9752"/>
              <a:gd name="connsiteY23" fmla="*/ 4012 h 10000"/>
              <a:gd name="connsiteX24" fmla="*/ 6335 w 9752"/>
              <a:gd name="connsiteY24" fmla="*/ 2156 h 10000"/>
              <a:gd name="connsiteX25" fmla="*/ 5025 w 9752"/>
              <a:gd name="connsiteY25" fmla="*/ 1758 h 10000"/>
              <a:gd name="connsiteX26" fmla="*/ 4161 w 9752"/>
              <a:gd name="connsiteY26" fmla="*/ 191 h 10000"/>
              <a:gd name="connsiteX0" fmla="*/ 4267 w 10000"/>
              <a:gd name="connsiteY0" fmla="*/ 191 h 10000"/>
              <a:gd name="connsiteX1" fmla="*/ 3371 w 10000"/>
              <a:gd name="connsiteY1" fmla="*/ 393 h 10000"/>
              <a:gd name="connsiteX2" fmla="*/ 3154 w 10000"/>
              <a:gd name="connsiteY2" fmla="*/ 1663 h 10000"/>
              <a:gd name="connsiteX3" fmla="*/ 2194 w 10000"/>
              <a:gd name="connsiteY3" fmla="*/ 1776 h 10000"/>
              <a:gd name="connsiteX4" fmla="*/ 1564 w 10000"/>
              <a:gd name="connsiteY4" fmla="*/ 0 h 10000"/>
              <a:gd name="connsiteX5" fmla="*/ 791 w 10000"/>
              <a:gd name="connsiteY5" fmla="*/ 448 h 10000"/>
              <a:gd name="connsiteX6" fmla="*/ 23 w 10000"/>
              <a:gd name="connsiteY6" fmla="*/ 1417 h 10000"/>
              <a:gd name="connsiteX7" fmla="*/ 251 w 10000"/>
              <a:gd name="connsiteY7" fmla="*/ 3900 h 10000"/>
              <a:gd name="connsiteX8" fmla="*/ 1160 w 10000"/>
              <a:gd name="connsiteY8" fmla="*/ 4950 h 10000"/>
              <a:gd name="connsiteX9" fmla="*/ 1279 w 10000"/>
              <a:gd name="connsiteY9" fmla="*/ 6020 h 10000"/>
              <a:gd name="connsiteX10" fmla="*/ 977 w 10000"/>
              <a:gd name="connsiteY10" fmla="*/ 7007 h 10000"/>
              <a:gd name="connsiteX11" fmla="*/ 1639 w 10000"/>
              <a:gd name="connsiteY11" fmla="*/ 6560 h 10000"/>
              <a:gd name="connsiteX12" fmla="*/ 2472 w 10000"/>
              <a:gd name="connsiteY12" fmla="*/ 6152 h 10000"/>
              <a:gd name="connsiteX13" fmla="*/ 3244 w 10000"/>
              <a:gd name="connsiteY13" fmla="*/ 6144 h 10000"/>
              <a:gd name="connsiteX14" fmla="*/ 4405 w 10000"/>
              <a:gd name="connsiteY14" fmla="*/ 7247 h 10000"/>
              <a:gd name="connsiteX15" fmla="*/ 5810 w 10000"/>
              <a:gd name="connsiteY15" fmla="*/ 8310 h 10000"/>
              <a:gd name="connsiteX16" fmla="*/ 5818 w 10000"/>
              <a:gd name="connsiteY16" fmla="*/ 9312 h 10000"/>
              <a:gd name="connsiteX17" fmla="*/ 7125 w 10000"/>
              <a:gd name="connsiteY17" fmla="*/ 9999 h 10000"/>
              <a:gd name="connsiteX18" fmla="*/ 8183 w 10000"/>
              <a:gd name="connsiteY18" fmla="*/ 9114 h 10000"/>
              <a:gd name="connsiteX19" fmla="*/ 8800 w 10000"/>
              <a:gd name="connsiteY19" fmla="*/ 8417 h 10000"/>
              <a:gd name="connsiteX20" fmla="*/ 8971 w 10000"/>
              <a:gd name="connsiteY20" fmla="*/ 7157 h 10000"/>
              <a:gd name="connsiteX21" fmla="*/ 9977 w 10000"/>
              <a:gd name="connsiteY21" fmla="*/ 7232 h 10000"/>
              <a:gd name="connsiteX22" fmla="*/ 10000 w 10000"/>
              <a:gd name="connsiteY22" fmla="*/ 6314 h 10000"/>
              <a:gd name="connsiteX23" fmla="*/ 7023 w 10000"/>
              <a:gd name="connsiteY23" fmla="*/ 4012 h 10000"/>
              <a:gd name="connsiteX24" fmla="*/ 6496 w 10000"/>
              <a:gd name="connsiteY24" fmla="*/ 2156 h 10000"/>
              <a:gd name="connsiteX25" fmla="*/ 5153 w 10000"/>
              <a:gd name="connsiteY25" fmla="*/ 1758 h 10000"/>
              <a:gd name="connsiteX26" fmla="*/ 4267 w 10000"/>
              <a:gd name="connsiteY26" fmla="*/ 191 h 10000"/>
              <a:gd name="connsiteX0" fmla="*/ 4267 w 10000"/>
              <a:gd name="connsiteY0" fmla="*/ 191 h 10000"/>
              <a:gd name="connsiteX1" fmla="*/ 3371 w 10000"/>
              <a:gd name="connsiteY1" fmla="*/ 393 h 10000"/>
              <a:gd name="connsiteX2" fmla="*/ 3154 w 10000"/>
              <a:gd name="connsiteY2" fmla="*/ 1663 h 10000"/>
              <a:gd name="connsiteX3" fmla="*/ 2194 w 10000"/>
              <a:gd name="connsiteY3" fmla="*/ 1776 h 10000"/>
              <a:gd name="connsiteX4" fmla="*/ 1564 w 10000"/>
              <a:gd name="connsiteY4" fmla="*/ 0 h 10000"/>
              <a:gd name="connsiteX5" fmla="*/ 791 w 10000"/>
              <a:gd name="connsiteY5" fmla="*/ 448 h 10000"/>
              <a:gd name="connsiteX6" fmla="*/ 23 w 10000"/>
              <a:gd name="connsiteY6" fmla="*/ 1417 h 10000"/>
              <a:gd name="connsiteX7" fmla="*/ 251 w 10000"/>
              <a:gd name="connsiteY7" fmla="*/ 3900 h 10000"/>
              <a:gd name="connsiteX8" fmla="*/ 1160 w 10000"/>
              <a:gd name="connsiteY8" fmla="*/ 4950 h 10000"/>
              <a:gd name="connsiteX9" fmla="*/ 1279 w 10000"/>
              <a:gd name="connsiteY9" fmla="*/ 6020 h 10000"/>
              <a:gd name="connsiteX10" fmla="*/ 977 w 10000"/>
              <a:gd name="connsiteY10" fmla="*/ 7007 h 10000"/>
              <a:gd name="connsiteX11" fmla="*/ 1639 w 10000"/>
              <a:gd name="connsiteY11" fmla="*/ 6560 h 10000"/>
              <a:gd name="connsiteX12" fmla="*/ 2472 w 10000"/>
              <a:gd name="connsiteY12" fmla="*/ 6152 h 10000"/>
              <a:gd name="connsiteX13" fmla="*/ 3244 w 10000"/>
              <a:gd name="connsiteY13" fmla="*/ 6144 h 10000"/>
              <a:gd name="connsiteX14" fmla="*/ 4405 w 10000"/>
              <a:gd name="connsiteY14" fmla="*/ 7247 h 10000"/>
              <a:gd name="connsiteX15" fmla="*/ 5810 w 10000"/>
              <a:gd name="connsiteY15" fmla="*/ 8310 h 10000"/>
              <a:gd name="connsiteX16" fmla="*/ 5818 w 10000"/>
              <a:gd name="connsiteY16" fmla="*/ 9312 h 10000"/>
              <a:gd name="connsiteX17" fmla="*/ 7125 w 10000"/>
              <a:gd name="connsiteY17" fmla="*/ 9999 h 10000"/>
              <a:gd name="connsiteX18" fmla="*/ 8183 w 10000"/>
              <a:gd name="connsiteY18" fmla="*/ 9114 h 10000"/>
              <a:gd name="connsiteX19" fmla="*/ 8800 w 10000"/>
              <a:gd name="connsiteY19" fmla="*/ 8417 h 10000"/>
              <a:gd name="connsiteX20" fmla="*/ 8971 w 10000"/>
              <a:gd name="connsiteY20" fmla="*/ 7157 h 10000"/>
              <a:gd name="connsiteX21" fmla="*/ 9977 w 10000"/>
              <a:gd name="connsiteY21" fmla="*/ 7232 h 10000"/>
              <a:gd name="connsiteX22" fmla="*/ 10000 w 10000"/>
              <a:gd name="connsiteY22" fmla="*/ 6314 h 10000"/>
              <a:gd name="connsiteX23" fmla="*/ 7023 w 10000"/>
              <a:gd name="connsiteY23" fmla="*/ 4012 h 10000"/>
              <a:gd name="connsiteX24" fmla="*/ 6496 w 10000"/>
              <a:gd name="connsiteY24" fmla="*/ 2156 h 10000"/>
              <a:gd name="connsiteX25" fmla="*/ 5153 w 10000"/>
              <a:gd name="connsiteY25" fmla="*/ 1758 h 10000"/>
              <a:gd name="connsiteX26" fmla="*/ 4267 w 10000"/>
              <a:gd name="connsiteY26" fmla="*/ 191 h 10000"/>
              <a:gd name="connsiteX0" fmla="*/ 4267 w 10000"/>
              <a:gd name="connsiteY0" fmla="*/ 191 h 10000"/>
              <a:gd name="connsiteX1" fmla="*/ 3371 w 10000"/>
              <a:gd name="connsiteY1" fmla="*/ 393 h 10000"/>
              <a:gd name="connsiteX2" fmla="*/ 3154 w 10000"/>
              <a:gd name="connsiteY2" fmla="*/ 1663 h 10000"/>
              <a:gd name="connsiteX3" fmla="*/ 2194 w 10000"/>
              <a:gd name="connsiteY3" fmla="*/ 1776 h 10000"/>
              <a:gd name="connsiteX4" fmla="*/ 1564 w 10000"/>
              <a:gd name="connsiteY4" fmla="*/ 0 h 10000"/>
              <a:gd name="connsiteX5" fmla="*/ 791 w 10000"/>
              <a:gd name="connsiteY5" fmla="*/ 448 h 10000"/>
              <a:gd name="connsiteX6" fmla="*/ 23 w 10000"/>
              <a:gd name="connsiteY6" fmla="*/ 1417 h 10000"/>
              <a:gd name="connsiteX7" fmla="*/ 251 w 10000"/>
              <a:gd name="connsiteY7" fmla="*/ 3900 h 10000"/>
              <a:gd name="connsiteX8" fmla="*/ 1160 w 10000"/>
              <a:gd name="connsiteY8" fmla="*/ 4950 h 10000"/>
              <a:gd name="connsiteX9" fmla="*/ 1279 w 10000"/>
              <a:gd name="connsiteY9" fmla="*/ 6020 h 10000"/>
              <a:gd name="connsiteX10" fmla="*/ 977 w 10000"/>
              <a:gd name="connsiteY10" fmla="*/ 7007 h 10000"/>
              <a:gd name="connsiteX11" fmla="*/ 1639 w 10000"/>
              <a:gd name="connsiteY11" fmla="*/ 6560 h 10000"/>
              <a:gd name="connsiteX12" fmla="*/ 2472 w 10000"/>
              <a:gd name="connsiteY12" fmla="*/ 6152 h 10000"/>
              <a:gd name="connsiteX13" fmla="*/ 3244 w 10000"/>
              <a:gd name="connsiteY13" fmla="*/ 6144 h 10000"/>
              <a:gd name="connsiteX14" fmla="*/ 4405 w 10000"/>
              <a:gd name="connsiteY14" fmla="*/ 7247 h 10000"/>
              <a:gd name="connsiteX15" fmla="*/ 5810 w 10000"/>
              <a:gd name="connsiteY15" fmla="*/ 8310 h 10000"/>
              <a:gd name="connsiteX16" fmla="*/ 5818 w 10000"/>
              <a:gd name="connsiteY16" fmla="*/ 9312 h 10000"/>
              <a:gd name="connsiteX17" fmla="*/ 7125 w 10000"/>
              <a:gd name="connsiteY17" fmla="*/ 9999 h 10000"/>
              <a:gd name="connsiteX18" fmla="*/ 8183 w 10000"/>
              <a:gd name="connsiteY18" fmla="*/ 9114 h 10000"/>
              <a:gd name="connsiteX19" fmla="*/ 8800 w 10000"/>
              <a:gd name="connsiteY19" fmla="*/ 8417 h 10000"/>
              <a:gd name="connsiteX20" fmla="*/ 8971 w 10000"/>
              <a:gd name="connsiteY20" fmla="*/ 7157 h 10000"/>
              <a:gd name="connsiteX21" fmla="*/ 9977 w 10000"/>
              <a:gd name="connsiteY21" fmla="*/ 7232 h 10000"/>
              <a:gd name="connsiteX22" fmla="*/ 10000 w 10000"/>
              <a:gd name="connsiteY22" fmla="*/ 6314 h 10000"/>
              <a:gd name="connsiteX23" fmla="*/ 7023 w 10000"/>
              <a:gd name="connsiteY23" fmla="*/ 4012 h 10000"/>
              <a:gd name="connsiteX24" fmla="*/ 6496 w 10000"/>
              <a:gd name="connsiteY24" fmla="*/ 2156 h 10000"/>
              <a:gd name="connsiteX25" fmla="*/ 5153 w 10000"/>
              <a:gd name="connsiteY25" fmla="*/ 1758 h 10000"/>
              <a:gd name="connsiteX26" fmla="*/ 4267 w 10000"/>
              <a:gd name="connsiteY26" fmla="*/ 191 h 10000"/>
              <a:gd name="connsiteX0" fmla="*/ 4267 w 10000"/>
              <a:gd name="connsiteY0" fmla="*/ 191 h 10000"/>
              <a:gd name="connsiteX1" fmla="*/ 3371 w 10000"/>
              <a:gd name="connsiteY1" fmla="*/ 393 h 10000"/>
              <a:gd name="connsiteX2" fmla="*/ 3154 w 10000"/>
              <a:gd name="connsiteY2" fmla="*/ 1663 h 10000"/>
              <a:gd name="connsiteX3" fmla="*/ 2194 w 10000"/>
              <a:gd name="connsiteY3" fmla="*/ 1776 h 10000"/>
              <a:gd name="connsiteX4" fmla="*/ 1564 w 10000"/>
              <a:gd name="connsiteY4" fmla="*/ 0 h 10000"/>
              <a:gd name="connsiteX5" fmla="*/ 791 w 10000"/>
              <a:gd name="connsiteY5" fmla="*/ 448 h 10000"/>
              <a:gd name="connsiteX6" fmla="*/ 23 w 10000"/>
              <a:gd name="connsiteY6" fmla="*/ 1417 h 10000"/>
              <a:gd name="connsiteX7" fmla="*/ 251 w 10000"/>
              <a:gd name="connsiteY7" fmla="*/ 3900 h 10000"/>
              <a:gd name="connsiteX8" fmla="*/ 1160 w 10000"/>
              <a:gd name="connsiteY8" fmla="*/ 4950 h 10000"/>
              <a:gd name="connsiteX9" fmla="*/ 1279 w 10000"/>
              <a:gd name="connsiteY9" fmla="*/ 6020 h 10000"/>
              <a:gd name="connsiteX10" fmla="*/ 977 w 10000"/>
              <a:gd name="connsiteY10" fmla="*/ 7007 h 10000"/>
              <a:gd name="connsiteX11" fmla="*/ 1639 w 10000"/>
              <a:gd name="connsiteY11" fmla="*/ 6560 h 10000"/>
              <a:gd name="connsiteX12" fmla="*/ 2472 w 10000"/>
              <a:gd name="connsiteY12" fmla="*/ 6152 h 10000"/>
              <a:gd name="connsiteX13" fmla="*/ 3244 w 10000"/>
              <a:gd name="connsiteY13" fmla="*/ 6144 h 10000"/>
              <a:gd name="connsiteX14" fmla="*/ 4405 w 10000"/>
              <a:gd name="connsiteY14" fmla="*/ 7247 h 10000"/>
              <a:gd name="connsiteX15" fmla="*/ 5810 w 10000"/>
              <a:gd name="connsiteY15" fmla="*/ 8310 h 10000"/>
              <a:gd name="connsiteX16" fmla="*/ 5818 w 10000"/>
              <a:gd name="connsiteY16" fmla="*/ 9312 h 10000"/>
              <a:gd name="connsiteX17" fmla="*/ 7125 w 10000"/>
              <a:gd name="connsiteY17" fmla="*/ 9999 h 10000"/>
              <a:gd name="connsiteX18" fmla="*/ 8183 w 10000"/>
              <a:gd name="connsiteY18" fmla="*/ 9114 h 10000"/>
              <a:gd name="connsiteX19" fmla="*/ 8800 w 10000"/>
              <a:gd name="connsiteY19" fmla="*/ 8417 h 10000"/>
              <a:gd name="connsiteX20" fmla="*/ 8971 w 10000"/>
              <a:gd name="connsiteY20" fmla="*/ 7157 h 10000"/>
              <a:gd name="connsiteX21" fmla="*/ 9977 w 10000"/>
              <a:gd name="connsiteY21" fmla="*/ 7232 h 10000"/>
              <a:gd name="connsiteX22" fmla="*/ 10000 w 10000"/>
              <a:gd name="connsiteY22" fmla="*/ 6314 h 10000"/>
              <a:gd name="connsiteX23" fmla="*/ 7023 w 10000"/>
              <a:gd name="connsiteY23" fmla="*/ 4012 h 10000"/>
              <a:gd name="connsiteX24" fmla="*/ 6496 w 10000"/>
              <a:gd name="connsiteY24" fmla="*/ 2156 h 10000"/>
              <a:gd name="connsiteX25" fmla="*/ 5153 w 10000"/>
              <a:gd name="connsiteY25" fmla="*/ 1758 h 10000"/>
              <a:gd name="connsiteX26" fmla="*/ 4267 w 10000"/>
              <a:gd name="connsiteY26" fmla="*/ 191 h 10000"/>
              <a:gd name="connsiteX0" fmla="*/ 4267 w 10000"/>
              <a:gd name="connsiteY0" fmla="*/ 191 h 9999"/>
              <a:gd name="connsiteX1" fmla="*/ 3371 w 10000"/>
              <a:gd name="connsiteY1" fmla="*/ 393 h 9999"/>
              <a:gd name="connsiteX2" fmla="*/ 3154 w 10000"/>
              <a:gd name="connsiteY2" fmla="*/ 1663 h 9999"/>
              <a:gd name="connsiteX3" fmla="*/ 2194 w 10000"/>
              <a:gd name="connsiteY3" fmla="*/ 1776 h 9999"/>
              <a:gd name="connsiteX4" fmla="*/ 1564 w 10000"/>
              <a:gd name="connsiteY4" fmla="*/ 0 h 9999"/>
              <a:gd name="connsiteX5" fmla="*/ 791 w 10000"/>
              <a:gd name="connsiteY5" fmla="*/ 448 h 9999"/>
              <a:gd name="connsiteX6" fmla="*/ 23 w 10000"/>
              <a:gd name="connsiteY6" fmla="*/ 1417 h 9999"/>
              <a:gd name="connsiteX7" fmla="*/ 251 w 10000"/>
              <a:gd name="connsiteY7" fmla="*/ 3900 h 9999"/>
              <a:gd name="connsiteX8" fmla="*/ 1160 w 10000"/>
              <a:gd name="connsiteY8" fmla="*/ 4950 h 9999"/>
              <a:gd name="connsiteX9" fmla="*/ 1279 w 10000"/>
              <a:gd name="connsiteY9" fmla="*/ 6020 h 9999"/>
              <a:gd name="connsiteX10" fmla="*/ 977 w 10000"/>
              <a:gd name="connsiteY10" fmla="*/ 7007 h 9999"/>
              <a:gd name="connsiteX11" fmla="*/ 1639 w 10000"/>
              <a:gd name="connsiteY11" fmla="*/ 6560 h 9999"/>
              <a:gd name="connsiteX12" fmla="*/ 2472 w 10000"/>
              <a:gd name="connsiteY12" fmla="*/ 6152 h 9999"/>
              <a:gd name="connsiteX13" fmla="*/ 3244 w 10000"/>
              <a:gd name="connsiteY13" fmla="*/ 6144 h 9999"/>
              <a:gd name="connsiteX14" fmla="*/ 4405 w 10000"/>
              <a:gd name="connsiteY14" fmla="*/ 7247 h 9999"/>
              <a:gd name="connsiteX15" fmla="*/ 5810 w 10000"/>
              <a:gd name="connsiteY15" fmla="*/ 8310 h 9999"/>
              <a:gd name="connsiteX16" fmla="*/ 5818 w 10000"/>
              <a:gd name="connsiteY16" fmla="*/ 9312 h 9999"/>
              <a:gd name="connsiteX17" fmla="*/ 7125 w 10000"/>
              <a:gd name="connsiteY17" fmla="*/ 9999 h 9999"/>
              <a:gd name="connsiteX18" fmla="*/ 8183 w 10000"/>
              <a:gd name="connsiteY18" fmla="*/ 9114 h 9999"/>
              <a:gd name="connsiteX19" fmla="*/ 8800 w 10000"/>
              <a:gd name="connsiteY19" fmla="*/ 8417 h 9999"/>
              <a:gd name="connsiteX20" fmla="*/ 8971 w 10000"/>
              <a:gd name="connsiteY20" fmla="*/ 7157 h 9999"/>
              <a:gd name="connsiteX21" fmla="*/ 9977 w 10000"/>
              <a:gd name="connsiteY21" fmla="*/ 7232 h 9999"/>
              <a:gd name="connsiteX22" fmla="*/ 10000 w 10000"/>
              <a:gd name="connsiteY22" fmla="*/ 6314 h 9999"/>
              <a:gd name="connsiteX23" fmla="*/ 7023 w 10000"/>
              <a:gd name="connsiteY23" fmla="*/ 4012 h 9999"/>
              <a:gd name="connsiteX24" fmla="*/ 6496 w 10000"/>
              <a:gd name="connsiteY24" fmla="*/ 2156 h 9999"/>
              <a:gd name="connsiteX25" fmla="*/ 5153 w 10000"/>
              <a:gd name="connsiteY25" fmla="*/ 1758 h 9999"/>
              <a:gd name="connsiteX26" fmla="*/ 4267 w 10000"/>
              <a:gd name="connsiteY26" fmla="*/ 191 h 9999"/>
              <a:gd name="connsiteX0" fmla="*/ 4267 w 10000"/>
              <a:gd name="connsiteY0" fmla="*/ 191 h 10000"/>
              <a:gd name="connsiteX1" fmla="*/ 3371 w 10000"/>
              <a:gd name="connsiteY1" fmla="*/ 393 h 10000"/>
              <a:gd name="connsiteX2" fmla="*/ 3154 w 10000"/>
              <a:gd name="connsiteY2" fmla="*/ 1663 h 10000"/>
              <a:gd name="connsiteX3" fmla="*/ 2194 w 10000"/>
              <a:gd name="connsiteY3" fmla="*/ 1776 h 10000"/>
              <a:gd name="connsiteX4" fmla="*/ 1564 w 10000"/>
              <a:gd name="connsiteY4" fmla="*/ 0 h 10000"/>
              <a:gd name="connsiteX5" fmla="*/ 791 w 10000"/>
              <a:gd name="connsiteY5" fmla="*/ 448 h 10000"/>
              <a:gd name="connsiteX6" fmla="*/ 23 w 10000"/>
              <a:gd name="connsiteY6" fmla="*/ 1417 h 10000"/>
              <a:gd name="connsiteX7" fmla="*/ 251 w 10000"/>
              <a:gd name="connsiteY7" fmla="*/ 3900 h 10000"/>
              <a:gd name="connsiteX8" fmla="*/ 1160 w 10000"/>
              <a:gd name="connsiteY8" fmla="*/ 4950 h 10000"/>
              <a:gd name="connsiteX9" fmla="*/ 1279 w 10000"/>
              <a:gd name="connsiteY9" fmla="*/ 6021 h 10000"/>
              <a:gd name="connsiteX10" fmla="*/ 977 w 10000"/>
              <a:gd name="connsiteY10" fmla="*/ 7008 h 10000"/>
              <a:gd name="connsiteX11" fmla="*/ 1639 w 10000"/>
              <a:gd name="connsiteY11" fmla="*/ 6561 h 10000"/>
              <a:gd name="connsiteX12" fmla="*/ 2472 w 10000"/>
              <a:gd name="connsiteY12" fmla="*/ 6153 h 10000"/>
              <a:gd name="connsiteX13" fmla="*/ 3244 w 10000"/>
              <a:gd name="connsiteY13" fmla="*/ 6145 h 10000"/>
              <a:gd name="connsiteX14" fmla="*/ 4405 w 10000"/>
              <a:gd name="connsiteY14" fmla="*/ 7248 h 10000"/>
              <a:gd name="connsiteX15" fmla="*/ 5945 w 10000"/>
              <a:gd name="connsiteY15" fmla="*/ 8415 h 10000"/>
              <a:gd name="connsiteX16" fmla="*/ 5818 w 10000"/>
              <a:gd name="connsiteY16" fmla="*/ 9313 h 10000"/>
              <a:gd name="connsiteX17" fmla="*/ 7125 w 10000"/>
              <a:gd name="connsiteY17" fmla="*/ 10000 h 10000"/>
              <a:gd name="connsiteX18" fmla="*/ 8183 w 10000"/>
              <a:gd name="connsiteY18" fmla="*/ 9115 h 10000"/>
              <a:gd name="connsiteX19" fmla="*/ 8800 w 10000"/>
              <a:gd name="connsiteY19" fmla="*/ 8418 h 10000"/>
              <a:gd name="connsiteX20" fmla="*/ 8971 w 10000"/>
              <a:gd name="connsiteY20" fmla="*/ 7158 h 10000"/>
              <a:gd name="connsiteX21" fmla="*/ 9977 w 10000"/>
              <a:gd name="connsiteY21" fmla="*/ 7233 h 10000"/>
              <a:gd name="connsiteX22" fmla="*/ 10000 w 10000"/>
              <a:gd name="connsiteY22" fmla="*/ 6315 h 10000"/>
              <a:gd name="connsiteX23" fmla="*/ 7023 w 10000"/>
              <a:gd name="connsiteY23" fmla="*/ 4012 h 10000"/>
              <a:gd name="connsiteX24" fmla="*/ 6496 w 10000"/>
              <a:gd name="connsiteY24" fmla="*/ 2156 h 10000"/>
              <a:gd name="connsiteX25" fmla="*/ 5153 w 10000"/>
              <a:gd name="connsiteY25" fmla="*/ 1758 h 10000"/>
              <a:gd name="connsiteX26" fmla="*/ 4267 w 10000"/>
              <a:gd name="connsiteY26" fmla="*/ 191 h 10000"/>
              <a:gd name="connsiteX0" fmla="*/ 4267 w 10000"/>
              <a:gd name="connsiteY0" fmla="*/ 191 h 10000"/>
              <a:gd name="connsiteX1" fmla="*/ 3371 w 10000"/>
              <a:gd name="connsiteY1" fmla="*/ 393 h 10000"/>
              <a:gd name="connsiteX2" fmla="*/ 3154 w 10000"/>
              <a:gd name="connsiteY2" fmla="*/ 1663 h 10000"/>
              <a:gd name="connsiteX3" fmla="*/ 2194 w 10000"/>
              <a:gd name="connsiteY3" fmla="*/ 1776 h 10000"/>
              <a:gd name="connsiteX4" fmla="*/ 1564 w 10000"/>
              <a:gd name="connsiteY4" fmla="*/ 0 h 10000"/>
              <a:gd name="connsiteX5" fmla="*/ 791 w 10000"/>
              <a:gd name="connsiteY5" fmla="*/ 448 h 10000"/>
              <a:gd name="connsiteX6" fmla="*/ 23 w 10000"/>
              <a:gd name="connsiteY6" fmla="*/ 1417 h 10000"/>
              <a:gd name="connsiteX7" fmla="*/ 251 w 10000"/>
              <a:gd name="connsiteY7" fmla="*/ 3900 h 10000"/>
              <a:gd name="connsiteX8" fmla="*/ 1160 w 10000"/>
              <a:gd name="connsiteY8" fmla="*/ 4950 h 10000"/>
              <a:gd name="connsiteX9" fmla="*/ 1279 w 10000"/>
              <a:gd name="connsiteY9" fmla="*/ 6021 h 10000"/>
              <a:gd name="connsiteX10" fmla="*/ 977 w 10000"/>
              <a:gd name="connsiteY10" fmla="*/ 7008 h 10000"/>
              <a:gd name="connsiteX11" fmla="*/ 1639 w 10000"/>
              <a:gd name="connsiteY11" fmla="*/ 6561 h 10000"/>
              <a:gd name="connsiteX12" fmla="*/ 2472 w 10000"/>
              <a:gd name="connsiteY12" fmla="*/ 6153 h 10000"/>
              <a:gd name="connsiteX13" fmla="*/ 3244 w 10000"/>
              <a:gd name="connsiteY13" fmla="*/ 6145 h 10000"/>
              <a:gd name="connsiteX14" fmla="*/ 4270 w 10000"/>
              <a:gd name="connsiteY14" fmla="*/ 7665 h 10000"/>
              <a:gd name="connsiteX15" fmla="*/ 5945 w 10000"/>
              <a:gd name="connsiteY15" fmla="*/ 8415 h 10000"/>
              <a:gd name="connsiteX16" fmla="*/ 5818 w 10000"/>
              <a:gd name="connsiteY16" fmla="*/ 9313 h 10000"/>
              <a:gd name="connsiteX17" fmla="*/ 7125 w 10000"/>
              <a:gd name="connsiteY17" fmla="*/ 10000 h 10000"/>
              <a:gd name="connsiteX18" fmla="*/ 8183 w 10000"/>
              <a:gd name="connsiteY18" fmla="*/ 9115 h 10000"/>
              <a:gd name="connsiteX19" fmla="*/ 8800 w 10000"/>
              <a:gd name="connsiteY19" fmla="*/ 8418 h 10000"/>
              <a:gd name="connsiteX20" fmla="*/ 8971 w 10000"/>
              <a:gd name="connsiteY20" fmla="*/ 7158 h 10000"/>
              <a:gd name="connsiteX21" fmla="*/ 9977 w 10000"/>
              <a:gd name="connsiteY21" fmla="*/ 7233 h 10000"/>
              <a:gd name="connsiteX22" fmla="*/ 10000 w 10000"/>
              <a:gd name="connsiteY22" fmla="*/ 6315 h 10000"/>
              <a:gd name="connsiteX23" fmla="*/ 7023 w 10000"/>
              <a:gd name="connsiteY23" fmla="*/ 4012 h 10000"/>
              <a:gd name="connsiteX24" fmla="*/ 6496 w 10000"/>
              <a:gd name="connsiteY24" fmla="*/ 2156 h 10000"/>
              <a:gd name="connsiteX25" fmla="*/ 5153 w 10000"/>
              <a:gd name="connsiteY25" fmla="*/ 1758 h 10000"/>
              <a:gd name="connsiteX26" fmla="*/ 4267 w 10000"/>
              <a:gd name="connsiteY26" fmla="*/ 191 h 10000"/>
              <a:gd name="connsiteX0" fmla="*/ 4267 w 10000"/>
              <a:gd name="connsiteY0" fmla="*/ 191 h 10000"/>
              <a:gd name="connsiteX1" fmla="*/ 3371 w 10000"/>
              <a:gd name="connsiteY1" fmla="*/ 393 h 10000"/>
              <a:gd name="connsiteX2" fmla="*/ 3154 w 10000"/>
              <a:gd name="connsiteY2" fmla="*/ 1663 h 10000"/>
              <a:gd name="connsiteX3" fmla="*/ 2194 w 10000"/>
              <a:gd name="connsiteY3" fmla="*/ 1776 h 10000"/>
              <a:gd name="connsiteX4" fmla="*/ 1564 w 10000"/>
              <a:gd name="connsiteY4" fmla="*/ 0 h 10000"/>
              <a:gd name="connsiteX5" fmla="*/ 791 w 10000"/>
              <a:gd name="connsiteY5" fmla="*/ 448 h 10000"/>
              <a:gd name="connsiteX6" fmla="*/ 23 w 10000"/>
              <a:gd name="connsiteY6" fmla="*/ 1417 h 10000"/>
              <a:gd name="connsiteX7" fmla="*/ 251 w 10000"/>
              <a:gd name="connsiteY7" fmla="*/ 3900 h 10000"/>
              <a:gd name="connsiteX8" fmla="*/ 1160 w 10000"/>
              <a:gd name="connsiteY8" fmla="*/ 4950 h 10000"/>
              <a:gd name="connsiteX9" fmla="*/ 1279 w 10000"/>
              <a:gd name="connsiteY9" fmla="*/ 6021 h 10000"/>
              <a:gd name="connsiteX10" fmla="*/ 977 w 10000"/>
              <a:gd name="connsiteY10" fmla="*/ 7008 h 10000"/>
              <a:gd name="connsiteX11" fmla="*/ 1639 w 10000"/>
              <a:gd name="connsiteY11" fmla="*/ 6561 h 10000"/>
              <a:gd name="connsiteX12" fmla="*/ 2472 w 10000"/>
              <a:gd name="connsiteY12" fmla="*/ 6153 h 10000"/>
              <a:gd name="connsiteX13" fmla="*/ 3244 w 10000"/>
              <a:gd name="connsiteY13" fmla="*/ 6145 h 10000"/>
              <a:gd name="connsiteX14" fmla="*/ 4270 w 10000"/>
              <a:gd name="connsiteY14" fmla="*/ 7352 h 10000"/>
              <a:gd name="connsiteX15" fmla="*/ 5945 w 10000"/>
              <a:gd name="connsiteY15" fmla="*/ 8415 h 10000"/>
              <a:gd name="connsiteX16" fmla="*/ 5818 w 10000"/>
              <a:gd name="connsiteY16" fmla="*/ 9313 h 10000"/>
              <a:gd name="connsiteX17" fmla="*/ 7125 w 10000"/>
              <a:gd name="connsiteY17" fmla="*/ 10000 h 10000"/>
              <a:gd name="connsiteX18" fmla="*/ 8183 w 10000"/>
              <a:gd name="connsiteY18" fmla="*/ 9115 h 10000"/>
              <a:gd name="connsiteX19" fmla="*/ 8800 w 10000"/>
              <a:gd name="connsiteY19" fmla="*/ 8418 h 10000"/>
              <a:gd name="connsiteX20" fmla="*/ 8971 w 10000"/>
              <a:gd name="connsiteY20" fmla="*/ 7158 h 10000"/>
              <a:gd name="connsiteX21" fmla="*/ 9977 w 10000"/>
              <a:gd name="connsiteY21" fmla="*/ 7233 h 10000"/>
              <a:gd name="connsiteX22" fmla="*/ 10000 w 10000"/>
              <a:gd name="connsiteY22" fmla="*/ 6315 h 10000"/>
              <a:gd name="connsiteX23" fmla="*/ 7023 w 10000"/>
              <a:gd name="connsiteY23" fmla="*/ 4012 h 10000"/>
              <a:gd name="connsiteX24" fmla="*/ 6496 w 10000"/>
              <a:gd name="connsiteY24" fmla="*/ 2156 h 10000"/>
              <a:gd name="connsiteX25" fmla="*/ 5153 w 10000"/>
              <a:gd name="connsiteY25" fmla="*/ 1758 h 10000"/>
              <a:gd name="connsiteX26" fmla="*/ 4267 w 10000"/>
              <a:gd name="connsiteY26" fmla="*/ 191 h 10000"/>
              <a:gd name="connsiteX0" fmla="*/ 4267 w 10000"/>
              <a:gd name="connsiteY0" fmla="*/ 191 h 10000"/>
              <a:gd name="connsiteX1" fmla="*/ 3371 w 10000"/>
              <a:gd name="connsiteY1" fmla="*/ 393 h 10000"/>
              <a:gd name="connsiteX2" fmla="*/ 3154 w 10000"/>
              <a:gd name="connsiteY2" fmla="*/ 1663 h 10000"/>
              <a:gd name="connsiteX3" fmla="*/ 2194 w 10000"/>
              <a:gd name="connsiteY3" fmla="*/ 1776 h 10000"/>
              <a:gd name="connsiteX4" fmla="*/ 1564 w 10000"/>
              <a:gd name="connsiteY4" fmla="*/ 0 h 10000"/>
              <a:gd name="connsiteX5" fmla="*/ 791 w 10000"/>
              <a:gd name="connsiteY5" fmla="*/ 448 h 10000"/>
              <a:gd name="connsiteX6" fmla="*/ 23 w 10000"/>
              <a:gd name="connsiteY6" fmla="*/ 1417 h 10000"/>
              <a:gd name="connsiteX7" fmla="*/ 251 w 10000"/>
              <a:gd name="connsiteY7" fmla="*/ 3900 h 10000"/>
              <a:gd name="connsiteX8" fmla="*/ 1160 w 10000"/>
              <a:gd name="connsiteY8" fmla="*/ 4950 h 10000"/>
              <a:gd name="connsiteX9" fmla="*/ 977 w 10000"/>
              <a:gd name="connsiteY9" fmla="*/ 7008 h 10000"/>
              <a:gd name="connsiteX10" fmla="*/ 1639 w 10000"/>
              <a:gd name="connsiteY10" fmla="*/ 6561 h 10000"/>
              <a:gd name="connsiteX11" fmla="*/ 2472 w 10000"/>
              <a:gd name="connsiteY11" fmla="*/ 6153 h 10000"/>
              <a:gd name="connsiteX12" fmla="*/ 3244 w 10000"/>
              <a:gd name="connsiteY12" fmla="*/ 6145 h 10000"/>
              <a:gd name="connsiteX13" fmla="*/ 4270 w 10000"/>
              <a:gd name="connsiteY13" fmla="*/ 7352 h 10000"/>
              <a:gd name="connsiteX14" fmla="*/ 5945 w 10000"/>
              <a:gd name="connsiteY14" fmla="*/ 8415 h 10000"/>
              <a:gd name="connsiteX15" fmla="*/ 5818 w 10000"/>
              <a:gd name="connsiteY15" fmla="*/ 9313 h 10000"/>
              <a:gd name="connsiteX16" fmla="*/ 7125 w 10000"/>
              <a:gd name="connsiteY16" fmla="*/ 10000 h 10000"/>
              <a:gd name="connsiteX17" fmla="*/ 8183 w 10000"/>
              <a:gd name="connsiteY17" fmla="*/ 9115 h 10000"/>
              <a:gd name="connsiteX18" fmla="*/ 8800 w 10000"/>
              <a:gd name="connsiteY18" fmla="*/ 8418 h 10000"/>
              <a:gd name="connsiteX19" fmla="*/ 8971 w 10000"/>
              <a:gd name="connsiteY19" fmla="*/ 7158 h 10000"/>
              <a:gd name="connsiteX20" fmla="*/ 9977 w 10000"/>
              <a:gd name="connsiteY20" fmla="*/ 7233 h 10000"/>
              <a:gd name="connsiteX21" fmla="*/ 10000 w 10000"/>
              <a:gd name="connsiteY21" fmla="*/ 6315 h 10000"/>
              <a:gd name="connsiteX22" fmla="*/ 7023 w 10000"/>
              <a:gd name="connsiteY22" fmla="*/ 4012 h 10000"/>
              <a:gd name="connsiteX23" fmla="*/ 6496 w 10000"/>
              <a:gd name="connsiteY23" fmla="*/ 2156 h 10000"/>
              <a:gd name="connsiteX24" fmla="*/ 5153 w 10000"/>
              <a:gd name="connsiteY24" fmla="*/ 1758 h 10000"/>
              <a:gd name="connsiteX25" fmla="*/ 4267 w 10000"/>
              <a:gd name="connsiteY25" fmla="*/ 191 h 10000"/>
              <a:gd name="connsiteX0" fmla="*/ 4267 w 10000"/>
              <a:gd name="connsiteY0" fmla="*/ 191 h 10000"/>
              <a:gd name="connsiteX1" fmla="*/ 3371 w 10000"/>
              <a:gd name="connsiteY1" fmla="*/ 393 h 10000"/>
              <a:gd name="connsiteX2" fmla="*/ 3154 w 10000"/>
              <a:gd name="connsiteY2" fmla="*/ 1663 h 10000"/>
              <a:gd name="connsiteX3" fmla="*/ 2194 w 10000"/>
              <a:gd name="connsiteY3" fmla="*/ 1776 h 10000"/>
              <a:gd name="connsiteX4" fmla="*/ 1564 w 10000"/>
              <a:gd name="connsiteY4" fmla="*/ 0 h 10000"/>
              <a:gd name="connsiteX5" fmla="*/ 791 w 10000"/>
              <a:gd name="connsiteY5" fmla="*/ 448 h 10000"/>
              <a:gd name="connsiteX6" fmla="*/ 23 w 10000"/>
              <a:gd name="connsiteY6" fmla="*/ 1417 h 10000"/>
              <a:gd name="connsiteX7" fmla="*/ 251 w 10000"/>
              <a:gd name="connsiteY7" fmla="*/ 3900 h 10000"/>
              <a:gd name="connsiteX8" fmla="*/ 1160 w 10000"/>
              <a:gd name="connsiteY8" fmla="*/ 4950 h 10000"/>
              <a:gd name="connsiteX9" fmla="*/ 237 w 10000"/>
              <a:gd name="connsiteY9" fmla="*/ 9408 h 10000"/>
              <a:gd name="connsiteX10" fmla="*/ 1639 w 10000"/>
              <a:gd name="connsiteY10" fmla="*/ 6561 h 10000"/>
              <a:gd name="connsiteX11" fmla="*/ 2472 w 10000"/>
              <a:gd name="connsiteY11" fmla="*/ 6153 h 10000"/>
              <a:gd name="connsiteX12" fmla="*/ 3244 w 10000"/>
              <a:gd name="connsiteY12" fmla="*/ 6145 h 10000"/>
              <a:gd name="connsiteX13" fmla="*/ 4270 w 10000"/>
              <a:gd name="connsiteY13" fmla="*/ 7352 h 10000"/>
              <a:gd name="connsiteX14" fmla="*/ 5945 w 10000"/>
              <a:gd name="connsiteY14" fmla="*/ 8415 h 10000"/>
              <a:gd name="connsiteX15" fmla="*/ 5818 w 10000"/>
              <a:gd name="connsiteY15" fmla="*/ 9313 h 10000"/>
              <a:gd name="connsiteX16" fmla="*/ 7125 w 10000"/>
              <a:gd name="connsiteY16" fmla="*/ 10000 h 10000"/>
              <a:gd name="connsiteX17" fmla="*/ 8183 w 10000"/>
              <a:gd name="connsiteY17" fmla="*/ 9115 h 10000"/>
              <a:gd name="connsiteX18" fmla="*/ 8800 w 10000"/>
              <a:gd name="connsiteY18" fmla="*/ 8418 h 10000"/>
              <a:gd name="connsiteX19" fmla="*/ 8971 w 10000"/>
              <a:gd name="connsiteY19" fmla="*/ 7158 h 10000"/>
              <a:gd name="connsiteX20" fmla="*/ 9977 w 10000"/>
              <a:gd name="connsiteY20" fmla="*/ 7233 h 10000"/>
              <a:gd name="connsiteX21" fmla="*/ 10000 w 10000"/>
              <a:gd name="connsiteY21" fmla="*/ 6315 h 10000"/>
              <a:gd name="connsiteX22" fmla="*/ 7023 w 10000"/>
              <a:gd name="connsiteY22" fmla="*/ 4012 h 10000"/>
              <a:gd name="connsiteX23" fmla="*/ 6496 w 10000"/>
              <a:gd name="connsiteY23" fmla="*/ 2156 h 10000"/>
              <a:gd name="connsiteX24" fmla="*/ 5153 w 10000"/>
              <a:gd name="connsiteY24" fmla="*/ 1758 h 10000"/>
              <a:gd name="connsiteX25" fmla="*/ 4267 w 10000"/>
              <a:gd name="connsiteY25" fmla="*/ 191 h 10000"/>
              <a:gd name="connsiteX0" fmla="*/ 4271 w 10004"/>
              <a:gd name="connsiteY0" fmla="*/ 191 h 10000"/>
              <a:gd name="connsiteX1" fmla="*/ 3375 w 10004"/>
              <a:gd name="connsiteY1" fmla="*/ 393 h 10000"/>
              <a:gd name="connsiteX2" fmla="*/ 3158 w 10004"/>
              <a:gd name="connsiteY2" fmla="*/ 1663 h 10000"/>
              <a:gd name="connsiteX3" fmla="*/ 2198 w 10004"/>
              <a:gd name="connsiteY3" fmla="*/ 1776 h 10000"/>
              <a:gd name="connsiteX4" fmla="*/ 1568 w 10004"/>
              <a:gd name="connsiteY4" fmla="*/ 0 h 10000"/>
              <a:gd name="connsiteX5" fmla="*/ 795 w 10004"/>
              <a:gd name="connsiteY5" fmla="*/ 448 h 10000"/>
              <a:gd name="connsiteX6" fmla="*/ 27 w 10004"/>
              <a:gd name="connsiteY6" fmla="*/ 1417 h 10000"/>
              <a:gd name="connsiteX7" fmla="*/ 188 w 10004"/>
              <a:gd name="connsiteY7" fmla="*/ 353 h 10000"/>
              <a:gd name="connsiteX8" fmla="*/ 1164 w 10004"/>
              <a:gd name="connsiteY8" fmla="*/ 4950 h 10000"/>
              <a:gd name="connsiteX9" fmla="*/ 241 w 10004"/>
              <a:gd name="connsiteY9" fmla="*/ 9408 h 10000"/>
              <a:gd name="connsiteX10" fmla="*/ 1643 w 10004"/>
              <a:gd name="connsiteY10" fmla="*/ 6561 h 10000"/>
              <a:gd name="connsiteX11" fmla="*/ 2476 w 10004"/>
              <a:gd name="connsiteY11" fmla="*/ 6153 h 10000"/>
              <a:gd name="connsiteX12" fmla="*/ 3248 w 10004"/>
              <a:gd name="connsiteY12" fmla="*/ 6145 h 10000"/>
              <a:gd name="connsiteX13" fmla="*/ 4274 w 10004"/>
              <a:gd name="connsiteY13" fmla="*/ 7352 h 10000"/>
              <a:gd name="connsiteX14" fmla="*/ 5949 w 10004"/>
              <a:gd name="connsiteY14" fmla="*/ 8415 h 10000"/>
              <a:gd name="connsiteX15" fmla="*/ 5822 w 10004"/>
              <a:gd name="connsiteY15" fmla="*/ 9313 h 10000"/>
              <a:gd name="connsiteX16" fmla="*/ 7129 w 10004"/>
              <a:gd name="connsiteY16" fmla="*/ 10000 h 10000"/>
              <a:gd name="connsiteX17" fmla="*/ 8187 w 10004"/>
              <a:gd name="connsiteY17" fmla="*/ 9115 h 10000"/>
              <a:gd name="connsiteX18" fmla="*/ 8804 w 10004"/>
              <a:gd name="connsiteY18" fmla="*/ 8418 h 10000"/>
              <a:gd name="connsiteX19" fmla="*/ 8975 w 10004"/>
              <a:gd name="connsiteY19" fmla="*/ 7158 h 10000"/>
              <a:gd name="connsiteX20" fmla="*/ 9981 w 10004"/>
              <a:gd name="connsiteY20" fmla="*/ 7233 h 10000"/>
              <a:gd name="connsiteX21" fmla="*/ 10004 w 10004"/>
              <a:gd name="connsiteY21" fmla="*/ 6315 h 10000"/>
              <a:gd name="connsiteX22" fmla="*/ 7027 w 10004"/>
              <a:gd name="connsiteY22" fmla="*/ 4012 h 10000"/>
              <a:gd name="connsiteX23" fmla="*/ 6500 w 10004"/>
              <a:gd name="connsiteY23" fmla="*/ 2156 h 10000"/>
              <a:gd name="connsiteX24" fmla="*/ 5157 w 10004"/>
              <a:gd name="connsiteY24" fmla="*/ 1758 h 10000"/>
              <a:gd name="connsiteX25" fmla="*/ 4271 w 10004"/>
              <a:gd name="connsiteY25" fmla="*/ 191 h 10000"/>
              <a:gd name="connsiteX0" fmla="*/ 4271 w 10004"/>
              <a:gd name="connsiteY0" fmla="*/ 191 h 10000"/>
              <a:gd name="connsiteX1" fmla="*/ 3375 w 10004"/>
              <a:gd name="connsiteY1" fmla="*/ 393 h 10000"/>
              <a:gd name="connsiteX2" fmla="*/ 3158 w 10004"/>
              <a:gd name="connsiteY2" fmla="*/ 1663 h 10000"/>
              <a:gd name="connsiteX3" fmla="*/ 2198 w 10004"/>
              <a:gd name="connsiteY3" fmla="*/ 1776 h 10000"/>
              <a:gd name="connsiteX4" fmla="*/ 1568 w 10004"/>
              <a:gd name="connsiteY4" fmla="*/ 0 h 10000"/>
              <a:gd name="connsiteX5" fmla="*/ 795 w 10004"/>
              <a:gd name="connsiteY5" fmla="*/ 448 h 10000"/>
              <a:gd name="connsiteX6" fmla="*/ 27 w 10004"/>
              <a:gd name="connsiteY6" fmla="*/ 1417 h 10000"/>
              <a:gd name="connsiteX7" fmla="*/ 188 w 10004"/>
              <a:gd name="connsiteY7" fmla="*/ 353 h 10000"/>
              <a:gd name="connsiteX8" fmla="*/ 289 w 10004"/>
              <a:gd name="connsiteY8" fmla="*/ 2655 h 10000"/>
              <a:gd name="connsiteX9" fmla="*/ 241 w 10004"/>
              <a:gd name="connsiteY9" fmla="*/ 9408 h 10000"/>
              <a:gd name="connsiteX10" fmla="*/ 1643 w 10004"/>
              <a:gd name="connsiteY10" fmla="*/ 6561 h 10000"/>
              <a:gd name="connsiteX11" fmla="*/ 2476 w 10004"/>
              <a:gd name="connsiteY11" fmla="*/ 6153 h 10000"/>
              <a:gd name="connsiteX12" fmla="*/ 3248 w 10004"/>
              <a:gd name="connsiteY12" fmla="*/ 6145 h 10000"/>
              <a:gd name="connsiteX13" fmla="*/ 4274 w 10004"/>
              <a:gd name="connsiteY13" fmla="*/ 7352 h 10000"/>
              <a:gd name="connsiteX14" fmla="*/ 5949 w 10004"/>
              <a:gd name="connsiteY14" fmla="*/ 8415 h 10000"/>
              <a:gd name="connsiteX15" fmla="*/ 5822 w 10004"/>
              <a:gd name="connsiteY15" fmla="*/ 9313 h 10000"/>
              <a:gd name="connsiteX16" fmla="*/ 7129 w 10004"/>
              <a:gd name="connsiteY16" fmla="*/ 10000 h 10000"/>
              <a:gd name="connsiteX17" fmla="*/ 8187 w 10004"/>
              <a:gd name="connsiteY17" fmla="*/ 9115 h 10000"/>
              <a:gd name="connsiteX18" fmla="*/ 8804 w 10004"/>
              <a:gd name="connsiteY18" fmla="*/ 8418 h 10000"/>
              <a:gd name="connsiteX19" fmla="*/ 8975 w 10004"/>
              <a:gd name="connsiteY19" fmla="*/ 7158 h 10000"/>
              <a:gd name="connsiteX20" fmla="*/ 9981 w 10004"/>
              <a:gd name="connsiteY20" fmla="*/ 7233 h 10000"/>
              <a:gd name="connsiteX21" fmla="*/ 10004 w 10004"/>
              <a:gd name="connsiteY21" fmla="*/ 6315 h 10000"/>
              <a:gd name="connsiteX22" fmla="*/ 7027 w 10004"/>
              <a:gd name="connsiteY22" fmla="*/ 4012 h 10000"/>
              <a:gd name="connsiteX23" fmla="*/ 6500 w 10004"/>
              <a:gd name="connsiteY23" fmla="*/ 2156 h 10000"/>
              <a:gd name="connsiteX24" fmla="*/ 5157 w 10004"/>
              <a:gd name="connsiteY24" fmla="*/ 1758 h 10000"/>
              <a:gd name="connsiteX25" fmla="*/ 4271 w 10004"/>
              <a:gd name="connsiteY25" fmla="*/ 191 h 10000"/>
              <a:gd name="connsiteX0" fmla="*/ 4271 w 10004"/>
              <a:gd name="connsiteY0" fmla="*/ 191 h 10000"/>
              <a:gd name="connsiteX1" fmla="*/ 3375 w 10004"/>
              <a:gd name="connsiteY1" fmla="*/ 393 h 10000"/>
              <a:gd name="connsiteX2" fmla="*/ 3158 w 10004"/>
              <a:gd name="connsiteY2" fmla="*/ 1663 h 10000"/>
              <a:gd name="connsiteX3" fmla="*/ 2198 w 10004"/>
              <a:gd name="connsiteY3" fmla="*/ 1776 h 10000"/>
              <a:gd name="connsiteX4" fmla="*/ 1568 w 10004"/>
              <a:gd name="connsiteY4" fmla="*/ 0 h 10000"/>
              <a:gd name="connsiteX5" fmla="*/ 795 w 10004"/>
              <a:gd name="connsiteY5" fmla="*/ 448 h 10000"/>
              <a:gd name="connsiteX6" fmla="*/ 27 w 10004"/>
              <a:gd name="connsiteY6" fmla="*/ 1417 h 10000"/>
              <a:gd name="connsiteX7" fmla="*/ 188 w 10004"/>
              <a:gd name="connsiteY7" fmla="*/ 353 h 10000"/>
              <a:gd name="connsiteX8" fmla="*/ 289 w 10004"/>
              <a:gd name="connsiteY8" fmla="*/ 2655 h 10000"/>
              <a:gd name="connsiteX9" fmla="*/ 241 w 10004"/>
              <a:gd name="connsiteY9" fmla="*/ 9408 h 10000"/>
              <a:gd name="connsiteX10" fmla="*/ 1643 w 10004"/>
              <a:gd name="connsiteY10" fmla="*/ 6561 h 10000"/>
              <a:gd name="connsiteX11" fmla="*/ 2476 w 10004"/>
              <a:gd name="connsiteY11" fmla="*/ 6153 h 10000"/>
              <a:gd name="connsiteX12" fmla="*/ 3248 w 10004"/>
              <a:gd name="connsiteY12" fmla="*/ 6145 h 10000"/>
              <a:gd name="connsiteX13" fmla="*/ 4274 w 10004"/>
              <a:gd name="connsiteY13" fmla="*/ 7352 h 10000"/>
              <a:gd name="connsiteX14" fmla="*/ 5949 w 10004"/>
              <a:gd name="connsiteY14" fmla="*/ 8415 h 10000"/>
              <a:gd name="connsiteX15" fmla="*/ 5822 w 10004"/>
              <a:gd name="connsiteY15" fmla="*/ 9313 h 10000"/>
              <a:gd name="connsiteX16" fmla="*/ 7129 w 10004"/>
              <a:gd name="connsiteY16" fmla="*/ 10000 h 10000"/>
              <a:gd name="connsiteX17" fmla="*/ 8187 w 10004"/>
              <a:gd name="connsiteY17" fmla="*/ 9115 h 10000"/>
              <a:gd name="connsiteX18" fmla="*/ 8804 w 10004"/>
              <a:gd name="connsiteY18" fmla="*/ 8418 h 10000"/>
              <a:gd name="connsiteX19" fmla="*/ 8975 w 10004"/>
              <a:gd name="connsiteY19" fmla="*/ 7158 h 10000"/>
              <a:gd name="connsiteX20" fmla="*/ 9981 w 10004"/>
              <a:gd name="connsiteY20" fmla="*/ 7233 h 10000"/>
              <a:gd name="connsiteX21" fmla="*/ 10004 w 10004"/>
              <a:gd name="connsiteY21" fmla="*/ 6315 h 10000"/>
              <a:gd name="connsiteX22" fmla="*/ 7027 w 10004"/>
              <a:gd name="connsiteY22" fmla="*/ 4012 h 10000"/>
              <a:gd name="connsiteX23" fmla="*/ 6500 w 10004"/>
              <a:gd name="connsiteY23" fmla="*/ 2156 h 10000"/>
              <a:gd name="connsiteX24" fmla="*/ 5157 w 10004"/>
              <a:gd name="connsiteY24" fmla="*/ 1758 h 10000"/>
              <a:gd name="connsiteX25" fmla="*/ 4271 w 10004"/>
              <a:gd name="connsiteY25" fmla="*/ 191 h 10000"/>
              <a:gd name="connsiteX0" fmla="*/ 4271 w 10004"/>
              <a:gd name="connsiteY0" fmla="*/ 191 h 10000"/>
              <a:gd name="connsiteX1" fmla="*/ 3375 w 10004"/>
              <a:gd name="connsiteY1" fmla="*/ 393 h 10000"/>
              <a:gd name="connsiteX2" fmla="*/ 3158 w 10004"/>
              <a:gd name="connsiteY2" fmla="*/ 1663 h 10000"/>
              <a:gd name="connsiteX3" fmla="*/ 2198 w 10004"/>
              <a:gd name="connsiteY3" fmla="*/ 1776 h 10000"/>
              <a:gd name="connsiteX4" fmla="*/ 1568 w 10004"/>
              <a:gd name="connsiteY4" fmla="*/ 0 h 10000"/>
              <a:gd name="connsiteX5" fmla="*/ 795 w 10004"/>
              <a:gd name="connsiteY5" fmla="*/ 448 h 10000"/>
              <a:gd name="connsiteX6" fmla="*/ 27 w 10004"/>
              <a:gd name="connsiteY6" fmla="*/ 1417 h 10000"/>
              <a:gd name="connsiteX7" fmla="*/ 188 w 10004"/>
              <a:gd name="connsiteY7" fmla="*/ 353 h 10000"/>
              <a:gd name="connsiteX8" fmla="*/ 222 w 10004"/>
              <a:gd name="connsiteY8" fmla="*/ 2968 h 10000"/>
              <a:gd name="connsiteX9" fmla="*/ 241 w 10004"/>
              <a:gd name="connsiteY9" fmla="*/ 9408 h 10000"/>
              <a:gd name="connsiteX10" fmla="*/ 1643 w 10004"/>
              <a:gd name="connsiteY10" fmla="*/ 6561 h 10000"/>
              <a:gd name="connsiteX11" fmla="*/ 2476 w 10004"/>
              <a:gd name="connsiteY11" fmla="*/ 6153 h 10000"/>
              <a:gd name="connsiteX12" fmla="*/ 3248 w 10004"/>
              <a:gd name="connsiteY12" fmla="*/ 6145 h 10000"/>
              <a:gd name="connsiteX13" fmla="*/ 4274 w 10004"/>
              <a:gd name="connsiteY13" fmla="*/ 7352 h 10000"/>
              <a:gd name="connsiteX14" fmla="*/ 5949 w 10004"/>
              <a:gd name="connsiteY14" fmla="*/ 8415 h 10000"/>
              <a:gd name="connsiteX15" fmla="*/ 5822 w 10004"/>
              <a:gd name="connsiteY15" fmla="*/ 9313 h 10000"/>
              <a:gd name="connsiteX16" fmla="*/ 7129 w 10004"/>
              <a:gd name="connsiteY16" fmla="*/ 10000 h 10000"/>
              <a:gd name="connsiteX17" fmla="*/ 8187 w 10004"/>
              <a:gd name="connsiteY17" fmla="*/ 9115 h 10000"/>
              <a:gd name="connsiteX18" fmla="*/ 8804 w 10004"/>
              <a:gd name="connsiteY18" fmla="*/ 8418 h 10000"/>
              <a:gd name="connsiteX19" fmla="*/ 8975 w 10004"/>
              <a:gd name="connsiteY19" fmla="*/ 7158 h 10000"/>
              <a:gd name="connsiteX20" fmla="*/ 9981 w 10004"/>
              <a:gd name="connsiteY20" fmla="*/ 7233 h 10000"/>
              <a:gd name="connsiteX21" fmla="*/ 10004 w 10004"/>
              <a:gd name="connsiteY21" fmla="*/ 6315 h 10000"/>
              <a:gd name="connsiteX22" fmla="*/ 7027 w 10004"/>
              <a:gd name="connsiteY22" fmla="*/ 4012 h 10000"/>
              <a:gd name="connsiteX23" fmla="*/ 6500 w 10004"/>
              <a:gd name="connsiteY23" fmla="*/ 2156 h 10000"/>
              <a:gd name="connsiteX24" fmla="*/ 5157 w 10004"/>
              <a:gd name="connsiteY24" fmla="*/ 1758 h 10000"/>
              <a:gd name="connsiteX25" fmla="*/ 4271 w 10004"/>
              <a:gd name="connsiteY25" fmla="*/ 191 h 10000"/>
              <a:gd name="connsiteX0" fmla="*/ 4271 w 10004"/>
              <a:gd name="connsiteY0" fmla="*/ 191 h 10000"/>
              <a:gd name="connsiteX1" fmla="*/ 3375 w 10004"/>
              <a:gd name="connsiteY1" fmla="*/ 393 h 10000"/>
              <a:gd name="connsiteX2" fmla="*/ 3158 w 10004"/>
              <a:gd name="connsiteY2" fmla="*/ 1663 h 10000"/>
              <a:gd name="connsiteX3" fmla="*/ 2198 w 10004"/>
              <a:gd name="connsiteY3" fmla="*/ 1776 h 10000"/>
              <a:gd name="connsiteX4" fmla="*/ 1568 w 10004"/>
              <a:gd name="connsiteY4" fmla="*/ 0 h 10000"/>
              <a:gd name="connsiteX5" fmla="*/ 795 w 10004"/>
              <a:gd name="connsiteY5" fmla="*/ 448 h 10000"/>
              <a:gd name="connsiteX6" fmla="*/ 27 w 10004"/>
              <a:gd name="connsiteY6" fmla="*/ 1417 h 10000"/>
              <a:gd name="connsiteX7" fmla="*/ 188 w 10004"/>
              <a:gd name="connsiteY7" fmla="*/ 353 h 10000"/>
              <a:gd name="connsiteX8" fmla="*/ 222 w 10004"/>
              <a:gd name="connsiteY8" fmla="*/ 2968 h 10000"/>
              <a:gd name="connsiteX9" fmla="*/ 241 w 10004"/>
              <a:gd name="connsiteY9" fmla="*/ 9408 h 10000"/>
              <a:gd name="connsiteX10" fmla="*/ 1643 w 10004"/>
              <a:gd name="connsiteY10" fmla="*/ 6561 h 10000"/>
              <a:gd name="connsiteX11" fmla="*/ 2476 w 10004"/>
              <a:gd name="connsiteY11" fmla="*/ 6153 h 10000"/>
              <a:gd name="connsiteX12" fmla="*/ 3248 w 10004"/>
              <a:gd name="connsiteY12" fmla="*/ 6145 h 10000"/>
              <a:gd name="connsiteX13" fmla="*/ 4274 w 10004"/>
              <a:gd name="connsiteY13" fmla="*/ 7352 h 10000"/>
              <a:gd name="connsiteX14" fmla="*/ 5949 w 10004"/>
              <a:gd name="connsiteY14" fmla="*/ 8415 h 10000"/>
              <a:gd name="connsiteX15" fmla="*/ 5822 w 10004"/>
              <a:gd name="connsiteY15" fmla="*/ 9313 h 10000"/>
              <a:gd name="connsiteX16" fmla="*/ 7129 w 10004"/>
              <a:gd name="connsiteY16" fmla="*/ 10000 h 10000"/>
              <a:gd name="connsiteX17" fmla="*/ 8187 w 10004"/>
              <a:gd name="connsiteY17" fmla="*/ 9115 h 10000"/>
              <a:gd name="connsiteX18" fmla="*/ 8804 w 10004"/>
              <a:gd name="connsiteY18" fmla="*/ 8418 h 10000"/>
              <a:gd name="connsiteX19" fmla="*/ 8975 w 10004"/>
              <a:gd name="connsiteY19" fmla="*/ 7158 h 10000"/>
              <a:gd name="connsiteX20" fmla="*/ 9981 w 10004"/>
              <a:gd name="connsiteY20" fmla="*/ 7233 h 10000"/>
              <a:gd name="connsiteX21" fmla="*/ 10004 w 10004"/>
              <a:gd name="connsiteY21" fmla="*/ 6315 h 10000"/>
              <a:gd name="connsiteX22" fmla="*/ 7027 w 10004"/>
              <a:gd name="connsiteY22" fmla="*/ 4012 h 10000"/>
              <a:gd name="connsiteX23" fmla="*/ 6500 w 10004"/>
              <a:gd name="connsiteY23" fmla="*/ 2156 h 10000"/>
              <a:gd name="connsiteX24" fmla="*/ 5157 w 10004"/>
              <a:gd name="connsiteY24" fmla="*/ 1758 h 10000"/>
              <a:gd name="connsiteX25" fmla="*/ 4271 w 10004"/>
              <a:gd name="connsiteY25" fmla="*/ 191 h 10000"/>
              <a:gd name="connsiteX0" fmla="*/ 4271 w 10004"/>
              <a:gd name="connsiteY0" fmla="*/ 191 h 10000"/>
              <a:gd name="connsiteX1" fmla="*/ 3375 w 10004"/>
              <a:gd name="connsiteY1" fmla="*/ 393 h 10000"/>
              <a:gd name="connsiteX2" fmla="*/ 3158 w 10004"/>
              <a:gd name="connsiteY2" fmla="*/ 1663 h 10000"/>
              <a:gd name="connsiteX3" fmla="*/ 2198 w 10004"/>
              <a:gd name="connsiteY3" fmla="*/ 1776 h 10000"/>
              <a:gd name="connsiteX4" fmla="*/ 1568 w 10004"/>
              <a:gd name="connsiteY4" fmla="*/ 0 h 10000"/>
              <a:gd name="connsiteX5" fmla="*/ 795 w 10004"/>
              <a:gd name="connsiteY5" fmla="*/ 448 h 10000"/>
              <a:gd name="connsiteX6" fmla="*/ 27 w 10004"/>
              <a:gd name="connsiteY6" fmla="*/ 1417 h 10000"/>
              <a:gd name="connsiteX7" fmla="*/ 188 w 10004"/>
              <a:gd name="connsiteY7" fmla="*/ 353 h 10000"/>
              <a:gd name="connsiteX8" fmla="*/ 222 w 10004"/>
              <a:gd name="connsiteY8" fmla="*/ 2968 h 10000"/>
              <a:gd name="connsiteX9" fmla="*/ 241 w 10004"/>
              <a:gd name="connsiteY9" fmla="*/ 9408 h 10000"/>
              <a:gd name="connsiteX10" fmla="*/ 1643 w 10004"/>
              <a:gd name="connsiteY10" fmla="*/ 6561 h 10000"/>
              <a:gd name="connsiteX11" fmla="*/ 2476 w 10004"/>
              <a:gd name="connsiteY11" fmla="*/ 6153 h 10000"/>
              <a:gd name="connsiteX12" fmla="*/ 3248 w 10004"/>
              <a:gd name="connsiteY12" fmla="*/ 6145 h 10000"/>
              <a:gd name="connsiteX13" fmla="*/ 4274 w 10004"/>
              <a:gd name="connsiteY13" fmla="*/ 7352 h 10000"/>
              <a:gd name="connsiteX14" fmla="*/ 5949 w 10004"/>
              <a:gd name="connsiteY14" fmla="*/ 8415 h 10000"/>
              <a:gd name="connsiteX15" fmla="*/ 5822 w 10004"/>
              <a:gd name="connsiteY15" fmla="*/ 9313 h 10000"/>
              <a:gd name="connsiteX16" fmla="*/ 7129 w 10004"/>
              <a:gd name="connsiteY16" fmla="*/ 10000 h 10000"/>
              <a:gd name="connsiteX17" fmla="*/ 8187 w 10004"/>
              <a:gd name="connsiteY17" fmla="*/ 9115 h 10000"/>
              <a:gd name="connsiteX18" fmla="*/ 8804 w 10004"/>
              <a:gd name="connsiteY18" fmla="*/ 8418 h 10000"/>
              <a:gd name="connsiteX19" fmla="*/ 8975 w 10004"/>
              <a:gd name="connsiteY19" fmla="*/ 7158 h 10000"/>
              <a:gd name="connsiteX20" fmla="*/ 9981 w 10004"/>
              <a:gd name="connsiteY20" fmla="*/ 7233 h 10000"/>
              <a:gd name="connsiteX21" fmla="*/ 10004 w 10004"/>
              <a:gd name="connsiteY21" fmla="*/ 6315 h 10000"/>
              <a:gd name="connsiteX22" fmla="*/ 7027 w 10004"/>
              <a:gd name="connsiteY22" fmla="*/ 4012 h 10000"/>
              <a:gd name="connsiteX23" fmla="*/ 6500 w 10004"/>
              <a:gd name="connsiteY23" fmla="*/ 2156 h 10000"/>
              <a:gd name="connsiteX24" fmla="*/ 5157 w 10004"/>
              <a:gd name="connsiteY24" fmla="*/ 1758 h 10000"/>
              <a:gd name="connsiteX25" fmla="*/ 4271 w 10004"/>
              <a:gd name="connsiteY25" fmla="*/ 191 h 10000"/>
              <a:gd name="connsiteX0" fmla="*/ 4271 w 10004"/>
              <a:gd name="connsiteY0" fmla="*/ 191 h 10000"/>
              <a:gd name="connsiteX1" fmla="*/ 3375 w 10004"/>
              <a:gd name="connsiteY1" fmla="*/ 393 h 10000"/>
              <a:gd name="connsiteX2" fmla="*/ 3158 w 10004"/>
              <a:gd name="connsiteY2" fmla="*/ 1663 h 10000"/>
              <a:gd name="connsiteX3" fmla="*/ 2198 w 10004"/>
              <a:gd name="connsiteY3" fmla="*/ 1776 h 10000"/>
              <a:gd name="connsiteX4" fmla="*/ 1568 w 10004"/>
              <a:gd name="connsiteY4" fmla="*/ 0 h 10000"/>
              <a:gd name="connsiteX5" fmla="*/ 795 w 10004"/>
              <a:gd name="connsiteY5" fmla="*/ 448 h 10000"/>
              <a:gd name="connsiteX6" fmla="*/ 27 w 10004"/>
              <a:gd name="connsiteY6" fmla="*/ 1417 h 10000"/>
              <a:gd name="connsiteX7" fmla="*/ 188 w 10004"/>
              <a:gd name="connsiteY7" fmla="*/ 353 h 10000"/>
              <a:gd name="connsiteX8" fmla="*/ 289 w 10004"/>
              <a:gd name="connsiteY8" fmla="*/ 2968 h 10000"/>
              <a:gd name="connsiteX9" fmla="*/ 241 w 10004"/>
              <a:gd name="connsiteY9" fmla="*/ 9408 h 10000"/>
              <a:gd name="connsiteX10" fmla="*/ 1643 w 10004"/>
              <a:gd name="connsiteY10" fmla="*/ 6561 h 10000"/>
              <a:gd name="connsiteX11" fmla="*/ 2476 w 10004"/>
              <a:gd name="connsiteY11" fmla="*/ 6153 h 10000"/>
              <a:gd name="connsiteX12" fmla="*/ 3248 w 10004"/>
              <a:gd name="connsiteY12" fmla="*/ 6145 h 10000"/>
              <a:gd name="connsiteX13" fmla="*/ 4274 w 10004"/>
              <a:gd name="connsiteY13" fmla="*/ 7352 h 10000"/>
              <a:gd name="connsiteX14" fmla="*/ 5949 w 10004"/>
              <a:gd name="connsiteY14" fmla="*/ 8415 h 10000"/>
              <a:gd name="connsiteX15" fmla="*/ 5822 w 10004"/>
              <a:gd name="connsiteY15" fmla="*/ 9313 h 10000"/>
              <a:gd name="connsiteX16" fmla="*/ 7129 w 10004"/>
              <a:gd name="connsiteY16" fmla="*/ 10000 h 10000"/>
              <a:gd name="connsiteX17" fmla="*/ 8187 w 10004"/>
              <a:gd name="connsiteY17" fmla="*/ 9115 h 10000"/>
              <a:gd name="connsiteX18" fmla="*/ 8804 w 10004"/>
              <a:gd name="connsiteY18" fmla="*/ 8418 h 10000"/>
              <a:gd name="connsiteX19" fmla="*/ 8975 w 10004"/>
              <a:gd name="connsiteY19" fmla="*/ 7158 h 10000"/>
              <a:gd name="connsiteX20" fmla="*/ 9981 w 10004"/>
              <a:gd name="connsiteY20" fmla="*/ 7233 h 10000"/>
              <a:gd name="connsiteX21" fmla="*/ 10004 w 10004"/>
              <a:gd name="connsiteY21" fmla="*/ 6315 h 10000"/>
              <a:gd name="connsiteX22" fmla="*/ 7027 w 10004"/>
              <a:gd name="connsiteY22" fmla="*/ 4012 h 10000"/>
              <a:gd name="connsiteX23" fmla="*/ 6500 w 10004"/>
              <a:gd name="connsiteY23" fmla="*/ 2156 h 10000"/>
              <a:gd name="connsiteX24" fmla="*/ 5157 w 10004"/>
              <a:gd name="connsiteY24" fmla="*/ 1758 h 10000"/>
              <a:gd name="connsiteX25" fmla="*/ 4271 w 10004"/>
              <a:gd name="connsiteY25" fmla="*/ 191 h 10000"/>
              <a:gd name="connsiteX0" fmla="*/ 4271 w 10004"/>
              <a:gd name="connsiteY0" fmla="*/ 191 h 10000"/>
              <a:gd name="connsiteX1" fmla="*/ 3375 w 10004"/>
              <a:gd name="connsiteY1" fmla="*/ 393 h 10000"/>
              <a:gd name="connsiteX2" fmla="*/ 3158 w 10004"/>
              <a:gd name="connsiteY2" fmla="*/ 1663 h 10000"/>
              <a:gd name="connsiteX3" fmla="*/ 2198 w 10004"/>
              <a:gd name="connsiteY3" fmla="*/ 1776 h 10000"/>
              <a:gd name="connsiteX4" fmla="*/ 1568 w 10004"/>
              <a:gd name="connsiteY4" fmla="*/ 0 h 10000"/>
              <a:gd name="connsiteX5" fmla="*/ 795 w 10004"/>
              <a:gd name="connsiteY5" fmla="*/ 448 h 10000"/>
              <a:gd name="connsiteX6" fmla="*/ 27 w 10004"/>
              <a:gd name="connsiteY6" fmla="*/ 1417 h 10000"/>
              <a:gd name="connsiteX7" fmla="*/ 188 w 10004"/>
              <a:gd name="connsiteY7" fmla="*/ 353 h 10000"/>
              <a:gd name="connsiteX8" fmla="*/ 289 w 10004"/>
              <a:gd name="connsiteY8" fmla="*/ 2968 h 10000"/>
              <a:gd name="connsiteX9" fmla="*/ 241 w 10004"/>
              <a:gd name="connsiteY9" fmla="*/ 9408 h 10000"/>
              <a:gd name="connsiteX10" fmla="*/ 1643 w 10004"/>
              <a:gd name="connsiteY10" fmla="*/ 6561 h 10000"/>
              <a:gd name="connsiteX11" fmla="*/ 2476 w 10004"/>
              <a:gd name="connsiteY11" fmla="*/ 6153 h 10000"/>
              <a:gd name="connsiteX12" fmla="*/ 3248 w 10004"/>
              <a:gd name="connsiteY12" fmla="*/ 6145 h 10000"/>
              <a:gd name="connsiteX13" fmla="*/ 4274 w 10004"/>
              <a:gd name="connsiteY13" fmla="*/ 7352 h 10000"/>
              <a:gd name="connsiteX14" fmla="*/ 5949 w 10004"/>
              <a:gd name="connsiteY14" fmla="*/ 8415 h 10000"/>
              <a:gd name="connsiteX15" fmla="*/ 5822 w 10004"/>
              <a:gd name="connsiteY15" fmla="*/ 9313 h 10000"/>
              <a:gd name="connsiteX16" fmla="*/ 7129 w 10004"/>
              <a:gd name="connsiteY16" fmla="*/ 10000 h 10000"/>
              <a:gd name="connsiteX17" fmla="*/ 8187 w 10004"/>
              <a:gd name="connsiteY17" fmla="*/ 9115 h 10000"/>
              <a:gd name="connsiteX18" fmla="*/ 8804 w 10004"/>
              <a:gd name="connsiteY18" fmla="*/ 8418 h 10000"/>
              <a:gd name="connsiteX19" fmla="*/ 8975 w 10004"/>
              <a:gd name="connsiteY19" fmla="*/ 7158 h 10000"/>
              <a:gd name="connsiteX20" fmla="*/ 9981 w 10004"/>
              <a:gd name="connsiteY20" fmla="*/ 7233 h 10000"/>
              <a:gd name="connsiteX21" fmla="*/ 10004 w 10004"/>
              <a:gd name="connsiteY21" fmla="*/ 6315 h 10000"/>
              <a:gd name="connsiteX22" fmla="*/ 7027 w 10004"/>
              <a:gd name="connsiteY22" fmla="*/ 4012 h 10000"/>
              <a:gd name="connsiteX23" fmla="*/ 6500 w 10004"/>
              <a:gd name="connsiteY23" fmla="*/ 2156 h 10000"/>
              <a:gd name="connsiteX24" fmla="*/ 5157 w 10004"/>
              <a:gd name="connsiteY24" fmla="*/ 1758 h 10000"/>
              <a:gd name="connsiteX25" fmla="*/ 4271 w 10004"/>
              <a:gd name="connsiteY25" fmla="*/ 191 h 10000"/>
              <a:gd name="connsiteX0" fmla="*/ 4271 w 10004"/>
              <a:gd name="connsiteY0" fmla="*/ 191 h 10015"/>
              <a:gd name="connsiteX1" fmla="*/ 3375 w 10004"/>
              <a:gd name="connsiteY1" fmla="*/ 393 h 10015"/>
              <a:gd name="connsiteX2" fmla="*/ 3158 w 10004"/>
              <a:gd name="connsiteY2" fmla="*/ 1663 h 10015"/>
              <a:gd name="connsiteX3" fmla="*/ 2198 w 10004"/>
              <a:gd name="connsiteY3" fmla="*/ 1776 h 10015"/>
              <a:gd name="connsiteX4" fmla="*/ 1568 w 10004"/>
              <a:gd name="connsiteY4" fmla="*/ 0 h 10015"/>
              <a:gd name="connsiteX5" fmla="*/ 795 w 10004"/>
              <a:gd name="connsiteY5" fmla="*/ 448 h 10015"/>
              <a:gd name="connsiteX6" fmla="*/ 27 w 10004"/>
              <a:gd name="connsiteY6" fmla="*/ 1417 h 10015"/>
              <a:gd name="connsiteX7" fmla="*/ 188 w 10004"/>
              <a:gd name="connsiteY7" fmla="*/ 353 h 10015"/>
              <a:gd name="connsiteX8" fmla="*/ 289 w 10004"/>
              <a:gd name="connsiteY8" fmla="*/ 2968 h 10015"/>
              <a:gd name="connsiteX9" fmla="*/ 241 w 10004"/>
              <a:gd name="connsiteY9" fmla="*/ 9408 h 10015"/>
              <a:gd name="connsiteX10" fmla="*/ 835 w 10004"/>
              <a:gd name="connsiteY10" fmla="*/ 9378 h 10015"/>
              <a:gd name="connsiteX11" fmla="*/ 2476 w 10004"/>
              <a:gd name="connsiteY11" fmla="*/ 6153 h 10015"/>
              <a:gd name="connsiteX12" fmla="*/ 3248 w 10004"/>
              <a:gd name="connsiteY12" fmla="*/ 6145 h 10015"/>
              <a:gd name="connsiteX13" fmla="*/ 4274 w 10004"/>
              <a:gd name="connsiteY13" fmla="*/ 7352 h 10015"/>
              <a:gd name="connsiteX14" fmla="*/ 5949 w 10004"/>
              <a:gd name="connsiteY14" fmla="*/ 8415 h 10015"/>
              <a:gd name="connsiteX15" fmla="*/ 5822 w 10004"/>
              <a:gd name="connsiteY15" fmla="*/ 9313 h 10015"/>
              <a:gd name="connsiteX16" fmla="*/ 7129 w 10004"/>
              <a:gd name="connsiteY16" fmla="*/ 10000 h 10015"/>
              <a:gd name="connsiteX17" fmla="*/ 8187 w 10004"/>
              <a:gd name="connsiteY17" fmla="*/ 9115 h 10015"/>
              <a:gd name="connsiteX18" fmla="*/ 8804 w 10004"/>
              <a:gd name="connsiteY18" fmla="*/ 8418 h 10015"/>
              <a:gd name="connsiteX19" fmla="*/ 8975 w 10004"/>
              <a:gd name="connsiteY19" fmla="*/ 7158 h 10015"/>
              <a:gd name="connsiteX20" fmla="*/ 9981 w 10004"/>
              <a:gd name="connsiteY20" fmla="*/ 7233 h 10015"/>
              <a:gd name="connsiteX21" fmla="*/ 10004 w 10004"/>
              <a:gd name="connsiteY21" fmla="*/ 6315 h 10015"/>
              <a:gd name="connsiteX22" fmla="*/ 7027 w 10004"/>
              <a:gd name="connsiteY22" fmla="*/ 4012 h 10015"/>
              <a:gd name="connsiteX23" fmla="*/ 6500 w 10004"/>
              <a:gd name="connsiteY23" fmla="*/ 2156 h 10015"/>
              <a:gd name="connsiteX24" fmla="*/ 5157 w 10004"/>
              <a:gd name="connsiteY24" fmla="*/ 1758 h 10015"/>
              <a:gd name="connsiteX25" fmla="*/ 4271 w 10004"/>
              <a:gd name="connsiteY25" fmla="*/ 191 h 10015"/>
              <a:gd name="connsiteX0" fmla="*/ 4271 w 10004"/>
              <a:gd name="connsiteY0" fmla="*/ 191 h 10000"/>
              <a:gd name="connsiteX1" fmla="*/ 3375 w 10004"/>
              <a:gd name="connsiteY1" fmla="*/ 393 h 10000"/>
              <a:gd name="connsiteX2" fmla="*/ 3158 w 10004"/>
              <a:gd name="connsiteY2" fmla="*/ 1663 h 10000"/>
              <a:gd name="connsiteX3" fmla="*/ 2198 w 10004"/>
              <a:gd name="connsiteY3" fmla="*/ 1776 h 10000"/>
              <a:gd name="connsiteX4" fmla="*/ 1568 w 10004"/>
              <a:gd name="connsiteY4" fmla="*/ 0 h 10000"/>
              <a:gd name="connsiteX5" fmla="*/ 795 w 10004"/>
              <a:gd name="connsiteY5" fmla="*/ 448 h 10000"/>
              <a:gd name="connsiteX6" fmla="*/ 27 w 10004"/>
              <a:gd name="connsiteY6" fmla="*/ 1417 h 10000"/>
              <a:gd name="connsiteX7" fmla="*/ 188 w 10004"/>
              <a:gd name="connsiteY7" fmla="*/ 353 h 10000"/>
              <a:gd name="connsiteX8" fmla="*/ 289 w 10004"/>
              <a:gd name="connsiteY8" fmla="*/ 2968 h 10000"/>
              <a:gd name="connsiteX9" fmla="*/ 241 w 10004"/>
              <a:gd name="connsiteY9" fmla="*/ 9408 h 10000"/>
              <a:gd name="connsiteX10" fmla="*/ 835 w 10004"/>
              <a:gd name="connsiteY10" fmla="*/ 9378 h 10000"/>
              <a:gd name="connsiteX11" fmla="*/ 928 w 10004"/>
              <a:gd name="connsiteY11" fmla="*/ 8240 h 10000"/>
              <a:gd name="connsiteX12" fmla="*/ 3248 w 10004"/>
              <a:gd name="connsiteY12" fmla="*/ 6145 h 10000"/>
              <a:gd name="connsiteX13" fmla="*/ 4274 w 10004"/>
              <a:gd name="connsiteY13" fmla="*/ 7352 h 10000"/>
              <a:gd name="connsiteX14" fmla="*/ 5949 w 10004"/>
              <a:gd name="connsiteY14" fmla="*/ 8415 h 10000"/>
              <a:gd name="connsiteX15" fmla="*/ 5822 w 10004"/>
              <a:gd name="connsiteY15" fmla="*/ 9313 h 10000"/>
              <a:gd name="connsiteX16" fmla="*/ 7129 w 10004"/>
              <a:gd name="connsiteY16" fmla="*/ 10000 h 10000"/>
              <a:gd name="connsiteX17" fmla="*/ 8187 w 10004"/>
              <a:gd name="connsiteY17" fmla="*/ 9115 h 10000"/>
              <a:gd name="connsiteX18" fmla="*/ 8804 w 10004"/>
              <a:gd name="connsiteY18" fmla="*/ 8418 h 10000"/>
              <a:gd name="connsiteX19" fmla="*/ 8975 w 10004"/>
              <a:gd name="connsiteY19" fmla="*/ 7158 h 10000"/>
              <a:gd name="connsiteX20" fmla="*/ 9981 w 10004"/>
              <a:gd name="connsiteY20" fmla="*/ 7233 h 10000"/>
              <a:gd name="connsiteX21" fmla="*/ 10004 w 10004"/>
              <a:gd name="connsiteY21" fmla="*/ 6315 h 10000"/>
              <a:gd name="connsiteX22" fmla="*/ 7027 w 10004"/>
              <a:gd name="connsiteY22" fmla="*/ 4012 h 10000"/>
              <a:gd name="connsiteX23" fmla="*/ 6500 w 10004"/>
              <a:gd name="connsiteY23" fmla="*/ 2156 h 10000"/>
              <a:gd name="connsiteX24" fmla="*/ 5157 w 10004"/>
              <a:gd name="connsiteY24" fmla="*/ 1758 h 10000"/>
              <a:gd name="connsiteX25" fmla="*/ 4271 w 10004"/>
              <a:gd name="connsiteY25" fmla="*/ 191 h 10000"/>
              <a:gd name="connsiteX0" fmla="*/ 4271 w 10004"/>
              <a:gd name="connsiteY0" fmla="*/ 191 h 10000"/>
              <a:gd name="connsiteX1" fmla="*/ 3375 w 10004"/>
              <a:gd name="connsiteY1" fmla="*/ 393 h 10000"/>
              <a:gd name="connsiteX2" fmla="*/ 3158 w 10004"/>
              <a:gd name="connsiteY2" fmla="*/ 1663 h 10000"/>
              <a:gd name="connsiteX3" fmla="*/ 2198 w 10004"/>
              <a:gd name="connsiteY3" fmla="*/ 1776 h 10000"/>
              <a:gd name="connsiteX4" fmla="*/ 1568 w 10004"/>
              <a:gd name="connsiteY4" fmla="*/ 0 h 10000"/>
              <a:gd name="connsiteX5" fmla="*/ 795 w 10004"/>
              <a:gd name="connsiteY5" fmla="*/ 448 h 10000"/>
              <a:gd name="connsiteX6" fmla="*/ 27 w 10004"/>
              <a:gd name="connsiteY6" fmla="*/ 1417 h 10000"/>
              <a:gd name="connsiteX7" fmla="*/ 188 w 10004"/>
              <a:gd name="connsiteY7" fmla="*/ 353 h 10000"/>
              <a:gd name="connsiteX8" fmla="*/ 289 w 10004"/>
              <a:gd name="connsiteY8" fmla="*/ 2968 h 10000"/>
              <a:gd name="connsiteX9" fmla="*/ 241 w 10004"/>
              <a:gd name="connsiteY9" fmla="*/ 9408 h 10000"/>
              <a:gd name="connsiteX10" fmla="*/ 835 w 10004"/>
              <a:gd name="connsiteY10" fmla="*/ 9378 h 10000"/>
              <a:gd name="connsiteX11" fmla="*/ 928 w 10004"/>
              <a:gd name="connsiteY11" fmla="*/ 8240 h 10000"/>
              <a:gd name="connsiteX12" fmla="*/ 1700 w 10004"/>
              <a:gd name="connsiteY12" fmla="*/ 7710 h 10000"/>
              <a:gd name="connsiteX13" fmla="*/ 4274 w 10004"/>
              <a:gd name="connsiteY13" fmla="*/ 7352 h 10000"/>
              <a:gd name="connsiteX14" fmla="*/ 5949 w 10004"/>
              <a:gd name="connsiteY14" fmla="*/ 8415 h 10000"/>
              <a:gd name="connsiteX15" fmla="*/ 5822 w 10004"/>
              <a:gd name="connsiteY15" fmla="*/ 9313 h 10000"/>
              <a:gd name="connsiteX16" fmla="*/ 7129 w 10004"/>
              <a:gd name="connsiteY16" fmla="*/ 10000 h 10000"/>
              <a:gd name="connsiteX17" fmla="*/ 8187 w 10004"/>
              <a:gd name="connsiteY17" fmla="*/ 9115 h 10000"/>
              <a:gd name="connsiteX18" fmla="*/ 8804 w 10004"/>
              <a:gd name="connsiteY18" fmla="*/ 8418 h 10000"/>
              <a:gd name="connsiteX19" fmla="*/ 8975 w 10004"/>
              <a:gd name="connsiteY19" fmla="*/ 7158 h 10000"/>
              <a:gd name="connsiteX20" fmla="*/ 9981 w 10004"/>
              <a:gd name="connsiteY20" fmla="*/ 7233 h 10000"/>
              <a:gd name="connsiteX21" fmla="*/ 10004 w 10004"/>
              <a:gd name="connsiteY21" fmla="*/ 6315 h 10000"/>
              <a:gd name="connsiteX22" fmla="*/ 7027 w 10004"/>
              <a:gd name="connsiteY22" fmla="*/ 4012 h 10000"/>
              <a:gd name="connsiteX23" fmla="*/ 6500 w 10004"/>
              <a:gd name="connsiteY23" fmla="*/ 2156 h 10000"/>
              <a:gd name="connsiteX24" fmla="*/ 5157 w 10004"/>
              <a:gd name="connsiteY24" fmla="*/ 1758 h 10000"/>
              <a:gd name="connsiteX25" fmla="*/ 4271 w 10004"/>
              <a:gd name="connsiteY25" fmla="*/ 191 h 10000"/>
              <a:gd name="connsiteX0" fmla="*/ 4271 w 10004"/>
              <a:gd name="connsiteY0" fmla="*/ 191 h 10000"/>
              <a:gd name="connsiteX1" fmla="*/ 3375 w 10004"/>
              <a:gd name="connsiteY1" fmla="*/ 393 h 10000"/>
              <a:gd name="connsiteX2" fmla="*/ 3158 w 10004"/>
              <a:gd name="connsiteY2" fmla="*/ 1663 h 10000"/>
              <a:gd name="connsiteX3" fmla="*/ 2198 w 10004"/>
              <a:gd name="connsiteY3" fmla="*/ 1776 h 10000"/>
              <a:gd name="connsiteX4" fmla="*/ 1568 w 10004"/>
              <a:gd name="connsiteY4" fmla="*/ 0 h 10000"/>
              <a:gd name="connsiteX5" fmla="*/ 795 w 10004"/>
              <a:gd name="connsiteY5" fmla="*/ 448 h 10000"/>
              <a:gd name="connsiteX6" fmla="*/ 27 w 10004"/>
              <a:gd name="connsiteY6" fmla="*/ 1417 h 10000"/>
              <a:gd name="connsiteX7" fmla="*/ 188 w 10004"/>
              <a:gd name="connsiteY7" fmla="*/ 353 h 10000"/>
              <a:gd name="connsiteX8" fmla="*/ 289 w 10004"/>
              <a:gd name="connsiteY8" fmla="*/ 2968 h 10000"/>
              <a:gd name="connsiteX9" fmla="*/ 241 w 10004"/>
              <a:gd name="connsiteY9" fmla="*/ 9408 h 10000"/>
              <a:gd name="connsiteX10" fmla="*/ 835 w 10004"/>
              <a:gd name="connsiteY10" fmla="*/ 9378 h 10000"/>
              <a:gd name="connsiteX11" fmla="*/ 928 w 10004"/>
              <a:gd name="connsiteY11" fmla="*/ 8240 h 10000"/>
              <a:gd name="connsiteX12" fmla="*/ 1700 w 10004"/>
              <a:gd name="connsiteY12" fmla="*/ 7710 h 10000"/>
              <a:gd name="connsiteX13" fmla="*/ 2591 w 10004"/>
              <a:gd name="connsiteY13" fmla="*/ 9126 h 10000"/>
              <a:gd name="connsiteX14" fmla="*/ 5949 w 10004"/>
              <a:gd name="connsiteY14" fmla="*/ 8415 h 10000"/>
              <a:gd name="connsiteX15" fmla="*/ 5822 w 10004"/>
              <a:gd name="connsiteY15" fmla="*/ 9313 h 10000"/>
              <a:gd name="connsiteX16" fmla="*/ 7129 w 10004"/>
              <a:gd name="connsiteY16" fmla="*/ 10000 h 10000"/>
              <a:gd name="connsiteX17" fmla="*/ 8187 w 10004"/>
              <a:gd name="connsiteY17" fmla="*/ 9115 h 10000"/>
              <a:gd name="connsiteX18" fmla="*/ 8804 w 10004"/>
              <a:gd name="connsiteY18" fmla="*/ 8418 h 10000"/>
              <a:gd name="connsiteX19" fmla="*/ 8975 w 10004"/>
              <a:gd name="connsiteY19" fmla="*/ 7158 h 10000"/>
              <a:gd name="connsiteX20" fmla="*/ 9981 w 10004"/>
              <a:gd name="connsiteY20" fmla="*/ 7233 h 10000"/>
              <a:gd name="connsiteX21" fmla="*/ 10004 w 10004"/>
              <a:gd name="connsiteY21" fmla="*/ 6315 h 10000"/>
              <a:gd name="connsiteX22" fmla="*/ 7027 w 10004"/>
              <a:gd name="connsiteY22" fmla="*/ 4012 h 10000"/>
              <a:gd name="connsiteX23" fmla="*/ 6500 w 10004"/>
              <a:gd name="connsiteY23" fmla="*/ 2156 h 10000"/>
              <a:gd name="connsiteX24" fmla="*/ 5157 w 10004"/>
              <a:gd name="connsiteY24" fmla="*/ 1758 h 10000"/>
              <a:gd name="connsiteX25" fmla="*/ 4271 w 10004"/>
              <a:gd name="connsiteY25" fmla="*/ 191 h 10000"/>
              <a:gd name="connsiteX0" fmla="*/ 4271 w 10004"/>
              <a:gd name="connsiteY0" fmla="*/ 191 h 10000"/>
              <a:gd name="connsiteX1" fmla="*/ 3375 w 10004"/>
              <a:gd name="connsiteY1" fmla="*/ 393 h 10000"/>
              <a:gd name="connsiteX2" fmla="*/ 3158 w 10004"/>
              <a:gd name="connsiteY2" fmla="*/ 1663 h 10000"/>
              <a:gd name="connsiteX3" fmla="*/ 2198 w 10004"/>
              <a:gd name="connsiteY3" fmla="*/ 1776 h 10000"/>
              <a:gd name="connsiteX4" fmla="*/ 1568 w 10004"/>
              <a:gd name="connsiteY4" fmla="*/ 0 h 10000"/>
              <a:gd name="connsiteX5" fmla="*/ 795 w 10004"/>
              <a:gd name="connsiteY5" fmla="*/ 448 h 10000"/>
              <a:gd name="connsiteX6" fmla="*/ 27 w 10004"/>
              <a:gd name="connsiteY6" fmla="*/ 1417 h 10000"/>
              <a:gd name="connsiteX7" fmla="*/ 188 w 10004"/>
              <a:gd name="connsiteY7" fmla="*/ 353 h 10000"/>
              <a:gd name="connsiteX8" fmla="*/ 289 w 10004"/>
              <a:gd name="connsiteY8" fmla="*/ 2968 h 10000"/>
              <a:gd name="connsiteX9" fmla="*/ 241 w 10004"/>
              <a:gd name="connsiteY9" fmla="*/ 9408 h 10000"/>
              <a:gd name="connsiteX10" fmla="*/ 835 w 10004"/>
              <a:gd name="connsiteY10" fmla="*/ 9378 h 10000"/>
              <a:gd name="connsiteX11" fmla="*/ 928 w 10004"/>
              <a:gd name="connsiteY11" fmla="*/ 8240 h 10000"/>
              <a:gd name="connsiteX12" fmla="*/ 1700 w 10004"/>
              <a:gd name="connsiteY12" fmla="*/ 7710 h 10000"/>
              <a:gd name="connsiteX13" fmla="*/ 2591 w 10004"/>
              <a:gd name="connsiteY13" fmla="*/ 9126 h 10000"/>
              <a:gd name="connsiteX14" fmla="*/ 5949 w 10004"/>
              <a:gd name="connsiteY14" fmla="*/ 8415 h 10000"/>
              <a:gd name="connsiteX15" fmla="*/ 5822 w 10004"/>
              <a:gd name="connsiteY15" fmla="*/ 9313 h 10000"/>
              <a:gd name="connsiteX16" fmla="*/ 7129 w 10004"/>
              <a:gd name="connsiteY16" fmla="*/ 10000 h 10000"/>
              <a:gd name="connsiteX17" fmla="*/ 8187 w 10004"/>
              <a:gd name="connsiteY17" fmla="*/ 9115 h 10000"/>
              <a:gd name="connsiteX18" fmla="*/ 8804 w 10004"/>
              <a:gd name="connsiteY18" fmla="*/ 8418 h 10000"/>
              <a:gd name="connsiteX19" fmla="*/ 8975 w 10004"/>
              <a:gd name="connsiteY19" fmla="*/ 7158 h 10000"/>
              <a:gd name="connsiteX20" fmla="*/ 9981 w 10004"/>
              <a:gd name="connsiteY20" fmla="*/ 7233 h 10000"/>
              <a:gd name="connsiteX21" fmla="*/ 10004 w 10004"/>
              <a:gd name="connsiteY21" fmla="*/ 6315 h 10000"/>
              <a:gd name="connsiteX22" fmla="*/ 7027 w 10004"/>
              <a:gd name="connsiteY22" fmla="*/ 4012 h 10000"/>
              <a:gd name="connsiteX23" fmla="*/ 6500 w 10004"/>
              <a:gd name="connsiteY23" fmla="*/ 2156 h 10000"/>
              <a:gd name="connsiteX24" fmla="*/ 5157 w 10004"/>
              <a:gd name="connsiteY24" fmla="*/ 1758 h 10000"/>
              <a:gd name="connsiteX25" fmla="*/ 4271 w 10004"/>
              <a:gd name="connsiteY25" fmla="*/ 191 h 10000"/>
              <a:gd name="connsiteX0" fmla="*/ 4271 w 10004"/>
              <a:gd name="connsiteY0" fmla="*/ 191 h 10000"/>
              <a:gd name="connsiteX1" fmla="*/ 3375 w 10004"/>
              <a:gd name="connsiteY1" fmla="*/ 393 h 10000"/>
              <a:gd name="connsiteX2" fmla="*/ 3158 w 10004"/>
              <a:gd name="connsiteY2" fmla="*/ 1663 h 10000"/>
              <a:gd name="connsiteX3" fmla="*/ 2198 w 10004"/>
              <a:gd name="connsiteY3" fmla="*/ 1776 h 10000"/>
              <a:gd name="connsiteX4" fmla="*/ 1568 w 10004"/>
              <a:gd name="connsiteY4" fmla="*/ 0 h 10000"/>
              <a:gd name="connsiteX5" fmla="*/ 795 w 10004"/>
              <a:gd name="connsiteY5" fmla="*/ 448 h 10000"/>
              <a:gd name="connsiteX6" fmla="*/ 27 w 10004"/>
              <a:gd name="connsiteY6" fmla="*/ 1417 h 10000"/>
              <a:gd name="connsiteX7" fmla="*/ 188 w 10004"/>
              <a:gd name="connsiteY7" fmla="*/ 353 h 10000"/>
              <a:gd name="connsiteX8" fmla="*/ 289 w 10004"/>
              <a:gd name="connsiteY8" fmla="*/ 2968 h 10000"/>
              <a:gd name="connsiteX9" fmla="*/ 241 w 10004"/>
              <a:gd name="connsiteY9" fmla="*/ 9408 h 10000"/>
              <a:gd name="connsiteX10" fmla="*/ 835 w 10004"/>
              <a:gd name="connsiteY10" fmla="*/ 9378 h 10000"/>
              <a:gd name="connsiteX11" fmla="*/ 928 w 10004"/>
              <a:gd name="connsiteY11" fmla="*/ 8240 h 10000"/>
              <a:gd name="connsiteX12" fmla="*/ 1700 w 10004"/>
              <a:gd name="connsiteY12" fmla="*/ 7710 h 10000"/>
              <a:gd name="connsiteX13" fmla="*/ 2591 w 10004"/>
              <a:gd name="connsiteY13" fmla="*/ 9126 h 10000"/>
              <a:gd name="connsiteX14" fmla="*/ 5949 w 10004"/>
              <a:gd name="connsiteY14" fmla="*/ 8415 h 10000"/>
              <a:gd name="connsiteX15" fmla="*/ 5822 w 10004"/>
              <a:gd name="connsiteY15" fmla="*/ 9313 h 10000"/>
              <a:gd name="connsiteX16" fmla="*/ 7129 w 10004"/>
              <a:gd name="connsiteY16" fmla="*/ 10000 h 10000"/>
              <a:gd name="connsiteX17" fmla="*/ 8187 w 10004"/>
              <a:gd name="connsiteY17" fmla="*/ 9115 h 10000"/>
              <a:gd name="connsiteX18" fmla="*/ 8804 w 10004"/>
              <a:gd name="connsiteY18" fmla="*/ 8418 h 10000"/>
              <a:gd name="connsiteX19" fmla="*/ 8975 w 10004"/>
              <a:gd name="connsiteY19" fmla="*/ 7158 h 10000"/>
              <a:gd name="connsiteX20" fmla="*/ 9981 w 10004"/>
              <a:gd name="connsiteY20" fmla="*/ 7233 h 10000"/>
              <a:gd name="connsiteX21" fmla="*/ 10004 w 10004"/>
              <a:gd name="connsiteY21" fmla="*/ 6315 h 10000"/>
              <a:gd name="connsiteX22" fmla="*/ 7027 w 10004"/>
              <a:gd name="connsiteY22" fmla="*/ 4012 h 10000"/>
              <a:gd name="connsiteX23" fmla="*/ 6500 w 10004"/>
              <a:gd name="connsiteY23" fmla="*/ 2156 h 10000"/>
              <a:gd name="connsiteX24" fmla="*/ 5157 w 10004"/>
              <a:gd name="connsiteY24" fmla="*/ 1758 h 10000"/>
              <a:gd name="connsiteX25" fmla="*/ 4271 w 10004"/>
              <a:gd name="connsiteY25" fmla="*/ 191 h 10000"/>
              <a:gd name="connsiteX0" fmla="*/ 4271 w 10004"/>
              <a:gd name="connsiteY0" fmla="*/ 191 h 10000"/>
              <a:gd name="connsiteX1" fmla="*/ 3375 w 10004"/>
              <a:gd name="connsiteY1" fmla="*/ 393 h 10000"/>
              <a:gd name="connsiteX2" fmla="*/ 3158 w 10004"/>
              <a:gd name="connsiteY2" fmla="*/ 1663 h 10000"/>
              <a:gd name="connsiteX3" fmla="*/ 2198 w 10004"/>
              <a:gd name="connsiteY3" fmla="*/ 1776 h 10000"/>
              <a:gd name="connsiteX4" fmla="*/ 1568 w 10004"/>
              <a:gd name="connsiteY4" fmla="*/ 0 h 10000"/>
              <a:gd name="connsiteX5" fmla="*/ 795 w 10004"/>
              <a:gd name="connsiteY5" fmla="*/ 448 h 10000"/>
              <a:gd name="connsiteX6" fmla="*/ 27 w 10004"/>
              <a:gd name="connsiteY6" fmla="*/ 1417 h 10000"/>
              <a:gd name="connsiteX7" fmla="*/ 188 w 10004"/>
              <a:gd name="connsiteY7" fmla="*/ 353 h 10000"/>
              <a:gd name="connsiteX8" fmla="*/ 289 w 10004"/>
              <a:gd name="connsiteY8" fmla="*/ 2968 h 10000"/>
              <a:gd name="connsiteX9" fmla="*/ 241 w 10004"/>
              <a:gd name="connsiteY9" fmla="*/ 9408 h 10000"/>
              <a:gd name="connsiteX10" fmla="*/ 835 w 10004"/>
              <a:gd name="connsiteY10" fmla="*/ 9378 h 10000"/>
              <a:gd name="connsiteX11" fmla="*/ 928 w 10004"/>
              <a:gd name="connsiteY11" fmla="*/ 8240 h 10000"/>
              <a:gd name="connsiteX12" fmla="*/ 1700 w 10004"/>
              <a:gd name="connsiteY12" fmla="*/ 7710 h 10000"/>
              <a:gd name="connsiteX13" fmla="*/ 2591 w 10004"/>
              <a:gd name="connsiteY13" fmla="*/ 9126 h 10000"/>
              <a:gd name="connsiteX14" fmla="*/ 5949 w 10004"/>
              <a:gd name="connsiteY14" fmla="*/ 8415 h 10000"/>
              <a:gd name="connsiteX15" fmla="*/ 5822 w 10004"/>
              <a:gd name="connsiteY15" fmla="*/ 9313 h 10000"/>
              <a:gd name="connsiteX16" fmla="*/ 7129 w 10004"/>
              <a:gd name="connsiteY16" fmla="*/ 10000 h 10000"/>
              <a:gd name="connsiteX17" fmla="*/ 8187 w 10004"/>
              <a:gd name="connsiteY17" fmla="*/ 9115 h 10000"/>
              <a:gd name="connsiteX18" fmla="*/ 8804 w 10004"/>
              <a:gd name="connsiteY18" fmla="*/ 8418 h 10000"/>
              <a:gd name="connsiteX19" fmla="*/ 8975 w 10004"/>
              <a:gd name="connsiteY19" fmla="*/ 7158 h 10000"/>
              <a:gd name="connsiteX20" fmla="*/ 9981 w 10004"/>
              <a:gd name="connsiteY20" fmla="*/ 7233 h 10000"/>
              <a:gd name="connsiteX21" fmla="*/ 10004 w 10004"/>
              <a:gd name="connsiteY21" fmla="*/ 6315 h 10000"/>
              <a:gd name="connsiteX22" fmla="*/ 7027 w 10004"/>
              <a:gd name="connsiteY22" fmla="*/ 4012 h 10000"/>
              <a:gd name="connsiteX23" fmla="*/ 6500 w 10004"/>
              <a:gd name="connsiteY23" fmla="*/ 2156 h 10000"/>
              <a:gd name="connsiteX24" fmla="*/ 5157 w 10004"/>
              <a:gd name="connsiteY24" fmla="*/ 1758 h 10000"/>
              <a:gd name="connsiteX25" fmla="*/ 4271 w 10004"/>
              <a:gd name="connsiteY25" fmla="*/ 191 h 10000"/>
              <a:gd name="connsiteX0" fmla="*/ 4271 w 10004"/>
              <a:gd name="connsiteY0" fmla="*/ 191 h 10000"/>
              <a:gd name="connsiteX1" fmla="*/ 3375 w 10004"/>
              <a:gd name="connsiteY1" fmla="*/ 393 h 10000"/>
              <a:gd name="connsiteX2" fmla="*/ 3158 w 10004"/>
              <a:gd name="connsiteY2" fmla="*/ 1663 h 10000"/>
              <a:gd name="connsiteX3" fmla="*/ 2198 w 10004"/>
              <a:gd name="connsiteY3" fmla="*/ 1776 h 10000"/>
              <a:gd name="connsiteX4" fmla="*/ 1568 w 10004"/>
              <a:gd name="connsiteY4" fmla="*/ 0 h 10000"/>
              <a:gd name="connsiteX5" fmla="*/ 795 w 10004"/>
              <a:gd name="connsiteY5" fmla="*/ 448 h 10000"/>
              <a:gd name="connsiteX6" fmla="*/ 27 w 10004"/>
              <a:gd name="connsiteY6" fmla="*/ 1417 h 10000"/>
              <a:gd name="connsiteX7" fmla="*/ 188 w 10004"/>
              <a:gd name="connsiteY7" fmla="*/ 353 h 10000"/>
              <a:gd name="connsiteX8" fmla="*/ 289 w 10004"/>
              <a:gd name="connsiteY8" fmla="*/ 2968 h 10000"/>
              <a:gd name="connsiteX9" fmla="*/ 241 w 10004"/>
              <a:gd name="connsiteY9" fmla="*/ 9408 h 10000"/>
              <a:gd name="connsiteX10" fmla="*/ 835 w 10004"/>
              <a:gd name="connsiteY10" fmla="*/ 9378 h 10000"/>
              <a:gd name="connsiteX11" fmla="*/ 928 w 10004"/>
              <a:gd name="connsiteY11" fmla="*/ 8240 h 10000"/>
              <a:gd name="connsiteX12" fmla="*/ 1700 w 10004"/>
              <a:gd name="connsiteY12" fmla="*/ 7710 h 10000"/>
              <a:gd name="connsiteX13" fmla="*/ 2591 w 10004"/>
              <a:gd name="connsiteY13" fmla="*/ 9126 h 10000"/>
              <a:gd name="connsiteX14" fmla="*/ 5949 w 10004"/>
              <a:gd name="connsiteY14" fmla="*/ 8415 h 10000"/>
              <a:gd name="connsiteX15" fmla="*/ 5822 w 10004"/>
              <a:gd name="connsiteY15" fmla="*/ 9313 h 10000"/>
              <a:gd name="connsiteX16" fmla="*/ 7129 w 10004"/>
              <a:gd name="connsiteY16" fmla="*/ 10000 h 10000"/>
              <a:gd name="connsiteX17" fmla="*/ 8187 w 10004"/>
              <a:gd name="connsiteY17" fmla="*/ 9115 h 10000"/>
              <a:gd name="connsiteX18" fmla="*/ 8804 w 10004"/>
              <a:gd name="connsiteY18" fmla="*/ 8418 h 10000"/>
              <a:gd name="connsiteX19" fmla="*/ 8975 w 10004"/>
              <a:gd name="connsiteY19" fmla="*/ 7158 h 10000"/>
              <a:gd name="connsiteX20" fmla="*/ 9981 w 10004"/>
              <a:gd name="connsiteY20" fmla="*/ 7233 h 10000"/>
              <a:gd name="connsiteX21" fmla="*/ 10004 w 10004"/>
              <a:gd name="connsiteY21" fmla="*/ 6315 h 10000"/>
              <a:gd name="connsiteX22" fmla="*/ 7027 w 10004"/>
              <a:gd name="connsiteY22" fmla="*/ 4012 h 10000"/>
              <a:gd name="connsiteX23" fmla="*/ 6500 w 10004"/>
              <a:gd name="connsiteY23" fmla="*/ 2156 h 10000"/>
              <a:gd name="connsiteX24" fmla="*/ 5157 w 10004"/>
              <a:gd name="connsiteY24" fmla="*/ 1758 h 10000"/>
              <a:gd name="connsiteX25" fmla="*/ 4271 w 10004"/>
              <a:gd name="connsiteY25" fmla="*/ 191 h 10000"/>
              <a:gd name="connsiteX0" fmla="*/ 4271 w 10004"/>
              <a:gd name="connsiteY0" fmla="*/ 191 h 10000"/>
              <a:gd name="connsiteX1" fmla="*/ 3375 w 10004"/>
              <a:gd name="connsiteY1" fmla="*/ 393 h 10000"/>
              <a:gd name="connsiteX2" fmla="*/ 3158 w 10004"/>
              <a:gd name="connsiteY2" fmla="*/ 1663 h 10000"/>
              <a:gd name="connsiteX3" fmla="*/ 2198 w 10004"/>
              <a:gd name="connsiteY3" fmla="*/ 1776 h 10000"/>
              <a:gd name="connsiteX4" fmla="*/ 1568 w 10004"/>
              <a:gd name="connsiteY4" fmla="*/ 0 h 10000"/>
              <a:gd name="connsiteX5" fmla="*/ 795 w 10004"/>
              <a:gd name="connsiteY5" fmla="*/ 448 h 10000"/>
              <a:gd name="connsiteX6" fmla="*/ 27 w 10004"/>
              <a:gd name="connsiteY6" fmla="*/ 1417 h 10000"/>
              <a:gd name="connsiteX7" fmla="*/ 188 w 10004"/>
              <a:gd name="connsiteY7" fmla="*/ 353 h 10000"/>
              <a:gd name="connsiteX8" fmla="*/ 289 w 10004"/>
              <a:gd name="connsiteY8" fmla="*/ 2968 h 10000"/>
              <a:gd name="connsiteX9" fmla="*/ 241 w 10004"/>
              <a:gd name="connsiteY9" fmla="*/ 9408 h 10000"/>
              <a:gd name="connsiteX10" fmla="*/ 835 w 10004"/>
              <a:gd name="connsiteY10" fmla="*/ 9378 h 10000"/>
              <a:gd name="connsiteX11" fmla="*/ 928 w 10004"/>
              <a:gd name="connsiteY11" fmla="*/ 8240 h 10000"/>
              <a:gd name="connsiteX12" fmla="*/ 1700 w 10004"/>
              <a:gd name="connsiteY12" fmla="*/ 7710 h 10000"/>
              <a:gd name="connsiteX13" fmla="*/ 2591 w 10004"/>
              <a:gd name="connsiteY13" fmla="*/ 9126 h 10000"/>
              <a:gd name="connsiteX14" fmla="*/ 5949 w 10004"/>
              <a:gd name="connsiteY14" fmla="*/ 8415 h 10000"/>
              <a:gd name="connsiteX15" fmla="*/ 5822 w 10004"/>
              <a:gd name="connsiteY15" fmla="*/ 9313 h 10000"/>
              <a:gd name="connsiteX16" fmla="*/ 7129 w 10004"/>
              <a:gd name="connsiteY16" fmla="*/ 10000 h 10000"/>
              <a:gd name="connsiteX17" fmla="*/ 8187 w 10004"/>
              <a:gd name="connsiteY17" fmla="*/ 9115 h 10000"/>
              <a:gd name="connsiteX18" fmla="*/ 8804 w 10004"/>
              <a:gd name="connsiteY18" fmla="*/ 8418 h 10000"/>
              <a:gd name="connsiteX19" fmla="*/ 8975 w 10004"/>
              <a:gd name="connsiteY19" fmla="*/ 7158 h 10000"/>
              <a:gd name="connsiteX20" fmla="*/ 9981 w 10004"/>
              <a:gd name="connsiteY20" fmla="*/ 7233 h 10000"/>
              <a:gd name="connsiteX21" fmla="*/ 10004 w 10004"/>
              <a:gd name="connsiteY21" fmla="*/ 6315 h 10000"/>
              <a:gd name="connsiteX22" fmla="*/ 7027 w 10004"/>
              <a:gd name="connsiteY22" fmla="*/ 4012 h 10000"/>
              <a:gd name="connsiteX23" fmla="*/ 6500 w 10004"/>
              <a:gd name="connsiteY23" fmla="*/ 2156 h 10000"/>
              <a:gd name="connsiteX24" fmla="*/ 5157 w 10004"/>
              <a:gd name="connsiteY24" fmla="*/ 1758 h 10000"/>
              <a:gd name="connsiteX25" fmla="*/ 4271 w 10004"/>
              <a:gd name="connsiteY25" fmla="*/ 191 h 10000"/>
              <a:gd name="connsiteX0" fmla="*/ 4271 w 10004"/>
              <a:gd name="connsiteY0" fmla="*/ 191 h 10000"/>
              <a:gd name="connsiteX1" fmla="*/ 3375 w 10004"/>
              <a:gd name="connsiteY1" fmla="*/ 393 h 10000"/>
              <a:gd name="connsiteX2" fmla="*/ 3158 w 10004"/>
              <a:gd name="connsiteY2" fmla="*/ 1663 h 10000"/>
              <a:gd name="connsiteX3" fmla="*/ 2198 w 10004"/>
              <a:gd name="connsiteY3" fmla="*/ 1776 h 10000"/>
              <a:gd name="connsiteX4" fmla="*/ 1568 w 10004"/>
              <a:gd name="connsiteY4" fmla="*/ 0 h 10000"/>
              <a:gd name="connsiteX5" fmla="*/ 795 w 10004"/>
              <a:gd name="connsiteY5" fmla="*/ 448 h 10000"/>
              <a:gd name="connsiteX6" fmla="*/ 27 w 10004"/>
              <a:gd name="connsiteY6" fmla="*/ 1417 h 10000"/>
              <a:gd name="connsiteX7" fmla="*/ 188 w 10004"/>
              <a:gd name="connsiteY7" fmla="*/ 353 h 10000"/>
              <a:gd name="connsiteX8" fmla="*/ 289 w 10004"/>
              <a:gd name="connsiteY8" fmla="*/ 2968 h 10000"/>
              <a:gd name="connsiteX9" fmla="*/ 241 w 10004"/>
              <a:gd name="connsiteY9" fmla="*/ 9408 h 10000"/>
              <a:gd name="connsiteX10" fmla="*/ 835 w 10004"/>
              <a:gd name="connsiteY10" fmla="*/ 9378 h 10000"/>
              <a:gd name="connsiteX11" fmla="*/ 928 w 10004"/>
              <a:gd name="connsiteY11" fmla="*/ 8240 h 10000"/>
              <a:gd name="connsiteX12" fmla="*/ 1700 w 10004"/>
              <a:gd name="connsiteY12" fmla="*/ 7710 h 10000"/>
              <a:gd name="connsiteX13" fmla="*/ 2591 w 10004"/>
              <a:gd name="connsiteY13" fmla="*/ 9126 h 10000"/>
              <a:gd name="connsiteX14" fmla="*/ 3997 w 10004"/>
              <a:gd name="connsiteY14" fmla="*/ 9771 h 10000"/>
              <a:gd name="connsiteX15" fmla="*/ 5822 w 10004"/>
              <a:gd name="connsiteY15" fmla="*/ 9313 h 10000"/>
              <a:gd name="connsiteX16" fmla="*/ 7129 w 10004"/>
              <a:gd name="connsiteY16" fmla="*/ 10000 h 10000"/>
              <a:gd name="connsiteX17" fmla="*/ 8187 w 10004"/>
              <a:gd name="connsiteY17" fmla="*/ 9115 h 10000"/>
              <a:gd name="connsiteX18" fmla="*/ 8804 w 10004"/>
              <a:gd name="connsiteY18" fmla="*/ 8418 h 10000"/>
              <a:gd name="connsiteX19" fmla="*/ 8975 w 10004"/>
              <a:gd name="connsiteY19" fmla="*/ 7158 h 10000"/>
              <a:gd name="connsiteX20" fmla="*/ 9981 w 10004"/>
              <a:gd name="connsiteY20" fmla="*/ 7233 h 10000"/>
              <a:gd name="connsiteX21" fmla="*/ 10004 w 10004"/>
              <a:gd name="connsiteY21" fmla="*/ 6315 h 10000"/>
              <a:gd name="connsiteX22" fmla="*/ 7027 w 10004"/>
              <a:gd name="connsiteY22" fmla="*/ 4012 h 10000"/>
              <a:gd name="connsiteX23" fmla="*/ 6500 w 10004"/>
              <a:gd name="connsiteY23" fmla="*/ 2156 h 10000"/>
              <a:gd name="connsiteX24" fmla="*/ 5157 w 10004"/>
              <a:gd name="connsiteY24" fmla="*/ 1758 h 10000"/>
              <a:gd name="connsiteX25" fmla="*/ 4271 w 10004"/>
              <a:gd name="connsiteY25" fmla="*/ 191 h 10000"/>
              <a:gd name="connsiteX0" fmla="*/ 4271 w 10004"/>
              <a:gd name="connsiteY0" fmla="*/ 191 h 10000"/>
              <a:gd name="connsiteX1" fmla="*/ 3375 w 10004"/>
              <a:gd name="connsiteY1" fmla="*/ 393 h 10000"/>
              <a:gd name="connsiteX2" fmla="*/ 3158 w 10004"/>
              <a:gd name="connsiteY2" fmla="*/ 1663 h 10000"/>
              <a:gd name="connsiteX3" fmla="*/ 2198 w 10004"/>
              <a:gd name="connsiteY3" fmla="*/ 1776 h 10000"/>
              <a:gd name="connsiteX4" fmla="*/ 1568 w 10004"/>
              <a:gd name="connsiteY4" fmla="*/ 0 h 10000"/>
              <a:gd name="connsiteX5" fmla="*/ 795 w 10004"/>
              <a:gd name="connsiteY5" fmla="*/ 448 h 10000"/>
              <a:gd name="connsiteX6" fmla="*/ 27 w 10004"/>
              <a:gd name="connsiteY6" fmla="*/ 1417 h 10000"/>
              <a:gd name="connsiteX7" fmla="*/ 188 w 10004"/>
              <a:gd name="connsiteY7" fmla="*/ 353 h 10000"/>
              <a:gd name="connsiteX8" fmla="*/ 289 w 10004"/>
              <a:gd name="connsiteY8" fmla="*/ 2968 h 10000"/>
              <a:gd name="connsiteX9" fmla="*/ 241 w 10004"/>
              <a:gd name="connsiteY9" fmla="*/ 9408 h 10000"/>
              <a:gd name="connsiteX10" fmla="*/ 835 w 10004"/>
              <a:gd name="connsiteY10" fmla="*/ 9378 h 10000"/>
              <a:gd name="connsiteX11" fmla="*/ 928 w 10004"/>
              <a:gd name="connsiteY11" fmla="*/ 8240 h 10000"/>
              <a:gd name="connsiteX12" fmla="*/ 1700 w 10004"/>
              <a:gd name="connsiteY12" fmla="*/ 7710 h 10000"/>
              <a:gd name="connsiteX13" fmla="*/ 2591 w 10004"/>
              <a:gd name="connsiteY13" fmla="*/ 9126 h 10000"/>
              <a:gd name="connsiteX14" fmla="*/ 3997 w 10004"/>
              <a:gd name="connsiteY14" fmla="*/ 9771 h 10000"/>
              <a:gd name="connsiteX15" fmla="*/ 5822 w 10004"/>
              <a:gd name="connsiteY15" fmla="*/ 9313 h 10000"/>
              <a:gd name="connsiteX16" fmla="*/ 7129 w 10004"/>
              <a:gd name="connsiteY16" fmla="*/ 10000 h 10000"/>
              <a:gd name="connsiteX17" fmla="*/ 8187 w 10004"/>
              <a:gd name="connsiteY17" fmla="*/ 9115 h 10000"/>
              <a:gd name="connsiteX18" fmla="*/ 8804 w 10004"/>
              <a:gd name="connsiteY18" fmla="*/ 8418 h 10000"/>
              <a:gd name="connsiteX19" fmla="*/ 8975 w 10004"/>
              <a:gd name="connsiteY19" fmla="*/ 7158 h 10000"/>
              <a:gd name="connsiteX20" fmla="*/ 9981 w 10004"/>
              <a:gd name="connsiteY20" fmla="*/ 7233 h 10000"/>
              <a:gd name="connsiteX21" fmla="*/ 10004 w 10004"/>
              <a:gd name="connsiteY21" fmla="*/ 6315 h 10000"/>
              <a:gd name="connsiteX22" fmla="*/ 7027 w 10004"/>
              <a:gd name="connsiteY22" fmla="*/ 4012 h 10000"/>
              <a:gd name="connsiteX23" fmla="*/ 6500 w 10004"/>
              <a:gd name="connsiteY23" fmla="*/ 2156 h 10000"/>
              <a:gd name="connsiteX24" fmla="*/ 5157 w 10004"/>
              <a:gd name="connsiteY24" fmla="*/ 1758 h 10000"/>
              <a:gd name="connsiteX25" fmla="*/ 4271 w 10004"/>
              <a:gd name="connsiteY25" fmla="*/ 191 h 10000"/>
              <a:gd name="connsiteX0" fmla="*/ 4271 w 10004"/>
              <a:gd name="connsiteY0" fmla="*/ 191 h 10000"/>
              <a:gd name="connsiteX1" fmla="*/ 3375 w 10004"/>
              <a:gd name="connsiteY1" fmla="*/ 393 h 10000"/>
              <a:gd name="connsiteX2" fmla="*/ 3158 w 10004"/>
              <a:gd name="connsiteY2" fmla="*/ 1663 h 10000"/>
              <a:gd name="connsiteX3" fmla="*/ 2198 w 10004"/>
              <a:gd name="connsiteY3" fmla="*/ 1776 h 10000"/>
              <a:gd name="connsiteX4" fmla="*/ 1568 w 10004"/>
              <a:gd name="connsiteY4" fmla="*/ 0 h 10000"/>
              <a:gd name="connsiteX5" fmla="*/ 795 w 10004"/>
              <a:gd name="connsiteY5" fmla="*/ 448 h 10000"/>
              <a:gd name="connsiteX6" fmla="*/ 27 w 10004"/>
              <a:gd name="connsiteY6" fmla="*/ 1417 h 10000"/>
              <a:gd name="connsiteX7" fmla="*/ 188 w 10004"/>
              <a:gd name="connsiteY7" fmla="*/ 353 h 10000"/>
              <a:gd name="connsiteX8" fmla="*/ 289 w 10004"/>
              <a:gd name="connsiteY8" fmla="*/ 2968 h 10000"/>
              <a:gd name="connsiteX9" fmla="*/ 241 w 10004"/>
              <a:gd name="connsiteY9" fmla="*/ 9408 h 10000"/>
              <a:gd name="connsiteX10" fmla="*/ 835 w 10004"/>
              <a:gd name="connsiteY10" fmla="*/ 9378 h 10000"/>
              <a:gd name="connsiteX11" fmla="*/ 928 w 10004"/>
              <a:gd name="connsiteY11" fmla="*/ 8240 h 10000"/>
              <a:gd name="connsiteX12" fmla="*/ 1700 w 10004"/>
              <a:gd name="connsiteY12" fmla="*/ 7710 h 10000"/>
              <a:gd name="connsiteX13" fmla="*/ 2591 w 10004"/>
              <a:gd name="connsiteY13" fmla="*/ 9126 h 10000"/>
              <a:gd name="connsiteX14" fmla="*/ 3997 w 10004"/>
              <a:gd name="connsiteY14" fmla="*/ 9771 h 10000"/>
              <a:gd name="connsiteX15" fmla="*/ 5822 w 10004"/>
              <a:gd name="connsiteY15" fmla="*/ 9313 h 10000"/>
              <a:gd name="connsiteX16" fmla="*/ 7129 w 10004"/>
              <a:gd name="connsiteY16" fmla="*/ 10000 h 10000"/>
              <a:gd name="connsiteX17" fmla="*/ 8187 w 10004"/>
              <a:gd name="connsiteY17" fmla="*/ 9115 h 10000"/>
              <a:gd name="connsiteX18" fmla="*/ 8804 w 10004"/>
              <a:gd name="connsiteY18" fmla="*/ 8418 h 10000"/>
              <a:gd name="connsiteX19" fmla="*/ 8975 w 10004"/>
              <a:gd name="connsiteY19" fmla="*/ 7158 h 10000"/>
              <a:gd name="connsiteX20" fmla="*/ 9981 w 10004"/>
              <a:gd name="connsiteY20" fmla="*/ 7233 h 10000"/>
              <a:gd name="connsiteX21" fmla="*/ 10004 w 10004"/>
              <a:gd name="connsiteY21" fmla="*/ 6315 h 10000"/>
              <a:gd name="connsiteX22" fmla="*/ 7027 w 10004"/>
              <a:gd name="connsiteY22" fmla="*/ 4012 h 10000"/>
              <a:gd name="connsiteX23" fmla="*/ 6500 w 10004"/>
              <a:gd name="connsiteY23" fmla="*/ 2156 h 10000"/>
              <a:gd name="connsiteX24" fmla="*/ 5157 w 10004"/>
              <a:gd name="connsiteY24" fmla="*/ 1758 h 10000"/>
              <a:gd name="connsiteX25" fmla="*/ 4271 w 10004"/>
              <a:gd name="connsiteY25" fmla="*/ 191 h 10000"/>
              <a:gd name="connsiteX0" fmla="*/ 4271 w 10004"/>
              <a:gd name="connsiteY0" fmla="*/ 191 h 10000"/>
              <a:gd name="connsiteX1" fmla="*/ 3375 w 10004"/>
              <a:gd name="connsiteY1" fmla="*/ 393 h 10000"/>
              <a:gd name="connsiteX2" fmla="*/ 3158 w 10004"/>
              <a:gd name="connsiteY2" fmla="*/ 1663 h 10000"/>
              <a:gd name="connsiteX3" fmla="*/ 2198 w 10004"/>
              <a:gd name="connsiteY3" fmla="*/ 1776 h 10000"/>
              <a:gd name="connsiteX4" fmla="*/ 1568 w 10004"/>
              <a:gd name="connsiteY4" fmla="*/ 0 h 10000"/>
              <a:gd name="connsiteX5" fmla="*/ 795 w 10004"/>
              <a:gd name="connsiteY5" fmla="*/ 448 h 10000"/>
              <a:gd name="connsiteX6" fmla="*/ 27 w 10004"/>
              <a:gd name="connsiteY6" fmla="*/ 1417 h 10000"/>
              <a:gd name="connsiteX7" fmla="*/ 188 w 10004"/>
              <a:gd name="connsiteY7" fmla="*/ 353 h 10000"/>
              <a:gd name="connsiteX8" fmla="*/ 289 w 10004"/>
              <a:gd name="connsiteY8" fmla="*/ 2968 h 10000"/>
              <a:gd name="connsiteX9" fmla="*/ 241 w 10004"/>
              <a:gd name="connsiteY9" fmla="*/ 9408 h 10000"/>
              <a:gd name="connsiteX10" fmla="*/ 835 w 10004"/>
              <a:gd name="connsiteY10" fmla="*/ 9378 h 10000"/>
              <a:gd name="connsiteX11" fmla="*/ 928 w 10004"/>
              <a:gd name="connsiteY11" fmla="*/ 8240 h 10000"/>
              <a:gd name="connsiteX12" fmla="*/ 1700 w 10004"/>
              <a:gd name="connsiteY12" fmla="*/ 7710 h 10000"/>
              <a:gd name="connsiteX13" fmla="*/ 2591 w 10004"/>
              <a:gd name="connsiteY13" fmla="*/ 9126 h 10000"/>
              <a:gd name="connsiteX14" fmla="*/ 3997 w 10004"/>
              <a:gd name="connsiteY14" fmla="*/ 9771 h 10000"/>
              <a:gd name="connsiteX15" fmla="*/ 5822 w 10004"/>
              <a:gd name="connsiteY15" fmla="*/ 9313 h 10000"/>
              <a:gd name="connsiteX16" fmla="*/ 7129 w 10004"/>
              <a:gd name="connsiteY16" fmla="*/ 10000 h 10000"/>
              <a:gd name="connsiteX17" fmla="*/ 8187 w 10004"/>
              <a:gd name="connsiteY17" fmla="*/ 9115 h 10000"/>
              <a:gd name="connsiteX18" fmla="*/ 8804 w 10004"/>
              <a:gd name="connsiteY18" fmla="*/ 8418 h 10000"/>
              <a:gd name="connsiteX19" fmla="*/ 8975 w 10004"/>
              <a:gd name="connsiteY19" fmla="*/ 7158 h 10000"/>
              <a:gd name="connsiteX20" fmla="*/ 9981 w 10004"/>
              <a:gd name="connsiteY20" fmla="*/ 7233 h 10000"/>
              <a:gd name="connsiteX21" fmla="*/ 10004 w 10004"/>
              <a:gd name="connsiteY21" fmla="*/ 6315 h 10000"/>
              <a:gd name="connsiteX22" fmla="*/ 7027 w 10004"/>
              <a:gd name="connsiteY22" fmla="*/ 4012 h 10000"/>
              <a:gd name="connsiteX23" fmla="*/ 6500 w 10004"/>
              <a:gd name="connsiteY23" fmla="*/ 2156 h 10000"/>
              <a:gd name="connsiteX24" fmla="*/ 5157 w 10004"/>
              <a:gd name="connsiteY24" fmla="*/ 1758 h 10000"/>
              <a:gd name="connsiteX25" fmla="*/ 4271 w 10004"/>
              <a:gd name="connsiteY25" fmla="*/ 191 h 10000"/>
              <a:gd name="connsiteX0" fmla="*/ 4271 w 10004"/>
              <a:gd name="connsiteY0" fmla="*/ 191 h 12026"/>
              <a:gd name="connsiteX1" fmla="*/ 3375 w 10004"/>
              <a:gd name="connsiteY1" fmla="*/ 393 h 12026"/>
              <a:gd name="connsiteX2" fmla="*/ 3158 w 10004"/>
              <a:gd name="connsiteY2" fmla="*/ 1663 h 12026"/>
              <a:gd name="connsiteX3" fmla="*/ 2198 w 10004"/>
              <a:gd name="connsiteY3" fmla="*/ 1776 h 12026"/>
              <a:gd name="connsiteX4" fmla="*/ 1568 w 10004"/>
              <a:gd name="connsiteY4" fmla="*/ 0 h 12026"/>
              <a:gd name="connsiteX5" fmla="*/ 795 w 10004"/>
              <a:gd name="connsiteY5" fmla="*/ 448 h 12026"/>
              <a:gd name="connsiteX6" fmla="*/ 27 w 10004"/>
              <a:gd name="connsiteY6" fmla="*/ 1417 h 12026"/>
              <a:gd name="connsiteX7" fmla="*/ 188 w 10004"/>
              <a:gd name="connsiteY7" fmla="*/ 353 h 12026"/>
              <a:gd name="connsiteX8" fmla="*/ 289 w 10004"/>
              <a:gd name="connsiteY8" fmla="*/ 2968 h 12026"/>
              <a:gd name="connsiteX9" fmla="*/ 241 w 10004"/>
              <a:gd name="connsiteY9" fmla="*/ 9408 h 12026"/>
              <a:gd name="connsiteX10" fmla="*/ 835 w 10004"/>
              <a:gd name="connsiteY10" fmla="*/ 9378 h 12026"/>
              <a:gd name="connsiteX11" fmla="*/ 928 w 10004"/>
              <a:gd name="connsiteY11" fmla="*/ 8240 h 12026"/>
              <a:gd name="connsiteX12" fmla="*/ 1700 w 10004"/>
              <a:gd name="connsiteY12" fmla="*/ 7710 h 12026"/>
              <a:gd name="connsiteX13" fmla="*/ 2591 w 10004"/>
              <a:gd name="connsiteY13" fmla="*/ 9126 h 12026"/>
              <a:gd name="connsiteX14" fmla="*/ 3997 w 10004"/>
              <a:gd name="connsiteY14" fmla="*/ 9771 h 12026"/>
              <a:gd name="connsiteX15" fmla="*/ 4476 w 10004"/>
              <a:gd name="connsiteY15" fmla="*/ 12026 h 12026"/>
              <a:gd name="connsiteX16" fmla="*/ 7129 w 10004"/>
              <a:gd name="connsiteY16" fmla="*/ 10000 h 12026"/>
              <a:gd name="connsiteX17" fmla="*/ 8187 w 10004"/>
              <a:gd name="connsiteY17" fmla="*/ 9115 h 12026"/>
              <a:gd name="connsiteX18" fmla="*/ 8804 w 10004"/>
              <a:gd name="connsiteY18" fmla="*/ 8418 h 12026"/>
              <a:gd name="connsiteX19" fmla="*/ 8975 w 10004"/>
              <a:gd name="connsiteY19" fmla="*/ 7158 h 12026"/>
              <a:gd name="connsiteX20" fmla="*/ 9981 w 10004"/>
              <a:gd name="connsiteY20" fmla="*/ 7233 h 12026"/>
              <a:gd name="connsiteX21" fmla="*/ 10004 w 10004"/>
              <a:gd name="connsiteY21" fmla="*/ 6315 h 12026"/>
              <a:gd name="connsiteX22" fmla="*/ 7027 w 10004"/>
              <a:gd name="connsiteY22" fmla="*/ 4012 h 12026"/>
              <a:gd name="connsiteX23" fmla="*/ 6500 w 10004"/>
              <a:gd name="connsiteY23" fmla="*/ 2156 h 12026"/>
              <a:gd name="connsiteX24" fmla="*/ 5157 w 10004"/>
              <a:gd name="connsiteY24" fmla="*/ 1758 h 12026"/>
              <a:gd name="connsiteX25" fmla="*/ 4271 w 10004"/>
              <a:gd name="connsiteY25" fmla="*/ 191 h 12026"/>
              <a:gd name="connsiteX0" fmla="*/ 4271 w 10004"/>
              <a:gd name="connsiteY0" fmla="*/ 191 h 12026"/>
              <a:gd name="connsiteX1" fmla="*/ 3375 w 10004"/>
              <a:gd name="connsiteY1" fmla="*/ 393 h 12026"/>
              <a:gd name="connsiteX2" fmla="*/ 3158 w 10004"/>
              <a:gd name="connsiteY2" fmla="*/ 1663 h 12026"/>
              <a:gd name="connsiteX3" fmla="*/ 2198 w 10004"/>
              <a:gd name="connsiteY3" fmla="*/ 1776 h 12026"/>
              <a:gd name="connsiteX4" fmla="*/ 1568 w 10004"/>
              <a:gd name="connsiteY4" fmla="*/ 0 h 12026"/>
              <a:gd name="connsiteX5" fmla="*/ 795 w 10004"/>
              <a:gd name="connsiteY5" fmla="*/ 448 h 12026"/>
              <a:gd name="connsiteX6" fmla="*/ 27 w 10004"/>
              <a:gd name="connsiteY6" fmla="*/ 1417 h 12026"/>
              <a:gd name="connsiteX7" fmla="*/ 188 w 10004"/>
              <a:gd name="connsiteY7" fmla="*/ 353 h 12026"/>
              <a:gd name="connsiteX8" fmla="*/ 289 w 10004"/>
              <a:gd name="connsiteY8" fmla="*/ 2968 h 12026"/>
              <a:gd name="connsiteX9" fmla="*/ 241 w 10004"/>
              <a:gd name="connsiteY9" fmla="*/ 9408 h 12026"/>
              <a:gd name="connsiteX10" fmla="*/ 835 w 10004"/>
              <a:gd name="connsiteY10" fmla="*/ 9378 h 12026"/>
              <a:gd name="connsiteX11" fmla="*/ 928 w 10004"/>
              <a:gd name="connsiteY11" fmla="*/ 8240 h 12026"/>
              <a:gd name="connsiteX12" fmla="*/ 1700 w 10004"/>
              <a:gd name="connsiteY12" fmla="*/ 7710 h 12026"/>
              <a:gd name="connsiteX13" fmla="*/ 2591 w 10004"/>
              <a:gd name="connsiteY13" fmla="*/ 9126 h 12026"/>
              <a:gd name="connsiteX14" fmla="*/ 3997 w 10004"/>
              <a:gd name="connsiteY14" fmla="*/ 9771 h 12026"/>
              <a:gd name="connsiteX15" fmla="*/ 4476 w 10004"/>
              <a:gd name="connsiteY15" fmla="*/ 12026 h 12026"/>
              <a:gd name="connsiteX16" fmla="*/ 7129 w 10004"/>
              <a:gd name="connsiteY16" fmla="*/ 10000 h 12026"/>
              <a:gd name="connsiteX17" fmla="*/ 8187 w 10004"/>
              <a:gd name="connsiteY17" fmla="*/ 9115 h 12026"/>
              <a:gd name="connsiteX18" fmla="*/ 8804 w 10004"/>
              <a:gd name="connsiteY18" fmla="*/ 8418 h 12026"/>
              <a:gd name="connsiteX19" fmla="*/ 8975 w 10004"/>
              <a:gd name="connsiteY19" fmla="*/ 7158 h 12026"/>
              <a:gd name="connsiteX20" fmla="*/ 9981 w 10004"/>
              <a:gd name="connsiteY20" fmla="*/ 7233 h 12026"/>
              <a:gd name="connsiteX21" fmla="*/ 10004 w 10004"/>
              <a:gd name="connsiteY21" fmla="*/ 6315 h 12026"/>
              <a:gd name="connsiteX22" fmla="*/ 7027 w 10004"/>
              <a:gd name="connsiteY22" fmla="*/ 4012 h 12026"/>
              <a:gd name="connsiteX23" fmla="*/ 6500 w 10004"/>
              <a:gd name="connsiteY23" fmla="*/ 2156 h 12026"/>
              <a:gd name="connsiteX24" fmla="*/ 5157 w 10004"/>
              <a:gd name="connsiteY24" fmla="*/ 1758 h 12026"/>
              <a:gd name="connsiteX25" fmla="*/ 4271 w 10004"/>
              <a:gd name="connsiteY25" fmla="*/ 191 h 12026"/>
              <a:gd name="connsiteX0" fmla="*/ 4271 w 10004"/>
              <a:gd name="connsiteY0" fmla="*/ 191 h 12026"/>
              <a:gd name="connsiteX1" fmla="*/ 3375 w 10004"/>
              <a:gd name="connsiteY1" fmla="*/ 393 h 12026"/>
              <a:gd name="connsiteX2" fmla="*/ 3158 w 10004"/>
              <a:gd name="connsiteY2" fmla="*/ 1663 h 12026"/>
              <a:gd name="connsiteX3" fmla="*/ 2198 w 10004"/>
              <a:gd name="connsiteY3" fmla="*/ 1776 h 12026"/>
              <a:gd name="connsiteX4" fmla="*/ 1568 w 10004"/>
              <a:gd name="connsiteY4" fmla="*/ 0 h 12026"/>
              <a:gd name="connsiteX5" fmla="*/ 795 w 10004"/>
              <a:gd name="connsiteY5" fmla="*/ 448 h 12026"/>
              <a:gd name="connsiteX6" fmla="*/ 27 w 10004"/>
              <a:gd name="connsiteY6" fmla="*/ 1417 h 12026"/>
              <a:gd name="connsiteX7" fmla="*/ 188 w 10004"/>
              <a:gd name="connsiteY7" fmla="*/ 353 h 12026"/>
              <a:gd name="connsiteX8" fmla="*/ 289 w 10004"/>
              <a:gd name="connsiteY8" fmla="*/ 2968 h 12026"/>
              <a:gd name="connsiteX9" fmla="*/ 241 w 10004"/>
              <a:gd name="connsiteY9" fmla="*/ 9408 h 12026"/>
              <a:gd name="connsiteX10" fmla="*/ 835 w 10004"/>
              <a:gd name="connsiteY10" fmla="*/ 9378 h 12026"/>
              <a:gd name="connsiteX11" fmla="*/ 928 w 10004"/>
              <a:gd name="connsiteY11" fmla="*/ 8240 h 12026"/>
              <a:gd name="connsiteX12" fmla="*/ 1700 w 10004"/>
              <a:gd name="connsiteY12" fmla="*/ 7710 h 12026"/>
              <a:gd name="connsiteX13" fmla="*/ 2591 w 10004"/>
              <a:gd name="connsiteY13" fmla="*/ 9126 h 12026"/>
              <a:gd name="connsiteX14" fmla="*/ 3997 w 10004"/>
              <a:gd name="connsiteY14" fmla="*/ 9771 h 12026"/>
              <a:gd name="connsiteX15" fmla="*/ 4476 w 10004"/>
              <a:gd name="connsiteY15" fmla="*/ 12026 h 12026"/>
              <a:gd name="connsiteX16" fmla="*/ 7129 w 10004"/>
              <a:gd name="connsiteY16" fmla="*/ 10000 h 12026"/>
              <a:gd name="connsiteX17" fmla="*/ 8187 w 10004"/>
              <a:gd name="connsiteY17" fmla="*/ 9115 h 12026"/>
              <a:gd name="connsiteX18" fmla="*/ 8804 w 10004"/>
              <a:gd name="connsiteY18" fmla="*/ 8418 h 12026"/>
              <a:gd name="connsiteX19" fmla="*/ 8975 w 10004"/>
              <a:gd name="connsiteY19" fmla="*/ 7158 h 12026"/>
              <a:gd name="connsiteX20" fmla="*/ 9981 w 10004"/>
              <a:gd name="connsiteY20" fmla="*/ 7233 h 12026"/>
              <a:gd name="connsiteX21" fmla="*/ 10004 w 10004"/>
              <a:gd name="connsiteY21" fmla="*/ 6315 h 12026"/>
              <a:gd name="connsiteX22" fmla="*/ 7027 w 10004"/>
              <a:gd name="connsiteY22" fmla="*/ 4012 h 12026"/>
              <a:gd name="connsiteX23" fmla="*/ 6500 w 10004"/>
              <a:gd name="connsiteY23" fmla="*/ 2156 h 12026"/>
              <a:gd name="connsiteX24" fmla="*/ 5157 w 10004"/>
              <a:gd name="connsiteY24" fmla="*/ 1758 h 12026"/>
              <a:gd name="connsiteX25" fmla="*/ 4271 w 10004"/>
              <a:gd name="connsiteY25" fmla="*/ 191 h 12026"/>
              <a:gd name="connsiteX0" fmla="*/ 4271 w 10004"/>
              <a:gd name="connsiteY0" fmla="*/ 191 h 12026"/>
              <a:gd name="connsiteX1" fmla="*/ 3375 w 10004"/>
              <a:gd name="connsiteY1" fmla="*/ 393 h 12026"/>
              <a:gd name="connsiteX2" fmla="*/ 3158 w 10004"/>
              <a:gd name="connsiteY2" fmla="*/ 1663 h 12026"/>
              <a:gd name="connsiteX3" fmla="*/ 2198 w 10004"/>
              <a:gd name="connsiteY3" fmla="*/ 1776 h 12026"/>
              <a:gd name="connsiteX4" fmla="*/ 1568 w 10004"/>
              <a:gd name="connsiteY4" fmla="*/ 0 h 12026"/>
              <a:gd name="connsiteX5" fmla="*/ 795 w 10004"/>
              <a:gd name="connsiteY5" fmla="*/ 448 h 12026"/>
              <a:gd name="connsiteX6" fmla="*/ 27 w 10004"/>
              <a:gd name="connsiteY6" fmla="*/ 1417 h 12026"/>
              <a:gd name="connsiteX7" fmla="*/ 188 w 10004"/>
              <a:gd name="connsiteY7" fmla="*/ 353 h 12026"/>
              <a:gd name="connsiteX8" fmla="*/ 289 w 10004"/>
              <a:gd name="connsiteY8" fmla="*/ 2968 h 12026"/>
              <a:gd name="connsiteX9" fmla="*/ 241 w 10004"/>
              <a:gd name="connsiteY9" fmla="*/ 9408 h 12026"/>
              <a:gd name="connsiteX10" fmla="*/ 835 w 10004"/>
              <a:gd name="connsiteY10" fmla="*/ 9378 h 12026"/>
              <a:gd name="connsiteX11" fmla="*/ 928 w 10004"/>
              <a:gd name="connsiteY11" fmla="*/ 8240 h 12026"/>
              <a:gd name="connsiteX12" fmla="*/ 1700 w 10004"/>
              <a:gd name="connsiteY12" fmla="*/ 7710 h 12026"/>
              <a:gd name="connsiteX13" fmla="*/ 2591 w 10004"/>
              <a:gd name="connsiteY13" fmla="*/ 9126 h 12026"/>
              <a:gd name="connsiteX14" fmla="*/ 3997 w 10004"/>
              <a:gd name="connsiteY14" fmla="*/ 9771 h 12026"/>
              <a:gd name="connsiteX15" fmla="*/ 4476 w 10004"/>
              <a:gd name="connsiteY15" fmla="*/ 12026 h 12026"/>
              <a:gd name="connsiteX16" fmla="*/ 7129 w 10004"/>
              <a:gd name="connsiteY16" fmla="*/ 10000 h 12026"/>
              <a:gd name="connsiteX17" fmla="*/ 8187 w 10004"/>
              <a:gd name="connsiteY17" fmla="*/ 9115 h 12026"/>
              <a:gd name="connsiteX18" fmla="*/ 8804 w 10004"/>
              <a:gd name="connsiteY18" fmla="*/ 8418 h 12026"/>
              <a:gd name="connsiteX19" fmla="*/ 8975 w 10004"/>
              <a:gd name="connsiteY19" fmla="*/ 7158 h 12026"/>
              <a:gd name="connsiteX20" fmla="*/ 9981 w 10004"/>
              <a:gd name="connsiteY20" fmla="*/ 7233 h 12026"/>
              <a:gd name="connsiteX21" fmla="*/ 10004 w 10004"/>
              <a:gd name="connsiteY21" fmla="*/ 6315 h 12026"/>
              <a:gd name="connsiteX22" fmla="*/ 7027 w 10004"/>
              <a:gd name="connsiteY22" fmla="*/ 4012 h 12026"/>
              <a:gd name="connsiteX23" fmla="*/ 6500 w 10004"/>
              <a:gd name="connsiteY23" fmla="*/ 2156 h 12026"/>
              <a:gd name="connsiteX24" fmla="*/ 5157 w 10004"/>
              <a:gd name="connsiteY24" fmla="*/ 1758 h 12026"/>
              <a:gd name="connsiteX25" fmla="*/ 4271 w 10004"/>
              <a:gd name="connsiteY25" fmla="*/ 191 h 12026"/>
              <a:gd name="connsiteX0" fmla="*/ 4271 w 10004"/>
              <a:gd name="connsiteY0" fmla="*/ 191 h 13965"/>
              <a:gd name="connsiteX1" fmla="*/ 3375 w 10004"/>
              <a:gd name="connsiteY1" fmla="*/ 393 h 13965"/>
              <a:gd name="connsiteX2" fmla="*/ 3158 w 10004"/>
              <a:gd name="connsiteY2" fmla="*/ 1663 h 13965"/>
              <a:gd name="connsiteX3" fmla="*/ 2198 w 10004"/>
              <a:gd name="connsiteY3" fmla="*/ 1776 h 13965"/>
              <a:gd name="connsiteX4" fmla="*/ 1568 w 10004"/>
              <a:gd name="connsiteY4" fmla="*/ 0 h 13965"/>
              <a:gd name="connsiteX5" fmla="*/ 795 w 10004"/>
              <a:gd name="connsiteY5" fmla="*/ 448 h 13965"/>
              <a:gd name="connsiteX6" fmla="*/ 27 w 10004"/>
              <a:gd name="connsiteY6" fmla="*/ 1417 h 13965"/>
              <a:gd name="connsiteX7" fmla="*/ 188 w 10004"/>
              <a:gd name="connsiteY7" fmla="*/ 353 h 13965"/>
              <a:gd name="connsiteX8" fmla="*/ 289 w 10004"/>
              <a:gd name="connsiteY8" fmla="*/ 2968 h 13965"/>
              <a:gd name="connsiteX9" fmla="*/ 241 w 10004"/>
              <a:gd name="connsiteY9" fmla="*/ 9408 h 13965"/>
              <a:gd name="connsiteX10" fmla="*/ 835 w 10004"/>
              <a:gd name="connsiteY10" fmla="*/ 9378 h 13965"/>
              <a:gd name="connsiteX11" fmla="*/ 928 w 10004"/>
              <a:gd name="connsiteY11" fmla="*/ 8240 h 13965"/>
              <a:gd name="connsiteX12" fmla="*/ 1700 w 10004"/>
              <a:gd name="connsiteY12" fmla="*/ 7710 h 13965"/>
              <a:gd name="connsiteX13" fmla="*/ 2591 w 10004"/>
              <a:gd name="connsiteY13" fmla="*/ 9126 h 13965"/>
              <a:gd name="connsiteX14" fmla="*/ 3997 w 10004"/>
              <a:gd name="connsiteY14" fmla="*/ 9771 h 13965"/>
              <a:gd name="connsiteX15" fmla="*/ 4476 w 10004"/>
              <a:gd name="connsiteY15" fmla="*/ 12026 h 13965"/>
              <a:gd name="connsiteX16" fmla="*/ 7331 w 10004"/>
              <a:gd name="connsiteY16" fmla="*/ 13965 h 13965"/>
              <a:gd name="connsiteX17" fmla="*/ 8187 w 10004"/>
              <a:gd name="connsiteY17" fmla="*/ 9115 h 13965"/>
              <a:gd name="connsiteX18" fmla="*/ 8804 w 10004"/>
              <a:gd name="connsiteY18" fmla="*/ 8418 h 13965"/>
              <a:gd name="connsiteX19" fmla="*/ 8975 w 10004"/>
              <a:gd name="connsiteY19" fmla="*/ 7158 h 13965"/>
              <a:gd name="connsiteX20" fmla="*/ 9981 w 10004"/>
              <a:gd name="connsiteY20" fmla="*/ 7233 h 13965"/>
              <a:gd name="connsiteX21" fmla="*/ 10004 w 10004"/>
              <a:gd name="connsiteY21" fmla="*/ 6315 h 13965"/>
              <a:gd name="connsiteX22" fmla="*/ 7027 w 10004"/>
              <a:gd name="connsiteY22" fmla="*/ 4012 h 13965"/>
              <a:gd name="connsiteX23" fmla="*/ 6500 w 10004"/>
              <a:gd name="connsiteY23" fmla="*/ 2156 h 13965"/>
              <a:gd name="connsiteX24" fmla="*/ 5157 w 10004"/>
              <a:gd name="connsiteY24" fmla="*/ 1758 h 13965"/>
              <a:gd name="connsiteX25" fmla="*/ 4271 w 10004"/>
              <a:gd name="connsiteY25" fmla="*/ 191 h 13965"/>
              <a:gd name="connsiteX0" fmla="*/ 4271 w 10004"/>
              <a:gd name="connsiteY0" fmla="*/ 191 h 13965"/>
              <a:gd name="connsiteX1" fmla="*/ 3375 w 10004"/>
              <a:gd name="connsiteY1" fmla="*/ 393 h 13965"/>
              <a:gd name="connsiteX2" fmla="*/ 3158 w 10004"/>
              <a:gd name="connsiteY2" fmla="*/ 1663 h 13965"/>
              <a:gd name="connsiteX3" fmla="*/ 2198 w 10004"/>
              <a:gd name="connsiteY3" fmla="*/ 1776 h 13965"/>
              <a:gd name="connsiteX4" fmla="*/ 1568 w 10004"/>
              <a:gd name="connsiteY4" fmla="*/ 0 h 13965"/>
              <a:gd name="connsiteX5" fmla="*/ 795 w 10004"/>
              <a:gd name="connsiteY5" fmla="*/ 448 h 13965"/>
              <a:gd name="connsiteX6" fmla="*/ 27 w 10004"/>
              <a:gd name="connsiteY6" fmla="*/ 1417 h 13965"/>
              <a:gd name="connsiteX7" fmla="*/ 188 w 10004"/>
              <a:gd name="connsiteY7" fmla="*/ 353 h 13965"/>
              <a:gd name="connsiteX8" fmla="*/ 289 w 10004"/>
              <a:gd name="connsiteY8" fmla="*/ 2968 h 13965"/>
              <a:gd name="connsiteX9" fmla="*/ 241 w 10004"/>
              <a:gd name="connsiteY9" fmla="*/ 9408 h 13965"/>
              <a:gd name="connsiteX10" fmla="*/ 835 w 10004"/>
              <a:gd name="connsiteY10" fmla="*/ 9378 h 13965"/>
              <a:gd name="connsiteX11" fmla="*/ 928 w 10004"/>
              <a:gd name="connsiteY11" fmla="*/ 8240 h 13965"/>
              <a:gd name="connsiteX12" fmla="*/ 1700 w 10004"/>
              <a:gd name="connsiteY12" fmla="*/ 7710 h 13965"/>
              <a:gd name="connsiteX13" fmla="*/ 2591 w 10004"/>
              <a:gd name="connsiteY13" fmla="*/ 9126 h 13965"/>
              <a:gd name="connsiteX14" fmla="*/ 3997 w 10004"/>
              <a:gd name="connsiteY14" fmla="*/ 9771 h 13965"/>
              <a:gd name="connsiteX15" fmla="*/ 4476 w 10004"/>
              <a:gd name="connsiteY15" fmla="*/ 12026 h 13965"/>
              <a:gd name="connsiteX16" fmla="*/ 7331 w 10004"/>
              <a:gd name="connsiteY16" fmla="*/ 13965 h 13965"/>
              <a:gd name="connsiteX17" fmla="*/ 8187 w 10004"/>
              <a:gd name="connsiteY17" fmla="*/ 9115 h 13965"/>
              <a:gd name="connsiteX18" fmla="*/ 8804 w 10004"/>
              <a:gd name="connsiteY18" fmla="*/ 8418 h 13965"/>
              <a:gd name="connsiteX19" fmla="*/ 8975 w 10004"/>
              <a:gd name="connsiteY19" fmla="*/ 7158 h 13965"/>
              <a:gd name="connsiteX20" fmla="*/ 9981 w 10004"/>
              <a:gd name="connsiteY20" fmla="*/ 7233 h 13965"/>
              <a:gd name="connsiteX21" fmla="*/ 10004 w 10004"/>
              <a:gd name="connsiteY21" fmla="*/ 6315 h 13965"/>
              <a:gd name="connsiteX22" fmla="*/ 7027 w 10004"/>
              <a:gd name="connsiteY22" fmla="*/ 4012 h 13965"/>
              <a:gd name="connsiteX23" fmla="*/ 6500 w 10004"/>
              <a:gd name="connsiteY23" fmla="*/ 2156 h 13965"/>
              <a:gd name="connsiteX24" fmla="*/ 5157 w 10004"/>
              <a:gd name="connsiteY24" fmla="*/ 1758 h 13965"/>
              <a:gd name="connsiteX25" fmla="*/ 4271 w 10004"/>
              <a:gd name="connsiteY25" fmla="*/ 191 h 13965"/>
              <a:gd name="connsiteX0" fmla="*/ 4271 w 10004"/>
              <a:gd name="connsiteY0" fmla="*/ 191 h 13965"/>
              <a:gd name="connsiteX1" fmla="*/ 3375 w 10004"/>
              <a:gd name="connsiteY1" fmla="*/ 393 h 13965"/>
              <a:gd name="connsiteX2" fmla="*/ 3158 w 10004"/>
              <a:gd name="connsiteY2" fmla="*/ 1663 h 13965"/>
              <a:gd name="connsiteX3" fmla="*/ 2198 w 10004"/>
              <a:gd name="connsiteY3" fmla="*/ 1776 h 13965"/>
              <a:gd name="connsiteX4" fmla="*/ 1568 w 10004"/>
              <a:gd name="connsiteY4" fmla="*/ 0 h 13965"/>
              <a:gd name="connsiteX5" fmla="*/ 795 w 10004"/>
              <a:gd name="connsiteY5" fmla="*/ 448 h 13965"/>
              <a:gd name="connsiteX6" fmla="*/ 27 w 10004"/>
              <a:gd name="connsiteY6" fmla="*/ 1417 h 13965"/>
              <a:gd name="connsiteX7" fmla="*/ 188 w 10004"/>
              <a:gd name="connsiteY7" fmla="*/ 353 h 13965"/>
              <a:gd name="connsiteX8" fmla="*/ 289 w 10004"/>
              <a:gd name="connsiteY8" fmla="*/ 2968 h 13965"/>
              <a:gd name="connsiteX9" fmla="*/ 241 w 10004"/>
              <a:gd name="connsiteY9" fmla="*/ 9408 h 13965"/>
              <a:gd name="connsiteX10" fmla="*/ 835 w 10004"/>
              <a:gd name="connsiteY10" fmla="*/ 9378 h 13965"/>
              <a:gd name="connsiteX11" fmla="*/ 928 w 10004"/>
              <a:gd name="connsiteY11" fmla="*/ 8240 h 13965"/>
              <a:gd name="connsiteX12" fmla="*/ 1700 w 10004"/>
              <a:gd name="connsiteY12" fmla="*/ 7710 h 13965"/>
              <a:gd name="connsiteX13" fmla="*/ 2591 w 10004"/>
              <a:gd name="connsiteY13" fmla="*/ 9126 h 13965"/>
              <a:gd name="connsiteX14" fmla="*/ 3997 w 10004"/>
              <a:gd name="connsiteY14" fmla="*/ 9771 h 13965"/>
              <a:gd name="connsiteX15" fmla="*/ 4476 w 10004"/>
              <a:gd name="connsiteY15" fmla="*/ 12026 h 13965"/>
              <a:gd name="connsiteX16" fmla="*/ 7331 w 10004"/>
              <a:gd name="connsiteY16" fmla="*/ 13965 h 13965"/>
              <a:gd name="connsiteX17" fmla="*/ 8187 w 10004"/>
              <a:gd name="connsiteY17" fmla="*/ 9115 h 13965"/>
              <a:gd name="connsiteX18" fmla="*/ 8804 w 10004"/>
              <a:gd name="connsiteY18" fmla="*/ 8418 h 13965"/>
              <a:gd name="connsiteX19" fmla="*/ 8975 w 10004"/>
              <a:gd name="connsiteY19" fmla="*/ 7158 h 13965"/>
              <a:gd name="connsiteX20" fmla="*/ 9981 w 10004"/>
              <a:gd name="connsiteY20" fmla="*/ 7233 h 13965"/>
              <a:gd name="connsiteX21" fmla="*/ 10004 w 10004"/>
              <a:gd name="connsiteY21" fmla="*/ 6315 h 13965"/>
              <a:gd name="connsiteX22" fmla="*/ 7027 w 10004"/>
              <a:gd name="connsiteY22" fmla="*/ 4012 h 13965"/>
              <a:gd name="connsiteX23" fmla="*/ 6500 w 10004"/>
              <a:gd name="connsiteY23" fmla="*/ 2156 h 13965"/>
              <a:gd name="connsiteX24" fmla="*/ 5157 w 10004"/>
              <a:gd name="connsiteY24" fmla="*/ 1758 h 13965"/>
              <a:gd name="connsiteX25" fmla="*/ 4271 w 10004"/>
              <a:gd name="connsiteY25" fmla="*/ 191 h 13965"/>
              <a:gd name="connsiteX0" fmla="*/ 4271 w 10004"/>
              <a:gd name="connsiteY0" fmla="*/ 191 h 13965"/>
              <a:gd name="connsiteX1" fmla="*/ 3375 w 10004"/>
              <a:gd name="connsiteY1" fmla="*/ 393 h 13965"/>
              <a:gd name="connsiteX2" fmla="*/ 3158 w 10004"/>
              <a:gd name="connsiteY2" fmla="*/ 1663 h 13965"/>
              <a:gd name="connsiteX3" fmla="*/ 2198 w 10004"/>
              <a:gd name="connsiteY3" fmla="*/ 1776 h 13965"/>
              <a:gd name="connsiteX4" fmla="*/ 1568 w 10004"/>
              <a:gd name="connsiteY4" fmla="*/ 0 h 13965"/>
              <a:gd name="connsiteX5" fmla="*/ 795 w 10004"/>
              <a:gd name="connsiteY5" fmla="*/ 448 h 13965"/>
              <a:gd name="connsiteX6" fmla="*/ 27 w 10004"/>
              <a:gd name="connsiteY6" fmla="*/ 1417 h 13965"/>
              <a:gd name="connsiteX7" fmla="*/ 188 w 10004"/>
              <a:gd name="connsiteY7" fmla="*/ 353 h 13965"/>
              <a:gd name="connsiteX8" fmla="*/ 289 w 10004"/>
              <a:gd name="connsiteY8" fmla="*/ 2968 h 13965"/>
              <a:gd name="connsiteX9" fmla="*/ 241 w 10004"/>
              <a:gd name="connsiteY9" fmla="*/ 9408 h 13965"/>
              <a:gd name="connsiteX10" fmla="*/ 835 w 10004"/>
              <a:gd name="connsiteY10" fmla="*/ 9378 h 13965"/>
              <a:gd name="connsiteX11" fmla="*/ 928 w 10004"/>
              <a:gd name="connsiteY11" fmla="*/ 8240 h 13965"/>
              <a:gd name="connsiteX12" fmla="*/ 1700 w 10004"/>
              <a:gd name="connsiteY12" fmla="*/ 7710 h 13965"/>
              <a:gd name="connsiteX13" fmla="*/ 2591 w 10004"/>
              <a:gd name="connsiteY13" fmla="*/ 9126 h 13965"/>
              <a:gd name="connsiteX14" fmla="*/ 3997 w 10004"/>
              <a:gd name="connsiteY14" fmla="*/ 9771 h 13965"/>
              <a:gd name="connsiteX15" fmla="*/ 4476 w 10004"/>
              <a:gd name="connsiteY15" fmla="*/ 12026 h 13965"/>
              <a:gd name="connsiteX16" fmla="*/ 7331 w 10004"/>
              <a:gd name="connsiteY16" fmla="*/ 13965 h 13965"/>
              <a:gd name="connsiteX17" fmla="*/ 8187 w 10004"/>
              <a:gd name="connsiteY17" fmla="*/ 9115 h 13965"/>
              <a:gd name="connsiteX18" fmla="*/ 8804 w 10004"/>
              <a:gd name="connsiteY18" fmla="*/ 8418 h 13965"/>
              <a:gd name="connsiteX19" fmla="*/ 8975 w 10004"/>
              <a:gd name="connsiteY19" fmla="*/ 7158 h 13965"/>
              <a:gd name="connsiteX20" fmla="*/ 9981 w 10004"/>
              <a:gd name="connsiteY20" fmla="*/ 7233 h 13965"/>
              <a:gd name="connsiteX21" fmla="*/ 10004 w 10004"/>
              <a:gd name="connsiteY21" fmla="*/ 6315 h 13965"/>
              <a:gd name="connsiteX22" fmla="*/ 7027 w 10004"/>
              <a:gd name="connsiteY22" fmla="*/ 4012 h 13965"/>
              <a:gd name="connsiteX23" fmla="*/ 6500 w 10004"/>
              <a:gd name="connsiteY23" fmla="*/ 2156 h 13965"/>
              <a:gd name="connsiteX24" fmla="*/ 5157 w 10004"/>
              <a:gd name="connsiteY24" fmla="*/ 1758 h 13965"/>
              <a:gd name="connsiteX25" fmla="*/ 4271 w 10004"/>
              <a:gd name="connsiteY25" fmla="*/ 191 h 13965"/>
              <a:gd name="connsiteX0" fmla="*/ 4271 w 10004"/>
              <a:gd name="connsiteY0" fmla="*/ 191 h 15354"/>
              <a:gd name="connsiteX1" fmla="*/ 3375 w 10004"/>
              <a:gd name="connsiteY1" fmla="*/ 393 h 15354"/>
              <a:gd name="connsiteX2" fmla="*/ 3158 w 10004"/>
              <a:gd name="connsiteY2" fmla="*/ 1663 h 15354"/>
              <a:gd name="connsiteX3" fmla="*/ 2198 w 10004"/>
              <a:gd name="connsiteY3" fmla="*/ 1776 h 15354"/>
              <a:gd name="connsiteX4" fmla="*/ 1568 w 10004"/>
              <a:gd name="connsiteY4" fmla="*/ 0 h 15354"/>
              <a:gd name="connsiteX5" fmla="*/ 795 w 10004"/>
              <a:gd name="connsiteY5" fmla="*/ 448 h 15354"/>
              <a:gd name="connsiteX6" fmla="*/ 27 w 10004"/>
              <a:gd name="connsiteY6" fmla="*/ 1417 h 15354"/>
              <a:gd name="connsiteX7" fmla="*/ 188 w 10004"/>
              <a:gd name="connsiteY7" fmla="*/ 353 h 15354"/>
              <a:gd name="connsiteX8" fmla="*/ 289 w 10004"/>
              <a:gd name="connsiteY8" fmla="*/ 2968 h 15354"/>
              <a:gd name="connsiteX9" fmla="*/ 241 w 10004"/>
              <a:gd name="connsiteY9" fmla="*/ 9408 h 15354"/>
              <a:gd name="connsiteX10" fmla="*/ 835 w 10004"/>
              <a:gd name="connsiteY10" fmla="*/ 9378 h 15354"/>
              <a:gd name="connsiteX11" fmla="*/ 928 w 10004"/>
              <a:gd name="connsiteY11" fmla="*/ 8240 h 15354"/>
              <a:gd name="connsiteX12" fmla="*/ 1700 w 10004"/>
              <a:gd name="connsiteY12" fmla="*/ 7710 h 15354"/>
              <a:gd name="connsiteX13" fmla="*/ 2591 w 10004"/>
              <a:gd name="connsiteY13" fmla="*/ 9126 h 15354"/>
              <a:gd name="connsiteX14" fmla="*/ 3997 w 10004"/>
              <a:gd name="connsiteY14" fmla="*/ 9771 h 15354"/>
              <a:gd name="connsiteX15" fmla="*/ 4476 w 10004"/>
              <a:gd name="connsiteY15" fmla="*/ 12026 h 15354"/>
              <a:gd name="connsiteX16" fmla="*/ 7331 w 10004"/>
              <a:gd name="connsiteY16" fmla="*/ 13965 h 15354"/>
              <a:gd name="connsiteX17" fmla="*/ 7447 w 10004"/>
              <a:gd name="connsiteY17" fmla="*/ 15062 h 15354"/>
              <a:gd name="connsiteX18" fmla="*/ 8804 w 10004"/>
              <a:gd name="connsiteY18" fmla="*/ 8418 h 15354"/>
              <a:gd name="connsiteX19" fmla="*/ 8975 w 10004"/>
              <a:gd name="connsiteY19" fmla="*/ 7158 h 15354"/>
              <a:gd name="connsiteX20" fmla="*/ 9981 w 10004"/>
              <a:gd name="connsiteY20" fmla="*/ 7233 h 15354"/>
              <a:gd name="connsiteX21" fmla="*/ 10004 w 10004"/>
              <a:gd name="connsiteY21" fmla="*/ 6315 h 15354"/>
              <a:gd name="connsiteX22" fmla="*/ 7027 w 10004"/>
              <a:gd name="connsiteY22" fmla="*/ 4012 h 15354"/>
              <a:gd name="connsiteX23" fmla="*/ 6500 w 10004"/>
              <a:gd name="connsiteY23" fmla="*/ 2156 h 15354"/>
              <a:gd name="connsiteX24" fmla="*/ 5157 w 10004"/>
              <a:gd name="connsiteY24" fmla="*/ 1758 h 15354"/>
              <a:gd name="connsiteX25" fmla="*/ 4271 w 10004"/>
              <a:gd name="connsiteY25" fmla="*/ 191 h 15354"/>
              <a:gd name="connsiteX0" fmla="*/ 4271 w 10004"/>
              <a:gd name="connsiteY0" fmla="*/ 191 h 15062"/>
              <a:gd name="connsiteX1" fmla="*/ 3375 w 10004"/>
              <a:gd name="connsiteY1" fmla="*/ 393 h 15062"/>
              <a:gd name="connsiteX2" fmla="*/ 3158 w 10004"/>
              <a:gd name="connsiteY2" fmla="*/ 1663 h 15062"/>
              <a:gd name="connsiteX3" fmla="*/ 2198 w 10004"/>
              <a:gd name="connsiteY3" fmla="*/ 1776 h 15062"/>
              <a:gd name="connsiteX4" fmla="*/ 1568 w 10004"/>
              <a:gd name="connsiteY4" fmla="*/ 0 h 15062"/>
              <a:gd name="connsiteX5" fmla="*/ 795 w 10004"/>
              <a:gd name="connsiteY5" fmla="*/ 448 h 15062"/>
              <a:gd name="connsiteX6" fmla="*/ 27 w 10004"/>
              <a:gd name="connsiteY6" fmla="*/ 1417 h 15062"/>
              <a:gd name="connsiteX7" fmla="*/ 188 w 10004"/>
              <a:gd name="connsiteY7" fmla="*/ 353 h 15062"/>
              <a:gd name="connsiteX8" fmla="*/ 289 w 10004"/>
              <a:gd name="connsiteY8" fmla="*/ 2968 h 15062"/>
              <a:gd name="connsiteX9" fmla="*/ 241 w 10004"/>
              <a:gd name="connsiteY9" fmla="*/ 9408 h 15062"/>
              <a:gd name="connsiteX10" fmla="*/ 835 w 10004"/>
              <a:gd name="connsiteY10" fmla="*/ 9378 h 15062"/>
              <a:gd name="connsiteX11" fmla="*/ 928 w 10004"/>
              <a:gd name="connsiteY11" fmla="*/ 8240 h 15062"/>
              <a:gd name="connsiteX12" fmla="*/ 1700 w 10004"/>
              <a:gd name="connsiteY12" fmla="*/ 7710 h 15062"/>
              <a:gd name="connsiteX13" fmla="*/ 2591 w 10004"/>
              <a:gd name="connsiteY13" fmla="*/ 9126 h 15062"/>
              <a:gd name="connsiteX14" fmla="*/ 3997 w 10004"/>
              <a:gd name="connsiteY14" fmla="*/ 9771 h 15062"/>
              <a:gd name="connsiteX15" fmla="*/ 4476 w 10004"/>
              <a:gd name="connsiteY15" fmla="*/ 12026 h 15062"/>
              <a:gd name="connsiteX16" fmla="*/ 7331 w 10004"/>
              <a:gd name="connsiteY16" fmla="*/ 13965 h 15062"/>
              <a:gd name="connsiteX17" fmla="*/ 7447 w 10004"/>
              <a:gd name="connsiteY17" fmla="*/ 15062 h 15062"/>
              <a:gd name="connsiteX18" fmla="*/ 8804 w 10004"/>
              <a:gd name="connsiteY18" fmla="*/ 8418 h 15062"/>
              <a:gd name="connsiteX19" fmla="*/ 8975 w 10004"/>
              <a:gd name="connsiteY19" fmla="*/ 7158 h 15062"/>
              <a:gd name="connsiteX20" fmla="*/ 9981 w 10004"/>
              <a:gd name="connsiteY20" fmla="*/ 7233 h 15062"/>
              <a:gd name="connsiteX21" fmla="*/ 10004 w 10004"/>
              <a:gd name="connsiteY21" fmla="*/ 6315 h 15062"/>
              <a:gd name="connsiteX22" fmla="*/ 7027 w 10004"/>
              <a:gd name="connsiteY22" fmla="*/ 4012 h 15062"/>
              <a:gd name="connsiteX23" fmla="*/ 6500 w 10004"/>
              <a:gd name="connsiteY23" fmla="*/ 2156 h 15062"/>
              <a:gd name="connsiteX24" fmla="*/ 5157 w 10004"/>
              <a:gd name="connsiteY24" fmla="*/ 1758 h 15062"/>
              <a:gd name="connsiteX25" fmla="*/ 4271 w 10004"/>
              <a:gd name="connsiteY25" fmla="*/ 191 h 15062"/>
              <a:gd name="connsiteX0" fmla="*/ 4271 w 10004"/>
              <a:gd name="connsiteY0" fmla="*/ 191 h 15419"/>
              <a:gd name="connsiteX1" fmla="*/ 3375 w 10004"/>
              <a:gd name="connsiteY1" fmla="*/ 393 h 15419"/>
              <a:gd name="connsiteX2" fmla="*/ 3158 w 10004"/>
              <a:gd name="connsiteY2" fmla="*/ 1663 h 15419"/>
              <a:gd name="connsiteX3" fmla="*/ 2198 w 10004"/>
              <a:gd name="connsiteY3" fmla="*/ 1776 h 15419"/>
              <a:gd name="connsiteX4" fmla="*/ 1568 w 10004"/>
              <a:gd name="connsiteY4" fmla="*/ 0 h 15419"/>
              <a:gd name="connsiteX5" fmla="*/ 795 w 10004"/>
              <a:gd name="connsiteY5" fmla="*/ 448 h 15419"/>
              <a:gd name="connsiteX6" fmla="*/ 27 w 10004"/>
              <a:gd name="connsiteY6" fmla="*/ 1417 h 15419"/>
              <a:gd name="connsiteX7" fmla="*/ 188 w 10004"/>
              <a:gd name="connsiteY7" fmla="*/ 353 h 15419"/>
              <a:gd name="connsiteX8" fmla="*/ 289 w 10004"/>
              <a:gd name="connsiteY8" fmla="*/ 2968 h 15419"/>
              <a:gd name="connsiteX9" fmla="*/ 241 w 10004"/>
              <a:gd name="connsiteY9" fmla="*/ 9408 h 15419"/>
              <a:gd name="connsiteX10" fmla="*/ 835 w 10004"/>
              <a:gd name="connsiteY10" fmla="*/ 9378 h 15419"/>
              <a:gd name="connsiteX11" fmla="*/ 928 w 10004"/>
              <a:gd name="connsiteY11" fmla="*/ 8240 h 15419"/>
              <a:gd name="connsiteX12" fmla="*/ 1700 w 10004"/>
              <a:gd name="connsiteY12" fmla="*/ 7710 h 15419"/>
              <a:gd name="connsiteX13" fmla="*/ 2591 w 10004"/>
              <a:gd name="connsiteY13" fmla="*/ 9126 h 15419"/>
              <a:gd name="connsiteX14" fmla="*/ 3997 w 10004"/>
              <a:gd name="connsiteY14" fmla="*/ 9771 h 15419"/>
              <a:gd name="connsiteX15" fmla="*/ 4476 w 10004"/>
              <a:gd name="connsiteY15" fmla="*/ 12026 h 15419"/>
              <a:gd name="connsiteX16" fmla="*/ 7331 w 10004"/>
              <a:gd name="connsiteY16" fmla="*/ 13965 h 15419"/>
              <a:gd name="connsiteX17" fmla="*/ 7447 w 10004"/>
              <a:gd name="connsiteY17" fmla="*/ 15062 h 15419"/>
              <a:gd name="connsiteX18" fmla="*/ 8266 w 10004"/>
              <a:gd name="connsiteY18" fmla="*/ 14678 h 15419"/>
              <a:gd name="connsiteX19" fmla="*/ 8975 w 10004"/>
              <a:gd name="connsiteY19" fmla="*/ 7158 h 15419"/>
              <a:gd name="connsiteX20" fmla="*/ 9981 w 10004"/>
              <a:gd name="connsiteY20" fmla="*/ 7233 h 15419"/>
              <a:gd name="connsiteX21" fmla="*/ 10004 w 10004"/>
              <a:gd name="connsiteY21" fmla="*/ 6315 h 15419"/>
              <a:gd name="connsiteX22" fmla="*/ 7027 w 10004"/>
              <a:gd name="connsiteY22" fmla="*/ 4012 h 15419"/>
              <a:gd name="connsiteX23" fmla="*/ 6500 w 10004"/>
              <a:gd name="connsiteY23" fmla="*/ 2156 h 15419"/>
              <a:gd name="connsiteX24" fmla="*/ 5157 w 10004"/>
              <a:gd name="connsiteY24" fmla="*/ 1758 h 15419"/>
              <a:gd name="connsiteX25" fmla="*/ 4271 w 10004"/>
              <a:gd name="connsiteY25" fmla="*/ 191 h 15419"/>
              <a:gd name="connsiteX0" fmla="*/ 4271 w 10004"/>
              <a:gd name="connsiteY0" fmla="*/ 191 h 15488"/>
              <a:gd name="connsiteX1" fmla="*/ 3375 w 10004"/>
              <a:gd name="connsiteY1" fmla="*/ 393 h 15488"/>
              <a:gd name="connsiteX2" fmla="*/ 3158 w 10004"/>
              <a:gd name="connsiteY2" fmla="*/ 1663 h 15488"/>
              <a:gd name="connsiteX3" fmla="*/ 2198 w 10004"/>
              <a:gd name="connsiteY3" fmla="*/ 1776 h 15488"/>
              <a:gd name="connsiteX4" fmla="*/ 1568 w 10004"/>
              <a:gd name="connsiteY4" fmla="*/ 0 h 15488"/>
              <a:gd name="connsiteX5" fmla="*/ 795 w 10004"/>
              <a:gd name="connsiteY5" fmla="*/ 448 h 15488"/>
              <a:gd name="connsiteX6" fmla="*/ 27 w 10004"/>
              <a:gd name="connsiteY6" fmla="*/ 1417 h 15488"/>
              <a:gd name="connsiteX7" fmla="*/ 188 w 10004"/>
              <a:gd name="connsiteY7" fmla="*/ 353 h 15488"/>
              <a:gd name="connsiteX8" fmla="*/ 289 w 10004"/>
              <a:gd name="connsiteY8" fmla="*/ 2968 h 15488"/>
              <a:gd name="connsiteX9" fmla="*/ 241 w 10004"/>
              <a:gd name="connsiteY9" fmla="*/ 9408 h 15488"/>
              <a:gd name="connsiteX10" fmla="*/ 835 w 10004"/>
              <a:gd name="connsiteY10" fmla="*/ 9378 h 15488"/>
              <a:gd name="connsiteX11" fmla="*/ 928 w 10004"/>
              <a:gd name="connsiteY11" fmla="*/ 8240 h 15488"/>
              <a:gd name="connsiteX12" fmla="*/ 1700 w 10004"/>
              <a:gd name="connsiteY12" fmla="*/ 7710 h 15488"/>
              <a:gd name="connsiteX13" fmla="*/ 2591 w 10004"/>
              <a:gd name="connsiteY13" fmla="*/ 9126 h 15488"/>
              <a:gd name="connsiteX14" fmla="*/ 3997 w 10004"/>
              <a:gd name="connsiteY14" fmla="*/ 9771 h 15488"/>
              <a:gd name="connsiteX15" fmla="*/ 4476 w 10004"/>
              <a:gd name="connsiteY15" fmla="*/ 12026 h 15488"/>
              <a:gd name="connsiteX16" fmla="*/ 7331 w 10004"/>
              <a:gd name="connsiteY16" fmla="*/ 13965 h 15488"/>
              <a:gd name="connsiteX17" fmla="*/ 7447 w 10004"/>
              <a:gd name="connsiteY17" fmla="*/ 15062 h 15488"/>
              <a:gd name="connsiteX18" fmla="*/ 8064 w 10004"/>
              <a:gd name="connsiteY18" fmla="*/ 14782 h 15488"/>
              <a:gd name="connsiteX19" fmla="*/ 8975 w 10004"/>
              <a:gd name="connsiteY19" fmla="*/ 7158 h 15488"/>
              <a:gd name="connsiteX20" fmla="*/ 9981 w 10004"/>
              <a:gd name="connsiteY20" fmla="*/ 7233 h 15488"/>
              <a:gd name="connsiteX21" fmla="*/ 10004 w 10004"/>
              <a:gd name="connsiteY21" fmla="*/ 6315 h 15488"/>
              <a:gd name="connsiteX22" fmla="*/ 7027 w 10004"/>
              <a:gd name="connsiteY22" fmla="*/ 4012 h 15488"/>
              <a:gd name="connsiteX23" fmla="*/ 6500 w 10004"/>
              <a:gd name="connsiteY23" fmla="*/ 2156 h 15488"/>
              <a:gd name="connsiteX24" fmla="*/ 5157 w 10004"/>
              <a:gd name="connsiteY24" fmla="*/ 1758 h 15488"/>
              <a:gd name="connsiteX25" fmla="*/ 4271 w 10004"/>
              <a:gd name="connsiteY25" fmla="*/ 191 h 15488"/>
              <a:gd name="connsiteX0" fmla="*/ 4271 w 10004"/>
              <a:gd name="connsiteY0" fmla="*/ 191 h 15637"/>
              <a:gd name="connsiteX1" fmla="*/ 3375 w 10004"/>
              <a:gd name="connsiteY1" fmla="*/ 393 h 15637"/>
              <a:gd name="connsiteX2" fmla="*/ 3158 w 10004"/>
              <a:gd name="connsiteY2" fmla="*/ 1663 h 15637"/>
              <a:gd name="connsiteX3" fmla="*/ 2198 w 10004"/>
              <a:gd name="connsiteY3" fmla="*/ 1776 h 15637"/>
              <a:gd name="connsiteX4" fmla="*/ 1568 w 10004"/>
              <a:gd name="connsiteY4" fmla="*/ 0 h 15637"/>
              <a:gd name="connsiteX5" fmla="*/ 795 w 10004"/>
              <a:gd name="connsiteY5" fmla="*/ 448 h 15637"/>
              <a:gd name="connsiteX6" fmla="*/ 27 w 10004"/>
              <a:gd name="connsiteY6" fmla="*/ 1417 h 15637"/>
              <a:gd name="connsiteX7" fmla="*/ 188 w 10004"/>
              <a:gd name="connsiteY7" fmla="*/ 353 h 15637"/>
              <a:gd name="connsiteX8" fmla="*/ 289 w 10004"/>
              <a:gd name="connsiteY8" fmla="*/ 2968 h 15637"/>
              <a:gd name="connsiteX9" fmla="*/ 241 w 10004"/>
              <a:gd name="connsiteY9" fmla="*/ 9408 h 15637"/>
              <a:gd name="connsiteX10" fmla="*/ 835 w 10004"/>
              <a:gd name="connsiteY10" fmla="*/ 9378 h 15637"/>
              <a:gd name="connsiteX11" fmla="*/ 928 w 10004"/>
              <a:gd name="connsiteY11" fmla="*/ 8240 h 15637"/>
              <a:gd name="connsiteX12" fmla="*/ 1700 w 10004"/>
              <a:gd name="connsiteY12" fmla="*/ 7710 h 15637"/>
              <a:gd name="connsiteX13" fmla="*/ 2591 w 10004"/>
              <a:gd name="connsiteY13" fmla="*/ 9126 h 15637"/>
              <a:gd name="connsiteX14" fmla="*/ 3997 w 10004"/>
              <a:gd name="connsiteY14" fmla="*/ 9771 h 15637"/>
              <a:gd name="connsiteX15" fmla="*/ 4476 w 10004"/>
              <a:gd name="connsiteY15" fmla="*/ 12026 h 15637"/>
              <a:gd name="connsiteX16" fmla="*/ 7331 w 10004"/>
              <a:gd name="connsiteY16" fmla="*/ 13965 h 15637"/>
              <a:gd name="connsiteX17" fmla="*/ 7447 w 10004"/>
              <a:gd name="connsiteY17" fmla="*/ 15062 h 15637"/>
              <a:gd name="connsiteX18" fmla="*/ 8199 w 10004"/>
              <a:gd name="connsiteY18" fmla="*/ 14991 h 15637"/>
              <a:gd name="connsiteX19" fmla="*/ 8975 w 10004"/>
              <a:gd name="connsiteY19" fmla="*/ 7158 h 15637"/>
              <a:gd name="connsiteX20" fmla="*/ 9981 w 10004"/>
              <a:gd name="connsiteY20" fmla="*/ 7233 h 15637"/>
              <a:gd name="connsiteX21" fmla="*/ 10004 w 10004"/>
              <a:gd name="connsiteY21" fmla="*/ 6315 h 15637"/>
              <a:gd name="connsiteX22" fmla="*/ 7027 w 10004"/>
              <a:gd name="connsiteY22" fmla="*/ 4012 h 15637"/>
              <a:gd name="connsiteX23" fmla="*/ 6500 w 10004"/>
              <a:gd name="connsiteY23" fmla="*/ 2156 h 15637"/>
              <a:gd name="connsiteX24" fmla="*/ 5157 w 10004"/>
              <a:gd name="connsiteY24" fmla="*/ 1758 h 15637"/>
              <a:gd name="connsiteX25" fmla="*/ 4271 w 10004"/>
              <a:gd name="connsiteY25" fmla="*/ 191 h 15637"/>
              <a:gd name="connsiteX0" fmla="*/ 4271 w 10004"/>
              <a:gd name="connsiteY0" fmla="*/ 191 h 15062"/>
              <a:gd name="connsiteX1" fmla="*/ 3375 w 10004"/>
              <a:gd name="connsiteY1" fmla="*/ 393 h 15062"/>
              <a:gd name="connsiteX2" fmla="*/ 3158 w 10004"/>
              <a:gd name="connsiteY2" fmla="*/ 1663 h 15062"/>
              <a:gd name="connsiteX3" fmla="*/ 2198 w 10004"/>
              <a:gd name="connsiteY3" fmla="*/ 1776 h 15062"/>
              <a:gd name="connsiteX4" fmla="*/ 1568 w 10004"/>
              <a:gd name="connsiteY4" fmla="*/ 0 h 15062"/>
              <a:gd name="connsiteX5" fmla="*/ 795 w 10004"/>
              <a:gd name="connsiteY5" fmla="*/ 448 h 15062"/>
              <a:gd name="connsiteX6" fmla="*/ 27 w 10004"/>
              <a:gd name="connsiteY6" fmla="*/ 1417 h 15062"/>
              <a:gd name="connsiteX7" fmla="*/ 188 w 10004"/>
              <a:gd name="connsiteY7" fmla="*/ 353 h 15062"/>
              <a:gd name="connsiteX8" fmla="*/ 289 w 10004"/>
              <a:gd name="connsiteY8" fmla="*/ 2968 h 15062"/>
              <a:gd name="connsiteX9" fmla="*/ 241 w 10004"/>
              <a:gd name="connsiteY9" fmla="*/ 9408 h 15062"/>
              <a:gd name="connsiteX10" fmla="*/ 835 w 10004"/>
              <a:gd name="connsiteY10" fmla="*/ 9378 h 15062"/>
              <a:gd name="connsiteX11" fmla="*/ 928 w 10004"/>
              <a:gd name="connsiteY11" fmla="*/ 8240 h 15062"/>
              <a:gd name="connsiteX12" fmla="*/ 1700 w 10004"/>
              <a:gd name="connsiteY12" fmla="*/ 7710 h 15062"/>
              <a:gd name="connsiteX13" fmla="*/ 2591 w 10004"/>
              <a:gd name="connsiteY13" fmla="*/ 9126 h 15062"/>
              <a:gd name="connsiteX14" fmla="*/ 3997 w 10004"/>
              <a:gd name="connsiteY14" fmla="*/ 9771 h 15062"/>
              <a:gd name="connsiteX15" fmla="*/ 4476 w 10004"/>
              <a:gd name="connsiteY15" fmla="*/ 12026 h 15062"/>
              <a:gd name="connsiteX16" fmla="*/ 7331 w 10004"/>
              <a:gd name="connsiteY16" fmla="*/ 13965 h 15062"/>
              <a:gd name="connsiteX17" fmla="*/ 7447 w 10004"/>
              <a:gd name="connsiteY17" fmla="*/ 15062 h 15062"/>
              <a:gd name="connsiteX18" fmla="*/ 8199 w 10004"/>
              <a:gd name="connsiteY18" fmla="*/ 14991 h 15062"/>
              <a:gd name="connsiteX19" fmla="*/ 8975 w 10004"/>
              <a:gd name="connsiteY19" fmla="*/ 7158 h 15062"/>
              <a:gd name="connsiteX20" fmla="*/ 9981 w 10004"/>
              <a:gd name="connsiteY20" fmla="*/ 7233 h 15062"/>
              <a:gd name="connsiteX21" fmla="*/ 10004 w 10004"/>
              <a:gd name="connsiteY21" fmla="*/ 6315 h 15062"/>
              <a:gd name="connsiteX22" fmla="*/ 7027 w 10004"/>
              <a:gd name="connsiteY22" fmla="*/ 4012 h 15062"/>
              <a:gd name="connsiteX23" fmla="*/ 6500 w 10004"/>
              <a:gd name="connsiteY23" fmla="*/ 2156 h 15062"/>
              <a:gd name="connsiteX24" fmla="*/ 5157 w 10004"/>
              <a:gd name="connsiteY24" fmla="*/ 1758 h 15062"/>
              <a:gd name="connsiteX25" fmla="*/ 4271 w 10004"/>
              <a:gd name="connsiteY25" fmla="*/ 191 h 15062"/>
              <a:gd name="connsiteX0" fmla="*/ 4271 w 10096"/>
              <a:gd name="connsiteY0" fmla="*/ 191 h 15097"/>
              <a:gd name="connsiteX1" fmla="*/ 3375 w 10096"/>
              <a:gd name="connsiteY1" fmla="*/ 393 h 15097"/>
              <a:gd name="connsiteX2" fmla="*/ 3158 w 10096"/>
              <a:gd name="connsiteY2" fmla="*/ 1663 h 15097"/>
              <a:gd name="connsiteX3" fmla="*/ 2198 w 10096"/>
              <a:gd name="connsiteY3" fmla="*/ 1776 h 15097"/>
              <a:gd name="connsiteX4" fmla="*/ 1568 w 10096"/>
              <a:gd name="connsiteY4" fmla="*/ 0 h 15097"/>
              <a:gd name="connsiteX5" fmla="*/ 795 w 10096"/>
              <a:gd name="connsiteY5" fmla="*/ 448 h 15097"/>
              <a:gd name="connsiteX6" fmla="*/ 27 w 10096"/>
              <a:gd name="connsiteY6" fmla="*/ 1417 h 15097"/>
              <a:gd name="connsiteX7" fmla="*/ 188 w 10096"/>
              <a:gd name="connsiteY7" fmla="*/ 353 h 15097"/>
              <a:gd name="connsiteX8" fmla="*/ 289 w 10096"/>
              <a:gd name="connsiteY8" fmla="*/ 2968 h 15097"/>
              <a:gd name="connsiteX9" fmla="*/ 241 w 10096"/>
              <a:gd name="connsiteY9" fmla="*/ 9408 h 15097"/>
              <a:gd name="connsiteX10" fmla="*/ 835 w 10096"/>
              <a:gd name="connsiteY10" fmla="*/ 9378 h 15097"/>
              <a:gd name="connsiteX11" fmla="*/ 928 w 10096"/>
              <a:gd name="connsiteY11" fmla="*/ 8240 h 15097"/>
              <a:gd name="connsiteX12" fmla="*/ 1700 w 10096"/>
              <a:gd name="connsiteY12" fmla="*/ 7710 h 15097"/>
              <a:gd name="connsiteX13" fmla="*/ 2591 w 10096"/>
              <a:gd name="connsiteY13" fmla="*/ 9126 h 15097"/>
              <a:gd name="connsiteX14" fmla="*/ 3997 w 10096"/>
              <a:gd name="connsiteY14" fmla="*/ 9771 h 15097"/>
              <a:gd name="connsiteX15" fmla="*/ 4476 w 10096"/>
              <a:gd name="connsiteY15" fmla="*/ 12026 h 15097"/>
              <a:gd name="connsiteX16" fmla="*/ 7331 w 10096"/>
              <a:gd name="connsiteY16" fmla="*/ 13965 h 15097"/>
              <a:gd name="connsiteX17" fmla="*/ 7447 w 10096"/>
              <a:gd name="connsiteY17" fmla="*/ 15062 h 15097"/>
              <a:gd name="connsiteX18" fmla="*/ 8199 w 10096"/>
              <a:gd name="connsiteY18" fmla="*/ 14991 h 15097"/>
              <a:gd name="connsiteX19" fmla="*/ 8504 w 10096"/>
              <a:gd name="connsiteY19" fmla="*/ 13835 h 15097"/>
              <a:gd name="connsiteX20" fmla="*/ 9981 w 10096"/>
              <a:gd name="connsiteY20" fmla="*/ 7233 h 15097"/>
              <a:gd name="connsiteX21" fmla="*/ 10004 w 10096"/>
              <a:gd name="connsiteY21" fmla="*/ 6315 h 15097"/>
              <a:gd name="connsiteX22" fmla="*/ 7027 w 10096"/>
              <a:gd name="connsiteY22" fmla="*/ 4012 h 15097"/>
              <a:gd name="connsiteX23" fmla="*/ 6500 w 10096"/>
              <a:gd name="connsiteY23" fmla="*/ 2156 h 15097"/>
              <a:gd name="connsiteX24" fmla="*/ 5157 w 10096"/>
              <a:gd name="connsiteY24" fmla="*/ 1758 h 15097"/>
              <a:gd name="connsiteX25" fmla="*/ 4271 w 10096"/>
              <a:gd name="connsiteY25" fmla="*/ 191 h 15097"/>
              <a:gd name="connsiteX0" fmla="*/ 4271 w 10096"/>
              <a:gd name="connsiteY0" fmla="*/ 191 h 15162"/>
              <a:gd name="connsiteX1" fmla="*/ 3375 w 10096"/>
              <a:gd name="connsiteY1" fmla="*/ 393 h 15162"/>
              <a:gd name="connsiteX2" fmla="*/ 3158 w 10096"/>
              <a:gd name="connsiteY2" fmla="*/ 1663 h 15162"/>
              <a:gd name="connsiteX3" fmla="*/ 2198 w 10096"/>
              <a:gd name="connsiteY3" fmla="*/ 1776 h 15162"/>
              <a:gd name="connsiteX4" fmla="*/ 1568 w 10096"/>
              <a:gd name="connsiteY4" fmla="*/ 0 h 15162"/>
              <a:gd name="connsiteX5" fmla="*/ 795 w 10096"/>
              <a:gd name="connsiteY5" fmla="*/ 448 h 15162"/>
              <a:gd name="connsiteX6" fmla="*/ 27 w 10096"/>
              <a:gd name="connsiteY6" fmla="*/ 1417 h 15162"/>
              <a:gd name="connsiteX7" fmla="*/ 188 w 10096"/>
              <a:gd name="connsiteY7" fmla="*/ 353 h 15162"/>
              <a:gd name="connsiteX8" fmla="*/ 289 w 10096"/>
              <a:gd name="connsiteY8" fmla="*/ 2968 h 15162"/>
              <a:gd name="connsiteX9" fmla="*/ 241 w 10096"/>
              <a:gd name="connsiteY9" fmla="*/ 9408 h 15162"/>
              <a:gd name="connsiteX10" fmla="*/ 835 w 10096"/>
              <a:gd name="connsiteY10" fmla="*/ 9378 h 15162"/>
              <a:gd name="connsiteX11" fmla="*/ 928 w 10096"/>
              <a:gd name="connsiteY11" fmla="*/ 8240 h 15162"/>
              <a:gd name="connsiteX12" fmla="*/ 1700 w 10096"/>
              <a:gd name="connsiteY12" fmla="*/ 7710 h 15162"/>
              <a:gd name="connsiteX13" fmla="*/ 2591 w 10096"/>
              <a:gd name="connsiteY13" fmla="*/ 9126 h 15162"/>
              <a:gd name="connsiteX14" fmla="*/ 3997 w 10096"/>
              <a:gd name="connsiteY14" fmla="*/ 9771 h 15162"/>
              <a:gd name="connsiteX15" fmla="*/ 4476 w 10096"/>
              <a:gd name="connsiteY15" fmla="*/ 12026 h 15162"/>
              <a:gd name="connsiteX16" fmla="*/ 7331 w 10096"/>
              <a:gd name="connsiteY16" fmla="*/ 13965 h 15162"/>
              <a:gd name="connsiteX17" fmla="*/ 7447 w 10096"/>
              <a:gd name="connsiteY17" fmla="*/ 15062 h 15162"/>
              <a:gd name="connsiteX18" fmla="*/ 8199 w 10096"/>
              <a:gd name="connsiteY18" fmla="*/ 14991 h 15162"/>
              <a:gd name="connsiteX19" fmla="*/ 8504 w 10096"/>
              <a:gd name="connsiteY19" fmla="*/ 13835 h 15162"/>
              <a:gd name="connsiteX20" fmla="*/ 9981 w 10096"/>
              <a:gd name="connsiteY20" fmla="*/ 7233 h 15162"/>
              <a:gd name="connsiteX21" fmla="*/ 10004 w 10096"/>
              <a:gd name="connsiteY21" fmla="*/ 6315 h 15162"/>
              <a:gd name="connsiteX22" fmla="*/ 7027 w 10096"/>
              <a:gd name="connsiteY22" fmla="*/ 4012 h 15162"/>
              <a:gd name="connsiteX23" fmla="*/ 6500 w 10096"/>
              <a:gd name="connsiteY23" fmla="*/ 2156 h 15162"/>
              <a:gd name="connsiteX24" fmla="*/ 5157 w 10096"/>
              <a:gd name="connsiteY24" fmla="*/ 1758 h 15162"/>
              <a:gd name="connsiteX25" fmla="*/ 4271 w 10096"/>
              <a:gd name="connsiteY25" fmla="*/ 191 h 15162"/>
              <a:gd name="connsiteX0" fmla="*/ 4271 w 10096"/>
              <a:gd name="connsiteY0" fmla="*/ 191 h 15162"/>
              <a:gd name="connsiteX1" fmla="*/ 3375 w 10096"/>
              <a:gd name="connsiteY1" fmla="*/ 393 h 15162"/>
              <a:gd name="connsiteX2" fmla="*/ 3158 w 10096"/>
              <a:gd name="connsiteY2" fmla="*/ 1663 h 15162"/>
              <a:gd name="connsiteX3" fmla="*/ 2198 w 10096"/>
              <a:gd name="connsiteY3" fmla="*/ 1776 h 15162"/>
              <a:gd name="connsiteX4" fmla="*/ 1568 w 10096"/>
              <a:gd name="connsiteY4" fmla="*/ 0 h 15162"/>
              <a:gd name="connsiteX5" fmla="*/ 795 w 10096"/>
              <a:gd name="connsiteY5" fmla="*/ 448 h 15162"/>
              <a:gd name="connsiteX6" fmla="*/ 27 w 10096"/>
              <a:gd name="connsiteY6" fmla="*/ 1417 h 15162"/>
              <a:gd name="connsiteX7" fmla="*/ 188 w 10096"/>
              <a:gd name="connsiteY7" fmla="*/ 353 h 15162"/>
              <a:gd name="connsiteX8" fmla="*/ 289 w 10096"/>
              <a:gd name="connsiteY8" fmla="*/ 2968 h 15162"/>
              <a:gd name="connsiteX9" fmla="*/ 241 w 10096"/>
              <a:gd name="connsiteY9" fmla="*/ 9408 h 15162"/>
              <a:gd name="connsiteX10" fmla="*/ 835 w 10096"/>
              <a:gd name="connsiteY10" fmla="*/ 9378 h 15162"/>
              <a:gd name="connsiteX11" fmla="*/ 928 w 10096"/>
              <a:gd name="connsiteY11" fmla="*/ 8240 h 15162"/>
              <a:gd name="connsiteX12" fmla="*/ 1700 w 10096"/>
              <a:gd name="connsiteY12" fmla="*/ 7710 h 15162"/>
              <a:gd name="connsiteX13" fmla="*/ 2591 w 10096"/>
              <a:gd name="connsiteY13" fmla="*/ 9126 h 15162"/>
              <a:gd name="connsiteX14" fmla="*/ 3997 w 10096"/>
              <a:gd name="connsiteY14" fmla="*/ 9771 h 15162"/>
              <a:gd name="connsiteX15" fmla="*/ 4476 w 10096"/>
              <a:gd name="connsiteY15" fmla="*/ 12026 h 15162"/>
              <a:gd name="connsiteX16" fmla="*/ 7331 w 10096"/>
              <a:gd name="connsiteY16" fmla="*/ 13965 h 15162"/>
              <a:gd name="connsiteX17" fmla="*/ 7447 w 10096"/>
              <a:gd name="connsiteY17" fmla="*/ 15062 h 15162"/>
              <a:gd name="connsiteX18" fmla="*/ 8199 w 10096"/>
              <a:gd name="connsiteY18" fmla="*/ 14991 h 15162"/>
              <a:gd name="connsiteX19" fmla="*/ 8504 w 10096"/>
              <a:gd name="connsiteY19" fmla="*/ 13835 h 15162"/>
              <a:gd name="connsiteX20" fmla="*/ 9981 w 10096"/>
              <a:gd name="connsiteY20" fmla="*/ 7233 h 15162"/>
              <a:gd name="connsiteX21" fmla="*/ 10004 w 10096"/>
              <a:gd name="connsiteY21" fmla="*/ 6315 h 15162"/>
              <a:gd name="connsiteX22" fmla="*/ 7027 w 10096"/>
              <a:gd name="connsiteY22" fmla="*/ 4012 h 15162"/>
              <a:gd name="connsiteX23" fmla="*/ 6500 w 10096"/>
              <a:gd name="connsiteY23" fmla="*/ 2156 h 15162"/>
              <a:gd name="connsiteX24" fmla="*/ 5157 w 10096"/>
              <a:gd name="connsiteY24" fmla="*/ 1758 h 15162"/>
              <a:gd name="connsiteX25" fmla="*/ 4271 w 10096"/>
              <a:gd name="connsiteY25" fmla="*/ 191 h 15162"/>
              <a:gd name="connsiteX0" fmla="*/ 4271 w 10084"/>
              <a:gd name="connsiteY0" fmla="*/ 191 h 15097"/>
              <a:gd name="connsiteX1" fmla="*/ 3375 w 10084"/>
              <a:gd name="connsiteY1" fmla="*/ 393 h 15097"/>
              <a:gd name="connsiteX2" fmla="*/ 3158 w 10084"/>
              <a:gd name="connsiteY2" fmla="*/ 1663 h 15097"/>
              <a:gd name="connsiteX3" fmla="*/ 2198 w 10084"/>
              <a:gd name="connsiteY3" fmla="*/ 1776 h 15097"/>
              <a:gd name="connsiteX4" fmla="*/ 1568 w 10084"/>
              <a:gd name="connsiteY4" fmla="*/ 0 h 15097"/>
              <a:gd name="connsiteX5" fmla="*/ 795 w 10084"/>
              <a:gd name="connsiteY5" fmla="*/ 448 h 15097"/>
              <a:gd name="connsiteX6" fmla="*/ 27 w 10084"/>
              <a:gd name="connsiteY6" fmla="*/ 1417 h 15097"/>
              <a:gd name="connsiteX7" fmla="*/ 188 w 10084"/>
              <a:gd name="connsiteY7" fmla="*/ 353 h 15097"/>
              <a:gd name="connsiteX8" fmla="*/ 289 w 10084"/>
              <a:gd name="connsiteY8" fmla="*/ 2968 h 15097"/>
              <a:gd name="connsiteX9" fmla="*/ 241 w 10084"/>
              <a:gd name="connsiteY9" fmla="*/ 9408 h 15097"/>
              <a:gd name="connsiteX10" fmla="*/ 835 w 10084"/>
              <a:gd name="connsiteY10" fmla="*/ 9378 h 15097"/>
              <a:gd name="connsiteX11" fmla="*/ 928 w 10084"/>
              <a:gd name="connsiteY11" fmla="*/ 8240 h 15097"/>
              <a:gd name="connsiteX12" fmla="*/ 1700 w 10084"/>
              <a:gd name="connsiteY12" fmla="*/ 7710 h 15097"/>
              <a:gd name="connsiteX13" fmla="*/ 2591 w 10084"/>
              <a:gd name="connsiteY13" fmla="*/ 9126 h 15097"/>
              <a:gd name="connsiteX14" fmla="*/ 3997 w 10084"/>
              <a:gd name="connsiteY14" fmla="*/ 9771 h 15097"/>
              <a:gd name="connsiteX15" fmla="*/ 4476 w 10084"/>
              <a:gd name="connsiteY15" fmla="*/ 12026 h 15097"/>
              <a:gd name="connsiteX16" fmla="*/ 7331 w 10084"/>
              <a:gd name="connsiteY16" fmla="*/ 13965 h 15097"/>
              <a:gd name="connsiteX17" fmla="*/ 7447 w 10084"/>
              <a:gd name="connsiteY17" fmla="*/ 15062 h 15097"/>
              <a:gd name="connsiteX18" fmla="*/ 8199 w 10084"/>
              <a:gd name="connsiteY18" fmla="*/ 14991 h 15097"/>
              <a:gd name="connsiteX19" fmla="*/ 8504 w 10084"/>
              <a:gd name="connsiteY19" fmla="*/ 13835 h 15097"/>
              <a:gd name="connsiteX20" fmla="*/ 9173 w 10084"/>
              <a:gd name="connsiteY20" fmla="*/ 12241 h 15097"/>
              <a:gd name="connsiteX21" fmla="*/ 10004 w 10084"/>
              <a:gd name="connsiteY21" fmla="*/ 6315 h 15097"/>
              <a:gd name="connsiteX22" fmla="*/ 7027 w 10084"/>
              <a:gd name="connsiteY22" fmla="*/ 4012 h 15097"/>
              <a:gd name="connsiteX23" fmla="*/ 6500 w 10084"/>
              <a:gd name="connsiteY23" fmla="*/ 2156 h 15097"/>
              <a:gd name="connsiteX24" fmla="*/ 5157 w 10084"/>
              <a:gd name="connsiteY24" fmla="*/ 1758 h 15097"/>
              <a:gd name="connsiteX25" fmla="*/ 4271 w 10084"/>
              <a:gd name="connsiteY25" fmla="*/ 191 h 15097"/>
              <a:gd name="connsiteX0" fmla="*/ 4271 w 10082"/>
              <a:gd name="connsiteY0" fmla="*/ 191 h 15120"/>
              <a:gd name="connsiteX1" fmla="*/ 3375 w 10082"/>
              <a:gd name="connsiteY1" fmla="*/ 393 h 15120"/>
              <a:gd name="connsiteX2" fmla="*/ 3158 w 10082"/>
              <a:gd name="connsiteY2" fmla="*/ 1663 h 15120"/>
              <a:gd name="connsiteX3" fmla="*/ 2198 w 10082"/>
              <a:gd name="connsiteY3" fmla="*/ 1776 h 15120"/>
              <a:gd name="connsiteX4" fmla="*/ 1568 w 10082"/>
              <a:gd name="connsiteY4" fmla="*/ 0 h 15120"/>
              <a:gd name="connsiteX5" fmla="*/ 795 w 10082"/>
              <a:gd name="connsiteY5" fmla="*/ 448 h 15120"/>
              <a:gd name="connsiteX6" fmla="*/ 27 w 10082"/>
              <a:gd name="connsiteY6" fmla="*/ 1417 h 15120"/>
              <a:gd name="connsiteX7" fmla="*/ 188 w 10082"/>
              <a:gd name="connsiteY7" fmla="*/ 353 h 15120"/>
              <a:gd name="connsiteX8" fmla="*/ 289 w 10082"/>
              <a:gd name="connsiteY8" fmla="*/ 2968 h 15120"/>
              <a:gd name="connsiteX9" fmla="*/ 241 w 10082"/>
              <a:gd name="connsiteY9" fmla="*/ 9408 h 15120"/>
              <a:gd name="connsiteX10" fmla="*/ 835 w 10082"/>
              <a:gd name="connsiteY10" fmla="*/ 9378 h 15120"/>
              <a:gd name="connsiteX11" fmla="*/ 928 w 10082"/>
              <a:gd name="connsiteY11" fmla="*/ 8240 h 15120"/>
              <a:gd name="connsiteX12" fmla="*/ 1700 w 10082"/>
              <a:gd name="connsiteY12" fmla="*/ 7710 h 15120"/>
              <a:gd name="connsiteX13" fmla="*/ 2591 w 10082"/>
              <a:gd name="connsiteY13" fmla="*/ 9126 h 15120"/>
              <a:gd name="connsiteX14" fmla="*/ 3997 w 10082"/>
              <a:gd name="connsiteY14" fmla="*/ 9771 h 15120"/>
              <a:gd name="connsiteX15" fmla="*/ 4476 w 10082"/>
              <a:gd name="connsiteY15" fmla="*/ 12026 h 15120"/>
              <a:gd name="connsiteX16" fmla="*/ 7331 w 10082"/>
              <a:gd name="connsiteY16" fmla="*/ 13965 h 15120"/>
              <a:gd name="connsiteX17" fmla="*/ 7447 w 10082"/>
              <a:gd name="connsiteY17" fmla="*/ 15062 h 15120"/>
              <a:gd name="connsiteX18" fmla="*/ 8199 w 10082"/>
              <a:gd name="connsiteY18" fmla="*/ 14991 h 15120"/>
              <a:gd name="connsiteX19" fmla="*/ 8639 w 10082"/>
              <a:gd name="connsiteY19" fmla="*/ 13522 h 15120"/>
              <a:gd name="connsiteX20" fmla="*/ 9173 w 10082"/>
              <a:gd name="connsiteY20" fmla="*/ 12241 h 15120"/>
              <a:gd name="connsiteX21" fmla="*/ 10004 w 10082"/>
              <a:gd name="connsiteY21" fmla="*/ 6315 h 15120"/>
              <a:gd name="connsiteX22" fmla="*/ 7027 w 10082"/>
              <a:gd name="connsiteY22" fmla="*/ 4012 h 15120"/>
              <a:gd name="connsiteX23" fmla="*/ 6500 w 10082"/>
              <a:gd name="connsiteY23" fmla="*/ 2156 h 15120"/>
              <a:gd name="connsiteX24" fmla="*/ 5157 w 10082"/>
              <a:gd name="connsiteY24" fmla="*/ 1758 h 15120"/>
              <a:gd name="connsiteX25" fmla="*/ 4271 w 10082"/>
              <a:gd name="connsiteY25" fmla="*/ 191 h 15120"/>
              <a:gd name="connsiteX0" fmla="*/ 4271 w 10014"/>
              <a:gd name="connsiteY0" fmla="*/ 191 h 15120"/>
              <a:gd name="connsiteX1" fmla="*/ 3375 w 10014"/>
              <a:gd name="connsiteY1" fmla="*/ 393 h 15120"/>
              <a:gd name="connsiteX2" fmla="*/ 3158 w 10014"/>
              <a:gd name="connsiteY2" fmla="*/ 1663 h 15120"/>
              <a:gd name="connsiteX3" fmla="*/ 2198 w 10014"/>
              <a:gd name="connsiteY3" fmla="*/ 1776 h 15120"/>
              <a:gd name="connsiteX4" fmla="*/ 1568 w 10014"/>
              <a:gd name="connsiteY4" fmla="*/ 0 h 15120"/>
              <a:gd name="connsiteX5" fmla="*/ 795 w 10014"/>
              <a:gd name="connsiteY5" fmla="*/ 448 h 15120"/>
              <a:gd name="connsiteX6" fmla="*/ 27 w 10014"/>
              <a:gd name="connsiteY6" fmla="*/ 1417 h 15120"/>
              <a:gd name="connsiteX7" fmla="*/ 188 w 10014"/>
              <a:gd name="connsiteY7" fmla="*/ 353 h 15120"/>
              <a:gd name="connsiteX8" fmla="*/ 289 w 10014"/>
              <a:gd name="connsiteY8" fmla="*/ 2968 h 15120"/>
              <a:gd name="connsiteX9" fmla="*/ 241 w 10014"/>
              <a:gd name="connsiteY9" fmla="*/ 9408 h 15120"/>
              <a:gd name="connsiteX10" fmla="*/ 835 w 10014"/>
              <a:gd name="connsiteY10" fmla="*/ 9378 h 15120"/>
              <a:gd name="connsiteX11" fmla="*/ 928 w 10014"/>
              <a:gd name="connsiteY11" fmla="*/ 8240 h 15120"/>
              <a:gd name="connsiteX12" fmla="*/ 1700 w 10014"/>
              <a:gd name="connsiteY12" fmla="*/ 7710 h 15120"/>
              <a:gd name="connsiteX13" fmla="*/ 2591 w 10014"/>
              <a:gd name="connsiteY13" fmla="*/ 9126 h 15120"/>
              <a:gd name="connsiteX14" fmla="*/ 3997 w 10014"/>
              <a:gd name="connsiteY14" fmla="*/ 9771 h 15120"/>
              <a:gd name="connsiteX15" fmla="*/ 4476 w 10014"/>
              <a:gd name="connsiteY15" fmla="*/ 12026 h 15120"/>
              <a:gd name="connsiteX16" fmla="*/ 7331 w 10014"/>
              <a:gd name="connsiteY16" fmla="*/ 13965 h 15120"/>
              <a:gd name="connsiteX17" fmla="*/ 7447 w 10014"/>
              <a:gd name="connsiteY17" fmla="*/ 15062 h 15120"/>
              <a:gd name="connsiteX18" fmla="*/ 8199 w 10014"/>
              <a:gd name="connsiteY18" fmla="*/ 14991 h 15120"/>
              <a:gd name="connsiteX19" fmla="*/ 8639 w 10014"/>
              <a:gd name="connsiteY19" fmla="*/ 13522 h 15120"/>
              <a:gd name="connsiteX20" fmla="*/ 8029 w 10014"/>
              <a:gd name="connsiteY20" fmla="*/ 12032 h 15120"/>
              <a:gd name="connsiteX21" fmla="*/ 10004 w 10014"/>
              <a:gd name="connsiteY21" fmla="*/ 6315 h 15120"/>
              <a:gd name="connsiteX22" fmla="*/ 7027 w 10014"/>
              <a:gd name="connsiteY22" fmla="*/ 4012 h 15120"/>
              <a:gd name="connsiteX23" fmla="*/ 6500 w 10014"/>
              <a:gd name="connsiteY23" fmla="*/ 2156 h 15120"/>
              <a:gd name="connsiteX24" fmla="*/ 5157 w 10014"/>
              <a:gd name="connsiteY24" fmla="*/ 1758 h 15120"/>
              <a:gd name="connsiteX25" fmla="*/ 4271 w 10014"/>
              <a:gd name="connsiteY25" fmla="*/ 191 h 15120"/>
              <a:gd name="connsiteX0" fmla="*/ 4271 w 9211"/>
              <a:gd name="connsiteY0" fmla="*/ 191 h 15120"/>
              <a:gd name="connsiteX1" fmla="*/ 3375 w 9211"/>
              <a:gd name="connsiteY1" fmla="*/ 393 h 15120"/>
              <a:gd name="connsiteX2" fmla="*/ 3158 w 9211"/>
              <a:gd name="connsiteY2" fmla="*/ 1663 h 15120"/>
              <a:gd name="connsiteX3" fmla="*/ 2198 w 9211"/>
              <a:gd name="connsiteY3" fmla="*/ 1776 h 15120"/>
              <a:gd name="connsiteX4" fmla="*/ 1568 w 9211"/>
              <a:gd name="connsiteY4" fmla="*/ 0 h 15120"/>
              <a:gd name="connsiteX5" fmla="*/ 795 w 9211"/>
              <a:gd name="connsiteY5" fmla="*/ 448 h 15120"/>
              <a:gd name="connsiteX6" fmla="*/ 27 w 9211"/>
              <a:gd name="connsiteY6" fmla="*/ 1417 h 15120"/>
              <a:gd name="connsiteX7" fmla="*/ 188 w 9211"/>
              <a:gd name="connsiteY7" fmla="*/ 353 h 15120"/>
              <a:gd name="connsiteX8" fmla="*/ 289 w 9211"/>
              <a:gd name="connsiteY8" fmla="*/ 2968 h 15120"/>
              <a:gd name="connsiteX9" fmla="*/ 241 w 9211"/>
              <a:gd name="connsiteY9" fmla="*/ 9408 h 15120"/>
              <a:gd name="connsiteX10" fmla="*/ 835 w 9211"/>
              <a:gd name="connsiteY10" fmla="*/ 9378 h 15120"/>
              <a:gd name="connsiteX11" fmla="*/ 928 w 9211"/>
              <a:gd name="connsiteY11" fmla="*/ 8240 h 15120"/>
              <a:gd name="connsiteX12" fmla="*/ 1700 w 9211"/>
              <a:gd name="connsiteY12" fmla="*/ 7710 h 15120"/>
              <a:gd name="connsiteX13" fmla="*/ 2591 w 9211"/>
              <a:gd name="connsiteY13" fmla="*/ 9126 h 15120"/>
              <a:gd name="connsiteX14" fmla="*/ 3997 w 9211"/>
              <a:gd name="connsiteY14" fmla="*/ 9771 h 15120"/>
              <a:gd name="connsiteX15" fmla="*/ 4476 w 9211"/>
              <a:gd name="connsiteY15" fmla="*/ 12026 h 15120"/>
              <a:gd name="connsiteX16" fmla="*/ 7331 w 9211"/>
              <a:gd name="connsiteY16" fmla="*/ 13965 h 15120"/>
              <a:gd name="connsiteX17" fmla="*/ 7447 w 9211"/>
              <a:gd name="connsiteY17" fmla="*/ 15062 h 15120"/>
              <a:gd name="connsiteX18" fmla="*/ 8199 w 9211"/>
              <a:gd name="connsiteY18" fmla="*/ 14991 h 15120"/>
              <a:gd name="connsiteX19" fmla="*/ 8639 w 9211"/>
              <a:gd name="connsiteY19" fmla="*/ 13522 h 15120"/>
              <a:gd name="connsiteX20" fmla="*/ 8029 w 9211"/>
              <a:gd name="connsiteY20" fmla="*/ 12032 h 15120"/>
              <a:gd name="connsiteX21" fmla="*/ 9196 w 9211"/>
              <a:gd name="connsiteY21" fmla="*/ 11532 h 15120"/>
              <a:gd name="connsiteX22" fmla="*/ 7027 w 9211"/>
              <a:gd name="connsiteY22" fmla="*/ 4012 h 15120"/>
              <a:gd name="connsiteX23" fmla="*/ 6500 w 9211"/>
              <a:gd name="connsiteY23" fmla="*/ 2156 h 15120"/>
              <a:gd name="connsiteX24" fmla="*/ 5157 w 9211"/>
              <a:gd name="connsiteY24" fmla="*/ 1758 h 15120"/>
              <a:gd name="connsiteX25" fmla="*/ 4271 w 9211"/>
              <a:gd name="connsiteY25" fmla="*/ 191 h 15120"/>
              <a:gd name="connsiteX0" fmla="*/ 4637 w 10154"/>
              <a:gd name="connsiteY0" fmla="*/ 126 h 10000"/>
              <a:gd name="connsiteX1" fmla="*/ 3664 w 10154"/>
              <a:gd name="connsiteY1" fmla="*/ 260 h 10000"/>
              <a:gd name="connsiteX2" fmla="*/ 3429 w 10154"/>
              <a:gd name="connsiteY2" fmla="*/ 1100 h 10000"/>
              <a:gd name="connsiteX3" fmla="*/ 2386 w 10154"/>
              <a:gd name="connsiteY3" fmla="*/ 1175 h 10000"/>
              <a:gd name="connsiteX4" fmla="*/ 1702 w 10154"/>
              <a:gd name="connsiteY4" fmla="*/ 0 h 10000"/>
              <a:gd name="connsiteX5" fmla="*/ 863 w 10154"/>
              <a:gd name="connsiteY5" fmla="*/ 296 h 10000"/>
              <a:gd name="connsiteX6" fmla="*/ 29 w 10154"/>
              <a:gd name="connsiteY6" fmla="*/ 937 h 10000"/>
              <a:gd name="connsiteX7" fmla="*/ 204 w 10154"/>
              <a:gd name="connsiteY7" fmla="*/ 233 h 10000"/>
              <a:gd name="connsiteX8" fmla="*/ 314 w 10154"/>
              <a:gd name="connsiteY8" fmla="*/ 1963 h 10000"/>
              <a:gd name="connsiteX9" fmla="*/ 262 w 10154"/>
              <a:gd name="connsiteY9" fmla="*/ 6222 h 10000"/>
              <a:gd name="connsiteX10" fmla="*/ 907 w 10154"/>
              <a:gd name="connsiteY10" fmla="*/ 6202 h 10000"/>
              <a:gd name="connsiteX11" fmla="*/ 1007 w 10154"/>
              <a:gd name="connsiteY11" fmla="*/ 5450 h 10000"/>
              <a:gd name="connsiteX12" fmla="*/ 1846 w 10154"/>
              <a:gd name="connsiteY12" fmla="*/ 5099 h 10000"/>
              <a:gd name="connsiteX13" fmla="*/ 2813 w 10154"/>
              <a:gd name="connsiteY13" fmla="*/ 6036 h 10000"/>
              <a:gd name="connsiteX14" fmla="*/ 4339 w 10154"/>
              <a:gd name="connsiteY14" fmla="*/ 6462 h 10000"/>
              <a:gd name="connsiteX15" fmla="*/ 4859 w 10154"/>
              <a:gd name="connsiteY15" fmla="*/ 7954 h 10000"/>
              <a:gd name="connsiteX16" fmla="*/ 7959 w 10154"/>
              <a:gd name="connsiteY16" fmla="*/ 9236 h 10000"/>
              <a:gd name="connsiteX17" fmla="*/ 8085 w 10154"/>
              <a:gd name="connsiteY17" fmla="*/ 9962 h 10000"/>
              <a:gd name="connsiteX18" fmla="*/ 8901 w 10154"/>
              <a:gd name="connsiteY18" fmla="*/ 9915 h 10000"/>
              <a:gd name="connsiteX19" fmla="*/ 9379 w 10154"/>
              <a:gd name="connsiteY19" fmla="*/ 8943 h 10000"/>
              <a:gd name="connsiteX20" fmla="*/ 8717 w 10154"/>
              <a:gd name="connsiteY20" fmla="*/ 7958 h 10000"/>
              <a:gd name="connsiteX21" fmla="*/ 9984 w 10154"/>
              <a:gd name="connsiteY21" fmla="*/ 7627 h 10000"/>
              <a:gd name="connsiteX22" fmla="*/ 9821 w 10154"/>
              <a:gd name="connsiteY22" fmla="*/ 6655 h 10000"/>
              <a:gd name="connsiteX23" fmla="*/ 7057 w 10154"/>
              <a:gd name="connsiteY23" fmla="*/ 1426 h 10000"/>
              <a:gd name="connsiteX24" fmla="*/ 5599 w 10154"/>
              <a:gd name="connsiteY24" fmla="*/ 1163 h 10000"/>
              <a:gd name="connsiteX25" fmla="*/ 4637 w 10154"/>
              <a:gd name="connsiteY25" fmla="*/ 126 h 10000"/>
              <a:gd name="connsiteX0" fmla="*/ 4637 w 11866"/>
              <a:gd name="connsiteY0" fmla="*/ 126 h 10000"/>
              <a:gd name="connsiteX1" fmla="*/ 3664 w 11866"/>
              <a:gd name="connsiteY1" fmla="*/ 260 h 10000"/>
              <a:gd name="connsiteX2" fmla="*/ 3429 w 11866"/>
              <a:gd name="connsiteY2" fmla="*/ 1100 h 10000"/>
              <a:gd name="connsiteX3" fmla="*/ 2386 w 11866"/>
              <a:gd name="connsiteY3" fmla="*/ 1175 h 10000"/>
              <a:gd name="connsiteX4" fmla="*/ 1702 w 11866"/>
              <a:gd name="connsiteY4" fmla="*/ 0 h 10000"/>
              <a:gd name="connsiteX5" fmla="*/ 863 w 11866"/>
              <a:gd name="connsiteY5" fmla="*/ 296 h 10000"/>
              <a:gd name="connsiteX6" fmla="*/ 29 w 11866"/>
              <a:gd name="connsiteY6" fmla="*/ 937 h 10000"/>
              <a:gd name="connsiteX7" fmla="*/ 204 w 11866"/>
              <a:gd name="connsiteY7" fmla="*/ 233 h 10000"/>
              <a:gd name="connsiteX8" fmla="*/ 314 w 11866"/>
              <a:gd name="connsiteY8" fmla="*/ 1963 h 10000"/>
              <a:gd name="connsiteX9" fmla="*/ 262 w 11866"/>
              <a:gd name="connsiteY9" fmla="*/ 6222 h 10000"/>
              <a:gd name="connsiteX10" fmla="*/ 907 w 11866"/>
              <a:gd name="connsiteY10" fmla="*/ 6202 h 10000"/>
              <a:gd name="connsiteX11" fmla="*/ 1007 w 11866"/>
              <a:gd name="connsiteY11" fmla="*/ 5450 h 10000"/>
              <a:gd name="connsiteX12" fmla="*/ 1846 w 11866"/>
              <a:gd name="connsiteY12" fmla="*/ 5099 h 10000"/>
              <a:gd name="connsiteX13" fmla="*/ 2813 w 11866"/>
              <a:gd name="connsiteY13" fmla="*/ 6036 h 10000"/>
              <a:gd name="connsiteX14" fmla="*/ 4339 w 11866"/>
              <a:gd name="connsiteY14" fmla="*/ 6462 h 10000"/>
              <a:gd name="connsiteX15" fmla="*/ 4859 w 11866"/>
              <a:gd name="connsiteY15" fmla="*/ 7954 h 10000"/>
              <a:gd name="connsiteX16" fmla="*/ 7959 w 11866"/>
              <a:gd name="connsiteY16" fmla="*/ 9236 h 10000"/>
              <a:gd name="connsiteX17" fmla="*/ 8085 w 11866"/>
              <a:gd name="connsiteY17" fmla="*/ 9962 h 10000"/>
              <a:gd name="connsiteX18" fmla="*/ 8901 w 11866"/>
              <a:gd name="connsiteY18" fmla="*/ 9915 h 10000"/>
              <a:gd name="connsiteX19" fmla="*/ 9379 w 11866"/>
              <a:gd name="connsiteY19" fmla="*/ 8943 h 10000"/>
              <a:gd name="connsiteX20" fmla="*/ 8717 w 11866"/>
              <a:gd name="connsiteY20" fmla="*/ 7958 h 10000"/>
              <a:gd name="connsiteX21" fmla="*/ 9984 w 11866"/>
              <a:gd name="connsiteY21" fmla="*/ 7627 h 10000"/>
              <a:gd name="connsiteX22" fmla="*/ 9821 w 11866"/>
              <a:gd name="connsiteY22" fmla="*/ 6655 h 10000"/>
              <a:gd name="connsiteX23" fmla="*/ 11734 w 11866"/>
              <a:gd name="connsiteY23" fmla="*/ 6808 h 10000"/>
              <a:gd name="connsiteX24" fmla="*/ 5599 w 11866"/>
              <a:gd name="connsiteY24" fmla="*/ 1163 h 10000"/>
              <a:gd name="connsiteX25" fmla="*/ 4637 w 11866"/>
              <a:gd name="connsiteY25" fmla="*/ 126 h 10000"/>
              <a:gd name="connsiteX0" fmla="*/ 4637 w 11754"/>
              <a:gd name="connsiteY0" fmla="*/ 126 h 10000"/>
              <a:gd name="connsiteX1" fmla="*/ 3664 w 11754"/>
              <a:gd name="connsiteY1" fmla="*/ 260 h 10000"/>
              <a:gd name="connsiteX2" fmla="*/ 3429 w 11754"/>
              <a:gd name="connsiteY2" fmla="*/ 1100 h 10000"/>
              <a:gd name="connsiteX3" fmla="*/ 2386 w 11754"/>
              <a:gd name="connsiteY3" fmla="*/ 1175 h 10000"/>
              <a:gd name="connsiteX4" fmla="*/ 1702 w 11754"/>
              <a:gd name="connsiteY4" fmla="*/ 0 h 10000"/>
              <a:gd name="connsiteX5" fmla="*/ 863 w 11754"/>
              <a:gd name="connsiteY5" fmla="*/ 296 h 10000"/>
              <a:gd name="connsiteX6" fmla="*/ 29 w 11754"/>
              <a:gd name="connsiteY6" fmla="*/ 937 h 10000"/>
              <a:gd name="connsiteX7" fmla="*/ 204 w 11754"/>
              <a:gd name="connsiteY7" fmla="*/ 233 h 10000"/>
              <a:gd name="connsiteX8" fmla="*/ 314 w 11754"/>
              <a:gd name="connsiteY8" fmla="*/ 1963 h 10000"/>
              <a:gd name="connsiteX9" fmla="*/ 262 w 11754"/>
              <a:gd name="connsiteY9" fmla="*/ 6222 h 10000"/>
              <a:gd name="connsiteX10" fmla="*/ 907 w 11754"/>
              <a:gd name="connsiteY10" fmla="*/ 6202 h 10000"/>
              <a:gd name="connsiteX11" fmla="*/ 1007 w 11754"/>
              <a:gd name="connsiteY11" fmla="*/ 5450 h 10000"/>
              <a:gd name="connsiteX12" fmla="*/ 1846 w 11754"/>
              <a:gd name="connsiteY12" fmla="*/ 5099 h 10000"/>
              <a:gd name="connsiteX13" fmla="*/ 2813 w 11754"/>
              <a:gd name="connsiteY13" fmla="*/ 6036 h 10000"/>
              <a:gd name="connsiteX14" fmla="*/ 4339 w 11754"/>
              <a:gd name="connsiteY14" fmla="*/ 6462 h 10000"/>
              <a:gd name="connsiteX15" fmla="*/ 4859 w 11754"/>
              <a:gd name="connsiteY15" fmla="*/ 7954 h 10000"/>
              <a:gd name="connsiteX16" fmla="*/ 7959 w 11754"/>
              <a:gd name="connsiteY16" fmla="*/ 9236 h 10000"/>
              <a:gd name="connsiteX17" fmla="*/ 8085 w 11754"/>
              <a:gd name="connsiteY17" fmla="*/ 9962 h 10000"/>
              <a:gd name="connsiteX18" fmla="*/ 8901 w 11754"/>
              <a:gd name="connsiteY18" fmla="*/ 9915 h 10000"/>
              <a:gd name="connsiteX19" fmla="*/ 9379 w 11754"/>
              <a:gd name="connsiteY19" fmla="*/ 8943 h 10000"/>
              <a:gd name="connsiteX20" fmla="*/ 8717 w 11754"/>
              <a:gd name="connsiteY20" fmla="*/ 7958 h 10000"/>
              <a:gd name="connsiteX21" fmla="*/ 9984 w 11754"/>
              <a:gd name="connsiteY21" fmla="*/ 7627 h 10000"/>
              <a:gd name="connsiteX22" fmla="*/ 9821 w 11754"/>
              <a:gd name="connsiteY22" fmla="*/ 6655 h 10000"/>
              <a:gd name="connsiteX23" fmla="*/ 11734 w 11754"/>
              <a:gd name="connsiteY23" fmla="*/ 6808 h 10000"/>
              <a:gd name="connsiteX24" fmla="*/ 10422 w 11754"/>
              <a:gd name="connsiteY24" fmla="*/ 5372 h 10000"/>
              <a:gd name="connsiteX25" fmla="*/ 4637 w 11754"/>
              <a:gd name="connsiteY25" fmla="*/ 126 h 10000"/>
              <a:gd name="connsiteX0" fmla="*/ 8291 w 11742"/>
              <a:gd name="connsiteY0" fmla="*/ 6129 h 10000"/>
              <a:gd name="connsiteX1" fmla="*/ 3664 w 11742"/>
              <a:gd name="connsiteY1" fmla="*/ 260 h 10000"/>
              <a:gd name="connsiteX2" fmla="*/ 3429 w 11742"/>
              <a:gd name="connsiteY2" fmla="*/ 1100 h 10000"/>
              <a:gd name="connsiteX3" fmla="*/ 2386 w 11742"/>
              <a:gd name="connsiteY3" fmla="*/ 1175 h 10000"/>
              <a:gd name="connsiteX4" fmla="*/ 1702 w 11742"/>
              <a:gd name="connsiteY4" fmla="*/ 0 h 10000"/>
              <a:gd name="connsiteX5" fmla="*/ 863 w 11742"/>
              <a:gd name="connsiteY5" fmla="*/ 296 h 10000"/>
              <a:gd name="connsiteX6" fmla="*/ 29 w 11742"/>
              <a:gd name="connsiteY6" fmla="*/ 937 h 10000"/>
              <a:gd name="connsiteX7" fmla="*/ 204 w 11742"/>
              <a:gd name="connsiteY7" fmla="*/ 233 h 10000"/>
              <a:gd name="connsiteX8" fmla="*/ 314 w 11742"/>
              <a:gd name="connsiteY8" fmla="*/ 1963 h 10000"/>
              <a:gd name="connsiteX9" fmla="*/ 262 w 11742"/>
              <a:gd name="connsiteY9" fmla="*/ 6222 h 10000"/>
              <a:gd name="connsiteX10" fmla="*/ 907 w 11742"/>
              <a:gd name="connsiteY10" fmla="*/ 6202 h 10000"/>
              <a:gd name="connsiteX11" fmla="*/ 1007 w 11742"/>
              <a:gd name="connsiteY11" fmla="*/ 5450 h 10000"/>
              <a:gd name="connsiteX12" fmla="*/ 1846 w 11742"/>
              <a:gd name="connsiteY12" fmla="*/ 5099 h 10000"/>
              <a:gd name="connsiteX13" fmla="*/ 2813 w 11742"/>
              <a:gd name="connsiteY13" fmla="*/ 6036 h 10000"/>
              <a:gd name="connsiteX14" fmla="*/ 4339 w 11742"/>
              <a:gd name="connsiteY14" fmla="*/ 6462 h 10000"/>
              <a:gd name="connsiteX15" fmla="*/ 4859 w 11742"/>
              <a:gd name="connsiteY15" fmla="*/ 7954 h 10000"/>
              <a:gd name="connsiteX16" fmla="*/ 7959 w 11742"/>
              <a:gd name="connsiteY16" fmla="*/ 9236 h 10000"/>
              <a:gd name="connsiteX17" fmla="*/ 8085 w 11742"/>
              <a:gd name="connsiteY17" fmla="*/ 9962 h 10000"/>
              <a:gd name="connsiteX18" fmla="*/ 8901 w 11742"/>
              <a:gd name="connsiteY18" fmla="*/ 9915 h 10000"/>
              <a:gd name="connsiteX19" fmla="*/ 9379 w 11742"/>
              <a:gd name="connsiteY19" fmla="*/ 8943 h 10000"/>
              <a:gd name="connsiteX20" fmla="*/ 8717 w 11742"/>
              <a:gd name="connsiteY20" fmla="*/ 7958 h 10000"/>
              <a:gd name="connsiteX21" fmla="*/ 9984 w 11742"/>
              <a:gd name="connsiteY21" fmla="*/ 7627 h 10000"/>
              <a:gd name="connsiteX22" fmla="*/ 9821 w 11742"/>
              <a:gd name="connsiteY22" fmla="*/ 6655 h 10000"/>
              <a:gd name="connsiteX23" fmla="*/ 11734 w 11742"/>
              <a:gd name="connsiteY23" fmla="*/ 6808 h 10000"/>
              <a:gd name="connsiteX24" fmla="*/ 10422 w 11742"/>
              <a:gd name="connsiteY24" fmla="*/ 5372 h 10000"/>
              <a:gd name="connsiteX25" fmla="*/ 8291 w 11742"/>
              <a:gd name="connsiteY25" fmla="*/ 6129 h 10000"/>
              <a:gd name="connsiteX0" fmla="*/ 8291 w 11742"/>
              <a:gd name="connsiteY0" fmla="*/ 6129 h 10000"/>
              <a:gd name="connsiteX1" fmla="*/ 6952 w 11742"/>
              <a:gd name="connsiteY1" fmla="*/ 3227 h 10000"/>
              <a:gd name="connsiteX2" fmla="*/ 3429 w 11742"/>
              <a:gd name="connsiteY2" fmla="*/ 1100 h 10000"/>
              <a:gd name="connsiteX3" fmla="*/ 2386 w 11742"/>
              <a:gd name="connsiteY3" fmla="*/ 1175 h 10000"/>
              <a:gd name="connsiteX4" fmla="*/ 1702 w 11742"/>
              <a:gd name="connsiteY4" fmla="*/ 0 h 10000"/>
              <a:gd name="connsiteX5" fmla="*/ 863 w 11742"/>
              <a:gd name="connsiteY5" fmla="*/ 296 h 10000"/>
              <a:gd name="connsiteX6" fmla="*/ 29 w 11742"/>
              <a:gd name="connsiteY6" fmla="*/ 937 h 10000"/>
              <a:gd name="connsiteX7" fmla="*/ 204 w 11742"/>
              <a:gd name="connsiteY7" fmla="*/ 233 h 10000"/>
              <a:gd name="connsiteX8" fmla="*/ 314 w 11742"/>
              <a:gd name="connsiteY8" fmla="*/ 1963 h 10000"/>
              <a:gd name="connsiteX9" fmla="*/ 262 w 11742"/>
              <a:gd name="connsiteY9" fmla="*/ 6222 h 10000"/>
              <a:gd name="connsiteX10" fmla="*/ 907 w 11742"/>
              <a:gd name="connsiteY10" fmla="*/ 6202 h 10000"/>
              <a:gd name="connsiteX11" fmla="*/ 1007 w 11742"/>
              <a:gd name="connsiteY11" fmla="*/ 5450 h 10000"/>
              <a:gd name="connsiteX12" fmla="*/ 1846 w 11742"/>
              <a:gd name="connsiteY12" fmla="*/ 5099 h 10000"/>
              <a:gd name="connsiteX13" fmla="*/ 2813 w 11742"/>
              <a:gd name="connsiteY13" fmla="*/ 6036 h 10000"/>
              <a:gd name="connsiteX14" fmla="*/ 4339 w 11742"/>
              <a:gd name="connsiteY14" fmla="*/ 6462 h 10000"/>
              <a:gd name="connsiteX15" fmla="*/ 4859 w 11742"/>
              <a:gd name="connsiteY15" fmla="*/ 7954 h 10000"/>
              <a:gd name="connsiteX16" fmla="*/ 7959 w 11742"/>
              <a:gd name="connsiteY16" fmla="*/ 9236 h 10000"/>
              <a:gd name="connsiteX17" fmla="*/ 8085 w 11742"/>
              <a:gd name="connsiteY17" fmla="*/ 9962 h 10000"/>
              <a:gd name="connsiteX18" fmla="*/ 8901 w 11742"/>
              <a:gd name="connsiteY18" fmla="*/ 9915 h 10000"/>
              <a:gd name="connsiteX19" fmla="*/ 9379 w 11742"/>
              <a:gd name="connsiteY19" fmla="*/ 8943 h 10000"/>
              <a:gd name="connsiteX20" fmla="*/ 8717 w 11742"/>
              <a:gd name="connsiteY20" fmla="*/ 7958 h 10000"/>
              <a:gd name="connsiteX21" fmla="*/ 9984 w 11742"/>
              <a:gd name="connsiteY21" fmla="*/ 7627 h 10000"/>
              <a:gd name="connsiteX22" fmla="*/ 9821 w 11742"/>
              <a:gd name="connsiteY22" fmla="*/ 6655 h 10000"/>
              <a:gd name="connsiteX23" fmla="*/ 11734 w 11742"/>
              <a:gd name="connsiteY23" fmla="*/ 6808 h 10000"/>
              <a:gd name="connsiteX24" fmla="*/ 10422 w 11742"/>
              <a:gd name="connsiteY24" fmla="*/ 5372 h 10000"/>
              <a:gd name="connsiteX25" fmla="*/ 8291 w 11742"/>
              <a:gd name="connsiteY25" fmla="*/ 6129 h 10000"/>
              <a:gd name="connsiteX0" fmla="*/ 8291 w 11742"/>
              <a:gd name="connsiteY0" fmla="*/ 6129 h 10000"/>
              <a:gd name="connsiteX1" fmla="*/ 6952 w 11742"/>
              <a:gd name="connsiteY1" fmla="*/ 3227 h 10000"/>
              <a:gd name="connsiteX2" fmla="*/ 4014 w 11742"/>
              <a:gd name="connsiteY2" fmla="*/ 3239 h 10000"/>
              <a:gd name="connsiteX3" fmla="*/ 2386 w 11742"/>
              <a:gd name="connsiteY3" fmla="*/ 1175 h 10000"/>
              <a:gd name="connsiteX4" fmla="*/ 1702 w 11742"/>
              <a:gd name="connsiteY4" fmla="*/ 0 h 10000"/>
              <a:gd name="connsiteX5" fmla="*/ 863 w 11742"/>
              <a:gd name="connsiteY5" fmla="*/ 296 h 10000"/>
              <a:gd name="connsiteX6" fmla="*/ 29 w 11742"/>
              <a:gd name="connsiteY6" fmla="*/ 937 h 10000"/>
              <a:gd name="connsiteX7" fmla="*/ 204 w 11742"/>
              <a:gd name="connsiteY7" fmla="*/ 233 h 10000"/>
              <a:gd name="connsiteX8" fmla="*/ 314 w 11742"/>
              <a:gd name="connsiteY8" fmla="*/ 1963 h 10000"/>
              <a:gd name="connsiteX9" fmla="*/ 262 w 11742"/>
              <a:gd name="connsiteY9" fmla="*/ 6222 h 10000"/>
              <a:gd name="connsiteX10" fmla="*/ 907 w 11742"/>
              <a:gd name="connsiteY10" fmla="*/ 6202 h 10000"/>
              <a:gd name="connsiteX11" fmla="*/ 1007 w 11742"/>
              <a:gd name="connsiteY11" fmla="*/ 5450 h 10000"/>
              <a:gd name="connsiteX12" fmla="*/ 1846 w 11742"/>
              <a:gd name="connsiteY12" fmla="*/ 5099 h 10000"/>
              <a:gd name="connsiteX13" fmla="*/ 2813 w 11742"/>
              <a:gd name="connsiteY13" fmla="*/ 6036 h 10000"/>
              <a:gd name="connsiteX14" fmla="*/ 4339 w 11742"/>
              <a:gd name="connsiteY14" fmla="*/ 6462 h 10000"/>
              <a:gd name="connsiteX15" fmla="*/ 4859 w 11742"/>
              <a:gd name="connsiteY15" fmla="*/ 7954 h 10000"/>
              <a:gd name="connsiteX16" fmla="*/ 7959 w 11742"/>
              <a:gd name="connsiteY16" fmla="*/ 9236 h 10000"/>
              <a:gd name="connsiteX17" fmla="*/ 8085 w 11742"/>
              <a:gd name="connsiteY17" fmla="*/ 9962 h 10000"/>
              <a:gd name="connsiteX18" fmla="*/ 8901 w 11742"/>
              <a:gd name="connsiteY18" fmla="*/ 9915 h 10000"/>
              <a:gd name="connsiteX19" fmla="*/ 9379 w 11742"/>
              <a:gd name="connsiteY19" fmla="*/ 8943 h 10000"/>
              <a:gd name="connsiteX20" fmla="*/ 8717 w 11742"/>
              <a:gd name="connsiteY20" fmla="*/ 7958 h 10000"/>
              <a:gd name="connsiteX21" fmla="*/ 9984 w 11742"/>
              <a:gd name="connsiteY21" fmla="*/ 7627 h 10000"/>
              <a:gd name="connsiteX22" fmla="*/ 9821 w 11742"/>
              <a:gd name="connsiteY22" fmla="*/ 6655 h 10000"/>
              <a:gd name="connsiteX23" fmla="*/ 11734 w 11742"/>
              <a:gd name="connsiteY23" fmla="*/ 6808 h 10000"/>
              <a:gd name="connsiteX24" fmla="*/ 10422 w 11742"/>
              <a:gd name="connsiteY24" fmla="*/ 5372 h 10000"/>
              <a:gd name="connsiteX25" fmla="*/ 8291 w 11742"/>
              <a:gd name="connsiteY25" fmla="*/ 6129 h 10000"/>
              <a:gd name="connsiteX0" fmla="*/ 8291 w 11742"/>
              <a:gd name="connsiteY0" fmla="*/ 6129 h 10000"/>
              <a:gd name="connsiteX1" fmla="*/ 6952 w 11742"/>
              <a:gd name="connsiteY1" fmla="*/ 3227 h 10000"/>
              <a:gd name="connsiteX2" fmla="*/ 4014 w 11742"/>
              <a:gd name="connsiteY2" fmla="*/ 3239 h 10000"/>
              <a:gd name="connsiteX3" fmla="*/ 2751 w 11742"/>
              <a:gd name="connsiteY3" fmla="*/ 1520 h 10000"/>
              <a:gd name="connsiteX4" fmla="*/ 1702 w 11742"/>
              <a:gd name="connsiteY4" fmla="*/ 0 h 10000"/>
              <a:gd name="connsiteX5" fmla="*/ 863 w 11742"/>
              <a:gd name="connsiteY5" fmla="*/ 296 h 10000"/>
              <a:gd name="connsiteX6" fmla="*/ 29 w 11742"/>
              <a:gd name="connsiteY6" fmla="*/ 937 h 10000"/>
              <a:gd name="connsiteX7" fmla="*/ 204 w 11742"/>
              <a:gd name="connsiteY7" fmla="*/ 233 h 10000"/>
              <a:gd name="connsiteX8" fmla="*/ 314 w 11742"/>
              <a:gd name="connsiteY8" fmla="*/ 1963 h 10000"/>
              <a:gd name="connsiteX9" fmla="*/ 262 w 11742"/>
              <a:gd name="connsiteY9" fmla="*/ 6222 h 10000"/>
              <a:gd name="connsiteX10" fmla="*/ 907 w 11742"/>
              <a:gd name="connsiteY10" fmla="*/ 6202 h 10000"/>
              <a:gd name="connsiteX11" fmla="*/ 1007 w 11742"/>
              <a:gd name="connsiteY11" fmla="*/ 5450 h 10000"/>
              <a:gd name="connsiteX12" fmla="*/ 1846 w 11742"/>
              <a:gd name="connsiteY12" fmla="*/ 5099 h 10000"/>
              <a:gd name="connsiteX13" fmla="*/ 2813 w 11742"/>
              <a:gd name="connsiteY13" fmla="*/ 6036 h 10000"/>
              <a:gd name="connsiteX14" fmla="*/ 4339 w 11742"/>
              <a:gd name="connsiteY14" fmla="*/ 6462 h 10000"/>
              <a:gd name="connsiteX15" fmla="*/ 4859 w 11742"/>
              <a:gd name="connsiteY15" fmla="*/ 7954 h 10000"/>
              <a:gd name="connsiteX16" fmla="*/ 7959 w 11742"/>
              <a:gd name="connsiteY16" fmla="*/ 9236 h 10000"/>
              <a:gd name="connsiteX17" fmla="*/ 8085 w 11742"/>
              <a:gd name="connsiteY17" fmla="*/ 9962 h 10000"/>
              <a:gd name="connsiteX18" fmla="*/ 8901 w 11742"/>
              <a:gd name="connsiteY18" fmla="*/ 9915 h 10000"/>
              <a:gd name="connsiteX19" fmla="*/ 9379 w 11742"/>
              <a:gd name="connsiteY19" fmla="*/ 8943 h 10000"/>
              <a:gd name="connsiteX20" fmla="*/ 8717 w 11742"/>
              <a:gd name="connsiteY20" fmla="*/ 7958 h 10000"/>
              <a:gd name="connsiteX21" fmla="*/ 9984 w 11742"/>
              <a:gd name="connsiteY21" fmla="*/ 7627 h 10000"/>
              <a:gd name="connsiteX22" fmla="*/ 9821 w 11742"/>
              <a:gd name="connsiteY22" fmla="*/ 6655 h 10000"/>
              <a:gd name="connsiteX23" fmla="*/ 11734 w 11742"/>
              <a:gd name="connsiteY23" fmla="*/ 6808 h 10000"/>
              <a:gd name="connsiteX24" fmla="*/ 10422 w 11742"/>
              <a:gd name="connsiteY24" fmla="*/ 5372 h 10000"/>
              <a:gd name="connsiteX25" fmla="*/ 8291 w 11742"/>
              <a:gd name="connsiteY25" fmla="*/ 6129 h 10000"/>
              <a:gd name="connsiteX0" fmla="*/ 8291 w 11742"/>
              <a:gd name="connsiteY0" fmla="*/ 5944 h 9815"/>
              <a:gd name="connsiteX1" fmla="*/ 6952 w 11742"/>
              <a:gd name="connsiteY1" fmla="*/ 3042 h 9815"/>
              <a:gd name="connsiteX2" fmla="*/ 4014 w 11742"/>
              <a:gd name="connsiteY2" fmla="*/ 3054 h 9815"/>
              <a:gd name="connsiteX3" fmla="*/ 2751 w 11742"/>
              <a:gd name="connsiteY3" fmla="*/ 1335 h 9815"/>
              <a:gd name="connsiteX4" fmla="*/ 863 w 11742"/>
              <a:gd name="connsiteY4" fmla="*/ 111 h 9815"/>
              <a:gd name="connsiteX5" fmla="*/ 29 w 11742"/>
              <a:gd name="connsiteY5" fmla="*/ 752 h 9815"/>
              <a:gd name="connsiteX6" fmla="*/ 204 w 11742"/>
              <a:gd name="connsiteY6" fmla="*/ 48 h 9815"/>
              <a:gd name="connsiteX7" fmla="*/ 314 w 11742"/>
              <a:gd name="connsiteY7" fmla="*/ 1778 h 9815"/>
              <a:gd name="connsiteX8" fmla="*/ 262 w 11742"/>
              <a:gd name="connsiteY8" fmla="*/ 6037 h 9815"/>
              <a:gd name="connsiteX9" fmla="*/ 907 w 11742"/>
              <a:gd name="connsiteY9" fmla="*/ 6017 h 9815"/>
              <a:gd name="connsiteX10" fmla="*/ 1007 w 11742"/>
              <a:gd name="connsiteY10" fmla="*/ 5265 h 9815"/>
              <a:gd name="connsiteX11" fmla="*/ 1846 w 11742"/>
              <a:gd name="connsiteY11" fmla="*/ 4914 h 9815"/>
              <a:gd name="connsiteX12" fmla="*/ 2813 w 11742"/>
              <a:gd name="connsiteY12" fmla="*/ 5851 h 9815"/>
              <a:gd name="connsiteX13" fmla="*/ 4339 w 11742"/>
              <a:gd name="connsiteY13" fmla="*/ 6277 h 9815"/>
              <a:gd name="connsiteX14" fmla="*/ 4859 w 11742"/>
              <a:gd name="connsiteY14" fmla="*/ 7769 h 9815"/>
              <a:gd name="connsiteX15" fmla="*/ 7959 w 11742"/>
              <a:gd name="connsiteY15" fmla="*/ 9051 h 9815"/>
              <a:gd name="connsiteX16" fmla="*/ 8085 w 11742"/>
              <a:gd name="connsiteY16" fmla="*/ 9777 h 9815"/>
              <a:gd name="connsiteX17" fmla="*/ 8901 w 11742"/>
              <a:gd name="connsiteY17" fmla="*/ 9730 h 9815"/>
              <a:gd name="connsiteX18" fmla="*/ 9379 w 11742"/>
              <a:gd name="connsiteY18" fmla="*/ 8758 h 9815"/>
              <a:gd name="connsiteX19" fmla="*/ 8717 w 11742"/>
              <a:gd name="connsiteY19" fmla="*/ 7773 h 9815"/>
              <a:gd name="connsiteX20" fmla="*/ 9984 w 11742"/>
              <a:gd name="connsiteY20" fmla="*/ 7442 h 9815"/>
              <a:gd name="connsiteX21" fmla="*/ 9821 w 11742"/>
              <a:gd name="connsiteY21" fmla="*/ 6470 h 9815"/>
              <a:gd name="connsiteX22" fmla="*/ 11734 w 11742"/>
              <a:gd name="connsiteY22" fmla="*/ 6623 h 9815"/>
              <a:gd name="connsiteX23" fmla="*/ 10422 w 11742"/>
              <a:gd name="connsiteY23" fmla="*/ 5187 h 9815"/>
              <a:gd name="connsiteX24" fmla="*/ 8291 w 11742"/>
              <a:gd name="connsiteY24" fmla="*/ 5944 h 9815"/>
              <a:gd name="connsiteX0" fmla="*/ 7061 w 9999"/>
              <a:gd name="connsiteY0" fmla="*/ 6056 h 10000"/>
              <a:gd name="connsiteX1" fmla="*/ 5921 w 9999"/>
              <a:gd name="connsiteY1" fmla="*/ 3099 h 10000"/>
              <a:gd name="connsiteX2" fmla="*/ 3418 w 9999"/>
              <a:gd name="connsiteY2" fmla="*/ 3112 h 10000"/>
              <a:gd name="connsiteX3" fmla="*/ 2343 w 9999"/>
              <a:gd name="connsiteY3" fmla="*/ 1360 h 10000"/>
              <a:gd name="connsiteX4" fmla="*/ 25 w 9999"/>
              <a:gd name="connsiteY4" fmla="*/ 766 h 10000"/>
              <a:gd name="connsiteX5" fmla="*/ 174 w 9999"/>
              <a:gd name="connsiteY5" fmla="*/ 49 h 10000"/>
              <a:gd name="connsiteX6" fmla="*/ 267 w 9999"/>
              <a:gd name="connsiteY6" fmla="*/ 1812 h 10000"/>
              <a:gd name="connsiteX7" fmla="*/ 223 w 9999"/>
              <a:gd name="connsiteY7" fmla="*/ 6151 h 10000"/>
              <a:gd name="connsiteX8" fmla="*/ 772 w 9999"/>
              <a:gd name="connsiteY8" fmla="*/ 6130 h 10000"/>
              <a:gd name="connsiteX9" fmla="*/ 858 w 9999"/>
              <a:gd name="connsiteY9" fmla="*/ 5364 h 10000"/>
              <a:gd name="connsiteX10" fmla="*/ 1572 w 9999"/>
              <a:gd name="connsiteY10" fmla="*/ 5007 h 10000"/>
              <a:gd name="connsiteX11" fmla="*/ 2396 w 9999"/>
              <a:gd name="connsiteY11" fmla="*/ 5961 h 10000"/>
              <a:gd name="connsiteX12" fmla="*/ 3695 w 9999"/>
              <a:gd name="connsiteY12" fmla="*/ 6395 h 10000"/>
              <a:gd name="connsiteX13" fmla="*/ 4138 w 9999"/>
              <a:gd name="connsiteY13" fmla="*/ 7915 h 10000"/>
              <a:gd name="connsiteX14" fmla="*/ 6778 w 9999"/>
              <a:gd name="connsiteY14" fmla="*/ 9222 h 10000"/>
              <a:gd name="connsiteX15" fmla="*/ 6886 w 9999"/>
              <a:gd name="connsiteY15" fmla="*/ 9961 h 10000"/>
              <a:gd name="connsiteX16" fmla="*/ 7580 w 9999"/>
              <a:gd name="connsiteY16" fmla="*/ 9913 h 10000"/>
              <a:gd name="connsiteX17" fmla="*/ 7988 w 9999"/>
              <a:gd name="connsiteY17" fmla="*/ 8923 h 10000"/>
              <a:gd name="connsiteX18" fmla="*/ 7424 w 9999"/>
              <a:gd name="connsiteY18" fmla="*/ 7920 h 10000"/>
              <a:gd name="connsiteX19" fmla="*/ 8503 w 9999"/>
              <a:gd name="connsiteY19" fmla="*/ 7582 h 10000"/>
              <a:gd name="connsiteX20" fmla="*/ 8364 w 9999"/>
              <a:gd name="connsiteY20" fmla="*/ 6592 h 10000"/>
              <a:gd name="connsiteX21" fmla="*/ 9993 w 9999"/>
              <a:gd name="connsiteY21" fmla="*/ 6748 h 10000"/>
              <a:gd name="connsiteX22" fmla="*/ 8876 w 9999"/>
              <a:gd name="connsiteY22" fmla="*/ 5285 h 10000"/>
              <a:gd name="connsiteX23" fmla="*/ 7061 w 9999"/>
              <a:gd name="connsiteY23" fmla="*/ 6056 h 10000"/>
              <a:gd name="connsiteX0" fmla="*/ 6888 w 9826"/>
              <a:gd name="connsiteY0" fmla="*/ 6012 h 9956"/>
              <a:gd name="connsiteX1" fmla="*/ 5748 w 9826"/>
              <a:gd name="connsiteY1" fmla="*/ 3055 h 9956"/>
              <a:gd name="connsiteX2" fmla="*/ 3244 w 9826"/>
              <a:gd name="connsiteY2" fmla="*/ 3068 h 9956"/>
              <a:gd name="connsiteX3" fmla="*/ 2169 w 9826"/>
              <a:gd name="connsiteY3" fmla="*/ 1316 h 9956"/>
              <a:gd name="connsiteX4" fmla="*/ 0 w 9826"/>
              <a:gd name="connsiteY4" fmla="*/ 5 h 9956"/>
              <a:gd name="connsiteX5" fmla="*/ 93 w 9826"/>
              <a:gd name="connsiteY5" fmla="*/ 1768 h 9956"/>
              <a:gd name="connsiteX6" fmla="*/ 49 w 9826"/>
              <a:gd name="connsiteY6" fmla="*/ 6107 h 9956"/>
              <a:gd name="connsiteX7" fmla="*/ 598 w 9826"/>
              <a:gd name="connsiteY7" fmla="*/ 6086 h 9956"/>
              <a:gd name="connsiteX8" fmla="*/ 684 w 9826"/>
              <a:gd name="connsiteY8" fmla="*/ 5320 h 9956"/>
              <a:gd name="connsiteX9" fmla="*/ 1398 w 9826"/>
              <a:gd name="connsiteY9" fmla="*/ 4963 h 9956"/>
              <a:gd name="connsiteX10" fmla="*/ 2222 w 9826"/>
              <a:gd name="connsiteY10" fmla="*/ 5917 h 9956"/>
              <a:gd name="connsiteX11" fmla="*/ 3521 w 9826"/>
              <a:gd name="connsiteY11" fmla="*/ 6351 h 9956"/>
              <a:gd name="connsiteX12" fmla="*/ 3964 w 9826"/>
              <a:gd name="connsiteY12" fmla="*/ 7871 h 9956"/>
              <a:gd name="connsiteX13" fmla="*/ 6605 w 9826"/>
              <a:gd name="connsiteY13" fmla="*/ 9178 h 9956"/>
              <a:gd name="connsiteX14" fmla="*/ 6713 w 9826"/>
              <a:gd name="connsiteY14" fmla="*/ 9917 h 9956"/>
              <a:gd name="connsiteX15" fmla="*/ 7407 w 9826"/>
              <a:gd name="connsiteY15" fmla="*/ 9869 h 9956"/>
              <a:gd name="connsiteX16" fmla="*/ 7815 w 9826"/>
              <a:gd name="connsiteY16" fmla="*/ 8879 h 9956"/>
              <a:gd name="connsiteX17" fmla="*/ 7251 w 9826"/>
              <a:gd name="connsiteY17" fmla="*/ 7876 h 9956"/>
              <a:gd name="connsiteX18" fmla="*/ 8330 w 9826"/>
              <a:gd name="connsiteY18" fmla="*/ 7538 h 9956"/>
              <a:gd name="connsiteX19" fmla="*/ 8191 w 9826"/>
              <a:gd name="connsiteY19" fmla="*/ 6548 h 9956"/>
              <a:gd name="connsiteX20" fmla="*/ 9820 w 9826"/>
              <a:gd name="connsiteY20" fmla="*/ 6704 h 9956"/>
              <a:gd name="connsiteX21" fmla="*/ 8703 w 9826"/>
              <a:gd name="connsiteY21" fmla="*/ 5241 h 9956"/>
              <a:gd name="connsiteX22" fmla="*/ 6888 w 9826"/>
              <a:gd name="connsiteY22" fmla="*/ 6012 h 9956"/>
              <a:gd name="connsiteX0" fmla="*/ 6992 w 9983"/>
              <a:gd name="connsiteY0" fmla="*/ 4908 h 8869"/>
              <a:gd name="connsiteX1" fmla="*/ 5832 w 9983"/>
              <a:gd name="connsiteY1" fmla="*/ 1938 h 8869"/>
              <a:gd name="connsiteX2" fmla="*/ 3283 w 9983"/>
              <a:gd name="connsiteY2" fmla="*/ 1951 h 8869"/>
              <a:gd name="connsiteX3" fmla="*/ 2189 w 9983"/>
              <a:gd name="connsiteY3" fmla="*/ 191 h 8869"/>
              <a:gd name="connsiteX4" fmla="*/ 805 w 9983"/>
              <a:gd name="connsiteY4" fmla="*/ 427 h 8869"/>
              <a:gd name="connsiteX5" fmla="*/ 77 w 9983"/>
              <a:gd name="connsiteY5" fmla="*/ 645 h 8869"/>
              <a:gd name="connsiteX6" fmla="*/ 32 w 9983"/>
              <a:gd name="connsiteY6" fmla="*/ 5003 h 8869"/>
              <a:gd name="connsiteX7" fmla="*/ 591 w 9983"/>
              <a:gd name="connsiteY7" fmla="*/ 4982 h 8869"/>
              <a:gd name="connsiteX8" fmla="*/ 678 w 9983"/>
              <a:gd name="connsiteY8" fmla="*/ 4213 h 8869"/>
              <a:gd name="connsiteX9" fmla="*/ 1405 w 9983"/>
              <a:gd name="connsiteY9" fmla="*/ 3854 h 8869"/>
              <a:gd name="connsiteX10" fmla="*/ 2243 w 9983"/>
              <a:gd name="connsiteY10" fmla="*/ 4812 h 8869"/>
              <a:gd name="connsiteX11" fmla="*/ 3565 w 9983"/>
              <a:gd name="connsiteY11" fmla="*/ 5248 h 8869"/>
              <a:gd name="connsiteX12" fmla="*/ 4016 w 9983"/>
              <a:gd name="connsiteY12" fmla="*/ 6775 h 8869"/>
              <a:gd name="connsiteX13" fmla="*/ 6704 w 9983"/>
              <a:gd name="connsiteY13" fmla="*/ 8088 h 8869"/>
              <a:gd name="connsiteX14" fmla="*/ 6814 w 9983"/>
              <a:gd name="connsiteY14" fmla="*/ 8830 h 8869"/>
              <a:gd name="connsiteX15" fmla="*/ 7520 w 9983"/>
              <a:gd name="connsiteY15" fmla="*/ 8782 h 8869"/>
              <a:gd name="connsiteX16" fmla="*/ 7935 w 9983"/>
              <a:gd name="connsiteY16" fmla="*/ 7787 h 8869"/>
              <a:gd name="connsiteX17" fmla="*/ 7361 w 9983"/>
              <a:gd name="connsiteY17" fmla="*/ 6780 h 8869"/>
              <a:gd name="connsiteX18" fmla="*/ 8460 w 9983"/>
              <a:gd name="connsiteY18" fmla="*/ 6440 h 8869"/>
              <a:gd name="connsiteX19" fmla="*/ 8318 w 9983"/>
              <a:gd name="connsiteY19" fmla="*/ 5446 h 8869"/>
              <a:gd name="connsiteX20" fmla="*/ 9976 w 9983"/>
              <a:gd name="connsiteY20" fmla="*/ 5603 h 8869"/>
              <a:gd name="connsiteX21" fmla="*/ 8839 w 9983"/>
              <a:gd name="connsiteY21" fmla="*/ 4133 h 8869"/>
              <a:gd name="connsiteX22" fmla="*/ 6992 w 9983"/>
              <a:gd name="connsiteY22" fmla="*/ 4908 h 8869"/>
              <a:gd name="connsiteX0" fmla="*/ 7004 w 9999"/>
              <a:gd name="connsiteY0" fmla="*/ 5506 h 9972"/>
              <a:gd name="connsiteX1" fmla="*/ 5842 w 9999"/>
              <a:gd name="connsiteY1" fmla="*/ 2157 h 9972"/>
              <a:gd name="connsiteX2" fmla="*/ 3289 w 9999"/>
              <a:gd name="connsiteY2" fmla="*/ 2172 h 9972"/>
              <a:gd name="connsiteX3" fmla="*/ 2193 w 9999"/>
              <a:gd name="connsiteY3" fmla="*/ 187 h 9972"/>
              <a:gd name="connsiteX4" fmla="*/ 77 w 9999"/>
              <a:gd name="connsiteY4" fmla="*/ 699 h 9972"/>
              <a:gd name="connsiteX5" fmla="*/ 32 w 9999"/>
              <a:gd name="connsiteY5" fmla="*/ 5613 h 9972"/>
              <a:gd name="connsiteX6" fmla="*/ 592 w 9999"/>
              <a:gd name="connsiteY6" fmla="*/ 5589 h 9972"/>
              <a:gd name="connsiteX7" fmla="*/ 679 w 9999"/>
              <a:gd name="connsiteY7" fmla="*/ 4722 h 9972"/>
              <a:gd name="connsiteX8" fmla="*/ 1407 w 9999"/>
              <a:gd name="connsiteY8" fmla="*/ 4317 h 9972"/>
              <a:gd name="connsiteX9" fmla="*/ 2247 w 9999"/>
              <a:gd name="connsiteY9" fmla="*/ 5398 h 9972"/>
              <a:gd name="connsiteX10" fmla="*/ 3571 w 9999"/>
              <a:gd name="connsiteY10" fmla="*/ 5889 h 9972"/>
              <a:gd name="connsiteX11" fmla="*/ 4023 w 9999"/>
              <a:gd name="connsiteY11" fmla="*/ 7611 h 9972"/>
              <a:gd name="connsiteX12" fmla="*/ 6715 w 9999"/>
              <a:gd name="connsiteY12" fmla="*/ 9091 h 9972"/>
              <a:gd name="connsiteX13" fmla="*/ 6826 w 9999"/>
              <a:gd name="connsiteY13" fmla="*/ 9928 h 9972"/>
              <a:gd name="connsiteX14" fmla="*/ 7533 w 9999"/>
              <a:gd name="connsiteY14" fmla="*/ 9874 h 9972"/>
              <a:gd name="connsiteX15" fmla="*/ 7949 w 9999"/>
              <a:gd name="connsiteY15" fmla="*/ 8752 h 9972"/>
              <a:gd name="connsiteX16" fmla="*/ 7374 w 9999"/>
              <a:gd name="connsiteY16" fmla="*/ 7617 h 9972"/>
              <a:gd name="connsiteX17" fmla="*/ 8474 w 9999"/>
              <a:gd name="connsiteY17" fmla="*/ 7233 h 9972"/>
              <a:gd name="connsiteX18" fmla="*/ 8332 w 9999"/>
              <a:gd name="connsiteY18" fmla="*/ 6112 h 9972"/>
              <a:gd name="connsiteX19" fmla="*/ 9993 w 9999"/>
              <a:gd name="connsiteY19" fmla="*/ 6290 h 9972"/>
              <a:gd name="connsiteX20" fmla="*/ 8854 w 9999"/>
              <a:gd name="connsiteY20" fmla="*/ 4632 h 9972"/>
              <a:gd name="connsiteX21" fmla="*/ 7004 w 9999"/>
              <a:gd name="connsiteY21" fmla="*/ 5506 h 9972"/>
              <a:gd name="connsiteX0" fmla="*/ 7005 w 10000"/>
              <a:gd name="connsiteY0" fmla="*/ 5333 h 9812"/>
              <a:gd name="connsiteX1" fmla="*/ 5843 w 10000"/>
              <a:gd name="connsiteY1" fmla="*/ 1975 h 9812"/>
              <a:gd name="connsiteX2" fmla="*/ 3289 w 10000"/>
              <a:gd name="connsiteY2" fmla="*/ 1990 h 9812"/>
              <a:gd name="connsiteX3" fmla="*/ 2193 w 10000"/>
              <a:gd name="connsiteY3" fmla="*/ 0 h 9812"/>
              <a:gd name="connsiteX4" fmla="*/ 77 w 10000"/>
              <a:gd name="connsiteY4" fmla="*/ 513 h 9812"/>
              <a:gd name="connsiteX5" fmla="*/ 32 w 10000"/>
              <a:gd name="connsiteY5" fmla="*/ 5441 h 9812"/>
              <a:gd name="connsiteX6" fmla="*/ 592 w 10000"/>
              <a:gd name="connsiteY6" fmla="*/ 5417 h 9812"/>
              <a:gd name="connsiteX7" fmla="*/ 679 w 10000"/>
              <a:gd name="connsiteY7" fmla="*/ 4547 h 9812"/>
              <a:gd name="connsiteX8" fmla="*/ 1407 w 10000"/>
              <a:gd name="connsiteY8" fmla="*/ 4141 h 9812"/>
              <a:gd name="connsiteX9" fmla="*/ 2247 w 10000"/>
              <a:gd name="connsiteY9" fmla="*/ 5225 h 9812"/>
              <a:gd name="connsiteX10" fmla="*/ 3571 w 10000"/>
              <a:gd name="connsiteY10" fmla="*/ 5718 h 9812"/>
              <a:gd name="connsiteX11" fmla="*/ 4023 w 10000"/>
              <a:gd name="connsiteY11" fmla="*/ 7444 h 9812"/>
              <a:gd name="connsiteX12" fmla="*/ 6716 w 10000"/>
              <a:gd name="connsiteY12" fmla="*/ 8929 h 9812"/>
              <a:gd name="connsiteX13" fmla="*/ 6827 w 10000"/>
              <a:gd name="connsiteY13" fmla="*/ 9768 h 9812"/>
              <a:gd name="connsiteX14" fmla="*/ 7534 w 10000"/>
              <a:gd name="connsiteY14" fmla="*/ 9714 h 9812"/>
              <a:gd name="connsiteX15" fmla="*/ 7950 w 10000"/>
              <a:gd name="connsiteY15" fmla="*/ 8589 h 9812"/>
              <a:gd name="connsiteX16" fmla="*/ 7375 w 10000"/>
              <a:gd name="connsiteY16" fmla="*/ 7450 h 9812"/>
              <a:gd name="connsiteX17" fmla="*/ 8475 w 10000"/>
              <a:gd name="connsiteY17" fmla="*/ 7065 h 9812"/>
              <a:gd name="connsiteX18" fmla="*/ 8333 w 10000"/>
              <a:gd name="connsiteY18" fmla="*/ 5941 h 9812"/>
              <a:gd name="connsiteX19" fmla="*/ 9994 w 10000"/>
              <a:gd name="connsiteY19" fmla="*/ 6120 h 9812"/>
              <a:gd name="connsiteX20" fmla="*/ 8855 w 10000"/>
              <a:gd name="connsiteY20" fmla="*/ 4457 h 9812"/>
              <a:gd name="connsiteX21" fmla="*/ 7005 w 10000"/>
              <a:gd name="connsiteY21" fmla="*/ 5333 h 9812"/>
              <a:gd name="connsiteX0" fmla="*/ 7005 w 10000"/>
              <a:gd name="connsiteY0" fmla="*/ 5435 h 10000"/>
              <a:gd name="connsiteX1" fmla="*/ 5843 w 10000"/>
              <a:gd name="connsiteY1" fmla="*/ 2013 h 10000"/>
              <a:gd name="connsiteX2" fmla="*/ 3289 w 10000"/>
              <a:gd name="connsiteY2" fmla="*/ 2028 h 10000"/>
              <a:gd name="connsiteX3" fmla="*/ 2193 w 10000"/>
              <a:gd name="connsiteY3" fmla="*/ 0 h 10000"/>
              <a:gd name="connsiteX4" fmla="*/ 77 w 10000"/>
              <a:gd name="connsiteY4" fmla="*/ 523 h 10000"/>
              <a:gd name="connsiteX5" fmla="*/ 32 w 10000"/>
              <a:gd name="connsiteY5" fmla="*/ 5545 h 10000"/>
              <a:gd name="connsiteX6" fmla="*/ 592 w 10000"/>
              <a:gd name="connsiteY6" fmla="*/ 5521 h 10000"/>
              <a:gd name="connsiteX7" fmla="*/ 679 w 10000"/>
              <a:gd name="connsiteY7" fmla="*/ 4634 h 10000"/>
              <a:gd name="connsiteX8" fmla="*/ 1407 w 10000"/>
              <a:gd name="connsiteY8" fmla="*/ 4220 h 10000"/>
              <a:gd name="connsiteX9" fmla="*/ 2247 w 10000"/>
              <a:gd name="connsiteY9" fmla="*/ 5325 h 10000"/>
              <a:gd name="connsiteX10" fmla="*/ 3571 w 10000"/>
              <a:gd name="connsiteY10" fmla="*/ 5828 h 10000"/>
              <a:gd name="connsiteX11" fmla="*/ 4023 w 10000"/>
              <a:gd name="connsiteY11" fmla="*/ 7587 h 10000"/>
              <a:gd name="connsiteX12" fmla="*/ 6716 w 10000"/>
              <a:gd name="connsiteY12" fmla="*/ 9100 h 10000"/>
              <a:gd name="connsiteX13" fmla="*/ 6827 w 10000"/>
              <a:gd name="connsiteY13" fmla="*/ 9955 h 10000"/>
              <a:gd name="connsiteX14" fmla="*/ 7534 w 10000"/>
              <a:gd name="connsiteY14" fmla="*/ 9900 h 10000"/>
              <a:gd name="connsiteX15" fmla="*/ 7950 w 10000"/>
              <a:gd name="connsiteY15" fmla="*/ 8754 h 10000"/>
              <a:gd name="connsiteX16" fmla="*/ 7375 w 10000"/>
              <a:gd name="connsiteY16" fmla="*/ 7593 h 10000"/>
              <a:gd name="connsiteX17" fmla="*/ 8475 w 10000"/>
              <a:gd name="connsiteY17" fmla="*/ 7200 h 10000"/>
              <a:gd name="connsiteX18" fmla="*/ 8333 w 10000"/>
              <a:gd name="connsiteY18" fmla="*/ 6055 h 10000"/>
              <a:gd name="connsiteX19" fmla="*/ 9994 w 10000"/>
              <a:gd name="connsiteY19" fmla="*/ 6237 h 10000"/>
              <a:gd name="connsiteX20" fmla="*/ 8855 w 10000"/>
              <a:gd name="connsiteY20" fmla="*/ 4542 h 10000"/>
              <a:gd name="connsiteX21" fmla="*/ 7005 w 10000"/>
              <a:gd name="connsiteY21" fmla="*/ 5435 h 10000"/>
              <a:gd name="connsiteX0" fmla="*/ 7005 w 10000"/>
              <a:gd name="connsiteY0" fmla="*/ 5435 h 10000"/>
              <a:gd name="connsiteX1" fmla="*/ 5843 w 10000"/>
              <a:gd name="connsiteY1" fmla="*/ 2013 h 10000"/>
              <a:gd name="connsiteX2" fmla="*/ 3289 w 10000"/>
              <a:gd name="connsiteY2" fmla="*/ 2028 h 10000"/>
              <a:gd name="connsiteX3" fmla="*/ 2193 w 10000"/>
              <a:gd name="connsiteY3" fmla="*/ 0 h 10000"/>
              <a:gd name="connsiteX4" fmla="*/ 77 w 10000"/>
              <a:gd name="connsiteY4" fmla="*/ 523 h 10000"/>
              <a:gd name="connsiteX5" fmla="*/ 32 w 10000"/>
              <a:gd name="connsiteY5" fmla="*/ 5545 h 10000"/>
              <a:gd name="connsiteX6" fmla="*/ 592 w 10000"/>
              <a:gd name="connsiteY6" fmla="*/ 5521 h 10000"/>
              <a:gd name="connsiteX7" fmla="*/ 679 w 10000"/>
              <a:gd name="connsiteY7" fmla="*/ 4634 h 10000"/>
              <a:gd name="connsiteX8" fmla="*/ 1407 w 10000"/>
              <a:gd name="connsiteY8" fmla="*/ 4220 h 10000"/>
              <a:gd name="connsiteX9" fmla="*/ 2247 w 10000"/>
              <a:gd name="connsiteY9" fmla="*/ 5325 h 10000"/>
              <a:gd name="connsiteX10" fmla="*/ 3571 w 10000"/>
              <a:gd name="connsiteY10" fmla="*/ 5828 h 10000"/>
              <a:gd name="connsiteX11" fmla="*/ 4023 w 10000"/>
              <a:gd name="connsiteY11" fmla="*/ 7587 h 10000"/>
              <a:gd name="connsiteX12" fmla="*/ 6716 w 10000"/>
              <a:gd name="connsiteY12" fmla="*/ 9100 h 10000"/>
              <a:gd name="connsiteX13" fmla="*/ 6827 w 10000"/>
              <a:gd name="connsiteY13" fmla="*/ 9955 h 10000"/>
              <a:gd name="connsiteX14" fmla="*/ 7534 w 10000"/>
              <a:gd name="connsiteY14" fmla="*/ 9900 h 10000"/>
              <a:gd name="connsiteX15" fmla="*/ 7950 w 10000"/>
              <a:gd name="connsiteY15" fmla="*/ 8754 h 10000"/>
              <a:gd name="connsiteX16" fmla="*/ 7375 w 10000"/>
              <a:gd name="connsiteY16" fmla="*/ 7593 h 10000"/>
              <a:gd name="connsiteX17" fmla="*/ 8475 w 10000"/>
              <a:gd name="connsiteY17" fmla="*/ 7200 h 10000"/>
              <a:gd name="connsiteX18" fmla="*/ 8333 w 10000"/>
              <a:gd name="connsiteY18" fmla="*/ 6055 h 10000"/>
              <a:gd name="connsiteX19" fmla="*/ 9994 w 10000"/>
              <a:gd name="connsiteY19" fmla="*/ 6237 h 10000"/>
              <a:gd name="connsiteX20" fmla="*/ 8855 w 10000"/>
              <a:gd name="connsiteY20" fmla="*/ 4542 h 10000"/>
              <a:gd name="connsiteX21" fmla="*/ 7005 w 10000"/>
              <a:gd name="connsiteY21" fmla="*/ 5435 h 10000"/>
              <a:gd name="connsiteX0" fmla="*/ 7005 w 9994"/>
              <a:gd name="connsiteY0" fmla="*/ 5435 h 10000"/>
              <a:gd name="connsiteX1" fmla="*/ 5843 w 9994"/>
              <a:gd name="connsiteY1" fmla="*/ 2013 h 10000"/>
              <a:gd name="connsiteX2" fmla="*/ 3289 w 9994"/>
              <a:gd name="connsiteY2" fmla="*/ 2028 h 10000"/>
              <a:gd name="connsiteX3" fmla="*/ 2193 w 9994"/>
              <a:gd name="connsiteY3" fmla="*/ 0 h 10000"/>
              <a:gd name="connsiteX4" fmla="*/ 77 w 9994"/>
              <a:gd name="connsiteY4" fmla="*/ 523 h 10000"/>
              <a:gd name="connsiteX5" fmla="*/ 32 w 9994"/>
              <a:gd name="connsiteY5" fmla="*/ 5545 h 10000"/>
              <a:gd name="connsiteX6" fmla="*/ 592 w 9994"/>
              <a:gd name="connsiteY6" fmla="*/ 5521 h 10000"/>
              <a:gd name="connsiteX7" fmla="*/ 679 w 9994"/>
              <a:gd name="connsiteY7" fmla="*/ 4634 h 10000"/>
              <a:gd name="connsiteX8" fmla="*/ 1407 w 9994"/>
              <a:gd name="connsiteY8" fmla="*/ 4220 h 10000"/>
              <a:gd name="connsiteX9" fmla="*/ 2247 w 9994"/>
              <a:gd name="connsiteY9" fmla="*/ 5325 h 10000"/>
              <a:gd name="connsiteX10" fmla="*/ 3571 w 9994"/>
              <a:gd name="connsiteY10" fmla="*/ 5828 h 10000"/>
              <a:gd name="connsiteX11" fmla="*/ 4023 w 9994"/>
              <a:gd name="connsiteY11" fmla="*/ 7587 h 10000"/>
              <a:gd name="connsiteX12" fmla="*/ 6716 w 9994"/>
              <a:gd name="connsiteY12" fmla="*/ 9100 h 10000"/>
              <a:gd name="connsiteX13" fmla="*/ 6827 w 9994"/>
              <a:gd name="connsiteY13" fmla="*/ 9955 h 10000"/>
              <a:gd name="connsiteX14" fmla="*/ 7534 w 9994"/>
              <a:gd name="connsiteY14" fmla="*/ 9900 h 10000"/>
              <a:gd name="connsiteX15" fmla="*/ 7950 w 9994"/>
              <a:gd name="connsiteY15" fmla="*/ 8754 h 10000"/>
              <a:gd name="connsiteX16" fmla="*/ 7375 w 9994"/>
              <a:gd name="connsiteY16" fmla="*/ 7593 h 10000"/>
              <a:gd name="connsiteX17" fmla="*/ 8475 w 9994"/>
              <a:gd name="connsiteY17" fmla="*/ 7200 h 10000"/>
              <a:gd name="connsiteX18" fmla="*/ 8333 w 9994"/>
              <a:gd name="connsiteY18" fmla="*/ 6055 h 10000"/>
              <a:gd name="connsiteX19" fmla="*/ 9994 w 9994"/>
              <a:gd name="connsiteY19" fmla="*/ 6237 h 10000"/>
              <a:gd name="connsiteX20" fmla="*/ 8855 w 9994"/>
              <a:gd name="connsiteY20" fmla="*/ 4542 h 10000"/>
              <a:gd name="connsiteX21" fmla="*/ 7005 w 9994"/>
              <a:gd name="connsiteY21" fmla="*/ 5435 h 10000"/>
              <a:gd name="connsiteX0" fmla="*/ 7009 w 10000"/>
              <a:gd name="connsiteY0" fmla="*/ 5435 h 10000"/>
              <a:gd name="connsiteX1" fmla="*/ 5847 w 10000"/>
              <a:gd name="connsiteY1" fmla="*/ 2013 h 10000"/>
              <a:gd name="connsiteX2" fmla="*/ 3291 w 10000"/>
              <a:gd name="connsiteY2" fmla="*/ 2028 h 10000"/>
              <a:gd name="connsiteX3" fmla="*/ 2194 w 10000"/>
              <a:gd name="connsiteY3" fmla="*/ 0 h 10000"/>
              <a:gd name="connsiteX4" fmla="*/ 77 w 10000"/>
              <a:gd name="connsiteY4" fmla="*/ 523 h 10000"/>
              <a:gd name="connsiteX5" fmla="*/ 32 w 10000"/>
              <a:gd name="connsiteY5" fmla="*/ 5545 h 10000"/>
              <a:gd name="connsiteX6" fmla="*/ 592 w 10000"/>
              <a:gd name="connsiteY6" fmla="*/ 5521 h 10000"/>
              <a:gd name="connsiteX7" fmla="*/ 679 w 10000"/>
              <a:gd name="connsiteY7" fmla="*/ 4634 h 10000"/>
              <a:gd name="connsiteX8" fmla="*/ 1408 w 10000"/>
              <a:gd name="connsiteY8" fmla="*/ 4220 h 10000"/>
              <a:gd name="connsiteX9" fmla="*/ 2248 w 10000"/>
              <a:gd name="connsiteY9" fmla="*/ 5325 h 10000"/>
              <a:gd name="connsiteX10" fmla="*/ 3573 w 10000"/>
              <a:gd name="connsiteY10" fmla="*/ 5828 h 10000"/>
              <a:gd name="connsiteX11" fmla="*/ 4025 w 10000"/>
              <a:gd name="connsiteY11" fmla="*/ 7587 h 10000"/>
              <a:gd name="connsiteX12" fmla="*/ 6720 w 10000"/>
              <a:gd name="connsiteY12" fmla="*/ 9100 h 10000"/>
              <a:gd name="connsiteX13" fmla="*/ 6831 w 10000"/>
              <a:gd name="connsiteY13" fmla="*/ 9955 h 10000"/>
              <a:gd name="connsiteX14" fmla="*/ 7539 w 10000"/>
              <a:gd name="connsiteY14" fmla="*/ 9900 h 10000"/>
              <a:gd name="connsiteX15" fmla="*/ 7955 w 10000"/>
              <a:gd name="connsiteY15" fmla="*/ 8754 h 10000"/>
              <a:gd name="connsiteX16" fmla="*/ 7379 w 10000"/>
              <a:gd name="connsiteY16" fmla="*/ 7593 h 10000"/>
              <a:gd name="connsiteX17" fmla="*/ 8480 w 10000"/>
              <a:gd name="connsiteY17" fmla="*/ 7200 h 10000"/>
              <a:gd name="connsiteX18" fmla="*/ 8338 w 10000"/>
              <a:gd name="connsiteY18" fmla="*/ 6055 h 10000"/>
              <a:gd name="connsiteX19" fmla="*/ 10000 w 10000"/>
              <a:gd name="connsiteY19" fmla="*/ 6237 h 10000"/>
              <a:gd name="connsiteX20" fmla="*/ 8860 w 10000"/>
              <a:gd name="connsiteY20" fmla="*/ 4542 h 10000"/>
              <a:gd name="connsiteX21" fmla="*/ 7009 w 10000"/>
              <a:gd name="connsiteY21" fmla="*/ 5435 h 10000"/>
              <a:gd name="connsiteX0" fmla="*/ 7009 w 10000"/>
              <a:gd name="connsiteY0" fmla="*/ 5435 h 10000"/>
              <a:gd name="connsiteX1" fmla="*/ 5847 w 10000"/>
              <a:gd name="connsiteY1" fmla="*/ 2013 h 10000"/>
              <a:gd name="connsiteX2" fmla="*/ 3291 w 10000"/>
              <a:gd name="connsiteY2" fmla="*/ 2028 h 10000"/>
              <a:gd name="connsiteX3" fmla="*/ 2194 w 10000"/>
              <a:gd name="connsiteY3" fmla="*/ 0 h 10000"/>
              <a:gd name="connsiteX4" fmla="*/ 77 w 10000"/>
              <a:gd name="connsiteY4" fmla="*/ 523 h 10000"/>
              <a:gd name="connsiteX5" fmla="*/ 32 w 10000"/>
              <a:gd name="connsiteY5" fmla="*/ 5545 h 10000"/>
              <a:gd name="connsiteX6" fmla="*/ 592 w 10000"/>
              <a:gd name="connsiteY6" fmla="*/ 5521 h 10000"/>
              <a:gd name="connsiteX7" fmla="*/ 679 w 10000"/>
              <a:gd name="connsiteY7" fmla="*/ 4634 h 10000"/>
              <a:gd name="connsiteX8" fmla="*/ 1408 w 10000"/>
              <a:gd name="connsiteY8" fmla="*/ 4220 h 10000"/>
              <a:gd name="connsiteX9" fmla="*/ 2248 w 10000"/>
              <a:gd name="connsiteY9" fmla="*/ 5325 h 10000"/>
              <a:gd name="connsiteX10" fmla="*/ 3573 w 10000"/>
              <a:gd name="connsiteY10" fmla="*/ 5828 h 10000"/>
              <a:gd name="connsiteX11" fmla="*/ 4025 w 10000"/>
              <a:gd name="connsiteY11" fmla="*/ 7587 h 10000"/>
              <a:gd name="connsiteX12" fmla="*/ 6720 w 10000"/>
              <a:gd name="connsiteY12" fmla="*/ 9100 h 10000"/>
              <a:gd name="connsiteX13" fmla="*/ 6831 w 10000"/>
              <a:gd name="connsiteY13" fmla="*/ 9955 h 10000"/>
              <a:gd name="connsiteX14" fmla="*/ 7539 w 10000"/>
              <a:gd name="connsiteY14" fmla="*/ 9900 h 10000"/>
              <a:gd name="connsiteX15" fmla="*/ 7955 w 10000"/>
              <a:gd name="connsiteY15" fmla="*/ 8754 h 10000"/>
              <a:gd name="connsiteX16" fmla="*/ 7379 w 10000"/>
              <a:gd name="connsiteY16" fmla="*/ 7593 h 10000"/>
              <a:gd name="connsiteX17" fmla="*/ 8480 w 10000"/>
              <a:gd name="connsiteY17" fmla="*/ 7200 h 10000"/>
              <a:gd name="connsiteX18" fmla="*/ 8338 w 10000"/>
              <a:gd name="connsiteY18" fmla="*/ 6055 h 10000"/>
              <a:gd name="connsiteX19" fmla="*/ 10000 w 10000"/>
              <a:gd name="connsiteY19" fmla="*/ 6237 h 10000"/>
              <a:gd name="connsiteX20" fmla="*/ 8860 w 10000"/>
              <a:gd name="connsiteY20" fmla="*/ 4542 h 10000"/>
              <a:gd name="connsiteX21" fmla="*/ 7009 w 10000"/>
              <a:gd name="connsiteY21" fmla="*/ 5435 h 10000"/>
              <a:gd name="connsiteX0" fmla="*/ 7009 w 10000"/>
              <a:gd name="connsiteY0" fmla="*/ 5435 h 10000"/>
              <a:gd name="connsiteX1" fmla="*/ 5847 w 10000"/>
              <a:gd name="connsiteY1" fmla="*/ 2013 h 10000"/>
              <a:gd name="connsiteX2" fmla="*/ 3291 w 10000"/>
              <a:gd name="connsiteY2" fmla="*/ 2028 h 10000"/>
              <a:gd name="connsiteX3" fmla="*/ 2194 w 10000"/>
              <a:gd name="connsiteY3" fmla="*/ 0 h 10000"/>
              <a:gd name="connsiteX4" fmla="*/ 77 w 10000"/>
              <a:gd name="connsiteY4" fmla="*/ 523 h 10000"/>
              <a:gd name="connsiteX5" fmla="*/ 32 w 10000"/>
              <a:gd name="connsiteY5" fmla="*/ 5545 h 10000"/>
              <a:gd name="connsiteX6" fmla="*/ 592 w 10000"/>
              <a:gd name="connsiteY6" fmla="*/ 5521 h 10000"/>
              <a:gd name="connsiteX7" fmla="*/ 679 w 10000"/>
              <a:gd name="connsiteY7" fmla="*/ 4634 h 10000"/>
              <a:gd name="connsiteX8" fmla="*/ 1408 w 10000"/>
              <a:gd name="connsiteY8" fmla="*/ 4220 h 10000"/>
              <a:gd name="connsiteX9" fmla="*/ 2248 w 10000"/>
              <a:gd name="connsiteY9" fmla="*/ 5325 h 10000"/>
              <a:gd name="connsiteX10" fmla="*/ 3573 w 10000"/>
              <a:gd name="connsiteY10" fmla="*/ 5828 h 10000"/>
              <a:gd name="connsiteX11" fmla="*/ 4025 w 10000"/>
              <a:gd name="connsiteY11" fmla="*/ 7587 h 10000"/>
              <a:gd name="connsiteX12" fmla="*/ 6720 w 10000"/>
              <a:gd name="connsiteY12" fmla="*/ 9100 h 10000"/>
              <a:gd name="connsiteX13" fmla="*/ 6831 w 10000"/>
              <a:gd name="connsiteY13" fmla="*/ 9955 h 10000"/>
              <a:gd name="connsiteX14" fmla="*/ 7539 w 10000"/>
              <a:gd name="connsiteY14" fmla="*/ 9900 h 10000"/>
              <a:gd name="connsiteX15" fmla="*/ 7955 w 10000"/>
              <a:gd name="connsiteY15" fmla="*/ 8754 h 10000"/>
              <a:gd name="connsiteX16" fmla="*/ 7379 w 10000"/>
              <a:gd name="connsiteY16" fmla="*/ 7593 h 10000"/>
              <a:gd name="connsiteX17" fmla="*/ 8480 w 10000"/>
              <a:gd name="connsiteY17" fmla="*/ 7200 h 10000"/>
              <a:gd name="connsiteX18" fmla="*/ 8338 w 10000"/>
              <a:gd name="connsiteY18" fmla="*/ 6055 h 10000"/>
              <a:gd name="connsiteX19" fmla="*/ 10000 w 10000"/>
              <a:gd name="connsiteY19" fmla="*/ 6237 h 10000"/>
              <a:gd name="connsiteX20" fmla="*/ 8860 w 10000"/>
              <a:gd name="connsiteY20" fmla="*/ 4542 h 10000"/>
              <a:gd name="connsiteX21" fmla="*/ 7009 w 10000"/>
              <a:gd name="connsiteY21" fmla="*/ 5435 h 10000"/>
              <a:gd name="connsiteX0" fmla="*/ 7009 w 10000"/>
              <a:gd name="connsiteY0" fmla="*/ 5435 h 10000"/>
              <a:gd name="connsiteX1" fmla="*/ 5847 w 10000"/>
              <a:gd name="connsiteY1" fmla="*/ 2013 h 10000"/>
              <a:gd name="connsiteX2" fmla="*/ 3291 w 10000"/>
              <a:gd name="connsiteY2" fmla="*/ 2028 h 10000"/>
              <a:gd name="connsiteX3" fmla="*/ 2194 w 10000"/>
              <a:gd name="connsiteY3" fmla="*/ 0 h 10000"/>
              <a:gd name="connsiteX4" fmla="*/ 77 w 10000"/>
              <a:gd name="connsiteY4" fmla="*/ 523 h 10000"/>
              <a:gd name="connsiteX5" fmla="*/ 32 w 10000"/>
              <a:gd name="connsiteY5" fmla="*/ 5545 h 10000"/>
              <a:gd name="connsiteX6" fmla="*/ 592 w 10000"/>
              <a:gd name="connsiteY6" fmla="*/ 5521 h 10000"/>
              <a:gd name="connsiteX7" fmla="*/ 679 w 10000"/>
              <a:gd name="connsiteY7" fmla="*/ 4634 h 10000"/>
              <a:gd name="connsiteX8" fmla="*/ 1408 w 10000"/>
              <a:gd name="connsiteY8" fmla="*/ 4220 h 10000"/>
              <a:gd name="connsiteX9" fmla="*/ 2248 w 10000"/>
              <a:gd name="connsiteY9" fmla="*/ 5325 h 10000"/>
              <a:gd name="connsiteX10" fmla="*/ 3573 w 10000"/>
              <a:gd name="connsiteY10" fmla="*/ 5828 h 10000"/>
              <a:gd name="connsiteX11" fmla="*/ 4025 w 10000"/>
              <a:gd name="connsiteY11" fmla="*/ 7587 h 10000"/>
              <a:gd name="connsiteX12" fmla="*/ 6720 w 10000"/>
              <a:gd name="connsiteY12" fmla="*/ 9100 h 10000"/>
              <a:gd name="connsiteX13" fmla="*/ 6831 w 10000"/>
              <a:gd name="connsiteY13" fmla="*/ 9955 h 10000"/>
              <a:gd name="connsiteX14" fmla="*/ 7539 w 10000"/>
              <a:gd name="connsiteY14" fmla="*/ 9900 h 10000"/>
              <a:gd name="connsiteX15" fmla="*/ 7955 w 10000"/>
              <a:gd name="connsiteY15" fmla="*/ 8754 h 10000"/>
              <a:gd name="connsiteX16" fmla="*/ 7379 w 10000"/>
              <a:gd name="connsiteY16" fmla="*/ 7593 h 10000"/>
              <a:gd name="connsiteX17" fmla="*/ 8480 w 10000"/>
              <a:gd name="connsiteY17" fmla="*/ 7200 h 10000"/>
              <a:gd name="connsiteX18" fmla="*/ 8338 w 10000"/>
              <a:gd name="connsiteY18" fmla="*/ 6055 h 10000"/>
              <a:gd name="connsiteX19" fmla="*/ 10000 w 10000"/>
              <a:gd name="connsiteY19" fmla="*/ 6237 h 10000"/>
              <a:gd name="connsiteX20" fmla="*/ 8860 w 10000"/>
              <a:gd name="connsiteY20" fmla="*/ 4542 h 10000"/>
              <a:gd name="connsiteX21" fmla="*/ 7009 w 10000"/>
              <a:gd name="connsiteY21" fmla="*/ 5435 h 10000"/>
              <a:gd name="connsiteX0" fmla="*/ 7009 w 10000"/>
              <a:gd name="connsiteY0" fmla="*/ 5435 h 10000"/>
              <a:gd name="connsiteX1" fmla="*/ 5847 w 10000"/>
              <a:gd name="connsiteY1" fmla="*/ 2013 h 10000"/>
              <a:gd name="connsiteX2" fmla="*/ 3291 w 10000"/>
              <a:gd name="connsiteY2" fmla="*/ 2028 h 10000"/>
              <a:gd name="connsiteX3" fmla="*/ 2194 w 10000"/>
              <a:gd name="connsiteY3" fmla="*/ 0 h 10000"/>
              <a:gd name="connsiteX4" fmla="*/ 77 w 10000"/>
              <a:gd name="connsiteY4" fmla="*/ 523 h 10000"/>
              <a:gd name="connsiteX5" fmla="*/ 32 w 10000"/>
              <a:gd name="connsiteY5" fmla="*/ 5545 h 10000"/>
              <a:gd name="connsiteX6" fmla="*/ 592 w 10000"/>
              <a:gd name="connsiteY6" fmla="*/ 5521 h 10000"/>
              <a:gd name="connsiteX7" fmla="*/ 679 w 10000"/>
              <a:gd name="connsiteY7" fmla="*/ 4634 h 10000"/>
              <a:gd name="connsiteX8" fmla="*/ 1408 w 10000"/>
              <a:gd name="connsiteY8" fmla="*/ 4220 h 10000"/>
              <a:gd name="connsiteX9" fmla="*/ 2248 w 10000"/>
              <a:gd name="connsiteY9" fmla="*/ 5325 h 10000"/>
              <a:gd name="connsiteX10" fmla="*/ 3573 w 10000"/>
              <a:gd name="connsiteY10" fmla="*/ 5828 h 10000"/>
              <a:gd name="connsiteX11" fmla="*/ 4025 w 10000"/>
              <a:gd name="connsiteY11" fmla="*/ 7587 h 10000"/>
              <a:gd name="connsiteX12" fmla="*/ 6720 w 10000"/>
              <a:gd name="connsiteY12" fmla="*/ 9100 h 10000"/>
              <a:gd name="connsiteX13" fmla="*/ 6831 w 10000"/>
              <a:gd name="connsiteY13" fmla="*/ 9955 h 10000"/>
              <a:gd name="connsiteX14" fmla="*/ 7539 w 10000"/>
              <a:gd name="connsiteY14" fmla="*/ 9900 h 10000"/>
              <a:gd name="connsiteX15" fmla="*/ 7955 w 10000"/>
              <a:gd name="connsiteY15" fmla="*/ 8754 h 10000"/>
              <a:gd name="connsiteX16" fmla="*/ 7379 w 10000"/>
              <a:gd name="connsiteY16" fmla="*/ 7593 h 10000"/>
              <a:gd name="connsiteX17" fmla="*/ 8480 w 10000"/>
              <a:gd name="connsiteY17" fmla="*/ 7200 h 10000"/>
              <a:gd name="connsiteX18" fmla="*/ 8338 w 10000"/>
              <a:gd name="connsiteY18" fmla="*/ 6055 h 10000"/>
              <a:gd name="connsiteX19" fmla="*/ 10000 w 10000"/>
              <a:gd name="connsiteY19" fmla="*/ 6237 h 10000"/>
              <a:gd name="connsiteX20" fmla="*/ 8860 w 10000"/>
              <a:gd name="connsiteY20" fmla="*/ 4542 h 10000"/>
              <a:gd name="connsiteX21" fmla="*/ 7009 w 10000"/>
              <a:gd name="connsiteY21" fmla="*/ 5435 h 10000"/>
              <a:gd name="connsiteX0" fmla="*/ 7009 w 10000"/>
              <a:gd name="connsiteY0" fmla="*/ 5435 h 10026"/>
              <a:gd name="connsiteX1" fmla="*/ 5847 w 10000"/>
              <a:gd name="connsiteY1" fmla="*/ 2013 h 10026"/>
              <a:gd name="connsiteX2" fmla="*/ 3291 w 10000"/>
              <a:gd name="connsiteY2" fmla="*/ 2028 h 10026"/>
              <a:gd name="connsiteX3" fmla="*/ 2194 w 10000"/>
              <a:gd name="connsiteY3" fmla="*/ 0 h 10026"/>
              <a:gd name="connsiteX4" fmla="*/ 77 w 10000"/>
              <a:gd name="connsiteY4" fmla="*/ 523 h 10026"/>
              <a:gd name="connsiteX5" fmla="*/ 32 w 10000"/>
              <a:gd name="connsiteY5" fmla="*/ 5545 h 10026"/>
              <a:gd name="connsiteX6" fmla="*/ 592 w 10000"/>
              <a:gd name="connsiteY6" fmla="*/ 5521 h 10026"/>
              <a:gd name="connsiteX7" fmla="*/ 679 w 10000"/>
              <a:gd name="connsiteY7" fmla="*/ 4634 h 10026"/>
              <a:gd name="connsiteX8" fmla="*/ 1408 w 10000"/>
              <a:gd name="connsiteY8" fmla="*/ 4220 h 10026"/>
              <a:gd name="connsiteX9" fmla="*/ 2248 w 10000"/>
              <a:gd name="connsiteY9" fmla="*/ 5325 h 10026"/>
              <a:gd name="connsiteX10" fmla="*/ 3573 w 10000"/>
              <a:gd name="connsiteY10" fmla="*/ 5828 h 10026"/>
              <a:gd name="connsiteX11" fmla="*/ 4025 w 10000"/>
              <a:gd name="connsiteY11" fmla="*/ 7587 h 10026"/>
              <a:gd name="connsiteX12" fmla="*/ 6720 w 10000"/>
              <a:gd name="connsiteY12" fmla="*/ 9100 h 10026"/>
              <a:gd name="connsiteX13" fmla="*/ 6831 w 10000"/>
              <a:gd name="connsiteY13" fmla="*/ 9955 h 10026"/>
              <a:gd name="connsiteX14" fmla="*/ 7539 w 10000"/>
              <a:gd name="connsiteY14" fmla="*/ 9900 h 10026"/>
              <a:gd name="connsiteX15" fmla="*/ 7955 w 10000"/>
              <a:gd name="connsiteY15" fmla="*/ 8754 h 10026"/>
              <a:gd name="connsiteX16" fmla="*/ 7379 w 10000"/>
              <a:gd name="connsiteY16" fmla="*/ 7593 h 10026"/>
              <a:gd name="connsiteX17" fmla="*/ 8480 w 10000"/>
              <a:gd name="connsiteY17" fmla="*/ 7200 h 10026"/>
              <a:gd name="connsiteX18" fmla="*/ 8338 w 10000"/>
              <a:gd name="connsiteY18" fmla="*/ 6055 h 10026"/>
              <a:gd name="connsiteX19" fmla="*/ 10000 w 10000"/>
              <a:gd name="connsiteY19" fmla="*/ 6237 h 10026"/>
              <a:gd name="connsiteX20" fmla="*/ 8860 w 10000"/>
              <a:gd name="connsiteY20" fmla="*/ 4542 h 10026"/>
              <a:gd name="connsiteX21" fmla="*/ 7009 w 10000"/>
              <a:gd name="connsiteY21" fmla="*/ 5435 h 10026"/>
              <a:gd name="connsiteX0" fmla="*/ 7009 w 10000"/>
              <a:gd name="connsiteY0" fmla="*/ 5435 h 10026"/>
              <a:gd name="connsiteX1" fmla="*/ 5847 w 10000"/>
              <a:gd name="connsiteY1" fmla="*/ 2013 h 10026"/>
              <a:gd name="connsiteX2" fmla="*/ 3291 w 10000"/>
              <a:gd name="connsiteY2" fmla="*/ 2028 h 10026"/>
              <a:gd name="connsiteX3" fmla="*/ 2194 w 10000"/>
              <a:gd name="connsiteY3" fmla="*/ 0 h 10026"/>
              <a:gd name="connsiteX4" fmla="*/ 77 w 10000"/>
              <a:gd name="connsiteY4" fmla="*/ 523 h 10026"/>
              <a:gd name="connsiteX5" fmla="*/ 32 w 10000"/>
              <a:gd name="connsiteY5" fmla="*/ 5545 h 10026"/>
              <a:gd name="connsiteX6" fmla="*/ 592 w 10000"/>
              <a:gd name="connsiteY6" fmla="*/ 5521 h 10026"/>
              <a:gd name="connsiteX7" fmla="*/ 679 w 10000"/>
              <a:gd name="connsiteY7" fmla="*/ 4634 h 10026"/>
              <a:gd name="connsiteX8" fmla="*/ 1408 w 10000"/>
              <a:gd name="connsiteY8" fmla="*/ 4220 h 10026"/>
              <a:gd name="connsiteX9" fmla="*/ 2248 w 10000"/>
              <a:gd name="connsiteY9" fmla="*/ 5325 h 10026"/>
              <a:gd name="connsiteX10" fmla="*/ 3573 w 10000"/>
              <a:gd name="connsiteY10" fmla="*/ 5828 h 10026"/>
              <a:gd name="connsiteX11" fmla="*/ 4025 w 10000"/>
              <a:gd name="connsiteY11" fmla="*/ 7587 h 10026"/>
              <a:gd name="connsiteX12" fmla="*/ 6720 w 10000"/>
              <a:gd name="connsiteY12" fmla="*/ 9100 h 10026"/>
              <a:gd name="connsiteX13" fmla="*/ 6831 w 10000"/>
              <a:gd name="connsiteY13" fmla="*/ 9955 h 10026"/>
              <a:gd name="connsiteX14" fmla="*/ 7539 w 10000"/>
              <a:gd name="connsiteY14" fmla="*/ 9900 h 10026"/>
              <a:gd name="connsiteX15" fmla="*/ 7955 w 10000"/>
              <a:gd name="connsiteY15" fmla="*/ 8754 h 10026"/>
              <a:gd name="connsiteX16" fmla="*/ 7379 w 10000"/>
              <a:gd name="connsiteY16" fmla="*/ 7593 h 10026"/>
              <a:gd name="connsiteX17" fmla="*/ 8480 w 10000"/>
              <a:gd name="connsiteY17" fmla="*/ 7200 h 10026"/>
              <a:gd name="connsiteX18" fmla="*/ 8338 w 10000"/>
              <a:gd name="connsiteY18" fmla="*/ 6055 h 10026"/>
              <a:gd name="connsiteX19" fmla="*/ 10000 w 10000"/>
              <a:gd name="connsiteY19" fmla="*/ 6237 h 10026"/>
              <a:gd name="connsiteX20" fmla="*/ 8860 w 10000"/>
              <a:gd name="connsiteY20" fmla="*/ 4542 h 10026"/>
              <a:gd name="connsiteX21" fmla="*/ 7009 w 10000"/>
              <a:gd name="connsiteY21" fmla="*/ 5435 h 10026"/>
              <a:gd name="connsiteX0" fmla="*/ 7009 w 10000"/>
              <a:gd name="connsiteY0" fmla="*/ 5435 h 10026"/>
              <a:gd name="connsiteX1" fmla="*/ 5847 w 10000"/>
              <a:gd name="connsiteY1" fmla="*/ 2013 h 10026"/>
              <a:gd name="connsiteX2" fmla="*/ 3291 w 10000"/>
              <a:gd name="connsiteY2" fmla="*/ 2028 h 10026"/>
              <a:gd name="connsiteX3" fmla="*/ 2194 w 10000"/>
              <a:gd name="connsiteY3" fmla="*/ 0 h 10026"/>
              <a:gd name="connsiteX4" fmla="*/ 77 w 10000"/>
              <a:gd name="connsiteY4" fmla="*/ 523 h 10026"/>
              <a:gd name="connsiteX5" fmla="*/ 32 w 10000"/>
              <a:gd name="connsiteY5" fmla="*/ 5545 h 10026"/>
              <a:gd name="connsiteX6" fmla="*/ 592 w 10000"/>
              <a:gd name="connsiteY6" fmla="*/ 5521 h 10026"/>
              <a:gd name="connsiteX7" fmla="*/ 679 w 10000"/>
              <a:gd name="connsiteY7" fmla="*/ 4634 h 10026"/>
              <a:gd name="connsiteX8" fmla="*/ 1408 w 10000"/>
              <a:gd name="connsiteY8" fmla="*/ 4220 h 10026"/>
              <a:gd name="connsiteX9" fmla="*/ 2248 w 10000"/>
              <a:gd name="connsiteY9" fmla="*/ 5325 h 10026"/>
              <a:gd name="connsiteX10" fmla="*/ 3573 w 10000"/>
              <a:gd name="connsiteY10" fmla="*/ 5828 h 10026"/>
              <a:gd name="connsiteX11" fmla="*/ 4025 w 10000"/>
              <a:gd name="connsiteY11" fmla="*/ 7587 h 10026"/>
              <a:gd name="connsiteX12" fmla="*/ 6720 w 10000"/>
              <a:gd name="connsiteY12" fmla="*/ 9100 h 10026"/>
              <a:gd name="connsiteX13" fmla="*/ 6831 w 10000"/>
              <a:gd name="connsiteY13" fmla="*/ 9955 h 10026"/>
              <a:gd name="connsiteX14" fmla="*/ 7539 w 10000"/>
              <a:gd name="connsiteY14" fmla="*/ 9900 h 10026"/>
              <a:gd name="connsiteX15" fmla="*/ 7955 w 10000"/>
              <a:gd name="connsiteY15" fmla="*/ 8754 h 10026"/>
              <a:gd name="connsiteX16" fmla="*/ 7379 w 10000"/>
              <a:gd name="connsiteY16" fmla="*/ 7593 h 10026"/>
              <a:gd name="connsiteX17" fmla="*/ 8480 w 10000"/>
              <a:gd name="connsiteY17" fmla="*/ 7200 h 10026"/>
              <a:gd name="connsiteX18" fmla="*/ 8338 w 10000"/>
              <a:gd name="connsiteY18" fmla="*/ 6055 h 10026"/>
              <a:gd name="connsiteX19" fmla="*/ 10000 w 10000"/>
              <a:gd name="connsiteY19" fmla="*/ 6237 h 10026"/>
              <a:gd name="connsiteX20" fmla="*/ 8860 w 10000"/>
              <a:gd name="connsiteY20" fmla="*/ 4542 h 10026"/>
              <a:gd name="connsiteX21" fmla="*/ 7009 w 10000"/>
              <a:gd name="connsiteY21" fmla="*/ 5435 h 10026"/>
              <a:gd name="connsiteX0" fmla="*/ 7009 w 10000"/>
              <a:gd name="connsiteY0" fmla="*/ 5435 h 10026"/>
              <a:gd name="connsiteX1" fmla="*/ 5847 w 10000"/>
              <a:gd name="connsiteY1" fmla="*/ 2013 h 10026"/>
              <a:gd name="connsiteX2" fmla="*/ 3291 w 10000"/>
              <a:gd name="connsiteY2" fmla="*/ 2028 h 10026"/>
              <a:gd name="connsiteX3" fmla="*/ 2194 w 10000"/>
              <a:gd name="connsiteY3" fmla="*/ 0 h 10026"/>
              <a:gd name="connsiteX4" fmla="*/ 77 w 10000"/>
              <a:gd name="connsiteY4" fmla="*/ 523 h 10026"/>
              <a:gd name="connsiteX5" fmla="*/ 32 w 10000"/>
              <a:gd name="connsiteY5" fmla="*/ 5545 h 10026"/>
              <a:gd name="connsiteX6" fmla="*/ 592 w 10000"/>
              <a:gd name="connsiteY6" fmla="*/ 5521 h 10026"/>
              <a:gd name="connsiteX7" fmla="*/ 679 w 10000"/>
              <a:gd name="connsiteY7" fmla="*/ 4634 h 10026"/>
              <a:gd name="connsiteX8" fmla="*/ 1408 w 10000"/>
              <a:gd name="connsiteY8" fmla="*/ 4220 h 10026"/>
              <a:gd name="connsiteX9" fmla="*/ 2248 w 10000"/>
              <a:gd name="connsiteY9" fmla="*/ 5325 h 10026"/>
              <a:gd name="connsiteX10" fmla="*/ 3573 w 10000"/>
              <a:gd name="connsiteY10" fmla="*/ 5828 h 10026"/>
              <a:gd name="connsiteX11" fmla="*/ 4025 w 10000"/>
              <a:gd name="connsiteY11" fmla="*/ 7587 h 10026"/>
              <a:gd name="connsiteX12" fmla="*/ 6720 w 10000"/>
              <a:gd name="connsiteY12" fmla="*/ 9100 h 10026"/>
              <a:gd name="connsiteX13" fmla="*/ 6831 w 10000"/>
              <a:gd name="connsiteY13" fmla="*/ 9955 h 10026"/>
              <a:gd name="connsiteX14" fmla="*/ 7539 w 10000"/>
              <a:gd name="connsiteY14" fmla="*/ 9900 h 10026"/>
              <a:gd name="connsiteX15" fmla="*/ 7955 w 10000"/>
              <a:gd name="connsiteY15" fmla="*/ 8754 h 10026"/>
              <a:gd name="connsiteX16" fmla="*/ 7379 w 10000"/>
              <a:gd name="connsiteY16" fmla="*/ 7593 h 10026"/>
              <a:gd name="connsiteX17" fmla="*/ 8480 w 10000"/>
              <a:gd name="connsiteY17" fmla="*/ 7200 h 10026"/>
              <a:gd name="connsiteX18" fmla="*/ 8338 w 10000"/>
              <a:gd name="connsiteY18" fmla="*/ 6055 h 10026"/>
              <a:gd name="connsiteX19" fmla="*/ 10000 w 10000"/>
              <a:gd name="connsiteY19" fmla="*/ 6237 h 10026"/>
              <a:gd name="connsiteX20" fmla="*/ 8860 w 10000"/>
              <a:gd name="connsiteY20" fmla="*/ 4542 h 10026"/>
              <a:gd name="connsiteX21" fmla="*/ 7009 w 10000"/>
              <a:gd name="connsiteY21" fmla="*/ 5435 h 10026"/>
              <a:gd name="connsiteX0" fmla="*/ 7009 w 10108"/>
              <a:gd name="connsiteY0" fmla="*/ 5435 h 10026"/>
              <a:gd name="connsiteX1" fmla="*/ 5847 w 10108"/>
              <a:gd name="connsiteY1" fmla="*/ 2013 h 10026"/>
              <a:gd name="connsiteX2" fmla="*/ 3291 w 10108"/>
              <a:gd name="connsiteY2" fmla="*/ 2028 h 10026"/>
              <a:gd name="connsiteX3" fmla="*/ 2194 w 10108"/>
              <a:gd name="connsiteY3" fmla="*/ 0 h 10026"/>
              <a:gd name="connsiteX4" fmla="*/ 77 w 10108"/>
              <a:gd name="connsiteY4" fmla="*/ 523 h 10026"/>
              <a:gd name="connsiteX5" fmla="*/ 32 w 10108"/>
              <a:gd name="connsiteY5" fmla="*/ 5545 h 10026"/>
              <a:gd name="connsiteX6" fmla="*/ 592 w 10108"/>
              <a:gd name="connsiteY6" fmla="*/ 5521 h 10026"/>
              <a:gd name="connsiteX7" fmla="*/ 679 w 10108"/>
              <a:gd name="connsiteY7" fmla="*/ 4634 h 10026"/>
              <a:gd name="connsiteX8" fmla="*/ 1408 w 10108"/>
              <a:gd name="connsiteY8" fmla="*/ 4220 h 10026"/>
              <a:gd name="connsiteX9" fmla="*/ 2248 w 10108"/>
              <a:gd name="connsiteY9" fmla="*/ 5325 h 10026"/>
              <a:gd name="connsiteX10" fmla="*/ 3573 w 10108"/>
              <a:gd name="connsiteY10" fmla="*/ 5828 h 10026"/>
              <a:gd name="connsiteX11" fmla="*/ 4025 w 10108"/>
              <a:gd name="connsiteY11" fmla="*/ 7587 h 10026"/>
              <a:gd name="connsiteX12" fmla="*/ 6720 w 10108"/>
              <a:gd name="connsiteY12" fmla="*/ 9100 h 10026"/>
              <a:gd name="connsiteX13" fmla="*/ 6831 w 10108"/>
              <a:gd name="connsiteY13" fmla="*/ 9955 h 10026"/>
              <a:gd name="connsiteX14" fmla="*/ 7539 w 10108"/>
              <a:gd name="connsiteY14" fmla="*/ 9900 h 10026"/>
              <a:gd name="connsiteX15" fmla="*/ 7955 w 10108"/>
              <a:gd name="connsiteY15" fmla="*/ 8754 h 10026"/>
              <a:gd name="connsiteX16" fmla="*/ 7379 w 10108"/>
              <a:gd name="connsiteY16" fmla="*/ 7593 h 10026"/>
              <a:gd name="connsiteX17" fmla="*/ 8480 w 10108"/>
              <a:gd name="connsiteY17" fmla="*/ 7200 h 10026"/>
              <a:gd name="connsiteX18" fmla="*/ 8338 w 10108"/>
              <a:gd name="connsiteY18" fmla="*/ 6055 h 10026"/>
              <a:gd name="connsiteX19" fmla="*/ 10000 w 10108"/>
              <a:gd name="connsiteY19" fmla="*/ 6237 h 10026"/>
              <a:gd name="connsiteX20" fmla="*/ 9939 w 10108"/>
              <a:gd name="connsiteY20" fmla="*/ 4786 h 10026"/>
              <a:gd name="connsiteX21" fmla="*/ 7009 w 10108"/>
              <a:gd name="connsiteY21" fmla="*/ 5435 h 10026"/>
              <a:gd name="connsiteX0" fmla="*/ 7009 w 10040"/>
              <a:gd name="connsiteY0" fmla="*/ 5435 h 10026"/>
              <a:gd name="connsiteX1" fmla="*/ 5847 w 10040"/>
              <a:gd name="connsiteY1" fmla="*/ 2013 h 10026"/>
              <a:gd name="connsiteX2" fmla="*/ 3291 w 10040"/>
              <a:gd name="connsiteY2" fmla="*/ 2028 h 10026"/>
              <a:gd name="connsiteX3" fmla="*/ 2194 w 10040"/>
              <a:gd name="connsiteY3" fmla="*/ 0 h 10026"/>
              <a:gd name="connsiteX4" fmla="*/ 77 w 10040"/>
              <a:gd name="connsiteY4" fmla="*/ 523 h 10026"/>
              <a:gd name="connsiteX5" fmla="*/ 32 w 10040"/>
              <a:gd name="connsiteY5" fmla="*/ 5545 h 10026"/>
              <a:gd name="connsiteX6" fmla="*/ 592 w 10040"/>
              <a:gd name="connsiteY6" fmla="*/ 5521 h 10026"/>
              <a:gd name="connsiteX7" fmla="*/ 679 w 10040"/>
              <a:gd name="connsiteY7" fmla="*/ 4634 h 10026"/>
              <a:gd name="connsiteX8" fmla="*/ 1408 w 10040"/>
              <a:gd name="connsiteY8" fmla="*/ 4220 h 10026"/>
              <a:gd name="connsiteX9" fmla="*/ 2248 w 10040"/>
              <a:gd name="connsiteY9" fmla="*/ 5325 h 10026"/>
              <a:gd name="connsiteX10" fmla="*/ 3573 w 10040"/>
              <a:gd name="connsiteY10" fmla="*/ 5828 h 10026"/>
              <a:gd name="connsiteX11" fmla="*/ 4025 w 10040"/>
              <a:gd name="connsiteY11" fmla="*/ 7587 h 10026"/>
              <a:gd name="connsiteX12" fmla="*/ 6720 w 10040"/>
              <a:gd name="connsiteY12" fmla="*/ 9100 h 10026"/>
              <a:gd name="connsiteX13" fmla="*/ 6831 w 10040"/>
              <a:gd name="connsiteY13" fmla="*/ 9955 h 10026"/>
              <a:gd name="connsiteX14" fmla="*/ 7539 w 10040"/>
              <a:gd name="connsiteY14" fmla="*/ 9900 h 10026"/>
              <a:gd name="connsiteX15" fmla="*/ 7955 w 10040"/>
              <a:gd name="connsiteY15" fmla="*/ 8754 h 10026"/>
              <a:gd name="connsiteX16" fmla="*/ 7379 w 10040"/>
              <a:gd name="connsiteY16" fmla="*/ 7593 h 10026"/>
              <a:gd name="connsiteX17" fmla="*/ 8480 w 10040"/>
              <a:gd name="connsiteY17" fmla="*/ 7200 h 10026"/>
              <a:gd name="connsiteX18" fmla="*/ 8338 w 10040"/>
              <a:gd name="connsiteY18" fmla="*/ 6055 h 10026"/>
              <a:gd name="connsiteX19" fmla="*/ 10000 w 10040"/>
              <a:gd name="connsiteY19" fmla="*/ 6237 h 10026"/>
              <a:gd name="connsiteX20" fmla="*/ 9558 w 10040"/>
              <a:gd name="connsiteY20" fmla="*/ 5437 h 10026"/>
              <a:gd name="connsiteX21" fmla="*/ 7009 w 10040"/>
              <a:gd name="connsiteY21" fmla="*/ 5435 h 10026"/>
              <a:gd name="connsiteX0" fmla="*/ 7009 w 10041"/>
              <a:gd name="connsiteY0" fmla="*/ 5435 h 10026"/>
              <a:gd name="connsiteX1" fmla="*/ 5847 w 10041"/>
              <a:gd name="connsiteY1" fmla="*/ 2013 h 10026"/>
              <a:gd name="connsiteX2" fmla="*/ 3291 w 10041"/>
              <a:gd name="connsiteY2" fmla="*/ 2028 h 10026"/>
              <a:gd name="connsiteX3" fmla="*/ 2194 w 10041"/>
              <a:gd name="connsiteY3" fmla="*/ 0 h 10026"/>
              <a:gd name="connsiteX4" fmla="*/ 77 w 10041"/>
              <a:gd name="connsiteY4" fmla="*/ 523 h 10026"/>
              <a:gd name="connsiteX5" fmla="*/ 32 w 10041"/>
              <a:gd name="connsiteY5" fmla="*/ 5545 h 10026"/>
              <a:gd name="connsiteX6" fmla="*/ 592 w 10041"/>
              <a:gd name="connsiteY6" fmla="*/ 5521 h 10026"/>
              <a:gd name="connsiteX7" fmla="*/ 679 w 10041"/>
              <a:gd name="connsiteY7" fmla="*/ 4634 h 10026"/>
              <a:gd name="connsiteX8" fmla="*/ 1408 w 10041"/>
              <a:gd name="connsiteY8" fmla="*/ 4220 h 10026"/>
              <a:gd name="connsiteX9" fmla="*/ 2248 w 10041"/>
              <a:gd name="connsiteY9" fmla="*/ 5325 h 10026"/>
              <a:gd name="connsiteX10" fmla="*/ 3573 w 10041"/>
              <a:gd name="connsiteY10" fmla="*/ 5828 h 10026"/>
              <a:gd name="connsiteX11" fmla="*/ 4025 w 10041"/>
              <a:gd name="connsiteY11" fmla="*/ 7587 h 10026"/>
              <a:gd name="connsiteX12" fmla="*/ 6720 w 10041"/>
              <a:gd name="connsiteY12" fmla="*/ 9100 h 10026"/>
              <a:gd name="connsiteX13" fmla="*/ 6831 w 10041"/>
              <a:gd name="connsiteY13" fmla="*/ 9955 h 10026"/>
              <a:gd name="connsiteX14" fmla="*/ 7539 w 10041"/>
              <a:gd name="connsiteY14" fmla="*/ 9900 h 10026"/>
              <a:gd name="connsiteX15" fmla="*/ 7955 w 10041"/>
              <a:gd name="connsiteY15" fmla="*/ 8754 h 10026"/>
              <a:gd name="connsiteX16" fmla="*/ 7379 w 10041"/>
              <a:gd name="connsiteY16" fmla="*/ 7593 h 10026"/>
              <a:gd name="connsiteX17" fmla="*/ 8480 w 10041"/>
              <a:gd name="connsiteY17" fmla="*/ 7200 h 10026"/>
              <a:gd name="connsiteX18" fmla="*/ 8338 w 10041"/>
              <a:gd name="connsiteY18" fmla="*/ 6055 h 10026"/>
              <a:gd name="connsiteX19" fmla="*/ 10000 w 10041"/>
              <a:gd name="connsiteY19" fmla="*/ 6237 h 10026"/>
              <a:gd name="connsiteX20" fmla="*/ 9558 w 10041"/>
              <a:gd name="connsiteY20" fmla="*/ 5437 h 10026"/>
              <a:gd name="connsiteX21" fmla="*/ 9733 w 10041"/>
              <a:gd name="connsiteY21" fmla="*/ 4602 h 10026"/>
              <a:gd name="connsiteX22" fmla="*/ 7009 w 10041"/>
              <a:gd name="connsiteY22" fmla="*/ 5435 h 10026"/>
              <a:gd name="connsiteX0" fmla="*/ 7009 w 10014"/>
              <a:gd name="connsiteY0" fmla="*/ 5435 h 10026"/>
              <a:gd name="connsiteX1" fmla="*/ 5847 w 10014"/>
              <a:gd name="connsiteY1" fmla="*/ 2013 h 10026"/>
              <a:gd name="connsiteX2" fmla="*/ 3291 w 10014"/>
              <a:gd name="connsiteY2" fmla="*/ 2028 h 10026"/>
              <a:gd name="connsiteX3" fmla="*/ 2194 w 10014"/>
              <a:gd name="connsiteY3" fmla="*/ 0 h 10026"/>
              <a:gd name="connsiteX4" fmla="*/ 77 w 10014"/>
              <a:gd name="connsiteY4" fmla="*/ 523 h 10026"/>
              <a:gd name="connsiteX5" fmla="*/ 32 w 10014"/>
              <a:gd name="connsiteY5" fmla="*/ 5545 h 10026"/>
              <a:gd name="connsiteX6" fmla="*/ 592 w 10014"/>
              <a:gd name="connsiteY6" fmla="*/ 5521 h 10026"/>
              <a:gd name="connsiteX7" fmla="*/ 679 w 10014"/>
              <a:gd name="connsiteY7" fmla="*/ 4634 h 10026"/>
              <a:gd name="connsiteX8" fmla="*/ 1408 w 10014"/>
              <a:gd name="connsiteY8" fmla="*/ 4220 h 10026"/>
              <a:gd name="connsiteX9" fmla="*/ 2248 w 10014"/>
              <a:gd name="connsiteY9" fmla="*/ 5325 h 10026"/>
              <a:gd name="connsiteX10" fmla="*/ 3573 w 10014"/>
              <a:gd name="connsiteY10" fmla="*/ 5828 h 10026"/>
              <a:gd name="connsiteX11" fmla="*/ 4025 w 10014"/>
              <a:gd name="connsiteY11" fmla="*/ 7587 h 10026"/>
              <a:gd name="connsiteX12" fmla="*/ 6720 w 10014"/>
              <a:gd name="connsiteY12" fmla="*/ 9100 h 10026"/>
              <a:gd name="connsiteX13" fmla="*/ 6831 w 10014"/>
              <a:gd name="connsiteY13" fmla="*/ 9955 h 10026"/>
              <a:gd name="connsiteX14" fmla="*/ 7539 w 10014"/>
              <a:gd name="connsiteY14" fmla="*/ 9900 h 10026"/>
              <a:gd name="connsiteX15" fmla="*/ 7955 w 10014"/>
              <a:gd name="connsiteY15" fmla="*/ 8754 h 10026"/>
              <a:gd name="connsiteX16" fmla="*/ 7379 w 10014"/>
              <a:gd name="connsiteY16" fmla="*/ 7593 h 10026"/>
              <a:gd name="connsiteX17" fmla="*/ 8480 w 10014"/>
              <a:gd name="connsiteY17" fmla="*/ 7200 h 10026"/>
              <a:gd name="connsiteX18" fmla="*/ 8338 w 10014"/>
              <a:gd name="connsiteY18" fmla="*/ 6055 h 10026"/>
              <a:gd name="connsiteX19" fmla="*/ 10000 w 10014"/>
              <a:gd name="connsiteY19" fmla="*/ 6237 h 10026"/>
              <a:gd name="connsiteX20" fmla="*/ 9177 w 10014"/>
              <a:gd name="connsiteY20" fmla="*/ 5518 h 10026"/>
              <a:gd name="connsiteX21" fmla="*/ 9733 w 10014"/>
              <a:gd name="connsiteY21" fmla="*/ 4602 h 10026"/>
              <a:gd name="connsiteX22" fmla="*/ 7009 w 10014"/>
              <a:gd name="connsiteY22" fmla="*/ 5435 h 10026"/>
              <a:gd name="connsiteX0" fmla="*/ 7009 w 10014"/>
              <a:gd name="connsiteY0" fmla="*/ 5435 h 10026"/>
              <a:gd name="connsiteX1" fmla="*/ 5847 w 10014"/>
              <a:gd name="connsiteY1" fmla="*/ 2013 h 10026"/>
              <a:gd name="connsiteX2" fmla="*/ 3291 w 10014"/>
              <a:gd name="connsiteY2" fmla="*/ 2028 h 10026"/>
              <a:gd name="connsiteX3" fmla="*/ 2194 w 10014"/>
              <a:gd name="connsiteY3" fmla="*/ 0 h 10026"/>
              <a:gd name="connsiteX4" fmla="*/ 77 w 10014"/>
              <a:gd name="connsiteY4" fmla="*/ 523 h 10026"/>
              <a:gd name="connsiteX5" fmla="*/ 32 w 10014"/>
              <a:gd name="connsiteY5" fmla="*/ 5545 h 10026"/>
              <a:gd name="connsiteX6" fmla="*/ 592 w 10014"/>
              <a:gd name="connsiteY6" fmla="*/ 5521 h 10026"/>
              <a:gd name="connsiteX7" fmla="*/ 679 w 10014"/>
              <a:gd name="connsiteY7" fmla="*/ 4634 h 10026"/>
              <a:gd name="connsiteX8" fmla="*/ 1408 w 10014"/>
              <a:gd name="connsiteY8" fmla="*/ 4220 h 10026"/>
              <a:gd name="connsiteX9" fmla="*/ 2248 w 10014"/>
              <a:gd name="connsiteY9" fmla="*/ 5325 h 10026"/>
              <a:gd name="connsiteX10" fmla="*/ 3573 w 10014"/>
              <a:gd name="connsiteY10" fmla="*/ 5828 h 10026"/>
              <a:gd name="connsiteX11" fmla="*/ 4025 w 10014"/>
              <a:gd name="connsiteY11" fmla="*/ 7587 h 10026"/>
              <a:gd name="connsiteX12" fmla="*/ 6720 w 10014"/>
              <a:gd name="connsiteY12" fmla="*/ 9100 h 10026"/>
              <a:gd name="connsiteX13" fmla="*/ 6831 w 10014"/>
              <a:gd name="connsiteY13" fmla="*/ 9955 h 10026"/>
              <a:gd name="connsiteX14" fmla="*/ 7539 w 10014"/>
              <a:gd name="connsiteY14" fmla="*/ 9900 h 10026"/>
              <a:gd name="connsiteX15" fmla="*/ 7955 w 10014"/>
              <a:gd name="connsiteY15" fmla="*/ 8754 h 10026"/>
              <a:gd name="connsiteX16" fmla="*/ 7379 w 10014"/>
              <a:gd name="connsiteY16" fmla="*/ 7593 h 10026"/>
              <a:gd name="connsiteX17" fmla="*/ 8480 w 10014"/>
              <a:gd name="connsiteY17" fmla="*/ 7200 h 10026"/>
              <a:gd name="connsiteX18" fmla="*/ 8338 w 10014"/>
              <a:gd name="connsiteY18" fmla="*/ 6055 h 10026"/>
              <a:gd name="connsiteX19" fmla="*/ 10000 w 10014"/>
              <a:gd name="connsiteY19" fmla="*/ 6237 h 10026"/>
              <a:gd name="connsiteX20" fmla="*/ 9177 w 10014"/>
              <a:gd name="connsiteY20" fmla="*/ 5518 h 10026"/>
              <a:gd name="connsiteX21" fmla="*/ 9860 w 10014"/>
              <a:gd name="connsiteY21" fmla="*/ 4846 h 10026"/>
              <a:gd name="connsiteX22" fmla="*/ 7009 w 10014"/>
              <a:gd name="connsiteY22" fmla="*/ 5435 h 10026"/>
              <a:gd name="connsiteX0" fmla="*/ 7009 w 10391"/>
              <a:gd name="connsiteY0" fmla="*/ 5435 h 10026"/>
              <a:gd name="connsiteX1" fmla="*/ 5847 w 10391"/>
              <a:gd name="connsiteY1" fmla="*/ 2013 h 10026"/>
              <a:gd name="connsiteX2" fmla="*/ 3291 w 10391"/>
              <a:gd name="connsiteY2" fmla="*/ 2028 h 10026"/>
              <a:gd name="connsiteX3" fmla="*/ 2194 w 10391"/>
              <a:gd name="connsiteY3" fmla="*/ 0 h 10026"/>
              <a:gd name="connsiteX4" fmla="*/ 77 w 10391"/>
              <a:gd name="connsiteY4" fmla="*/ 523 h 10026"/>
              <a:gd name="connsiteX5" fmla="*/ 32 w 10391"/>
              <a:gd name="connsiteY5" fmla="*/ 5545 h 10026"/>
              <a:gd name="connsiteX6" fmla="*/ 592 w 10391"/>
              <a:gd name="connsiteY6" fmla="*/ 5521 h 10026"/>
              <a:gd name="connsiteX7" fmla="*/ 679 w 10391"/>
              <a:gd name="connsiteY7" fmla="*/ 4634 h 10026"/>
              <a:gd name="connsiteX8" fmla="*/ 1408 w 10391"/>
              <a:gd name="connsiteY8" fmla="*/ 4220 h 10026"/>
              <a:gd name="connsiteX9" fmla="*/ 2248 w 10391"/>
              <a:gd name="connsiteY9" fmla="*/ 5325 h 10026"/>
              <a:gd name="connsiteX10" fmla="*/ 3573 w 10391"/>
              <a:gd name="connsiteY10" fmla="*/ 5828 h 10026"/>
              <a:gd name="connsiteX11" fmla="*/ 4025 w 10391"/>
              <a:gd name="connsiteY11" fmla="*/ 7587 h 10026"/>
              <a:gd name="connsiteX12" fmla="*/ 6720 w 10391"/>
              <a:gd name="connsiteY12" fmla="*/ 9100 h 10026"/>
              <a:gd name="connsiteX13" fmla="*/ 6831 w 10391"/>
              <a:gd name="connsiteY13" fmla="*/ 9955 h 10026"/>
              <a:gd name="connsiteX14" fmla="*/ 7539 w 10391"/>
              <a:gd name="connsiteY14" fmla="*/ 9900 h 10026"/>
              <a:gd name="connsiteX15" fmla="*/ 7955 w 10391"/>
              <a:gd name="connsiteY15" fmla="*/ 8754 h 10026"/>
              <a:gd name="connsiteX16" fmla="*/ 7379 w 10391"/>
              <a:gd name="connsiteY16" fmla="*/ 7593 h 10026"/>
              <a:gd name="connsiteX17" fmla="*/ 8480 w 10391"/>
              <a:gd name="connsiteY17" fmla="*/ 7200 h 10026"/>
              <a:gd name="connsiteX18" fmla="*/ 8338 w 10391"/>
              <a:gd name="connsiteY18" fmla="*/ 6055 h 10026"/>
              <a:gd name="connsiteX19" fmla="*/ 10381 w 10391"/>
              <a:gd name="connsiteY19" fmla="*/ 6237 h 10026"/>
              <a:gd name="connsiteX20" fmla="*/ 9177 w 10391"/>
              <a:gd name="connsiteY20" fmla="*/ 5518 h 10026"/>
              <a:gd name="connsiteX21" fmla="*/ 9860 w 10391"/>
              <a:gd name="connsiteY21" fmla="*/ 4846 h 10026"/>
              <a:gd name="connsiteX22" fmla="*/ 7009 w 10391"/>
              <a:gd name="connsiteY22" fmla="*/ 5435 h 10026"/>
              <a:gd name="connsiteX0" fmla="*/ 7009 w 10399"/>
              <a:gd name="connsiteY0" fmla="*/ 5435 h 10026"/>
              <a:gd name="connsiteX1" fmla="*/ 5847 w 10399"/>
              <a:gd name="connsiteY1" fmla="*/ 2013 h 10026"/>
              <a:gd name="connsiteX2" fmla="*/ 3291 w 10399"/>
              <a:gd name="connsiteY2" fmla="*/ 2028 h 10026"/>
              <a:gd name="connsiteX3" fmla="*/ 2194 w 10399"/>
              <a:gd name="connsiteY3" fmla="*/ 0 h 10026"/>
              <a:gd name="connsiteX4" fmla="*/ 77 w 10399"/>
              <a:gd name="connsiteY4" fmla="*/ 523 h 10026"/>
              <a:gd name="connsiteX5" fmla="*/ 32 w 10399"/>
              <a:gd name="connsiteY5" fmla="*/ 5545 h 10026"/>
              <a:gd name="connsiteX6" fmla="*/ 592 w 10399"/>
              <a:gd name="connsiteY6" fmla="*/ 5521 h 10026"/>
              <a:gd name="connsiteX7" fmla="*/ 679 w 10399"/>
              <a:gd name="connsiteY7" fmla="*/ 4634 h 10026"/>
              <a:gd name="connsiteX8" fmla="*/ 1408 w 10399"/>
              <a:gd name="connsiteY8" fmla="*/ 4220 h 10026"/>
              <a:gd name="connsiteX9" fmla="*/ 2248 w 10399"/>
              <a:gd name="connsiteY9" fmla="*/ 5325 h 10026"/>
              <a:gd name="connsiteX10" fmla="*/ 3573 w 10399"/>
              <a:gd name="connsiteY10" fmla="*/ 5828 h 10026"/>
              <a:gd name="connsiteX11" fmla="*/ 4025 w 10399"/>
              <a:gd name="connsiteY11" fmla="*/ 7587 h 10026"/>
              <a:gd name="connsiteX12" fmla="*/ 6720 w 10399"/>
              <a:gd name="connsiteY12" fmla="*/ 9100 h 10026"/>
              <a:gd name="connsiteX13" fmla="*/ 6831 w 10399"/>
              <a:gd name="connsiteY13" fmla="*/ 9955 h 10026"/>
              <a:gd name="connsiteX14" fmla="*/ 7539 w 10399"/>
              <a:gd name="connsiteY14" fmla="*/ 9900 h 10026"/>
              <a:gd name="connsiteX15" fmla="*/ 7955 w 10399"/>
              <a:gd name="connsiteY15" fmla="*/ 8754 h 10026"/>
              <a:gd name="connsiteX16" fmla="*/ 7379 w 10399"/>
              <a:gd name="connsiteY16" fmla="*/ 7593 h 10026"/>
              <a:gd name="connsiteX17" fmla="*/ 8480 w 10399"/>
              <a:gd name="connsiteY17" fmla="*/ 7200 h 10026"/>
              <a:gd name="connsiteX18" fmla="*/ 8338 w 10399"/>
              <a:gd name="connsiteY18" fmla="*/ 6055 h 10026"/>
              <a:gd name="connsiteX19" fmla="*/ 9796 w 10399"/>
              <a:gd name="connsiteY19" fmla="*/ 6473 h 10026"/>
              <a:gd name="connsiteX20" fmla="*/ 10381 w 10399"/>
              <a:gd name="connsiteY20" fmla="*/ 6237 h 10026"/>
              <a:gd name="connsiteX21" fmla="*/ 9177 w 10399"/>
              <a:gd name="connsiteY21" fmla="*/ 5518 h 10026"/>
              <a:gd name="connsiteX22" fmla="*/ 9860 w 10399"/>
              <a:gd name="connsiteY22" fmla="*/ 4846 h 10026"/>
              <a:gd name="connsiteX23" fmla="*/ 7009 w 10399"/>
              <a:gd name="connsiteY23" fmla="*/ 5435 h 10026"/>
              <a:gd name="connsiteX0" fmla="*/ 7009 w 10522"/>
              <a:gd name="connsiteY0" fmla="*/ 5435 h 10026"/>
              <a:gd name="connsiteX1" fmla="*/ 5847 w 10522"/>
              <a:gd name="connsiteY1" fmla="*/ 2013 h 10026"/>
              <a:gd name="connsiteX2" fmla="*/ 3291 w 10522"/>
              <a:gd name="connsiteY2" fmla="*/ 2028 h 10026"/>
              <a:gd name="connsiteX3" fmla="*/ 2194 w 10522"/>
              <a:gd name="connsiteY3" fmla="*/ 0 h 10026"/>
              <a:gd name="connsiteX4" fmla="*/ 77 w 10522"/>
              <a:gd name="connsiteY4" fmla="*/ 523 h 10026"/>
              <a:gd name="connsiteX5" fmla="*/ 32 w 10522"/>
              <a:gd name="connsiteY5" fmla="*/ 5545 h 10026"/>
              <a:gd name="connsiteX6" fmla="*/ 592 w 10522"/>
              <a:gd name="connsiteY6" fmla="*/ 5521 h 10026"/>
              <a:gd name="connsiteX7" fmla="*/ 679 w 10522"/>
              <a:gd name="connsiteY7" fmla="*/ 4634 h 10026"/>
              <a:gd name="connsiteX8" fmla="*/ 1408 w 10522"/>
              <a:gd name="connsiteY8" fmla="*/ 4220 h 10026"/>
              <a:gd name="connsiteX9" fmla="*/ 2248 w 10522"/>
              <a:gd name="connsiteY9" fmla="*/ 5325 h 10026"/>
              <a:gd name="connsiteX10" fmla="*/ 3573 w 10522"/>
              <a:gd name="connsiteY10" fmla="*/ 5828 h 10026"/>
              <a:gd name="connsiteX11" fmla="*/ 4025 w 10522"/>
              <a:gd name="connsiteY11" fmla="*/ 7587 h 10026"/>
              <a:gd name="connsiteX12" fmla="*/ 6720 w 10522"/>
              <a:gd name="connsiteY12" fmla="*/ 9100 h 10026"/>
              <a:gd name="connsiteX13" fmla="*/ 6831 w 10522"/>
              <a:gd name="connsiteY13" fmla="*/ 9955 h 10026"/>
              <a:gd name="connsiteX14" fmla="*/ 7539 w 10522"/>
              <a:gd name="connsiteY14" fmla="*/ 9900 h 10026"/>
              <a:gd name="connsiteX15" fmla="*/ 7955 w 10522"/>
              <a:gd name="connsiteY15" fmla="*/ 8754 h 10026"/>
              <a:gd name="connsiteX16" fmla="*/ 7379 w 10522"/>
              <a:gd name="connsiteY16" fmla="*/ 7593 h 10026"/>
              <a:gd name="connsiteX17" fmla="*/ 8480 w 10522"/>
              <a:gd name="connsiteY17" fmla="*/ 7200 h 10026"/>
              <a:gd name="connsiteX18" fmla="*/ 8338 w 10522"/>
              <a:gd name="connsiteY18" fmla="*/ 6055 h 10026"/>
              <a:gd name="connsiteX19" fmla="*/ 9796 w 10522"/>
              <a:gd name="connsiteY19" fmla="*/ 6473 h 10026"/>
              <a:gd name="connsiteX20" fmla="*/ 10508 w 10522"/>
              <a:gd name="connsiteY20" fmla="*/ 5830 h 10026"/>
              <a:gd name="connsiteX21" fmla="*/ 9177 w 10522"/>
              <a:gd name="connsiteY21" fmla="*/ 5518 h 10026"/>
              <a:gd name="connsiteX22" fmla="*/ 9860 w 10522"/>
              <a:gd name="connsiteY22" fmla="*/ 4846 h 10026"/>
              <a:gd name="connsiteX23" fmla="*/ 7009 w 10522"/>
              <a:gd name="connsiteY23" fmla="*/ 5435 h 10026"/>
              <a:gd name="connsiteX0" fmla="*/ 7009 w 10575"/>
              <a:gd name="connsiteY0" fmla="*/ 5435 h 10026"/>
              <a:gd name="connsiteX1" fmla="*/ 5847 w 10575"/>
              <a:gd name="connsiteY1" fmla="*/ 2013 h 10026"/>
              <a:gd name="connsiteX2" fmla="*/ 3291 w 10575"/>
              <a:gd name="connsiteY2" fmla="*/ 2028 h 10026"/>
              <a:gd name="connsiteX3" fmla="*/ 2194 w 10575"/>
              <a:gd name="connsiteY3" fmla="*/ 0 h 10026"/>
              <a:gd name="connsiteX4" fmla="*/ 77 w 10575"/>
              <a:gd name="connsiteY4" fmla="*/ 523 h 10026"/>
              <a:gd name="connsiteX5" fmla="*/ 32 w 10575"/>
              <a:gd name="connsiteY5" fmla="*/ 5545 h 10026"/>
              <a:gd name="connsiteX6" fmla="*/ 592 w 10575"/>
              <a:gd name="connsiteY6" fmla="*/ 5521 h 10026"/>
              <a:gd name="connsiteX7" fmla="*/ 679 w 10575"/>
              <a:gd name="connsiteY7" fmla="*/ 4634 h 10026"/>
              <a:gd name="connsiteX8" fmla="*/ 1408 w 10575"/>
              <a:gd name="connsiteY8" fmla="*/ 4220 h 10026"/>
              <a:gd name="connsiteX9" fmla="*/ 2248 w 10575"/>
              <a:gd name="connsiteY9" fmla="*/ 5325 h 10026"/>
              <a:gd name="connsiteX10" fmla="*/ 3573 w 10575"/>
              <a:gd name="connsiteY10" fmla="*/ 5828 h 10026"/>
              <a:gd name="connsiteX11" fmla="*/ 4025 w 10575"/>
              <a:gd name="connsiteY11" fmla="*/ 7587 h 10026"/>
              <a:gd name="connsiteX12" fmla="*/ 6720 w 10575"/>
              <a:gd name="connsiteY12" fmla="*/ 9100 h 10026"/>
              <a:gd name="connsiteX13" fmla="*/ 6831 w 10575"/>
              <a:gd name="connsiteY13" fmla="*/ 9955 h 10026"/>
              <a:gd name="connsiteX14" fmla="*/ 7539 w 10575"/>
              <a:gd name="connsiteY14" fmla="*/ 9900 h 10026"/>
              <a:gd name="connsiteX15" fmla="*/ 7955 w 10575"/>
              <a:gd name="connsiteY15" fmla="*/ 8754 h 10026"/>
              <a:gd name="connsiteX16" fmla="*/ 7379 w 10575"/>
              <a:gd name="connsiteY16" fmla="*/ 7593 h 10026"/>
              <a:gd name="connsiteX17" fmla="*/ 8480 w 10575"/>
              <a:gd name="connsiteY17" fmla="*/ 7200 h 10026"/>
              <a:gd name="connsiteX18" fmla="*/ 8338 w 10575"/>
              <a:gd name="connsiteY18" fmla="*/ 6055 h 10026"/>
              <a:gd name="connsiteX19" fmla="*/ 10177 w 10575"/>
              <a:gd name="connsiteY19" fmla="*/ 6554 h 10026"/>
              <a:gd name="connsiteX20" fmla="*/ 10508 w 10575"/>
              <a:gd name="connsiteY20" fmla="*/ 5830 h 10026"/>
              <a:gd name="connsiteX21" fmla="*/ 9177 w 10575"/>
              <a:gd name="connsiteY21" fmla="*/ 5518 h 10026"/>
              <a:gd name="connsiteX22" fmla="*/ 9860 w 10575"/>
              <a:gd name="connsiteY22" fmla="*/ 4846 h 10026"/>
              <a:gd name="connsiteX23" fmla="*/ 7009 w 10575"/>
              <a:gd name="connsiteY23" fmla="*/ 5435 h 1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75" h="10026">
                <a:moveTo>
                  <a:pt x="7009" y="5435"/>
                </a:moveTo>
                <a:lnTo>
                  <a:pt x="5847" y="2013"/>
                </a:lnTo>
                <a:lnTo>
                  <a:pt x="3291" y="2028"/>
                </a:lnTo>
                <a:lnTo>
                  <a:pt x="2194" y="0"/>
                </a:lnTo>
                <a:lnTo>
                  <a:pt x="77" y="523"/>
                </a:lnTo>
                <a:cubicBezTo>
                  <a:pt x="61" y="2196"/>
                  <a:pt x="-54" y="4712"/>
                  <a:pt x="32" y="5545"/>
                </a:cubicBezTo>
                <a:lnTo>
                  <a:pt x="592" y="5521"/>
                </a:lnTo>
                <a:cubicBezTo>
                  <a:pt x="621" y="5227"/>
                  <a:pt x="651" y="4930"/>
                  <a:pt x="679" y="4634"/>
                </a:cubicBezTo>
                <a:lnTo>
                  <a:pt x="1408" y="4220"/>
                </a:lnTo>
                <a:lnTo>
                  <a:pt x="2248" y="5325"/>
                </a:lnTo>
                <a:lnTo>
                  <a:pt x="3573" y="5828"/>
                </a:lnTo>
                <a:cubicBezTo>
                  <a:pt x="3724" y="6414"/>
                  <a:pt x="3874" y="7001"/>
                  <a:pt x="4025" y="7587"/>
                </a:cubicBezTo>
                <a:lnTo>
                  <a:pt x="6720" y="9100"/>
                </a:lnTo>
                <a:cubicBezTo>
                  <a:pt x="6757" y="9384"/>
                  <a:pt x="6639" y="9970"/>
                  <a:pt x="6831" y="9955"/>
                </a:cubicBezTo>
                <a:cubicBezTo>
                  <a:pt x="7066" y="9937"/>
                  <a:pt x="7445" y="10158"/>
                  <a:pt x="7539" y="9900"/>
                </a:cubicBezTo>
                <a:lnTo>
                  <a:pt x="7955" y="8754"/>
                </a:lnTo>
                <a:lnTo>
                  <a:pt x="7379" y="7593"/>
                </a:lnTo>
                <a:lnTo>
                  <a:pt x="8480" y="7200"/>
                </a:lnTo>
                <a:cubicBezTo>
                  <a:pt x="8433" y="6818"/>
                  <a:pt x="8055" y="6163"/>
                  <a:pt x="8338" y="6055"/>
                </a:cubicBezTo>
                <a:cubicBezTo>
                  <a:pt x="8621" y="5947"/>
                  <a:pt x="9837" y="6524"/>
                  <a:pt x="10177" y="6554"/>
                </a:cubicBezTo>
                <a:cubicBezTo>
                  <a:pt x="10517" y="6584"/>
                  <a:pt x="10675" y="6003"/>
                  <a:pt x="10508" y="5830"/>
                </a:cubicBezTo>
                <a:cubicBezTo>
                  <a:pt x="10341" y="5657"/>
                  <a:pt x="9285" y="5682"/>
                  <a:pt x="9177" y="5518"/>
                </a:cubicBezTo>
                <a:cubicBezTo>
                  <a:pt x="9069" y="5354"/>
                  <a:pt x="10288" y="4853"/>
                  <a:pt x="9860" y="4846"/>
                </a:cubicBezTo>
                <a:lnTo>
                  <a:pt x="7009" y="5435"/>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74" name="TJ"/>
          <p:cNvSpPr>
            <a:spLocks/>
          </p:cNvSpPr>
          <p:nvPr/>
        </p:nvSpPr>
        <p:spPr bwMode="auto">
          <a:xfrm>
            <a:off x="5884875" y="3150543"/>
            <a:ext cx="161460" cy="102663"/>
          </a:xfrm>
          <a:custGeom>
            <a:avLst/>
            <a:gdLst>
              <a:gd name="T0" fmla="*/ 22159047 w 10000"/>
              <a:gd name="T1" fmla="*/ 1471825 h 10000"/>
              <a:gd name="T2" fmla="*/ 5539588 w 10000"/>
              <a:gd name="T3" fmla="*/ 1471825 h 10000"/>
              <a:gd name="T4" fmla="*/ 0 w 10000"/>
              <a:gd name="T5" fmla="*/ 0 h 10000"/>
              <a:gd name="T6" fmla="*/ 0 w 10000"/>
              <a:gd name="T7" fmla="*/ 2940641 h 10000"/>
              <a:gd name="T8" fmla="*/ 2772971 w 10000"/>
              <a:gd name="T9" fmla="*/ 7356103 h 10000"/>
              <a:gd name="T10" fmla="*/ 4138115 w 10000"/>
              <a:gd name="T11" fmla="*/ 12109724 h 10000"/>
              <a:gd name="T12" fmla="*/ 2772971 w 10000"/>
              <a:gd name="T13" fmla="*/ 14954558 h 10000"/>
              <a:gd name="T14" fmla="*/ 5539588 w 10000"/>
              <a:gd name="T15" fmla="*/ 17897996 h 10000"/>
              <a:gd name="T16" fmla="*/ 9738697 w 10000"/>
              <a:gd name="T17" fmla="*/ 21659295 h 10000"/>
              <a:gd name="T18" fmla="*/ 25047652 w 10000"/>
              <a:gd name="T19" fmla="*/ 18924256 h 10000"/>
              <a:gd name="T20" fmla="*/ 27107390 w 10000"/>
              <a:gd name="T21" fmla="*/ 19930961 h 10000"/>
              <a:gd name="T22" fmla="*/ 30532582 w 10000"/>
              <a:gd name="T23" fmla="*/ 19950516 h 10000"/>
              <a:gd name="T24" fmla="*/ 30471606 w 10000"/>
              <a:gd name="T25" fmla="*/ 20838638 h 10000"/>
              <a:gd name="T26" fmla="*/ 27698635 w 10000"/>
              <a:gd name="T27" fmla="*/ 22310463 h 10000"/>
              <a:gd name="T28" fmla="*/ 30471606 w 10000"/>
              <a:gd name="T29" fmla="*/ 28194755 h 10000"/>
              <a:gd name="T30" fmla="*/ 41551111 w 10000"/>
              <a:gd name="T31" fmla="*/ 23782288 h 10000"/>
              <a:gd name="T32" fmla="*/ 52630635 w 10000"/>
              <a:gd name="T33" fmla="*/ 23782288 h 10000"/>
              <a:gd name="T34" fmla="*/ 58170241 w 10000"/>
              <a:gd name="T35" fmla="*/ 19369822 h 10000"/>
              <a:gd name="T36" fmla="*/ 60943194 w 10000"/>
              <a:gd name="T37" fmla="*/ 19369822 h 10000"/>
              <a:gd name="T38" fmla="*/ 44324082 w 10000"/>
              <a:gd name="T39" fmla="*/ 16426171 h 10000"/>
              <a:gd name="T40" fmla="*/ 41551111 w 10000"/>
              <a:gd name="T41" fmla="*/ 8824933 h 10000"/>
              <a:gd name="T42" fmla="*/ 52630635 w 10000"/>
              <a:gd name="T43" fmla="*/ 2940641 h 10000"/>
              <a:gd name="T44" fmla="*/ 36011194 w 10000"/>
              <a:gd name="T45" fmla="*/ 0 h 10000"/>
              <a:gd name="T46" fmla="*/ 22159047 w 10000"/>
              <a:gd name="T47" fmla="*/ 1471825 h 1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connsiteX0" fmla="*/ 3636 w 10000"/>
              <a:gd name="connsiteY0" fmla="*/ 522 h 10000"/>
              <a:gd name="connsiteX1" fmla="*/ 909 w 10000"/>
              <a:gd name="connsiteY1" fmla="*/ 522 h 10000"/>
              <a:gd name="connsiteX2" fmla="*/ 0 w 10000"/>
              <a:gd name="connsiteY2" fmla="*/ 0 h 10000"/>
              <a:gd name="connsiteX3" fmla="*/ 0 w 10000"/>
              <a:gd name="connsiteY3" fmla="*/ 1043 h 10000"/>
              <a:gd name="connsiteX4" fmla="*/ 455 w 10000"/>
              <a:gd name="connsiteY4" fmla="*/ 2609 h 10000"/>
              <a:gd name="connsiteX5" fmla="*/ 679 w 10000"/>
              <a:gd name="connsiteY5" fmla="*/ 4295 h 10000"/>
              <a:gd name="connsiteX6" fmla="*/ 455 w 10000"/>
              <a:gd name="connsiteY6" fmla="*/ 5304 h 10000"/>
              <a:gd name="connsiteX7" fmla="*/ 909 w 10000"/>
              <a:gd name="connsiteY7" fmla="*/ 6348 h 10000"/>
              <a:gd name="connsiteX8" fmla="*/ 1598 w 10000"/>
              <a:gd name="connsiteY8" fmla="*/ 7682 h 10000"/>
              <a:gd name="connsiteX9" fmla="*/ 4110 w 10000"/>
              <a:gd name="connsiteY9" fmla="*/ 6712 h 10000"/>
              <a:gd name="connsiteX10" fmla="*/ 4448 w 10000"/>
              <a:gd name="connsiteY10" fmla="*/ 7069 h 10000"/>
              <a:gd name="connsiteX11" fmla="*/ 5010 w 10000"/>
              <a:gd name="connsiteY11" fmla="*/ 7076 h 10000"/>
              <a:gd name="connsiteX12" fmla="*/ 5000 w 10000"/>
              <a:gd name="connsiteY12" fmla="*/ 7391 h 10000"/>
              <a:gd name="connsiteX13" fmla="*/ 4545 w 10000"/>
              <a:gd name="connsiteY13" fmla="*/ 7913 h 10000"/>
              <a:gd name="connsiteX14" fmla="*/ 5000 w 10000"/>
              <a:gd name="connsiteY14" fmla="*/ 10000 h 10000"/>
              <a:gd name="connsiteX15" fmla="*/ 8151 w 10000"/>
              <a:gd name="connsiteY15" fmla="*/ 8940 h 10000"/>
              <a:gd name="connsiteX16" fmla="*/ 8636 w 10000"/>
              <a:gd name="connsiteY16" fmla="*/ 8435 h 10000"/>
              <a:gd name="connsiteX17" fmla="*/ 9545 w 10000"/>
              <a:gd name="connsiteY17" fmla="*/ 6870 h 10000"/>
              <a:gd name="connsiteX18" fmla="*/ 10000 w 10000"/>
              <a:gd name="connsiteY18" fmla="*/ 6870 h 10000"/>
              <a:gd name="connsiteX19" fmla="*/ 7273 w 10000"/>
              <a:gd name="connsiteY19" fmla="*/ 5826 h 10000"/>
              <a:gd name="connsiteX20" fmla="*/ 6818 w 10000"/>
              <a:gd name="connsiteY20" fmla="*/ 3130 h 10000"/>
              <a:gd name="connsiteX21" fmla="*/ 8636 w 10000"/>
              <a:gd name="connsiteY21" fmla="*/ 1043 h 10000"/>
              <a:gd name="connsiteX22" fmla="*/ 5909 w 10000"/>
              <a:gd name="connsiteY22" fmla="*/ 0 h 10000"/>
              <a:gd name="connsiteX23" fmla="*/ 3636 w 10000"/>
              <a:gd name="connsiteY23" fmla="*/ 522 h 10000"/>
              <a:gd name="connsiteX0" fmla="*/ 3636 w 10000"/>
              <a:gd name="connsiteY0" fmla="*/ 522 h 10000"/>
              <a:gd name="connsiteX1" fmla="*/ 909 w 10000"/>
              <a:gd name="connsiteY1" fmla="*/ 522 h 10000"/>
              <a:gd name="connsiteX2" fmla="*/ 0 w 10000"/>
              <a:gd name="connsiteY2" fmla="*/ 0 h 10000"/>
              <a:gd name="connsiteX3" fmla="*/ 0 w 10000"/>
              <a:gd name="connsiteY3" fmla="*/ 1043 h 10000"/>
              <a:gd name="connsiteX4" fmla="*/ 455 w 10000"/>
              <a:gd name="connsiteY4" fmla="*/ 2609 h 10000"/>
              <a:gd name="connsiteX5" fmla="*/ 679 w 10000"/>
              <a:gd name="connsiteY5" fmla="*/ 4295 h 10000"/>
              <a:gd name="connsiteX6" fmla="*/ 455 w 10000"/>
              <a:gd name="connsiteY6" fmla="*/ 5304 h 10000"/>
              <a:gd name="connsiteX7" fmla="*/ 909 w 10000"/>
              <a:gd name="connsiteY7" fmla="*/ 6348 h 10000"/>
              <a:gd name="connsiteX8" fmla="*/ 1598 w 10000"/>
              <a:gd name="connsiteY8" fmla="*/ 7682 h 10000"/>
              <a:gd name="connsiteX9" fmla="*/ 4110 w 10000"/>
              <a:gd name="connsiteY9" fmla="*/ 6712 h 10000"/>
              <a:gd name="connsiteX10" fmla="*/ 4448 w 10000"/>
              <a:gd name="connsiteY10" fmla="*/ 7069 h 10000"/>
              <a:gd name="connsiteX11" fmla="*/ 5010 w 10000"/>
              <a:gd name="connsiteY11" fmla="*/ 7076 h 10000"/>
              <a:gd name="connsiteX12" fmla="*/ 5000 w 10000"/>
              <a:gd name="connsiteY12" fmla="*/ 7391 h 10000"/>
              <a:gd name="connsiteX13" fmla="*/ 4545 w 10000"/>
              <a:gd name="connsiteY13" fmla="*/ 7913 h 10000"/>
              <a:gd name="connsiteX14" fmla="*/ 7417 w 10000"/>
              <a:gd name="connsiteY14" fmla="*/ 6551 h 10000"/>
              <a:gd name="connsiteX15" fmla="*/ 5000 w 10000"/>
              <a:gd name="connsiteY15" fmla="*/ 10000 h 10000"/>
              <a:gd name="connsiteX16" fmla="*/ 8151 w 10000"/>
              <a:gd name="connsiteY16" fmla="*/ 8940 h 10000"/>
              <a:gd name="connsiteX17" fmla="*/ 8636 w 10000"/>
              <a:gd name="connsiteY17" fmla="*/ 8435 h 10000"/>
              <a:gd name="connsiteX18" fmla="*/ 9545 w 10000"/>
              <a:gd name="connsiteY18" fmla="*/ 6870 h 10000"/>
              <a:gd name="connsiteX19" fmla="*/ 10000 w 10000"/>
              <a:gd name="connsiteY19" fmla="*/ 6870 h 10000"/>
              <a:gd name="connsiteX20" fmla="*/ 7273 w 10000"/>
              <a:gd name="connsiteY20" fmla="*/ 5826 h 10000"/>
              <a:gd name="connsiteX21" fmla="*/ 6818 w 10000"/>
              <a:gd name="connsiteY21" fmla="*/ 3130 h 10000"/>
              <a:gd name="connsiteX22" fmla="*/ 8636 w 10000"/>
              <a:gd name="connsiteY22" fmla="*/ 1043 h 10000"/>
              <a:gd name="connsiteX23" fmla="*/ 5909 w 10000"/>
              <a:gd name="connsiteY23" fmla="*/ 0 h 10000"/>
              <a:gd name="connsiteX24" fmla="*/ 3636 w 10000"/>
              <a:gd name="connsiteY24" fmla="*/ 522 h 10000"/>
              <a:gd name="connsiteX0" fmla="*/ 3636 w 10000"/>
              <a:gd name="connsiteY0" fmla="*/ 522 h 8940"/>
              <a:gd name="connsiteX1" fmla="*/ 909 w 10000"/>
              <a:gd name="connsiteY1" fmla="*/ 522 h 8940"/>
              <a:gd name="connsiteX2" fmla="*/ 0 w 10000"/>
              <a:gd name="connsiteY2" fmla="*/ 0 h 8940"/>
              <a:gd name="connsiteX3" fmla="*/ 0 w 10000"/>
              <a:gd name="connsiteY3" fmla="*/ 1043 h 8940"/>
              <a:gd name="connsiteX4" fmla="*/ 455 w 10000"/>
              <a:gd name="connsiteY4" fmla="*/ 2609 h 8940"/>
              <a:gd name="connsiteX5" fmla="*/ 679 w 10000"/>
              <a:gd name="connsiteY5" fmla="*/ 4295 h 8940"/>
              <a:gd name="connsiteX6" fmla="*/ 455 w 10000"/>
              <a:gd name="connsiteY6" fmla="*/ 5304 h 8940"/>
              <a:gd name="connsiteX7" fmla="*/ 909 w 10000"/>
              <a:gd name="connsiteY7" fmla="*/ 6348 h 8940"/>
              <a:gd name="connsiteX8" fmla="*/ 1598 w 10000"/>
              <a:gd name="connsiteY8" fmla="*/ 7682 h 8940"/>
              <a:gd name="connsiteX9" fmla="*/ 4110 w 10000"/>
              <a:gd name="connsiteY9" fmla="*/ 6712 h 8940"/>
              <a:gd name="connsiteX10" fmla="*/ 4448 w 10000"/>
              <a:gd name="connsiteY10" fmla="*/ 7069 h 8940"/>
              <a:gd name="connsiteX11" fmla="*/ 5010 w 10000"/>
              <a:gd name="connsiteY11" fmla="*/ 7076 h 8940"/>
              <a:gd name="connsiteX12" fmla="*/ 5000 w 10000"/>
              <a:gd name="connsiteY12" fmla="*/ 7391 h 8940"/>
              <a:gd name="connsiteX13" fmla="*/ 4545 w 10000"/>
              <a:gd name="connsiteY13" fmla="*/ 7913 h 8940"/>
              <a:gd name="connsiteX14" fmla="*/ 7417 w 10000"/>
              <a:gd name="connsiteY14" fmla="*/ 6551 h 8940"/>
              <a:gd name="connsiteX15" fmla="*/ 6733 w 10000"/>
              <a:gd name="connsiteY15" fmla="*/ 8318 h 8940"/>
              <a:gd name="connsiteX16" fmla="*/ 8151 w 10000"/>
              <a:gd name="connsiteY16" fmla="*/ 8940 h 8940"/>
              <a:gd name="connsiteX17" fmla="*/ 8636 w 10000"/>
              <a:gd name="connsiteY17" fmla="*/ 8435 h 8940"/>
              <a:gd name="connsiteX18" fmla="*/ 9545 w 10000"/>
              <a:gd name="connsiteY18" fmla="*/ 6870 h 8940"/>
              <a:gd name="connsiteX19" fmla="*/ 10000 w 10000"/>
              <a:gd name="connsiteY19" fmla="*/ 6870 h 8940"/>
              <a:gd name="connsiteX20" fmla="*/ 7273 w 10000"/>
              <a:gd name="connsiteY20" fmla="*/ 5826 h 8940"/>
              <a:gd name="connsiteX21" fmla="*/ 6818 w 10000"/>
              <a:gd name="connsiteY21" fmla="*/ 3130 h 8940"/>
              <a:gd name="connsiteX22" fmla="*/ 8636 w 10000"/>
              <a:gd name="connsiteY22" fmla="*/ 1043 h 8940"/>
              <a:gd name="connsiteX23" fmla="*/ 5909 w 10000"/>
              <a:gd name="connsiteY23" fmla="*/ 0 h 8940"/>
              <a:gd name="connsiteX24" fmla="*/ 3636 w 10000"/>
              <a:gd name="connsiteY24" fmla="*/ 522 h 8940"/>
              <a:gd name="connsiteX0" fmla="*/ 3636 w 10000"/>
              <a:gd name="connsiteY0" fmla="*/ 584 h 10000"/>
              <a:gd name="connsiteX1" fmla="*/ 909 w 10000"/>
              <a:gd name="connsiteY1" fmla="*/ 584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6818 w 10000"/>
              <a:gd name="connsiteY21" fmla="*/ 3501 h 10000"/>
              <a:gd name="connsiteX22" fmla="*/ 8636 w 10000"/>
              <a:gd name="connsiteY22" fmla="*/ 1167 h 10000"/>
              <a:gd name="connsiteX23" fmla="*/ 5909 w 10000"/>
              <a:gd name="connsiteY23" fmla="*/ 0 h 10000"/>
              <a:gd name="connsiteX24" fmla="*/ 3636 w 10000"/>
              <a:gd name="connsiteY24" fmla="*/ 584 h 10000"/>
              <a:gd name="connsiteX0" fmla="*/ 3636 w 10000"/>
              <a:gd name="connsiteY0" fmla="*/ 584 h 10000"/>
              <a:gd name="connsiteX1" fmla="*/ 909 w 10000"/>
              <a:gd name="connsiteY1" fmla="*/ 584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8636 w 10000"/>
              <a:gd name="connsiteY22" fmla="*/ 1167 h 10000"/>
              <a:gd name="connsiteX23" fmla="*/ 5909 w 10000"/>
              <a:gd name="connsiteY23" fmla="*/ 0 h 10000"/>
              <a:gd name="connsiteX24" fmla="*/ 3636 w 10000"/>
              <a:gd name="connsiteY24" fmla="*/ 584 h 10000"/>
              <a:gd name="connsiteX0" fmla="*/ 3636 w 10000"/>
              <a:gd name="connsiteY0" fmla="*/ 584 h 10000"/>
              <a:gd name="connsiteX1" fmla="*/ 909 w 10000"/>
              <a:gd name="connsiteY1" fmla="*/ 584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7169 w 10000"/>
              <a:gd name="connsiteY22" fmla="*/ 3612 h 10000"/>
              <a:gd name="connsiteX23" fmla="*/ 5909 w 10000"/>
              <a:gd name="connsiteY23" fmla="*/ 0 h 10000"/>
              <a:gd name="connsiteX24" fmla="*/ 3636 w 10000"/>
              <a:gd name="connsiteY24" fmla="*/ 584 h 10000"/>
              <a:gd name="connsiteX0" fmla="*/ 3636 w 10000"/>
              <a:gd name="connsiteY0" fmla="*/ 584 h 10000"/>
              <a:gd name="connsiteX1" fmla="*/ 909 w 10000"/>
              <a:gd name="connsiteY1" fmla="*/ 584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7169 w 10000"/>
              <a:gd name="connsiteY22" fmla="*/ 3612 h 10000"/>
              <a:gd name="connsiteX23" fmla="*/ 5776 w 10000"/>
              <a:gd name="connsiteY23" fmla="*/ 2069 h 10000"/>
              <a:gd name="connsiteX24" fmla="*/ 3636 w 10000"/>
              <a:gd name="connsiteY24" fmla="*/ 584 h 10000"/>
              <a:gd name="connsiteX0" fmla="*/ 4969 w 10000"/>
              <a:gd name="connsiteY0" fmla="*/ 4346 h 10000"/>
              <a:gd name="connsiteX1" fmla="*/ 909 w 10000"/>
              <a:gd name="connsiteY1" fmla="*/ 584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7169 w 10000"/>
              <a:gd name="connsiteY22" fmla="*/ 3612 h 10000"/>
              <a:gd name="connsiteX23" fmla="*/ 5776 w 10000"/>
              <a:gd name="connsiteY23" fmla="*/ 2069 h 10000"/>
              <a:gd name="connsiteX24" fmla="*/ 4969 w 10000"/>
              <a:gd name="connsiteY24" fmla="*/ 4346 h 10000"/>
              <a:gd name="connsiteX0" fmla="*/ 4969 w 10000"/>
              <a:gd name="connsiteY0" fmla="*/ 4346 h 10000"/>
              <a:gd name="connsiteX1" fmla="*/ 3709 w 10000"/>
              <a:gd name="connsiteY1" fmla="*/ 4158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7169 w 10000"/>
              <a:gd name="connsiteY22" fmla="*/ 3612 h 10000"/>
              <a:gd name="connsiteX23" fmla="*/ 5776 w 10000"/>
              <a:gd name="connsiteY23" fmla="*/ 2069 h 10000"/>
              <a:gd name="connsiteX24" fmla="*/ 4969 w 10000"/>
              <a:gd name="connsiteY24" fmla="*/ 4346 h 10000"/>
              <a:gd name="connsiteX0" fmla="*/ 5769 w 10000"/>
              <a:gd name="connsiteY0" fmla="*/ 4722 h 10000"/>
              <a:gd name="connsiteX1" fmla="*/ 3709 w 10000"/>
              <a:gd name="connsiteY1" fmla="*/ 4158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7169 w 10000"/>
              <a:gd name="connsiteY22" fmla="*/ 3612 h 10000"/>
              <a:gd name="connsiteX23" fmla="*/ 5776 w 10000"/>
              <a:gd name="connsiteY23" fmla="*/ 2069 h 10000"/>
              <a:gd name="connsiteX24" fmla="*/ 5769 w 10000"/>
              <a:gd name="connsiteY24" fmla="*/ 4722 h 10000"/>
              <a:gd name="connsiteX0" fmla="*/ 6302 w 10000"/>
              <a:gd name="connsiteY0" fmla="*/ 4534 h 10000"/>
              <a:gd name="connsiteX1" fmla="*/ 3709 w 10000"/>
              <a:gd name="connsiteY1" fmla="*/ 4158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7169 w 10000"/>
              <a:gd name="connsiteY22" fmla="*/ 3612 h 10000"/>
              <a:gd name="connsiteX23" fmla="*/ 5776 w 10000"/>
              <a:gd name="connsiteY23" fmla="*/ 2069 h 10000"/>
              <a:gd name="connsiteX24" fmla="*/ 6302 w 10000"/>
              <a:gd name="connsiteY24" fmla="*/ 4534 h 10000"/>
              <a:gd name="connsiteX0" fmla="*/ 6302 w 10000"/>
              <a:gd name="connsiteY0" fmla="*/ 4534 h 10000"/>
              <a:gd name="connsiteX1" fmla="*/ 4776 w 10000"/>
              <a:gd name="connsiteY1" fmla="*/ 4346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7169 w 10000"/>
              <a:gd name="connsiteY22" fmla="*/ 3612 h 10000"/>
              <a:gd name="connsiteX23" fmla="*/ 5776 w 10000"/>
              <a:gd name="connsiteY23" fmla="*/ 2069 h 10000"/>
              <a:gd name="connsiteX24" fmla="*/ 6302 w 10000"/>
              <a:gd name="connsiteY24" fmla="*/ 4534 h 10000"/>
              <a:gd name="connsiteX0" fmla="*/ 6302 w 10000"/>
              <a:gd name="connsiteY0" fmla="*/ 3367 h 8833"/>
              <a:gd name="connsiteX1" fmla="*/ 4776 w 10000"/>
              <a:gd name="connsiteY1" fmla="*/ 3179 h 8833"/>
              <a:gd name="connsiteX2" fmla="*/ 4666 w 10000"/>
              <a:gd name="connsiteY2" fmla="*/ 4853 h 8833"/>
              <a:gd name="connsiteX3" fmla="*/ 0 w 10000"/>
              <a:gd name="connsiteY3" fmla="*/ 0 h 8833"/>
              <a:gd name="connsiteX4" fmla="*/ 455 w 10000"/>
              <a:gd name="connsiteY4" fmla="*/ 1751 h 8833"/>
              <a:gd name="connsiteX5" fmla="*/ 679 w 10000"/>
              <a:gd name="connsiteY5" fmla="*/ 3637 h 8833"/>
              <a:gd name="connsiteX6" fmla="*/ 455 w 10000"/>
              <a:gd name="connsiteY6" fmla="*/ 4766 h 8833"/>
              <a:gd name="connsiteX7" fmla="*/ 909 w 10000"/>
              <a:gd name="connsiteY7" fmla="*/ 5934 h 8833"/>
              <a:gd name="connsiteX8" fmla="*/ 1598 w 10000"/>
              <a:gd name="connsiteY8" fmla="*/ 7426 h 8833"/>
              <a:gd name="connsiteX9" fmla="*/ 4110 w 10000"/>
              <a:gd name="connsiteY9" fmla="*/ 6341 h 8833"/>
              <a:gd name="connsiteX10" fmla="*/ 4448 w 10000"/>
              <a:gd name="connsiteY10" fmla="*/ 6740 h 8833"/>
              <a:gd name="connsiteX11" fmla="*/ 5010 w 10000"/>
              <a:gd name="connsiteY11" fmla="*/ 6748 h 8833"/>
              <a:gd name="connsiteX12" fmla="*/ 5000 w 10000"/>
              <a:gd name="connsiteY12" fmla="*/ 7100 h 8833"/>
              <a:gd name="connsiteX13" fmla="*/ 4545 w 10000"/>
              <a:gd name="connsiteY13" fmla="*/ 7684 h 8833"/>
              <a:gd name="connsiteX14" fmla="*/ 7417 w 10000"/>
              <a:gd name="connsiteY14" fmla="*/ 6161 h 8833"/>
              <a:gd name="connsiteX15" fmla="*/ 6733 w 10000"/>
              <a:gd name="connsiteY15" fmla="*/ 8137 h 8833"/>
              <a:gd name="connsiteX16" fmla="*/ 8151 w 10000"/>
              <a:gd name="connsiteY16" fmla="*/ 8833 h 8833"/>
              <a:gd name="connsiteX17" fmla="*/ 8636 w 10000"/>
              <a:gd name="connsiteY17" fmla="*/ 8268 h 8833"/>
              <a:gd name="connsiteX18" fmla="*/ 9545 w 10000"/>
              <a:gd name="connsiteY18" fmla="*/ 6518 h 8833"/>
              <a:gd name="connsiteX19" fmla="*/ 10000 w 10000"/>
              <a:gd name="connsiteY19" fmla="*/ 6518 h 8833"/>
              <a:gd name="connsiteX20" fmla="*/ 9539 w 10000"/>
              <a:gd name="connsiteY20" fmla="*/ 3281 h 8833"/>
              <a:gd name="connsiteX21" fmla="*/ 8551 w 10000"/>
              <a:gd name="connsiteY21" fmla="*/ 1582 h 8833"/>
              <a:gd name="connsiteX22" fmla="*/ 7169 w 10000"/>
              <a:gd name="connsiteY22" fmla="*/ 2445 h 8833"/>
              <a:gd name="connsiteX23" fmla="*/ 5776 w 10000"/>
              <a:gd name="connsiteY23" fmla="*/ 902 h 8833"/>
              <a:gd name="connsiteX24" fmla="*/ 6302 w 10000"/>
              <a:gd name="connsiteY24" fmla="*/ 3367 h 8833"/>
              <a:gd name="connsiteX0" fmla="*/ 6702 w 10400"/>
              <a:gd name="connsiteY0" fmla="*/ 3812 h 10000"/>
              <a:gd name="connsiteX1" fmla="*/ 5176 w 10400"/>
              <a:gd name="connsiteY1" fmla="*/ 3599 h 10000"/>
              <a:gd name="connsiteX2" fmla="*/ 5066 w 10400"/>
              <a:gd name="connsiteY2" fmla="*/ 5494 h 10000"/>
              <a:gd name="connsiteX3" fmla="*/ 0 w 10400"/>
              <a:gd name="connsiteY3" fmla="*/ 0 h 10000"/>
              <a:gd name="connsiteX4" fmla="*/ 855 w 10400"/>
              <a:gd name="connsiteY4" fmla="*/ 1982 h 10000"/>
              <a:gd name="connsiteX5" fmla="*/ 1079 w 10400"/>
              <a:gd name="connsiteY5" fmla="*/ 4118 h 10000"/>
              <a:gd name="connsiteX6" fmla="*/ 855 w 10400"/>
              <a:gd name="connsiteY6" fmla="*/ 5396 h 10000"/>
              <a:gd name="connsiteX7" fmla="*/ 1309 w 10400"/>
              <a:gd name="connsiteY7" fmla="*/ 6718 h 10000"/>
              <a:gd name="connsiteX8" fmla="*/ 1998 w 10400"/>
              <a:gd name="connsiteY8" fmla="*/ 8407 h 10000"/>
              <a:gd name="connsiteX9" fmla="*/ 4510 w 10400"/>
              <a:gd name="connsiteY9" fmla="*/ 7179 h 10000"/>
              <a:gd name="connsiteX10" fmla="*/ 4848 w 10400"/>
              <a:gd name="connsiteY10" fmla="*/ 7630 h 10000"/>
              <a:gd name="connsiteX11" fmla="*/ 5410 w 10400"/>
              <a:gd name="connsiteY11" fmla="*/ 7640 h 10000"/>
              <a:gd name="connsiteX12" fmla="*/ 5400 w 10400"/>
              <a:gd name="connsiteY12" fmla="*/ 8038 h 10000"/>
              <a:gd name="connsiteX13" fmla="*/ 4945 w 10400"/>
              <a:gd name="connsiteY13" fmla="*/ 8699 h 10000"/>
              <a:gd name="connsiteX14" fmla="*/ 7817 w 10400"/>
              <a:gd name="connsiteY14" fmla="*/ 6975 h 10000"/>
              <a:gd name="connsiteX15" fmla="*/ 7133 w 10400"/>
              <a:gd name="connsiteY15" fmla="*/ 9212 h 10000"/>
              <a:gd name="connsiteX16" fmla="*/ 8551 w 10400"/>
              <a:gd name="connsiteY16" fmla="*/ 10000 h 10000"/>
              <a:gd name="connsiteX17" fmla="*/ 9036 w 10400"/>
              <a:gd name="connsiteY17" fmla="*/ 9360 h 10000"/>
              <a:gd name="connsiteX18" fmla="*/ 9945 w 10400"/>
              <a:gd name="connsiteY18" fmla="*/ 7379 h 10000"/>
              <a:gd name="connsiteX19" fmla="*/ 10400 w 10400"/>
              <a:gd name="connsiteY19" fmla="*/ 7379 h 10000"/>
              <a:gd name="connsiteX20" fmla="*/ 9939 w 10400"/>
              <a:gd name="connsiteY20" fmla="*/ 3714 h 10000"/>
              <a:gd name="connsiteX21" fmla="*/ 8951 w 10400"/>
              <a:gd name="connsiteY21" fmla="*/ 1791 h 10000"/>
              <a:gd name="connsiteX22" fmla="*/ 7569 w 10400"/>
              <a:gd name="connsiteY22" fmla="*/ 2768 h 10000"/>
              <a:gd name="connsiteX23" fmla="*/ 6176 w 10400"/>
              <a:gd name="connsiteY23" fmla="*/ 1021 h 10000"/>
              <a:gd name="connsiteX24" fmla="*/ 6702 w 10400"/>
              <a:gd name="connsiteY24" fmla="*/ 3812 h 10000"/>
              <a:gd name="connsiteX0" fmla="*/ 5847 w 9545"/>
              <a:gd name="connsiteY0" fmla="*/ 2791 h 8979"/>
              <a:gd name="connsiteX1" fmla="*/ 4321 w 9545"/>
              <a:gd name="connsiteY1" fmla="*/ 2578 h 8979"/>
              <a:gd name="connsiteX2" fmla="*/ 4211 w 9545"/>
              <a:gd name="connsiteY2" fmla="*/ 4473 h 8979"/>
              <a:gd name="connsiteX3" fmla="*/ 0 w 9545"/>
              <a:gd name="connsiteY3" fmla="*/ 961 h 8979"/>
              <a:gd name="connsiteX4" fmla="*/ 224 w 9545"/>
              <a:gd name="connsiteY4" fmla="*/ 3097 h 8979"/>
              <a:gd name="connsiteX5" fmla="*/ 0 w 9545"/>
              <a:gd name="connsiteY5" fmla="*/ 4375 h 8979"/>
              <a:gd name="connsiteX6" fmla="*/ 454 w 9545"/>
              <a:gd name="connsiteY6" fmla="*/ 5697 h 8979"/>
              <a:gd name="connsiteX7" fmla="*/ 1143 w 9545"/>
              <a:gd name="connsiteY7" fmla="*/ 7386 h 8979"/>
              <a:gd name="connsiteX8" fmla="*/ 3655 w 9545"/>
              <a:gd name="connsiteY8" fmla="*/ 6158 h 8979"/>
              <a:gd name="connsiteX9" fmla="*/ 3993 w 9545"/>
              <a:gd name="connsiteY9" fmla="*/ 6609 h 8979"/>
              <a:gd name="connsiteX10" fmla="*/ 4555 w 9545"/>
              <a:gd name="connsiteY10" fmla="*/ 6619 h 8979"/>
              <a:gd name="connsiteX11" fmla="*/ 4545 w 9545"/>
              <a:gd name="connsiteY11" fmla="*/ 7017 h 8979"/>
              <a:gd name="connsiteX12" fmla="*/ 4090 w 9545"/>
              <a:gd name="connsiteY12" fmla="*/ 7678 h 8979"/>
              <a:gd name="connsiteX13" fmla="*/ 6962 w 9545"/>
              <a:gd name="connsiteY13" fmla="*/ 5954 h 8979"/>
              <a:gd name="connsiteX14" fmla="*/ 6278 w 9545"/>
              <a:gd name="connsiteY14" fmla="*/ 8191 h 8979"/>
              <a:gd name="connsiteX15" fmla="*/ 7696 w 9545"/>
              <a:gd name="connsiteY15" fmla="*/ 8979 h 8979"/>
              <a:gd name="connsiteX16" fmla="*/ 8181 w 9545"/>
              <a:gd name="connsiteY16" fmla="*/ 8339 h 8979"/>
              <a:gd name="connsiteX17" fmla="*/ 9090 w 9545"/>
              <a:gd name="connsiteY17" fmla="*/ 6358 h 8979"/>
              <a:gd name="connsiteX18" fmla="*/ 9545 w 9545"/>
              <a:gd name="connsiteY18" fmla="*/ 6358 h 8979"/>
              <a:gd name="connsiteX19" fmla="*/ 9084 w 9545"/>
              <a:gd name="connsiteY19" fmla="*/ 2693 h 8979"/>
              <a:gd name="connsiteX20" fmla="*/ 8096 w 9545"/>
              <a:gd name="connsiteY20" fmla="*/ 770 h 8979"/>
              <a:gd name="connsiteX21" fmla="*/ 6714 w 9545"/>
              <a:gd name="connsiteY21" fmla="*/ 1747 h 8979"/>
              <a:gd name="connsiteX22" fmla="*/ 5321 w 9545"/>
              <a:gd name="connsiteY22" fmla="*/ 0 h 8979"/>
              <a:gd name="connsiteX23" fmla="*/ 5847 w 9545"/>
              <a:gd name="connsiteY23" fmla="*/ 2791 h 8979"/>
              <a:gd name="connsiteX0" fmla="*/ 6126 w 10000"/>
              <a:gd name="connsiteY0" fmla="*/ 3108 h 10000"/>
              <a:gd name="connsiteX1" fmla="*/ 4527 w 10000"/>
              <a:gd name="connsiteY1" fmla="*/ 2871 h 10000"/>
              <a:gd name="connsiteX2" fmla="*/ 4412 w 10000"/>
              <a:gd name="connsiteY2" fmla="*/ 4982 h 10000"/>
              <a:gd name="connsiteX3" fmla="*/ 235 w 10000"/>
              <a:gd name="connsiteY3" fmla="*/ 3449 h 10000"/>
              <a:gd name="connsiteX4" fmla="*/ 0 w 10000"/>
              <a:gd name="connsiteY4" fmla="*/ 4872 h 10000"/>
              <a:gd name="connsiteX5" fmla="*/ 476 w 10000"/>
              <a:gd name="connsiteY5" fmla="*/ 6345 h 10000"/>
              <a:gd name="connsiteX6" fmla="*/ 1197 w 10000"/>
              <a:gd name="connsiteY6" fmla="*/ 8226 h 10000"/>
              <a:gd name="connsiteX7" fmla="*/ 3829 w 10000"/>
              <a:gd name="connsiteY7" fmla="*/ 6858 h 10000"/>
              <a:gd name="connsiteX8" fmla="*/ 4183 w 10000"/>
              <a:gd name="connsiteY8" fmla="*/ 7361 h 10000"/>
              <a:gd name="connsiteX9" fmla="*/ 4772 w 10000"/>
              <a:gd name="connsiteY9" fmla="*/ 7372 h 10000"/>
              <a:gd name="connsiteX10" fmla="*/ 4762 w 10000"/>
              <a:gd name="connsiteY10" fmla="*/ 7815 h 10000"/>
              <a:gd name="connsiteX11" fmla="*/ 4285 w 10000"/>
              <a:gd name="connsiteY11" fmla="*/ 8551 h 10000"/>
              <a:gd name="connsiteX12" fmla="*/ 7294 w 10000"/>
              <a:gd name="connsiteY12" fmla="*/ 6631 h 10000"/>
              <a:gd name="connsiteX13" fmla="*/ 6577 w 10000"/>
              <a:gd name="connsiteY13" fmla="*/ 9122 h 10000"/>
              <a:gd name="connsiteX14" fmla="*/ 8063 w 10000"/>
              <a:gd name="connsiteY14" fmla="*/ 10000 h 10000"/>
              <a:gd name="connsiteX15" fmla="*/ 8571 w 10000"/>
              <a:gd name="connsiteY15" fmla="*/ 9287 h 10000"/>
              <a:gd name="connsiteX16" fmla="*/ 9523 w 10000"/>
              <a:gd name="connsiteY16" fmla="*/ 7081 h 10000"/>
              <a:gd name="connsiteX17" fmla="*/ 10000 w 10000"/>
              <a:gd name="connsiteY17" fmla="*/ 7081 h 10000"/>
              <a:gd name="connsiteX18" fmla="*/ 9517 w 10000"/>
              <a:gd name="connsiteY18" fmla="*/ 2999 h 10000"/>
              <a:gd name="connsiteX19" fmla="*/ 8482 w 10000"/>
              <a:gd name="connsiteY19" fmla="*/ 858 h 10000"/>
              <a:gd name="connsiteX20" fmla="*/ 7034 w 10000"/>
              <a:gd name="connsiteY20" fmla="*/ 1946 h 10000"/>
              <a:gd name="connsiteX21" fmla="*/ 5575 w 10000"/>
              <a:gd name="connsiteY21" fmla="*/ 0 h 10000"/>
              <a:gd name="connsiteX22" fmla="*/ 6126 w 10000"/>
              <a:gd name="connsiteY22" fmla="*/ 3108 h 10000"/>
              <a:gd name="connsiteX0" fmla="*/ 6126 w 10000"/>
              <a:gd name="connsiteY0" fmla="*/ 3108 h 10000"/>
              <a:gd name="connsiteX1" fmla="*/ 4527 w 10000"/>
              <a:gd name="connsiteY1" fmla="*/ 2871 h 10000"/>
              <a:gd name="connsiteX2" fmla="*/ 4412 w 10000"/>
              <a:gd name="connsiteY2" fmla="*/ 4982 h 10000"/>
              <a:gd name="connsiteX3" fmla="*/ 0 w 10000"/>
              <a:gd name="connsiteY3" fmla="*/ 4872 h 10000"/>
              <a:gd name="connsiteX4" fmla="*/ 476 w 10000"/>
              <a:gd name="connsiteY4" fmla="*/ 6345 h 10000"/>
              <a:gd name="connsiteX5" fmla="*/ 1197 w 10000"/>
              <a:gd name="connsiteY5" fmla="*/ 8226 h 10000"/>
              <a:gd name="connsiteX6" fmla="*/ 3829 w 10000"/>
              <a:gd name="connsiteY6" fmla="*/ 6858 h 10000"/>
              <a:gd name="connsiteX7" fmla="*/ 4183 w 10000"/>
              <a:gd name="connsiteY7" fmla="*/ 7361 h 10000"/>
              <a:gd name="connsiteX8" fmla="*/ 4772 w 10000"/>
              <a:gd name="connsiteY8" fmla="*/ 7372 h 10000"/>
              <a:gd name="connsiteX9" fmla="*/ 4762 w 10000"/>
              <a:gd name="connsiteY9" fmla="*/ 7815 h 10000"/>
              <a:gd name="connsiteX10" fmla="*/ 4285 w 10000"/>
              <a:gd name="connsiteY10" fmla="*/ 8551 h 10000"/>
              <a:gd name="connsiteX11" fmla="*/ 7294 w 10000"/>
              <a:gd name="connsiteY11" fmla="*/ 6631 h 10000"/>
              <a:gd name="connsiteX12" fmla="*/ 6577 w 10000"/>
              <a:gd name="connsiteY12" fmla="*/ 9122 h 10000"/>
              <a:gd name="connsiteX13" fmla="*/ 8063 w 10000"/>
              <a:gd name="connsiteY13" fmla="*/ 10000 h 10000"/>
              <a:gd name="connsiteX14" fmla="*/ 8571 w 10000"/>
              <a:gd name="connsiteY14" fmla="*/ 9287 h 10000"/>
              <a:gd name="connsiteX15" fmla="*/ 9523 w 10000"/>
              <a:gd name="connsiteY15" fmla="*/ 7081 h 10000"/>
              <a:gd name="connsiteX16" fmla="*/ 10000 w 10000"/>
              <a:gd name="connsiteY16" fmla="*/ 7081 h 10000"/>
              <a:gd name="connsiteX17" fmla="*/ 9517 w 10000"/>
              <a:gd name="connsiteY17" fmla="*/ 2999 h 10000"/>
              <a:gd name="connsiteX18" fmla="*/ 8482 w 10000"/>
              <a:gd name="connsiteY18" fmla="*/ 858 h 10000"/>
              <a:gd name="connsiteX19" fmla="*/ 7034 w 10000"/>
              <a:gd name="connsiteY19" fmla="*/ 1946 h 10000"/>
              <a:gd name="connsiteX20" fmla="*/ 5575 w 10000"/>
              <a:gd name="connsiteY20" fmla="*/ 0 h 10000"/>
              <a:gd name="connsiteX21" fmla="*/ 6126 w 10000"/>
              <a:gd name="connsiteY21" fmla="*/ 3108 h 10000"/>
              <a:gd name="connsiteX0" fmla="*/ 5650 w 9524"/>
              <a:gd name="connsiteY0" fmla="*/ 3108 h 10000"/>
              <a:gd name="connsiteX1" fmla="*/ 4051 w 9524"/>
              <a:gd name="connsiteY1" fmla="*/ 2871 h 10000"/>
              <a:gd name="connsiteX2" fmla="*/ 3936 w 9524"/>
              <a:gd name="connsiteY2" fmla="*/ 4982 h 10000"/>
              <a:gd name="connsiteX3" fmla="*/ 0 w 9524"/>
              <a:gd name="connsiteY3" fmla="*/ 6345 h 10000"/>
              <a:gd name="connsiteX4" fmla="*/ 721 w 9524"/>
              <a:gd name="connsiteY4" fmla="*/ 8226 h 10000"/>
              <a:gd name="connsiteX5" fmla="*/ 3353 w 9524"/>
              <a:gd name="connsiteY5" fmla="*/ 6858 h 10000"/>
              <a:gd name="connsiteX6" fmla="*/ 3707 w 9524"/>
              <a:gd name="connsiteY6" fmla="*/ 7361 h 10000"/>
              <a:gd name="connsiteX7" fmla="*/ 4296 w 9524"/>
              <a:gd name="connsiteY7" fmla="*/ 7372 h 10000"/>
              <a:gd name="connsiteX8" fmla="*/ 4286 w 9524"/>
              <a:gd name="connsiteY8" fmla="*/ 7815 h 10000"/>
              <a:gd name="connsiteX9" fmla="*/ 3809 w 9524"/>
              <a:gd name="connsiteY9" fmla="*/ 8551 h 10000"/>
              <a:gd name="connsiteX10" fmla="*/ 6818 w 9524"/>
              <a:gd name="connsiteY10" fmla="*/ 6631 h 10000"/>
              <a:gd name="connsiteX11" fmla="*/ 6101 w 9524"/>
              <a:gd name="connsiteY11" fmla="*/ 9122 h 10000"/>
              <a:gd name="connsiteX12" fmla="*/ 7587 w 9524"/>
              <a:gd name="connsiteY12" fmla="*/ 10000 h 10000"/>
              <a:gd name="connsiteX13" fmla="*/ 8095 w 9524"/>
              <a:gd name="connsiteY13" fmla="*/ 9287 h 10000"/>
              <a:gd name="connsiteX14" fmla="*/ 9047 w 9524"/>
              <a:gd name="connsiteY14" fmla="*/ 7081 h 10000"/>
              <a:gd name="connsiteX15" fmla="*/ 9524 w 9524"/>
              <a:gd name="connsiteY15" fmla="*/ 7081 h 10000"/>
              <a:gd name="connsiteX16" fmla="*/ 9041 w 9524"/>
              <a:gd name="connsiteY16" fmla="*/ 2999 h 10000"/>
              <a:gd name="connsiteX17" fmla="*/ 8006 w 9524"/>
              <a:gd name="connsiteY17" fmla="*/ 858 h 10000"/>
              <a:gd name="connsiteX18" fmla="*/ 6558 w 9524"/>
              <a:gd name="connsiteY18" fmla="*/ 1946 h 10000"/>
              <a:gd name="connsiteX19" fmla="*/ 5099 w 9524"/>
              <a:gd name="connsiteY19" fmla="*/ 0 h 10000"/>
              <a:gd name="connsiteX20" fmla="*/ 5650 w 9524"/>
              <a:gd name="connsiteY20" fmla="*/ 3108 h 10000"/>
              <a:gd name="connsiteX0" fmla="*/ 5175 w 9243"/>
              <a:gd name="connsiteY0" fmla="*/ 3108 h 10000"/>
              <a:gd name="connsiteX1" fmla="*/ 3496 w 9243"/>
              <a:gd name="connsiteY1" fmla="*/ 2871 h 10000"/>
              <a:gd name="connsiteX2" fmla="*/ 3376 w 9243"/>
              <a:gd name="connsiteY2" fmla="*/ 4982 h 10000"/>
              <a:gd name="connsiteX3" fmla="*/ 0 w 9243"/>
              <a:gd name="connsiteY3" fmla="*/ 8226 h 10000"/>
              <a:gd name="connsiteX4" fmla="*/ 2764 w 9243"/>
              <a:gd name="connsiteY4" fmla="*/ 6858 h 10000"/>
              <a:gd name="connsiteX5" fmla="*/ 3135 w 9243"/>
              <a:gd name="connsiteY5" fmla="*/ 7361 h 10000"/>
              <a:gd name="connsiteX6" fmla="*/ 3754 w 9243"/>
              <a:gd name="connsiteY6" fmla="*/ 7372 h 10000"/>
              <a:gd name="connsiteX7" fmla="*/ 3743 w 9243"/>
              <a:gd name="connsiteY7" fmla="*/ 7815 h 10000"/>
              <a:gd name="connsiteX8" fmla="*/ 3242 w 9243"/>
              <a:gd name="connsiteY8" fmla="*/ 8551 h 10000"/>
              <a:gd name="connsiteX9" fmla="*/ 6402 w 9243"/>
              <a:gd name="connsiteY9" fmla="*/ 6631 h 10000"/>
              <a:gd name="connsiteX10" fmla="*/ 5649 w 9243"/>
              <a:gd name="connsiteY10" fmla="*/ 9122 h 10000"/>
              <a:gd name="connsiteX11" fmla="*/ 7209 w 9243"/>
              <a:gd name="connsiteY11" fmla="*/ 10000 h 10000"/>
              <a:gd name="connsiteX12" fmla="*/ 7743 w 9243"/>
              <a:gd name="connsiteY12" fmla="*/ 9287 h 10000"/>
              <a:gd name="connsiteX13" fmla="*/ 8742 w 9243"/>
              <a:gd name="connsiteY13" fmla="*/ 7081 h 10000"/>
              <a:gd name="connsiteX14" fmla="*/ 9243 w 9243"/>
              <a:gd name="connsiteY14" fmla="*/ 7081 h 10000"/>
              <a:gd name="connsiteX15" fmla="*/ 8736 w 9243"/>
              <a:gd name="connsiteY15" fmla="*/ 2999 h 10000"/>
              <a:gd name="connsiteX16" fmla="*/ 7649 w 9243"/>
              <a:gd name="connsiteY16" fmla="*/ 858 h 10000"/>
              <a:gd name="connsiteX17" fmla="*/ 6129 w 9243"/>
              <a:gd name="connsiteY17" fmla="*/ 1946 h 10000"/>
              <a:gd name="connsiteX18" fmla="*/ 4597 w 9243"/>
              <a:gd name="connsiteY18" fmla="*/ 0 h 10000"/>
              <a:gd name="connsiteX19" fmla="*/ 5175 w 9243"/>
              <a:gd name="connsiteY19" fmla="*/ 3108 h 10000"/>
              <a:gd name="connsiteX0" fmla="*/ 2609 w 7010"/>
              <a:gd name="connsiteY0" fmla="*/ 3108 h 10000"/>
              <a:gd name="connsiteX1" fmla="*/ 792 w 7010"/>
              <a:gd name="connsiteY1" fmla="*/ 2871 h 10000"/>
              <a:gd name="connsiteX2" fmla="*/ 662 w 7010"/>
              <a:gd name="connsiteY2" fmla="*/ 4982 h 10000"/>
              <a:gd name="connsiteX3" fmla="*/ 0 w 7010"/>
              <a:gd name="connsiteY3" fmla="*/ 6858 h 10000"/>
              <a:gd name="connsiteX4" fmla="*/ 402 w 7010"/>
              <a:gd name="connsiteY4" fmla="*/ 7361 h 10000"/>
              <a:gd name="connsiteX5" fmla="*/ 1071 w 7010"/>
              <a:gd name="connsiteY5" fmla="*/ 7372 h 10000"/>
              <a:gd name="connsiteX6" fmla="*/ 1060 w 7010"/>
              <a:gd name="connsiteY6" fmla="*/ 7815 h 10000"/>
              <a:gd name="connsiteX7" fmla="*/ 518 w 7010"/>
              <a:gd name="connsiteY7" fmla="*/ 8551 h 10000"/>
              <a:gd name="connsiteX8" fmla="*/ 3936 w 7010"/>
              <a:gd name="connsiteY8" fmla="*/ 6631 h 10000"/>
              <a:gd name="connsiteX9" fmla="*/ 3122 w 7010"/>
              <a:gd name="connsiteY9" fmla="*/ 9122 h 10000"/>
              <a:gd name="connsiteX10" fmla="*/ 4809 w 7010"/>
              <a:gd name="connsiteY10" fmla="*/ 10000 h 10000"/>
              <a:gd name="connsiteX11" fmla="*/ 5387 w 7010"/>
              <a:gd name="connsiteY11" fmla="*/ 9287 h 10000"/>
              <a:gd name="connsiteX12" fmla="*/ 6468 w 7010"/>
              <a:gd name="connsiteY12" fmla="*/ 7081 h 10000"/>
              <a:gd name="connsiteX13" fmla="*/ 7010 w 7010"/>
              <a:gd name="connsiteY13" fmla="*/ 7081 h 10000"/>
              <a:gd name="connsiteX14" fmla="*/ 6461 w 7010"/>
              <a:gd name="connsiteY14" fmla="*/ 2999 h 10000"/>
              <a:gd name="connsiteX15" fmla="*/ 5285 w 7010"/>
              <a:gd name="connsiteY15" fmla="*/ 858 h 10000"/>
              <a:gd name="connsiteX16" fmla="*/ 3641 w 7010"/>
              <a:gd name="connsiteY16" fmla="*/ 1946 h 10000"/>
              <a:gd name="connsiteX17" fmla="*/ 1983 w 7010"/>
              <a:gd name="connsiteY17" fmla="*/ 0 h 10000"/>
              <a:gd name="connsiteX18" fmla="*/ 2609 w 7010"/>
              <a:gd name="connsiteY18" fmla="*/ 3108 h 10000"/>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512 w 10000"/>
              <a:gd name="connsiteY6" fmla="*/ 7815 h 11186"/>
              <a:gd name="connsiteX7" fmla="*/ 739 w 10000"/>
              <a:gd name="connsiteY7" fmla="*/ 8551 h 11186"/>
              <a:gd name="connsiteX8" fmla="*/ 5615 w 10000"/>
              <a:gd name="connsiteY8" fmla="*/ 6631 h 11186"/>
              <a:gd name="connsiteX9" fmla="*/ 4454 w 10000"/>
              <a:gd name="connsiteY9" fmla="*/ 9122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512 w 10000"/>
              <a:gd name="connsiteY6" fmla="*/ 7815 h 11186"/>
              <a:gd name="connsiteX7" fmla="*/ 739 w 10000"/>
              <a:gd name="connsiteY7" fmla="*/ 8551 h 11186"/>
              <a:gd name="connsiteX8" fmla="*/ 5615 w 10000"/>
              <a:gd name="connsiteY8" fmla="*/ 6631 h 11186"/>
              <a:gd name="connsiteX9" fmla="*/ 5133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512 w 10000"/>
              <a:gd name="connsiteY6" fmla="*/ 7815 h 11186"/>
              <a:gd name="connsiteX7" fmla="*/ 739 w 10000"/>
              <a:gd name="connsiteY7" fmla="*/ 8551 h 11186"/>
              <a:gd name="connsiteX8" fmla="*/ 6747 w 10000"/>
              <a:gd name="connsiteY8" fmla="*/ 6868 h 11186"/>
              <a:gd name="connsiteX9" fmla="*/ 5133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512 w 10000"/>
              <a:gd name="connsiteY6" fmla="*/ 7815 h 11186"/>
              <a:gd name="connsiteX7" fmla="*/ 3908 w 10000"/>
              <a:gd name="connsiteY7" fmla="*/ 6891 h 11186"/>
              <a:gd name="connsiteX8" fmla="*/ 6747 w 10000"/>
              <a:gd name="connsiteY8" fmla="*/ 6868 h 11186"/>
              <a:gd name="connsiteX9" fmla="*/ 5133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965 w 10000"/>
              <a:gd name="connsiteY6" fmla="*/ 10661 h 11186"/>
              <a:gd name="connsiteX7" fmla="*/ 3908 w 10000"/>
              <a:gd name="connsiteY7" fmla="*/ 6891 h 11186"/>
              <a:gd name="connsiteX8" fmla="*/ 6747 w 10000"/>
              <a:gd name="connsiteY8" fmla="*/ 6868 h 11186"/>
              <a:gd name="connsiteX9" fmla="*/ 5133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965 w 10000"/>
              <a:gd name="connsiteY6" fmla="*/ 10661 h 11186"/>
              <a:gd name="connsiteX7" fmla="*/ 3908 w 10000"/>
              <a:gd name="connsiteY7" fmla="*/ 6891 h 11186"/>
              <a:gd name="connsiteX8" fmla="*/ 6747 w 10000"/>
              <a:gd name="connsiteY8" fmla="*/ 6868 h 11186"/>
              <a:gd name="connsiteX9" fmla="*/ 6038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965 w 10000"/>
              <a:gd name="connsiteY6" fmla="*/ 10661 h 11186"/>
              <a:gd name="connsiteX7" fmla="*/ 3908 w 10000"/>
              <a:gd name="connsiteY7" fmla="*/ 6891 h 11186"/>
              <a:gd name="connsiteX8" fmla="*/ 5842 w 10000"/>
              <a:gd name="connsiteY8" fmla="*/ 8054 h 11186"/>
              <a:gd name="connsiteX9" fmla="*/ 6038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965 w 10000"/>
              <a:gd name="connsiteY6" fmla="*/ 10661 h 11186"/>
              <a:gd name="connsiteX7" fmla="*/ 4134 w 10000"/>
              <a:gd name="connsiteY7" fmla="*/ 9026 h 11186"/>
              <a:gd name="connsiteX8" fmla="*/ 5842 w 10000"/>
              <a:gd name="connsiteY8" fmla="*/ 8054 h 11186"/>
              <a:gd name="connsiteX9" fmla="*/ 6038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847"/>
              <a:gd name="connsiteX1" fmla="*/ 1130 w 10000"/>
              <a:gd name="connsiteY1" fmla="*/ 2871 h 11847"/>
              <a:gd name="connsiteX2" fmla="*/ 944 w 10000"/>
              <a:gd name="connsiteY2" fmla="*/ 4982 h 11847"/>
              <a:gd name="connsiteX3" fmla="*/ 0 w 10000"/>
              <a:gd name="connsiteY3" fmla="*/ 6858 h 11847"/>
              <a:gd name="connsiteX4" fmla="*/ 573 w 10000"/>
              <a:gd name="connsiteY4" fmla="*/ 7361 h 11847"/>
              <a:gd name="connsiteX5" fmla="*/ 1528 w 10000"/>
              <a:gd name="connsiteY5" fmla="*/ 7372 h 11847"/>
              <a:gd name="connsiteX6" fmla="*/ 2191 w 10000"/>
              <a:gd name="connsiteY6" fmla="*/ 11847 h 11847"/>
              <a:gd name="connsiteX7" fmla="*/ 4134 w 10000"/>
              <a:gd name="connsiteY7" fmla="*/ 9026 h 11847"/>
              <a:gd name="connsiteX8" fmla="*/ 5842 w 10000"/>
              <a:gd name="connsiteY8" fmla="*/ 8054 h 11847"/>
              <a:gd name="connsiteX9" fmla="*/ 6038 w 10000"/>
              <a:gd name="connsiteY9" fmla="*/ 9359 h 11847"/>
              <a:gd name="connsiteX10" fmla="*/ 6860 w 10000"/>
              <a:gd name="connsiteY10" fmla="*/ 11186 h 11847"/>
              <a:gd name="connsiteX11" fmla="*/ 7685 w 10000"/>
              <a:gd name="connsiteY11" fmla="*/ 9287 h 11847"/>
              <a:gd name="connsiteX12" fmla="*/ 9227 w 10000"/>
              <a:gd name="connsiteY12" fmla="*/ 7081 h 11847"/>
              <a:gd name="connsiteX13" fmla="*/ 10000 w 10000"/>
              <a:gd name="connsiteY13" fmla="*/ 7081 h 11847"/>
              <a:gd name="connsiteX14" fmla="*/ 9217 w 10000"/>
              <a:gd name="connsiteY14" fmla="*/ 2999 h 11847"/>
              <a:gd name="connsiteX15" fmla="*/ 7539 w 10000"/>
              <a:gd name="connsiteY15" fmla="*/ 858 h 11847"/>
              <a:gd name="connsiteX16" fmla="*/ 5194 w 10000"/>
              <a:gd name="connsiteY16" fmla="*/ 1946 h 11847"/>
              <a:gd name="connsiteX17" fmla="*/ 2829 w 10000"/>
              <a:gd name="connsiteY17" fmla="*/ 0 h 11847"/>
              <a:gd name="connsiteX18" fmla="*/ 3722 w 10000"/>
              <a:gd name="connsiteY18" fmla="*/ 3108 h 11847"/>
              <a:gd name="connsiteX0" fmla="*/ 3722 w 10000"/>
              <a:gd name="connsiteY0" fmla="*/ 3108 h 11847"/>
              <a:gd name="connsiteX1" fmla="*/ 1130 w 10000"/>
              <a:gd name="connsiteY1" fmla="*/ 2871 h 11847"/>
              <a:gd name="connsiteX2" fmla="*/ 944 w 10000"/>
              <a:gd name="connsiteY2" fmla="*/ 4982 h 11847"/>
              <a:gd name="connsiteX3" fmla="*/ 0 w 10000"/>
              <a:gd name="connsiteY3" fmla="*/ 6858 h 11847"/>
              <a:gd name="connsiteX4" fmla="*/ 573 w 10000"/>
              <a:gd name="connsiteY4" fmla="*/ 7361 h 11847"/>
              <a:gd name="connsiteX5" fmla="*/ 849 w 10000"/>
              <a:gd name="connsiteY5" fmla="*/ 9032 h 11847"/>
              <a:gd name="connsiteX6" fmla="*/ 2191 w 10000"/>
              <a:gd name="connsiteY6" fmla="*/ 11847 h 11847"/>
              <a:gd name="connsiteX7" fmla="*/ 4134 w 10000"/>
              <a:gd name="connsiteY7" fmla="*/ 9026 h 11847"/>
              <a:gd name="connsiteX8" fmla="*/ 5842 w 10000"/>
              <a:gd name="connsiteY8" fmla="*/ 8054 h 11847"/>
              <a:gd name="connsiteX9" fmla="*/ 6038 w 10000"/>
              <a:gd name="connsiteY9" fmla="*/ 9359 h 11847"/>
              <a:gd name="connsiteX10" fmla="*/ 6860 w 10000"/>
              <a:gd name="connsiteY10" fmla="*/ 11186 h 11847"/>
              <a:gd name="connsiteX11" fmla="*/ 7685 w 10000"/>
              <a:gd name="connsiteY11" fmla="*/ 9287 h 11847"/>
              <a:gd name="connsiteX12" fmla="*/ 9227 w 10000"/>
              <a:gd name="connsiteY12" fmla="*/ 7081 h 11847"/>
              <a:gd name="connsiteX13" fmla="*/ 10000 w 10000"/>
              <a:gd name="connsiteY13" fmla="*/ 7081 h 11847"/>
              <a:gd name="connsiteX14" fmla="*/ 9217 w 10000"/>
              <a:gd name="connsiteY14" fmla="*/ 2999 h 11847"/>
              <a:gd name="connsiteX15" fmla="*/ 7539 w 10000"/>
              <a:gd name="connsiteY15" fmla="*/ 858 h 11847"/>
              <a:gd name="connsiteX16" fmla="*/ 5194 w 10000"/>
              <a:gd name="connsiteY16" fmla="*/ 1946 h 11847"/>
              <a:gd name="connsiteX17" fmla="*/ 2829 w 10000"/>
              <a:gd name="connsiteY17" fmla="*/ 0 h 11847"/>
              <a:gd name="connsiteX18" fmla="*/ 3722 w 10000"/>
              <a:gd name="connsiteY18" fmla="*/ 3108 h 11847"/>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849 w 10000"/>
              <a:gd name="connsiteY5" fmla="*/ 9032 h 11186"/>
              <a:gd name="connsiteX6" fmla="*/ 2870 w 10000"/>
              <a:gd name="connsiteY6" fmla="*/ 10898 h 11186"/>
              <a:gd name="connsiteX7" fmla="*/ 4134 w 10000"/>
              <a:gd name="connsiteY7" fmla="*/ 9026 h 11186"/>
              <a:gd name="connsiteX8" fmla="*/ 5842 w 10000"/>
              <a:gd name="connsiteY8" fmla="*/ 8054 h 11186"/>
              <a:gd name="connsiteX9" fmla="*/ 6038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2870 w 10000"/>
              <a:gd name="connsiteY5" fmla="*/ 10898 h 11186"/>
              <a:gd name="connsiteX6" fmla="*/ 4134 w 10000"/>
              <a:gd name="connsiteY6" fmla="*/ 9026 h 11186"/>
              <a:gd name="connsiteX7" fmla="*/ 5842 w 10000"/>
              <a:gd name="connsiteY7" fmla="*/ 8054 h 11186"/>
              <a:gd name="connsiteX8" fmla="*/ 6038 w 10000"/>
              <a:gd name="connsiteY8" fmla="*/ 9359 h 11186"/>
              <a:gd name="connsiteX9" fmla="*/ 6860 w 10000"/>
              <a:gd name="connsiteY9" fmla="*/ 11186 h 11186"/>
              <a:gd name="connsiteX10" fmla="*/ 7685 w 10000"/>
              <a:gd name="connsiteY10" fmla="*/ 9287 h 11186"/>
              <a:gd name="connsiteX11" fmla="*/ 9227 w 10000"/>
              <a:gd name="connsiteY11" fmla="*/ 7081 h 11186"/>
              <a:gd name="connsiteX12" fmla="*/ 10000 w 10000"/>
              <a:gd name="connsiteY12" fmla="*/ 7081 h 11186"/>
              <a:gd name="connsiteX13" fmla="*/ 9217 w 10000"/>
              <a:gd name="connsiteY13" fmla="*/ 2999 h 11186"/>
              <a:gd name="connsiteX14" fmla="*/ 7539 w 10000"/>
              <a:gd name="connsiteY14" fmla="*/ 858 h 11186"/>
              <a:gd name="connsiteX15" fmla="*/ 5194 w 10000"/>
              <a:gd name="connsiteY15" fmla="*/ 1946 h 11186"/>
              <a:gd name="connsiteX16" fmla="*/ 2829 w 10000"/>
              <a:gd name="connsiteY16" fmla="*/ 0 h 11186"/>
              <a:gd name="connsiteX17" fmla="*/ 3722 w 10000"/>
              <a:gd name="connsiteY17"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2870 w 10000"/>
              <a:gd name="connsiteY4" fmla="*/ 10898 h 11186"/>
              <a:gd name="connsiteX5" fmla="*/ 4134 w 10000"/>
              <a:gd name="connsiteY5" fmla="*/ 9026 h 11186"/>
              <a:gd name="connsiteX6" fmla="*/ 5842 w 10000"/>
              <a:gd name="connsiteY6" fmla="*/ 8054 h 11186"/>
              <a:gd name="connsiteX7" fmla="*/ 6038 w 10000"/>
              <a:gd name="connsiteY7" fmla="*/ 9359 h 11186"/>
              <a:gd name="connsiteX8" fmla="*/ 6860 w 10000"/>
              <a:gd name="connsiteY8" fmla="*/ 11186 h 11186"/>
              <a:gd name="connsiteX9" fmla="*/ 7685 w 10000"/>
              <a:gd name="connsiteY9" fmla="*/ 9287 h 11186"/>
              <a:gd name="connsiteX10" fmla="*/ 9227 w 10000"/>
              <a:gd name="connsiteY10" fmla="*/ 7081 h 11186"/>
              <a:gd name="connsiteX11" fmla="*/ 10000 w 10000"/>
              <a:gd name="connsiteY11" fmla="*/ 7081 h 11186"/>
              <a:gd name="connsiteX12" fmla="*/ 9217 w 10000"/>
              <a:gd name="connsiteY12" fmla="*/ 2999 h 11186"/>
              <a:gd name="connsiteX13" fmla="*/ 7539 w 10000"/>
              <a:gd name="connsiteY13" fmla="*/ 858 h 11186"/>
              <a:gd name="connsiteX14" fmla="*/ 5194 w 10000"/>
              <a:gd name="connsiteY14" fmla="*/ 1946 h 11186"/>
              <a:gd name="connsiteX15" fmla="*/ 2829 w 10000"/>
              <a:gd name="connsiteY15" fmla="*/ 0 h 11186"/>
              <a:gd name="connsiteX16" fmla="*/ 3722 w 10000"/>
              <a:gd name="connsiteY16" fmla="*/ 3108 h 11186"/>
              <a:gd name="connsiteX0" fmla="*/ 3722 w 10000"/>
              <a:gd name="connsiteY0" fmla="*/ 3108 h 11186"/>
              <a:gd name="connsiteX1" fmla="*/ 1130 w 10000"/>
              <a:gd name="connsiteY1" fmla="*/ 2871 h 11186"/>
              <a:gd name="connsiteX2" fmla="*/ 0 w 10000"/>
              <a:gd name="connsiteY2" fmla="*/ 6858 h 11186"/>
              <a:gd name="connsiteX3" fmla="*/ 2870 w 10000"/>
              <a:gd name="connsiteY3" fmla="*/ 10898 h 11186"/>
              <a:gd name="connsiteX4" fmla="*/ 4134 w 10000"/>
              <a:gd name="connsiteY4" fmla="*/ 9026 h 11186"/>
              <a:gd name="connsiteX5" fmla="*/ 5842 w 10000"/>
              <a:gd name="connsiteY5" fmla="*/ 8054 h 11186"/>
              <a:gd name="connsiteX6" fmla="*/ 6038 w 10000"/>
              <a:gd name="connsiteY6" fmla="*/ 9359 h 11186"/>
              <a:gd name="connsiteX7" fmla="*/ 6860 w 10000"/>
              <a:gd name="connsiteY7" fmla="*/ 11186 h 11186"/>
              <a:gd name="connsiteX8" fmla="*/ 7685 w 10000"/>
              <a:gd name="connsiteY8" fmla="*/ 9287 h 11186"/>
              <a:gd name="connsiteX9" fmla="*/ 9227 w 10000"/>
              <a:gd name="connsiteY9" fmla="*/ 7081 h 11186"/>
              <a:gd name="connsiteX10" fmla="*/ 10000 w 10000"/>
              <a:gd name="connsiteY10" fmla="*/ 7081 h 11186"/>
              <a:gd name="connsiteX11" fmla="*/ 9217 w 10000"/>
              <a:gd name="connsiteY11" fmla="*/ 2999 h 11186"/>
              <a:gd name="connsiteX12" fmla="*/ 7539 w 10000"/>
              <a:gd name="connsiteY12" fmla="*/ 858 h 11186"/>
              <a:gd name="connsiteX13" fmla="*/ 5194 w 10000"/>
              <a:gd name="connsiteY13" fmla="*/ 1946 h 11186"/>
              <a:gd name="connsiteX14" fmla="*/ 2829 w 10000"/>
              <a:gd name="connsiteY14" fmla="*/ 0 h 11186"/>
              <a:gd name="connsiteX15" fmla="*/ 3722 w 10000"/>
              <a:gd name="connsiteY15" fmla="*/ 3108 h 11186"/>
              <a:gd name="connsiteX0" fmla="*/ 2592 w 8870"/>
              <a:gd name="connsiteY0" fmla="*/ 3108 h 11186"/>
              <a:gd name="connsiteX1" fmla="*/ 0 w 8870"/>
              <a:gd name="connsiteY1" fmla="*/ 2871 h 11186"/>
              <a:gd name="connsiteX2" fmla="*/ 228 w 8870"/>
              <a:gd name="connsiteY2" fmla="*/ 6858 h 11186"/>
              <a:gd name="connsiteX3" fmla="*/ 1740 w 8870"/>
              <a:gd name="connsiteY3" fmla="*/ 10898 h 11186"/>
              <a:gd name="connsiteX4" fmla="*/ 3004 w 8870"/>
              <a:gd name="connsiteY4" fmla="*/ 9026 h 11186"/>
              <a:gd name="connsiteX5" fmla="*/ 4712 w 8870"/>
              <a:gd name="connsiteY5" fmla="*/ 8054 h 11186"/>
              <a:gd name="connsiteX6" fmla="*/ 4908 w 8870"/>
              <a:gd name="connsiteY6" fmla="*/ 9359 h 11186"/>
              <a:gd name="connsiteX7" fmla="*/ 5730 w 8870"/>
              <a:gd name="connsiteY7" fmla="*/ 11186 h 11186"/>
              <a:gd name="connsiteX8" fmla="*/ 6555 w 8870"/>
              <a:gd name="connsiteY8" fmla="*/ 9287 h 11186"/>
              <a:gd name="connsiteX9" fmla="*/ 8097 w 8870"/>
              <a:gd name="connsiteY9" fmla="*/ 7081 h 11186"/>
              <a:gd name="connsiteX10" fmla="*/ 8870 w 8870"/>
              <a:gd name="connsiteY10" fmla="*/ 7081 h 11186"/>
              <a:gd name="connsiteX11" fmla="*/ 8087 w 8870"/>
              <a:gd name="connsiteY11" fmla="*/ 2999 h 11186"/>
              <a:gd name="connsiteX12" fmla="*/ 6409 w 8870"/>
              <a:gd name="connsiteY12" fmla="*/ 858 h 11186"/>
              <a:gd name="connsiteX13" fmla="*/ 4064 w 8870"/>
              <a:gd name="connsiteY13" fmla="*/ 1946 h 11186"/>
              <a:gd name="connsiteX14" fmla="*/ 1699 w 8870"/>
              <a:gd name="connsiteY14" fmla="*/ 0 h 11186"/>
              <a:gd name="connsiteX15" fmla="*/ 2592 w 8870"/>
              <a:gd name="connsiteY15" fmla="*/ 3108 h 11186"/>
              <a:gd name="connsiteX0" fmla="*/ 2922 w 10000"/>
              <a:gd name="connsiteY0" fmla="*/ 2778 h 10000"/>
              <a:gd name="connsiteX1" fmla="*/ 0 w 10000"/>
              <a:gd name="connsiteY1" fmla="*/ 2567 h 10000"/>
              <a:gd name="connsiteX2" fmla="*/ 257 w 10000"/>
              <a:gd name="connsiteY2" fmla="*/ 6979 h 10000"/>
              <a:gd name="connsiteX3" fmla="*/ 1962 w 10000"/>
              <a:gd name="connsiteY3" fmla="*/ 9743 h 10000"/>
              <a:gd name="connsiteX4" fmla="*/ 3387 w 10000"/>
              <a:gd name="connsiteY4" fmla="*/ 8069 h 10000"/>
              <a:gd name="connsiteX5" fmla="*/ 5312 w 10000"/>
              <a:gd name="connsiteY5" fmla="*/ 7200 h 10000"/>
              <a:gd name="connsiteX6" fmla="*/ 5533 w 10000"/>
              <a:gd name="connsiteY6" fmla="*/ 8367 h 10000"/>
              <a:gd name="connsiteX7" fmla="*/ 6460 w 10000"/>
              <a:gd name="connsiteY7" fmla="*/ 10000 h 10000"/>
              <a:gd name="connsiteX8" fmla="*/ 7390 w 10000"/>
              <a:gd name="connsiteY8" fmla="*/ 8302 h 10000"/>
              <a:gd name="connsiteX9" fmla="*/ 9129 w 10000"/>
              <a:gd name="connsiteY9" fmla="*/ 6330 h 10000"/>
              <a:gd name="connsiteX10" fmla="*/ 10000 w 10000"/>
              <a:gd name="connsiteY10" fmla="*/ 6330 h 10000"/>
              <a:gd name="connsiteX11" fmla="*/ 9117 w 10000"/>
              <a:gd name="connsiteY11" fmla="*/ 2681 h 10000"/>
              <a:gd name="connsiteX12" fmla="*/ 7225 w 10000"/>
              <a:gd name="connsiteY12" fmla="*/ 767 h 10000"/>
              <a:gd name="connsiteX13" fmla="*/ 4582 w 10000"/>
              <a:gd name="connsiteY13" fmla="*/ 1740 h 10000"/>
              <a:gd name="connsiteX14" fmla="*/ 1915 w 10000"/>
              <a:gd name="connsiteY14" fmla="*/ 0 h 10000"/>
              <a:gd name="connsiteX15" fmla="*/ 2922 w 10000"/>
              <a:gd name="connsiteY15" fmla="*/ 2778 h 10000"/>
              <a:gd name="connsiteX0" fmla="*/ 2922 w 10000"/>
              <a:gd name="connsiteY0" fmla="*/ 2778 h 10000"/>
              <a:gd name="connsiteX1" fmla="*/ 0 w 10000"/>
              <a:gd name="connsiteY1" fmla="*/ 2567 h 10000"/>
              <a:gd name="connsiteX2" fmla="*/ 257 w 10000"/>
              <a:gd name="connsiteY2" fmla="*/ 6979 h 10000"/>
              <a:gd name="connsiteX3" fmla="*/ 1962 w 10000"/>
              <a:gd name="connsiteY3" fmla="*/ 9743 h 10000"/>
              <a:gd name="connsiteX4" fmla="*/ 3387 w 10000"/>
              <a:gd name="connsiteY4" fmla="*/ 8069 h 10000"/>
              <a:gd name="connsiteX5" fmla="*/ 5312 w 10000"/>
              <a:gd name="connsiteY5" fmla="*/ 7200 h 10000"/>
              <a:gd name="connsiteX6" fmla="*/ 5533 w 10000"/>
              <a:gd name="connsiteY6" fmla="*/ 8367 h 10000"/>
              <a:gd name="connsiteX7" fmla="*/ 6460 w 10000"/>
              <a:gd name="connsiteY7" fmla="*/ 10000 h 10000"/>
              <a:gd name="connsiteX8" fmla="*/ 7390 w 10000"/>
              <a:gd name="connsiteY8" fmla="*/ 8302 h 10000"/>
              <a:gd name="connsiteX9" fmla="*/ 10000 w 10000"/>
              <a:gd name="connsiteY9" fmla="*/ 6330 h 10000"/>
              <a:gd name="connsiteX10" fmla="*/ 9117 w 10000"/>
              <a:gd name="connsiteY10" fmla="*/ 2681 h 10000"/>
              <a:gd name="connsiteX11" fmla="*/ 7225 w 10000"/>
              <a:gd name="connsiteY11" fmla="*/ 767 h 10000"/>
              <a:gd name="connsiteX12" fmla="*/ 4582 w 10000"/>
              <a:gd name="connsiteY12" fmla="*/ 1740 h 10000"/>
              <a:gd name="connsiteX13" fmla="*/ 1915 w 10000"/>
              <a:gd name="connsiteY13" fmla="*/ 0 h 10000"/>
              <a:gd name="connsiteX14" fmla="*/ 2922 w 10000"/>
              <a:gd name="connsiteY14" fmla="*/ 2778 h 10000"/>
              <a:gd name="connsiteX0" fmla="*/ 2922 w 10000"/>
              <a:gd name="connsiteY0" fmla="*/ 2778 h 10000"/>
              <a:gd name="connsiteX1" fmla="*/ 0 w 10000"/>
              <a:gd name="connsiteY1" fmla="*/ 2567 h 10000"/>
              <a:gd name="connsiteX2" fmla="*/ 257 w 10000"/>
              <a:gd name="connsiteY2" fmla="*/ 6979 h 10000"/>
              <a:gd name="connsiteX3" fmla="*/ 1962 w 10000"/>
              <a:gd name="connsiteY3" fmla="*/ 9743 h 10000"/>
              <a:gd name="connsiteX4" fmla="*/ 3387 w 10000"/>
              <a:gd name="connsiteY4" fmla="*/ 8069 h 10000"/>
              <a:gd name="connsiteX5" fmla="*/ 5312 w 10000"/>
              <a:gd name="connsiteY5" fmla="*/ 7200 h 10000"/>
              <a:gd name="connsiteX6" fmla="*/ 5533 w 10000"/>
              <a:gd name="connsiteY6" fmla="*/ 8367 h 10000"/>
              <a:gd name="connsiteX7" fmla="*/ 6460 w 10000"/>
              <a:gd name="connsiteY7" fmla="*/ 10000 h 10000"/>
              <a:gd name="connsiteX8" fmla="*/ 10000 w 10000"/>
              <a:gd name="connsiteY8" fmla="*/ 6330 h 10000"/>
              <a:gd name="connsiteX9" fmla="*/ 9117 w 10000"/>
              <a:gd name="connsiteY9" fmla="*/ 2681 h 10000"/>
              <a:gd name="connsiteX10" fmla="*/ 7225 w 10000"/>
              <a:gd name="connsiteY10" fmla="*/ 767 h 10000"/>
              <a:gd name="connsiteX11" fmla="*/ 4582 w 10000"/>
              <a:gd name="connsiteY11" fmla="*/ 1740 h 10000"/>
              <a:gd name="connsiteX12" fmla="*/ 1915 w 10000"/>
              <a:gd name="connsiteY12" fmla="*/ 0 h 10000"/>
              <a:gd name="connsiteX13" fmla="*/ 2922 w 10000"/>
              <a:gd name="connsiteY13" fmla="*/ 2778 h 10000"/>
              <a:gd name="connsiteX0" fmla="*/ 2922 w 10000"/>
              <a:gd name="connsiteY0" fmla="*/ 2778 h 10005"/>
              <a:gd name="connsiteX1" fmla="*/ 0 w 10000"/>
              <a:gd name="connsiteY1" fmla="*/ 2567 h 10005"/>
              <a:gd name="connsiteX2" fmla="*/ 257 w 10000"/>
              <a:gd name="connsiteY2" fmla="*/ 6979 h 10005"/>
              <a:gd name="connsiteX3" fmla="*/ 1962 w 10000"/>
              <a:gd name="connsiteY3" fmla="*/ 9743 h 10005"/>
              <a:gd name="connsiteX4" fmla="*/ 3387 w 10000"/>
              <a:gd name="connsiteY4" fmla="*/ 8069 h 10005"/>
              <a:gd name="connsiteX5" fmla="*/ 5312 w 10000"/>
              <a:gd name="connsiteY5" fmla="*/ 7200 h 10005"/>
              <a:gd name="connsiteX6" fmla="*/ 6460 w 10000"/>
              <a:gd name="connsiteY6" fmla="*/ 10000 h 10005"/>
              <a:gd name="connsiteX7" fmla="*/ 10000 w 10000"/>
              <a:gd name="connsiteY7" fmla="*/ 6330 h 10005"/>
              <a:gd name="connsiteX8" fmla="*/ 9117 w 10000"/>
              <a:gd name="connsiteY8" fmla="*/ 2681 h 10005"/>
              <a:gd name="connsiteX9" fmla="*/ 7225 w 10000"/>
              <a:gd name="connsiteY9" fmla="*/ 767 h 10005"/>
              <a:gd name="connsiteX10" fmla="*/ 4582 w 10000"/>
              <a:gd name="connsiteY10" fmla="*/ 1740 h 10005"/>
              <a:gd name="connsiteX11" fmla="*/ 1915 w 10000"/>
              <a:gd name="connsiteY11" fmla="*/ 0 h 10005"/>
              <a:gd name="connsiteX12" fmla="*/ 2922 w 10000"/>
              <a:gd name="connsiteY12" fmla="*/ 2778 h 10005"/>
              <a:gd name="connsiteX0" fmla="*/ 2922 w 10000"/>
              <a:gd name="connsiteY0" fmla="*/ 2778 h 10007"/>
              <a:gd name="connsiteX1" fmla="*/ 0 w 10000"/>
              <a:gd name="connsiteY1" fmla="*/ 2567 h 10007"/>
              <a:gd name="connsiteX2" fmla="*/ 257 w 10000"/>
              <a:gd name="connsiteY2" fmla="*/ 6979 h 10007"/>
              <a:gd name="connsiteX3" fmla="*/ 1962 w 10000"/>
              <a:gd name="connsiteY3" fmla="*/ 9743 h 10007"/>
              <a:gd name="connsiteX4" fmla="*/ 3387 w 10000"/>
              <a:gd name="connsiteY4" fmla="*/ 8069 h 10007"/>
              <a:gd name="connsiteX5" fmla="*/ 5312 w 10000"/>
              <a:gd name="connsiteY5" fmla="*/ 7836 h 10007"/>
              <a:gd name="connsiteX6" fmla="*/ 6460 w 10000"/>
              <a:gd name="connsiteY6" fmla="*/ 10000 h 10007"/>
              <a:gd name="connsiteX7" fmla="*/ 10000 w 10000"/>
              <a:gd name="connsiteY7" fmla="*/ 6330 h 10007"/>
              <a:gd name="connsiteX8" fmla="*/ 9117 w 10000"/>
              <a:gd name="connsiteY8" fmla="*/ 2681 h 10007"/>
              <a:gd name="connsiteX9" fmla="*/ 7225 w 10000"/>
              <a:gd name="connsiteY9" fmla="*/ 767 h 10007"/>
              <a:gd name="connsiteX10" fmla="*/ 4582 w 10000"/>
              <a:gd name="connsiteY10" fmla="*/ 1740 h 10007"/>
              <a:gd name="connsiteX11" fmla="*/ 1915 w 10000"/>
              <a:gd name="connsiteY11" fmla="*/ 0 h 10007"/>
              <a:gd name="connsiteX12" fmla="*/ 2922 w 10000"/>
              <a:gd name="connsiteY12" fmla="*/ 2778 h 10007"/>
              <a:gd name="connsiteX0" fmla="*/ 2922 w 10000"/>
              <a:gd name="connsiteY0" fmla="*/ 2778 h 10007"/>
              <a:gd name="connsiteX1" fmla="*/ 0 w 10000"/>
              <a:gd name="connsiteY1" fmla="*/ 2567 h 10007"/>
              <a:gd name="connsiteX2" fmla="*/ 257 w 10000"/>
              <a:gd name="connsiteY2" fmla="*/ 6979 h 10007"/>
              <a:gd name="connsiteX3" fmla="*/ 1962 w 10000"/>
              <a:gd name="connsiteY3" fmla="*/ 9743 h 10007"/>
              <a:gd name="connsiteX4" fmla="*/ 3897 w 10000"/>
              <a:gd name="connsiteY4" fmla="*/ 8917 h 10007"/>
              <a:gd name="connsiteX5" fmla="*/ 5312 w 10000"/>
              <a:gd name="connsiteY5" fmla="*/ 7836 h 10007"/>
              <a:gd name="connsiteX6" fmla="*/ 6460 w 10000"/>
              <a:gd name="connsiteY6" fmla="*/ 10000 h 10007"/>
              <a:gd name="connsiteX7" fmla="*/ 10000 w 10000"/>
              <a:gd name="connsiteY7" fmla="*/ 6330 h 10007"/>
              <a:gd name="connsiteX8" fmla="*/ 9117 w 10000"/>
              <a:gd name="connsiteY8" fmla="*/ 2681 h 10007"/>
              <a:gd name="connsiteX9" fmla="*/ 7225 w 10000"/>
              <a:gd name="connsiteY9" fmla="*/ 767 h 10007"/>
              <a:gd name="connsiteX10" fmla="*/ 4582 w 10000"/>
              <a:gd name="connsiteY10" fmla="*/ 1740 h 10007"/>
              <a:gd name="connsiteX11" fmla="*/ 1915 w 10000"/>
              <a:gd name="connsiteY11" fmla="*/ 0 h 10007"/>
              <a:gd name="connsiteX12" fmla="*/ 2922 w 10000"/>
              <a:gd name="connsiteY12" fmla="*/ 2778 h 10007"/>
              <a:gd name="connsiteX0" fmla="*/ 2922 w 10000"/>
              <a:gd name="connsiteY0" fmla="*/ 2778 h 10007"/>
              <a:gd name="connsiteX1" fmla="*/ 0 w 10000"/>
              <a:gd name="connsiteY1" fmla="*/ 2567 h 10007"/>
              <a:gd name="connsiteX2" fmla="*/ 257 w 10000"/>
              <a:gd name="connsiteY2" fmla="*/ 6979 h 10007"/>
              <a:gd name="connsiteX3" fmla="*/ 1962 w 10000"/>
              <a:gd name="connsiteY3" fmla="*/ 9743 h 10007"/>
              <a:gd name="connsiteX4" fmla="*/ 3642 w 10000"/>
              <a:gd name="connsiteY4" fmla="*/ 7857 h 10007"/>
              <a:gd name="connsiteX5" fmla="*/ 5312 w 10000"/>
              <a:gd name="connsiteY5" fmla="*/ 7836 h 10007"/>
              <a:gd name="connsiteX6" fmla="*/ 6460 w 10000"/>
              <a:gd name="connsiteY6" fmla="*/ 10000 h 10007"/>
              <a:gd name="connsiteX7" fmla="*/ 10000 w 10000"/>
              <a:gd name="connsiteY7" fmla="*/ 6330 h 10007"/>
              <a:gd name="connsiteX8" fmla="*/ 9117 w 10000"/>
              <a:gd name="connsiteY8" fmla="*/ 2681 h 10007"/>
              <a:gd name="connsiteX9" fmla="*/ 7225 w 10000"/>
              <a:gd name="connsiteY9" fmla="*/ 767 h 10007"/>
              <a:gd name="connsiteX10" fmla="*/ 4582 w 10000"/>
              <a:gd name="connsiteY10" fmla="*/ 1740 h 10007"/>
              <a:gd name="connsiteX11" fmla="*/ 1915 w 10000"/>
              <a:gd name="connsiteY11" fmla="*/ 0 h 10007"/>
              <a:gd name="connsiteX12" fmla="*/ 2922 w 10000"/>
              <a:gd name="connsiteY12" fmla="*/ 2778 h 10007"/>
              <a:gd name="connsiteX0" fmla="*/ 2922 w 10000"/>
              <a:gd name="connsiteY0" fmla="*/ 2778 h 10007"/>
              <a:gd name="connsiteX1" fmla="*/ 0 w 10000"/>
              <a:gd name="connsiteY1" fmla="*/ 2567 h 10007"/>
              <a:gd name="connsiteX2" fmla="*/ 1023 w 10000"/>
              <a:gd name="connsiteY2" fmla="*/ 6979 h 10007"/>
              <a:gd name="connsiteX3" fmla="*/ 1962 w 10000"/>
              <a:gd name="connsiteY3" fmla="*/ 9743 h 10007"/>
              <a:gd name="connsiteX4" fmla="*/ 3642 w 10000"/>
              <a:gd name="connsiteY4" fmla="*/ 7857 h 10007"/>
              <a:gd name="connsiteX5" fmla="*/ 5312 w 10000"/>
              <a:gd name="connsiteY5" fmla="*/ 7836 h 10007"/>
              <a:gd name="connsiteX6" fmla="*/ 6460 w 10000"/>
              <a:gd name="connsiteY6" fmla="*/ 10000 h 10007"/>
              <a:gd name="connsiteX7" fmla="*/ 10000 w 10000"/>
              <a:gd name="connsiteY7" fmla="*/ 6330 h 10007"/>
              <a:gd name="connsiteX8" fmla="*/ 9117 w 10000"/>
              <a:gd name="connsiteY8" fmla="*/ 2681 h 10007"/>
              <a:gd name="connsiteX9" fmla="*/ 7225 w 10000"/>
              <a:gd name="connsiteY9" fmla="*/ 767 h 10007"/>
              <a:gd name="connsiteX10" fmla="*/ 4582 w 10000"/>
              <a:gd name="connsiteY10" fmla="*/ 1740 h 10007"/>
              <a:gd name="connsiteX11" fmla="*/ 1915 w 10000"/>
              <a:gd name="connsiteY11" fmla="*/ 0 h 10007"/>
              <a:gd name="connsiteX12" fmla="*/ 2922 w 10000"/>
              <a:gd name="connsiteY12" fmla="*/ 2778 h 10007"/>
              <a:gd name="connsiteX0" fmla="*/ 1925 w 9003"/>
              <a:gd name="connsiteY0" fmla="*/ 2778 h 10007"/>
              <a:gd name="connsiteX1" fmla="*/ 24 w 9003"/>
              <a:gd name="connsiteY1" fmla="*/ 3415 h 10007"/>
              <a:gd name="connsiteX2" fmla="*/ 26 w 9003"/>
              <a:gd name="connsiteY2" fmla="*/ 6979 h 10007"/>
              <a:gd name="connsiteX3" fmla="*/ 965 w 9003"/>
              <a:gd name="connsiteY3" fmla="*/ 9743 h 10007"/>
              <a:gd name="connsiteX4" fmla="*/ 2645 w 9003"/>
              <a:gd name="connsiteY4" fmla="*/ 7857 h 10007"/>
              <a:gd name="connsiteX5" fmla="*/ 4315 w 9003"/>
              <a:gd name="connsiteY5" fmla="*/ 7836 h 10007"/>
              <a:gd name="connsiteX6" fmla="*/ 5463 w 9003"/>
              <a:gd name="connsiteY6" fmla="*/ 10000 h 10007"/>
              <a:gd name="connsiteX7" fmla="*/ 9003 w 9003"/>
              <a:gd name="connsiteY7" fmla="*/ 6330 h 10007"/>
              <a:gd name="connsiteX8" fmla="*/ 8120 w 9003"/>
              <a:gd name="connsiteY8" fmla="*/ 2681 h 10007"/>
              <a:gd name="connsiteX9" fmla="*/ 6228 w 9003"/>
              <a:gd name="connsiteY9" fmla="*/ 767 h 10007"/>
              <a:gd name="connsiteX10" fmla="*/ 3585 w 9003"/>
              <a:gd name="connsiteY10" fmla="*/ 1740 h 10007"/>
              <a:gd name="connsiteX11" fmla="*/ 918 w 9003"/>
              <a:gd name="connsiteY11" fmla="*/ 0 h 10007"/>
              <a:gd name="connsiteX12" fmla="*/ 1925 w 9003"/>
              <a:gd name="connsiteY12" fmla="*/ 2778 h 10007"/>
              <a:gd name="connsiteX0" fmla="*/ 2421 w 10000"/>
              <a:gd name="connsiteY0" fmla="*/ 4047 h 10000"/>
              <a:gd name="connsiteX1" fmla="*/ 27 w 10000"/>
              <a:gd name="connsiteY1" fmla="*/ 3413 h 10000"/>
              <a:gd name="connsiteX2" fmla="*/ 29 w 10000"/>
              <a:gd name="connsiteY2" fmla="*/ 6974 h 10000"/>
              <a:gd name="connsiteX3" fmla="*/ 1072 w 10000"/>
              <a:gd name="connsiteY3" fmla="*/ 9736 h 10000"/>
              <a:gd name="connsiteX4" fmla="*/ 2938 w 10000"/>
              <a:gd name="connsiteY4" fmla="*/ 7852 h 10000"/>
              <a:gd name="connsiteX5" fmla="*/ 4793 w 10000"/>
              <a:gd name="connsiteY5" fmla="*/ 7831 h 10000"/>
              <a:gd name="connsiteX6" fmla="*/ 6068 w 10000"/>
              <a:gd name="connsiteY6" fmla="*/ 9993 h 10000"/>
              <a:gd name="connsiteX7" fmla="*/ 10000 w 10000"/>
              <a:gd name="connsiteY7" fmla="*/ 6326 h 10000"/>
              <a:gd name="connsiteX8" fmla="*/ 9019 w 10000"/>
              <a:gd name="connsiteY8" fmla="*/ 2679 h 10000"/>
              <a:gd name="connsiteX9" fmla="*/ 6918 w 10000"/>
              <a:gd name="connsiteY9" fmla="*/ 766 h 10000"/>
              <a:gd name="connsiteX10" fmla="*/ 3982 w 10000"/>
              <a:gd name="connsiteY10" fmla="*/ 1739 h 10000"/>
              <a:gd name="connsiteX11" fmla="*/ 1020 w 10000"/>
              <a:gd name="connsiteY11" fmla="*/ 0 h 10000"/>
              <a:gd name="connsiteX12" fmla="*/ 2421 w 10000"/>
              <a:gd name="connsiteY12" fmla="*/ 4047 h 10000"/>
              <a:gd name="connsiteX0" fmla="*/ 2421 w 10000"/>
              <a:gd name="connsiteY0" fmla="*/ 3386 h 9339"/>
              <a:gd name="connsiteX1" fmla="*/ 27 w 10000"/>
              <a:gd name="connsiteY1" fmla="*/ 2752 h 9339"/>
              <a:gd name="connsiteX2" fmla="*/ 29 w 10000"/>
              <a:gd name="connsiteY2" fmla="*/ 6313 h 9339"/>
              <a:gd name="connsiteX3" fmla="*/ 1072 w 10000"/>
              <a:gd name="connsiteY3" fmla="*/ 9075 h 9339"/>
              <a:gd name="connsiteX4" fmla="*/ 2938 w 10000"/>
              <a:gd name="connsiteY4" fmla="*/ 7191 h 9339"/>
              <a:gd name="connsiteX5" fmla="*/ 4793 w 10000"/>
              <a:gd name="connsiteY5" fmla="*/ 7170 h 9339"/>
              <a:gd name="connsiteX6" fmla="*/ 6068 w 10000"/>
              <a:gd name="connsiteY6" fmla="*/ 9332 h 9339"/>
              <a:gd name="connsiteX7" fmla="*/ 10000 w 10000"/>
              <a:gd name="connsiteY7" fmla="*/ 5665 h 9339"/>
              <a:gd name="connsiteX8" fmla="*/ 9019 w 10000"/>
              <a:gd name="connsiteY8" fmla="*/ 2018 h 9339"/>
              <a:gd name="connsiteX9" fmla="*/ 6918 w 10000"/>
              <a:gd name="connsiteY9" fmla="*/ 105 h 9339"/>
              <a:gd name="connsiteX10" fmla="*/ 3982 w 10000"/>
              <a:gd name="connsiteY10" fmla="*/ 1078 h 9339"/>
              <a:gd name="connsiteX11" fmla="*/ 2154 w 10000"/>
              <a:gd name="connsiteY11" fmla="*/ 822 h 9339"/>
              <a:gd name="connsiteX12" fmla="*/ 2421 w 10000"/>
              <a:gd name="connsiteY12" fmla="*/ 3386 h 9339"/>
              <a:gd name="connsiteX0" fmla="*/ 2421 w 10000"/>
              <a:gd name="connsiteY0" fmla="*/ 3593 h 9968"/>
              <a:gd name="connsiteX1" fmla="*/ 27 w 10000"/>
              <a:gd name="connsiteY1" fmla="*/ 2914 h 9968"/>
              <a:gd name="connsiteX2" fmla="*/ 29 w 10000"/>
              <a:gd name="connsiteY2" fmla="*/ 6727 h 9968"/>
              <a:gd name="connsiteX3" fmla="*/ 1072 w 10000"/>
              <a:gd name="connsiteY3" fmla="*/ 9684 h 9968"/>
              <a:gd name="connsiteX4" fmla="*/ 2938 w 10000"/>
              <a:gd name="connsiteY4" fmla="*/ 7667 h 9968"/>
              <a:gd name="connsiteX5" fmla="*/ 4793 w 10000"/>
              <a:gd name="connsiteY5" fmla="*/ 7644 h 9968"/>
              <a:gd name="connsiteX6" fmla="*/ 6068 w 10000"/>
              <a:gd name="connsiteY6" fmla="*/ 9960 h 9968"/>
              <a:gd name="connsiteX7" fmla="*/ 10000 w 10000"/>
              <a:gd name="connsiteY7" fmla="*/ 6033 h 9968"/>
              <a:gd name="connsiteX8" fmla="*/ 9019 w 10000"/>
              <a:gd name="connsiteY8" fmla="*/ 2128 h 9968"/>
              <a:gd name="connsiteX9" fmla="*/ 6918 w 10000"/>
              <a:gd name="connsiteY9" fmla="*/ 79 h 9968"/>
              <a:gd name="connsiteX10" fmla="*/ 4832 w 10000"/>
              <a:gd name="connsiteY10" fmla="*/ 2255 h 9968"/>
              <a:gd name="connsiteX11" fmla="*/ 2154 w 10000"/>
              <a:gd name="connsiteY11" fmla="*/ 847 h 9968"/>
              <a:gd name="connsiteX12" fmla="*/ 2421 w 10000"/>
              <a:gd name="connsiteY12" fmla="*/ 3593 h 9968"/>
              <a:gd name="connsiteX0" fmla="*/ 2421 w 10000"/>
              <a:gd name="connsiteY0" fmla="*/ 2755 h 9150"/>
              <a:gd name="connsiteX1" fmla="*/ 27 w 10000"/>
              <a:gd name="connsiteY1" fmla="*/ 2073 h 9150"/>
              <a:gd name="connsiteX2" fmla="*/ 29 w 10000"/>
              <a:gd name="connsiteY2" fmla="*/ 5899 h 9150"/>
              <a:gd name="connsiteX3" fmla="*/ 1072 w 10000"/>
              <a:gd name="connsiteY3" fmla="*/ 8865 h 9150"/>
              <a:gd name="connsiteX4" fmla="*/ 2938 w 10000"/>
              <a:gd name="connsiteY4" fmla="*/ 6842 h 9150"/>
              <a:gd name="connsiteX5" fmla="*/ 4793 w 10000"/>
              <a:gd name="connsiteY5" fmla="*/ 6819 h 9150"/>
              <a:gd name="connsiteX6" fmla="*/ 6068 w 10000"/>
              <a:gd name="connsiteY6" fmla="*/ 9142 h 9150"/>
              <a:gd name="connsiteX7" fmla="*/ 10000 w 10000"/>
              <a:gd name="connsiteY7" fmla="*/ 5202 h 9150"/>
              <a:gd name="connsiteX8" fmla="*/ 9019 w 10000"/>
              <a:gd name="connsiteY8" fmla="*/ 1285 h 9150"/>
              <a:gd name="connsiteX9" fmla="*/ 7202 w 10000"/>
              <a:gd name="connsiteY9" fmla="*/ 139 h 9150"/>
              <a:gd name="connsiteX10" fmla="*/ 4832 w 10000"/>
              <a:gd name="connsiteY10" fmla="*/ 1412 h 9150"/>
              <a:gd name="connsiteX11" fmla="*/ 2154 w 10000"/>
              <a:gd name="connsiteY11" fmla="*/ 0 h 9150"/>
              <a:gd name="connsiteX12" fmla="*/ 2421 w 10000"/>
              <a:gd name="connsiteY12" fmla="*/ 2755 h 9150"/>
              <a:gd name="connsiteX0" fmla="*/ 2421 w 18786"/>
              <a:gd name="connsiteY0" fmla="*/ 3011 h 9999"/>
              <a:gd name="connsiteX1" fmla="*/ 27 w 18786"/>
              <a:gd name="connsiteY1" fmla="*/ 2266 h 9999"/>
              <a:gd name="connsiteX2" fmla="*/ 29 w 18786"/>
              <a:gd name="connsiteY2" fmla="*/ 6447 h 9999"/>
              <a:gd name="connsiteX3" fmla="*/ 1072 w 18786"/>
              <a:gd name="connsiteY3" fmla="*/ 9689 h 9999"/>
              <a:gd name="connsiteX4" fmla="*/ 2938 w 18786"/>
              <a:gd name="connsiteY4" fmla="*/ 7478 h 9999"/>
              <a:gd name="connsiteX5" fmla="*/ 4793 w 18786"/>
              <a:gd name="connsiteY5" fmla="*/ 7452 h 9999"/>
              <a:gd name="connsiteX6" fmla="*/ 6068 w 18786"/>
              <a:gd name="connsiteY6" fmla="*/ 9991 h 9999"/>
              <a:gd name="connsiteX7" fmla="*/ 18786 w 18786"/>
              <a:gd name="connsiteY7" fmla="*/ 7675 h 9999"/>
              <a:gd name="connsiteX8" fmla="*/ 9019 w 18786"/>
              <a:gd name="connsiteY8" fmla="*/ 1404 h 9999"/>
              <a:gd name="connsiteX9" fmla="*/ 7202 w 18786"/>
              <a:gd name="connsiteY9" fmla="*/ 152 h 9999"/>
              <a:gd name="connsiteX10" fmla="*/ 4832 w 18786"/>
              <a:gd name="connsiteY10" fmla="*/ 1543 h 9999"/>
              <a:gd name="connsiteX11" fmla="*/ 2154 w 18786"/>
              <a:gd name="connsiteY11" fmla="*/ 0 h 9999"/>
              <a:gd name="connsiteX12" fmla="*/ 2421 w 18786"/>
              <a:gd name="connsiteY12" fmla="*/ 3011 h 9999"/>
              <a:gd name="connsiteX0" fmla="*/ 1289 w 10000"/>
              <a:gd name="connsiteY0" fmla="*/ 3011 h 10000"/>
              <a:gd name="connsiteX1" fmla="*/ 14 w 10000"/>
              <a:gd name="connsiteY1" fmla="*/ 2266 h 10000"/>
              <a:gd name="connsiteX2" fmla="*/ 15 w 10000"/>
              <a:gd name="connsiteY2" fmla="*/ 6448 h 10000"/>
              <a:gd name="connsiteX3" fmla="*/ 571 w 10000"/>
              <a:gd name="connsiteY3" fmla="*/ 9690 h 10000"/>
              <a:gd name="connsiteX4" fmla="*/ 1564 w 10000"/>
              <a:gd name="connsiteY4" fmla="*/ 7479 h 10000"/>
              <a:gd name="connsiteX5" fmla="*/ 2551 w 10000"/>
              <a:gd name="connsiteY5" fmla="*/ 7453 h 10000"/>
              <a:gd name="connsiteX6" fmla="*/ 3230 w 10000"/>
              <a:gd name="connsiteY6" fmla="*/ 9992 h 10000"/>
              <a:gd name="connsiteX7" fmla="*/ 10000 w 10000"/>
              <a:gd name="connsiteY7" fmla="*/ 7676 h 10000"/>
              <a:gd name="connsiteX8" fmla="*/ 7517 w 10000"/>
              <a:gd name="connsiteY8" fmla="*/ 3892 h 10000"/>
              <a:gd name="connsiteX9" fmla="*/ 3834 w 10000"/>
              <a:gd name="connsiteY9" fmla="*/ 152 h 10000"/>
              <a:gd name="connsiteX10" fmla="*/ 2572 w 10000"/>
              <a:gd name="connsiteY10" fmla="*/ 1543 h 10000"/>
              <a:gd name="connsiteX11" fmla="*/ 1147 w 10000"/>
              <a:gd name="connsiteY11" fmla="*/ 0 h 10000"/>
              <a:gd name="connsiteX12" fmla="*/ 1289 w 10000"/>
              <a:gd name="connsiteY12" fmla="*/ 3011 h 10000"/>
              <a:gd name="connsiteX0" fmla="*/ 1289 w 10000"/>
              <a:gd name="connsiteY0" fmla="*/ 3011 h 10000"/>
              <a:gd name="connsiteX1" fmla="*/ 14 w 10000"/>
              <a:gd name="connsiteY1" fmla="*/ 2266 h 10000"/>
              <a:gd name="connsiteX2" fmla="*/ 15 w 10000"/>
              <a:gd name="connsiteY2" fmla="*/ 6448 h 10000"/>
              <a:gd name="connsiteX3" fmla="*/ 571 w 10000"/>
              <a:gd name="connsiteY3" fmla="*/ 9690 h 10000"/>
              <a:gd name="connsiteX4" fmla="*/ 1564 w 10000"/>
              <a:gd name="connsiteY4" fmla="*/ 7479 h 10000"/>
              <a:gd name="connsiteX5" fmla="*/ 2551 w 10000"/>
              <a:gd name="connsiteY5" fmla="*/ 7453 h 10000"/>
              <a:gd name="connsiteX6" fmla="*/ 3230 w 10000"/>
              <a:gd name="connsiteY6" fmla="*/ 9992 h 10000"/>
              <a:gd name="connsiteX7" fmla="*/ 10000 w 10000"/>
              <a:gd name="connsiteY7" fmla="*/ 7676 h 10000"/>
              <a:gd name="connsiteX8" fmla="*/ 7517 w 10000"/>
              <a:gd name="connsiteY8" fmla="*/ 3892 h 10000"/>
              <a:gd name="connsiteX9" fmla="*/ 4588 w 10000"/>
              <a:gd name="connsiteY9" fmla="*/ 2640 h 10000"/>
              <a:gd name="connsiteX10" fmla="*/ 2572 w 10000"/>
              <a:gd name="connsiteY10" fmla="*/ 1543 h 10000"/>
              <a:gd name="connsiteX11" fmla="*/ 1147 w 10000"/>
              <a:gd name="connsiteY11" fmla="*/ 0 h 10000"/>
              <a:gd name="connsiteX12" fmla="*/ 1289 w 10000"/>
              <a:gd name="connsiteY12" fmla="*/ 3011 h 10000"/>
              <a:gd name="connsiteX0" fmla="*/ 0 w 11125"/>
              <a:gd name="connsiteY0" fmla="*/ 372 h 10098"/>
              <a:gd name="connsiteX1" fmla="*/ 1139 w 11125"/>
              <a:gd name="connsiteY1" fmla="*/ 2364 h 10098"/>
              <a:gd name="connsiteX2" fmla="*/ 1140 w 11125"/>
              <a:gd name="connsiteY2" fmla="*/ 6546 h 10098"/>
              <a:gd name="connsiteX3" fmla="*/ 1696 w 11125"/>
              <a:gd name="connsiteY3" fmla="*/ 9788 h 10098"/>
              <a:gd name="connsiteX4" fmla="*/ 2689 w 11125"/>
              <a:gd name="connsiteY4" fmla="*/ 7577 h 10098"/>
              <a:gd name="connsiteX5" fmla="*/ 3676 w 11125"/>
              <a:gd name="connsiteY5" fmla="*/ 7551 h 10098"/>
              <a:gd name="connsiteX6" fmla="*/ 4355 w 11125"/>
              <a:gd name="connsiteY6" fmla="*/ 10090 h 10098"/>
              <a:gd name="connsiteX7" fmla="*/ 11125 w 11125"/>
              <a:gd name="connsiteY7" fmla="*/ 7774 h 10098"/>
              <a:gd name="connsiteX8" fmla="*/ 8642 w 11125"/>
              <a:gd name="connsiteY8" fmla="*/ 3990 h 10098"/>
              <a:gd name="connsiteX9" fmla="*/ 5713 w 11125"/>
              <a:gd name="connsiteY9" fmla="*/ 2738 h 10098"/>
              <a:gd name="connsiteX10" fmla="*/ 3697 w 11125"/>
              <a:gd name="connsiteY10" fmla="*/ 1641 h 10098"/>
              <a:gd name="connsiteX11" fmla="*/ 2272 w 11125"/>
              <a:gd name="connsiteY11" fmla="*/ 98 h 10098"/>
              <a:gd name="connsiteX12" fmla="*/ 0 w 11125"/>
              <a:gd name="connsiteY12" fmla="*/ 372 h 10098"/>
              <a:gd name="connsiteX0" fmla="*/ 0 w 11125"/>
              <a:gd name="connsiteY0" fmla="*/ 372 h 10098"/>
              <a:gd name="connsiteX1" fmla="*/ 1743 w 11125"/>
              <a:gd name="connsiteY1" fmla="*/ 3857 h 10098"/>
              <a:gd name="connsiteX2" fmla="*/ 1140 w 11125"/>
              <a:gd name="connsiteY2" fmla="*/ 6546 h 10098"/>
              <a:gd name="connsiteX3" fmla="*/ 1696 w 11125"/>
              <a:gd name="connsiteY3" fmla="*/ 9788 h 10098"/>
              <a:gd name="connsiteX4" fmla="*/ 2689 w 11125"/>
              <a:gd name="connsiteY4" fmla="*/ 7577 h 10098"/>
              <a:gd name="connsiteX5" fmla="*/ 3676 w 11125"/>
              <a:gd name="connsiteY5" fmla="*/ 7551 h 10098"/>
              <a:gd name="connsiteX6" fmla="*/ 4355 w 11125"/>
              <a:gd name="connsiteY6" fmla="*/ 10090 h 10098"/>
              <a:gd name="connsiteX7" fmla="*/ 11125 w 11125"/>
              <a:gd name="connsiteY7" fmla="*/ 7774 h 10098"/>
              <a:gd name="connsiteX8" fmla="*/ 8642 w 11125"/>
              <a:gd name="connsiteY8" fmla="*/ 3990 h 10098"/>
              <a:gd name="connsiteX9" fmla="*/ 5713 w 11125"/>
              <a:gd name="connsiteY9" fmla="*/ 2738 h 10098"/>
              <a:gd name="connsiteX10" fmla="*/ 3697 w 11125"/>
              <a:gd name="connsiteY10" fmla="*/ 1641 h 10098"/>
              <a:gd name="connsiteX11" fmla="*/ 2272 w 11125"/>
              <a:gd name="connsiteY11" fmla="*/ 98 h 10098"/>
              <a:gd name="connsiteX12" fmla="*/ 0 w 11125"/>
              <a:gd name="connsiteY12" fmla="*/ 372 h 10098"/>
              <a:gd name="connsiteX0" fmla="*/ 0 w 11125"/>
              <a:gd name="connsiteY0" fmla="*/ 271 h 9997"/>
              <a:gd name="connsiteX1" fmla="*/ 1743 w 11125"/>
              <a:gd name="connsiteY1" fmla="*/ 3756 h 9997"/>
              <a:gd name="connsiteX2" fmla="*/ 1140 w 11125"/>
              <a:gd name="connsiteY2" fmla="*/ 6445 h 9997"/>
              <a:gd name="connsiteX3" fmla="*/ 1696 w 11125"/>
              <a:gd name="connsiteY3" fmla="*/ 9687 h 9997"/>
              <a:gd name="connsiteX4" fmla="*/ 2689 w 11125"/>
              <a:gd name="connsiteY4" fmla="*/ 7476 h 9997"/>
              <a:gd name="connsiteX5" fmla="*/ 3676 w 11125"/>
              <a:gd name="connsiteY5" fmla="*/ 7450 h 9997"/>
              <a:gd name="connsiteX6" fmla="*/ 4355 w 11125"/>
              <a:gd name="connsiteY6" fmla="*/ 9989 h 9997"/>
              <a:gd name="connsiteX7" fmla="*/ 11125 w 11125"/>
              <a:gd name="connsiteY7" fmla="*/ 7673 h 9997"/>
              <a:gd name="connsiteX8" fmla="*/ 8642 w 11125"/>
              <a:gd name="connsiteY8" fmla="*/ 3889 h 9997"/>
              <a:gd name="connsiteX9" fmla="*/ 5713 w 11125"/>
              <a:gd name="connsiteY9" fmla="*/ 2637 h 9997"/>
              <a:gd name="connsiteX10" fmla="*/ 3697 w 11125"/>
              <a:gd name="connsiteY10" fmla="*/ 1540 h 9997"/>
              <a:gd name="connsiteX11" fmla="*/ 2272 w 11125"/>
              <a:gd name="connsiteY11" fmla="*/ 992 h 9997"/>
              <a:gd name="connsiteX12" fmla="*/ 0 w 11125"/>
              <a:gd name="connsiteY12" fmla="*/ 271 h 9997"/>
              <a:gd name="connsiteX0" fmla="*/ 0 w 10000"/>
              <a:gd name="connsiteY0" fmla="*/ 271 h 10000"/>
              <a:gd name="connsiteX1" fmla="*/ 1567 w 10000"/>
              <a:gd name="connsiteY1" fmla="*/ 3757 h 10000"/>
              <a:gd name="connsiteX2" fmla="*/ 1025 w 10000"/>
              <a:gd name="connsiteY2" fmla="*/ 6447 h 10000"/>
              <a:gd name="connsiteX3" fmla="*/ 1524 w 10000"/>
              <a:gd name="connsiteY3" fmla="*/ 9690 h 10000"/>
              <a:gd name="connsiteX4" fmla="*/ 2417 w 10000"/>
              <a:gd name="connsiteY4" fmla="*/ 7478 h 10000"/>
              <a:gd name="connsiteX5" fmla="*/ 3304 w 10000"/>
              <a:gd name="connsiteY5" fmla="*/ 7452 h 10000"/>
              <a:gd name="connsiteX6" fmla="*/ 3915 w 10000"/>
              <a:gd name="connsiteY6" fmla="*/ 9992 h 10000"/>
              <a:gd name="connsiteX7" fmla="*/ 10000 w 10000"/>
              <a:gd name="connsiteY7" fmla="*/ 7675 h 10000"/>
              <a:gd name="connsiteX8" fmla="*/ 7768 w 10000"/>
              <a:gd name="connsiteY8" fmla="*/ 3890 h 10000"/>
              <a:gd name="connsiteX9" fmla="*/ 5135 w 10000"/>
              <a:gd name="connsiteY9" fmla="*/ 2638 h 10000"/>
              <a:gd name="connsiteX10" fmla="*/ 3594 w 10000"/>
              <a:gd name="connsiteY10" fmla="*/ 2784 h 10000"/>
              <a:gd name="connsiteX11" fmla="*/ 2042 w 10000"/>
              <a:gd name="connsiteY11" fmla="*/ 992 h 10000"/>
              <a:gd name="connsiteX12" fmla="*/ 0 w 10000"/>
              <a:gd name="connsiteY12" fmla="*/ 271 h 10000"/>
              <a:gd name="connsiteX0" fmla="*/ 0 w 10000"/>
              <a:gd name="connsiteY0" fmla="*/ 271 h 10000"/>
              <a:gd name="connsiteX1" fmla="*/ 1567 w 10000"/>
              <a:gd name="connsiteY1" fmla="*/ 3757 h 10000"/>
              <a:gd name="connsiteX2" fmla="*/ 1025 w 10000"/>
              <a:gd name="connsiteY2" fmla="*/ 6447 h 10000"/>
              <a:gd name="connsiteX3" fmla="*/ 1524 w 10000"/>
              <a:gd name="connsiteY3" fmla="*/ 9690 h 10000"/>
              <a:gd name="connsiteX4" fmla="*/ 2417 w 10000"/>
              <a:gd name="connsiteY4" fmla="*/ 7478 h 10000"/>
              <a:gd name="connsiteX5" fmla="*/ 3304 w 10000"/>
              <a:gd name="connsiteY5" fmla="*/ 7452 h 10000"/>
              <a:gd name="connsiteX6" fmla="*/ 3915 w 10000"/>
              <a:gd name="connsiteY6" fmla="*/ 9992 h 10000"/>
              <a:gd name="connsiteX7" fmla="*/ 10000 w 10000"/>
              <a:gd name="connsiteY7" fmla="*/ 7675 h 10000"/>
              <a:gd name="connsiteX8" fmla="*/ 7768 w 10000"/>
              <a:gd name="connsiteY8" fmla="*/ 3890 h 10000"/>
              <a:gd name="connsiteX9" fmla="*/ 5949 w 10000"/>
              <a:gd name="connsiteY9" fmla="*/ 3385 h 10000"/>
              <a:gd name="connsiteX10" fmla="*/ 3594 w 10000"/>
              <a:gd name="connsiteY10" fmla="*/ 2784 h 10000"/>
              <a:gd name="connsiteX11" fmla="*/ 2042 w 10000"/>
              <a:gd name="connsiteY11" fmla="*/ 992 h 10000"/>
              <a:gd name="connsiteX12" fmla="*/ 0 w 10000"/>
              <a:gd name="connsiteY12" fmla="*/ 271 h 10000"/>
              <a:gd name="connsiteX0" fmla="*/ 0 w 10000"/>
              <a:gd name="connsiteY0" fmla="*/ 271 h 10000"/>
              <a:gd name="connsiteX1" fmla="*/ 889 w 10000"/>
              <a:gd name="connsiteY1" fmla="*/ 3757 h 10000"/>
              <a:gd name="connsiteX2" fmla="*/ 1025 w 10000"/>
              <a:gd name="connsiteY2" fmla="*/ 6447 h 10000"/>
              <a:gd name="connsiteX3" fmla="*/ 1524 w 10000"/>
              <a:gd name="connsiteY3" fmla="*/ 9690 h 10000"/>
              <a:gd name="connsiteX4" fmla="*/ 2417 w 10000"/>
              <a:gd name="connsiteY4" fmla="*/ 7478 h 10000"/>
              <a:gd name="connsiteX5" fmla="*/ 3304 w 10000"/>
              <a:gd name="connsiteY5" fmla="*/ 7452 h 10000"/>
              <a:gd name="connsiteX6" fmla="*/ 3915 w 10000"/>
              <a:gd name="connsiteY6" fmla="*/ 9992 h 10000"/>
              <a:gd name="connsiteX7" fmla="*/ 10000 w 10000"/>
              <a:gd name="connsiteY7" fmla="*/ 7675 h 10000"/>
              <a:gd name="connsiteX8" fmla="*/ 7768 w 10000"/>
              <a:gd name="connsiteY8" fmla="*/ 3890 h 10000"/>
              <a:gd name="connsiteX9" fmla="*/ 5949 w 10000"/>
              <a:gd name="connsiteY9" fmla="*/ 3385 h 10000"/>
              <a:gd name="connsiteX10" fmla="*/ 3594 w 10000"/>
              <a:gd name="connsiteY10" fmla="*/ 2784 h 10000"/>
              <a:gd name="connsiteX11" fmla="*/ 2042 w 10000"/>
              <a:gd name="connsiteY11" fmla="*/ 992 h 10000"/>
              <a:gd name="connsiteX12" fmla="*/ 0 w 10000"/>
              <a:gd name="connsiteY12" fmla="*/ 271 h 10000"/>
              <a:gd name="connsiteX0" fmla="*/ 0 w 10000"/>
              <a:gd name="connsiteY0" fmla="*/ 271 h 10000"/>
              <a:gd name="connsiteX1" fmla="*/ 889 w 10000"/>
              <a:gd name="connsiteY1" fmla="*/ 3757 h 10000"/>
              <a:gd name="connsiteX2" fmla="*/ 1974 w 10000"/>
              <a:gd name="connsiteY2" fmla="*/ 6198 h 10000"/>
              <a:gd name="connsiteX3" fmla="*/ 1524 w 10000"/>
              <a:gd name="connsiteY3" fmla="*/ 9690 h 10000"/>
              <a:gd name="connsiteX4" fmla="*/ 2417 w 10000"/>
              <a:gd name="connsiteY4" fmla="*/ 7478 h 10000"/>
              <a:gd name="connsiteX5" fmla="*/ 3304 w 10000"/>
              <a:gd name="connsiteY5" fmla="*/ 7452 h 10000"/>
              <a:gd name="connsiteX6" fmla="*/ 3915 w 10000"/>
              <a:gd name="connsiteY6" fmla="*/ 9992 h 10000"/>
              <a:gd name="connsiteX7" fmla="*/ 10000 w 10000"/>
              <a:gd name="connsiteY7" fmla="*/ 7675 h 10000"/>
              <a:gd name="connsiteX8" fmla="*/ 7768 w 10000"/>
              <a:gd name="connsiteY8" fmla="*/ 3890 h 10000"/>
              <a:gd name="connsiteX9" fmla="*/ 5949 w 10000"/>
              <a:gd name="connsiteY9" fmla="*/ 3385 h 10000"/>
              <a:gd name="connsiteX10" fmla="*/ 3594 w 10000"/>
              <a:gd name="connsiteY10" fmla="*/ 2784 h 10000"/>
              <a:gd name="connsiteX11" fmla="*/ 2042 w 10000"/>
              <a:gd name="connsiteY11" fmla="*/ 992 h 10000"/>
              <a:gd name="connsiteX12" fmla="*/ 0 w 10000"/>
              <a:gd name="connsiteY12" fmla="*/ 271 h 10000"/>
              <a:gd name="connsiteX0" fmla="*/ 0 w 10000"/>
              <a:gd name="connsiteY0" fmla="*/ 271 h 10000"/>
              <a:gd name="connsiteX1" fmla="*/ 889 w 10000"/>
              <a:gd name="connsiteY1" fmla="*/ 3757 h 10000"/>
              <a:gd name="connsiteX2" fmla="*/ 1974 w 10000"/>
              <a:gd name="connsiteY2" fmla="*/ 6198 h 10000"/>
              <a:gd name="connsiteX3" fmla="*/ 2417 w 10000"/>
              <a:gd name="connsiteY3" fmla="*/ 7478 h 10000"/>
              <a:gd name="connsiteX4" fmla="*/ 3304 w 10000"/>
              <a:gd name="connsiteY4" fmla="*/ 7452 h 10000"/>
              <a:gd name="connsiteX5" fmla="*/ 3915 w 10000"/>
              <a:gd name="connsiteY5" fmla="*/ 9992 h 10000"/>
              <a:gd name="connsiteX6" fmla="*/ 10000 w 10000"/>
              <a:gd name="connsiteY6" fmla="*/ 7675 h 10000"/>
              <a:gd name="connsiteX7" fmla="*/ 7768 w 10000"/>
              <a:gd name="connsiteY7" fmla="*/ 3890 h 10000"/>
              <a:gd name="connsiteX8" fmla="*/ 5949 w 10000"/>
              <a:gd name="connsiteY8" fmla="*/ 3385 h 10000"/>
              <a:gd name="connsiteX9" fmla="*/ 3594 w 10000"/>
              <a:gd name="connsiteY9" fmla="*/ 2784 h 10000"/>
              <a:gd name="connsiteX10" fmla="*/ 2042 w 10000"/>
              <a:gd name="connsiteY10" fmla="*/ 992 h 10000"/>
              <a:gd name="connsiteX11" fmla="*/ 0 w 10000"/>
              <a:gd name="connsiteY11" fmla="*/ 271 h 10000"/>
              <a:gd name="connsiteX0" fmla="*/ 0 w 10000"/>
              <a:gd name="connsiteY0" fmla="*/ 271 h 9992"/>
              <a:gd name="connsiteX1" fmla="*/ 889 w 10000"/>
              <a:gd name="connsiteY1" fmla="*/ 3757 h 9992"/>
              <a:gd name="connsiteX2" fmla="*/ 1974 w 10000"/>
              <a:gd name="connsiteY2" fmla="*/ 6198 h 9992"/>
              <a:gd name="connsiteX3" fmla="*/ 2417 w 10000"/>
              <a:gd name="connsiteY3" fmla="*/ 7478 h 9992"/>
              <a:gd name="connsiteX4" fmla="*/ 3915 w 10000"/>
              <a:gd name="connsiteY4" fmla="*/ 9992 h 9992"/>
              <a:gd name="connsiteX5" fmla="*/ 10000 w 10000"/>
              <a:gd name="connsiteY5" fmla="*/ 7675 h 9992"/>
              <a:gd name="connsiteX6" fmla="*/ 7768 w 10000"/>
              <a:gd name="connsiteY6" fmla="*/ 3890 h 9992"/>
              <a:gd name="connsiteX7" fmla="*/ 5949 w 10000"/>
              <a:gd name="connsiteY7" fmla="*/ 3385 h 9992"/>
              <a:gd name="connsiteX8" fmla="*/ 3594 w 10000"/>
              <a:gd name="connsiteY8" fmla="*/ 2784 h 9992"/>
              <a:gd name="connsiteX9" fmla="*/ 2042 w 10000"/>
              <a:gd name="connsiteY9" fmla="*/ 992 h 9992"/>
              <a:gd name="connsiteX10" fmla="*/ 0 w 10000"/>
              <a:gd name="connsiteY10" fmla="*/ 271 h 9992"/>
              <a:gd name="connsiteX0" fmla="*/ 0 w 10000"/>
              <a:gd name="connsiteY0" fmla="*/ 271 h 10000"/>
              <a:gd name="connsiteX1" fmla="*/ 889 w 10000"/>
              <a:gd name="connsiteY1" fmla="*/ 3760 h 10000"/>
              <a:gd name="connsiteX2" fmla="*/ 1974 w 10000"/>
              <a:gd name="connsiteY2" fmla="*/ 6203 h 10000"/>
              <a:gd name="connsiteX3" fmla="*/ 2417 w 10000"/>
              <a:gd name="connsiteY3" fmla="*/ 8729 h 10000"/>
              <a:gd name="connsiteX4" fmla="*/ 3915 w 10000"/>
              <a:gd name="connsiteY4" fmla="*/ 10000 h 10000"/>
              <a:gd name="connsiteX5" fmla="*/ 10000 w 10000"/>
              <a:gd name="connsiteY5" fmla="*/ 7681 h 10000"/>
              <a:gd name="connsiteX6" fmla="*/ 7768 w 10000"/>
              <a:gd name="connsiteY6" fmla="*/ 3893 h 10000"/>
              <a:gd name="connsiteX7" fmla="*/ 5949 w 10000"/>
              <a:gd name="connsiteY7" fmla="*/ 3388 h 10000"/>
              <a:gd name="connsiteX8" fmla="*/ 3594 w 10000"/>
              <a:gd name="connsiteY8" fmla="*/ 2786 h 10000"/>
              <a:gd name="connsiteX9" fmla="*/ 2042 w 10000"/>
              <a:gd name="connsiteY9" fmla="*/ 993 h 10000"/>
              <a:gd name="connsiteX10" fmla="*/ 0 w 10000"/>
              <a:gd name="connsiteY10" fmla="*/ 271 h 10000"/>
              <a:gd name="connsiteX0" fmla="*/ 0 w 9864"/>
              <a:gd name="connsiteY0" fmla="*/ 373 h 9106"/>
              <a:gd name="connsiteX1" fmla="*/ 753 w 9864"/>
              <a:gd name="connsiteY1" fmla="*/ 2866 h 9106"/>
              <a:gd name="connsiteX2" fmla="*/ 1838 w 9864"/>
              <a:gd name="connsiteY2" fmla="*/ 5309 h 9106"/>
              <a:gd name="connsiteX3" fmla="*/ 2281 w 9864"/>
              <a:gd name="connsiteY3" fmla="*/ 7835 h 9106"/>
              <a:gd name="connsiteX4" fmla="*/ 3779 w 9864"/>
              <a:gd name="connsiteY4" fmla="*/ 9106 h 9106"/>
              <a:gd name="connsiteX5" fmla="*/ 9864 w 9864"/>
              <a:gd name="connsiteY5" fmla="*/ 6787 h 9106"/>
              <a:gd name="connsiteX6" fmla="*/ 7632 w 9864"/>
              <a:gd name="connsiteY6" fmla="*/ 2999 h 9106"/>
              <a:gd name="connsiteX7" fmla="*/ 5813 w 9864"/>
              <a:gd name="connsiteY7" fmla="*/ 2494 h 9106"/>
              <a:gd name="connsiteX8" fmla="*/ 3458 w 9864"/>
              <a:gd name="connsiteY8" fmla="*/ 1892 h 9106"/>
              <a:gd name="connsiteX9" fmla="*/ 1906 w 9864"/>
              <a:gd name="connsiteY9" fmla="*/ 99 h 9106"/>
              <a:gd name="connsiteX10" fmla="*/ 0 w 9864"/>
              <a:gd name="connsiteY10" fmla="*/ 373 h 9106"/>
              <a:gd name="connsiteX0" fmla="*/ 0 w 10000"/>
              <a:gd name="connsiteY0" fmla="*/ 409 h 9002"/>
              <a:gd name="connsiteX1" fmla="*/ 763 w 10000"/>
              <a:gd name="connsiteY1" fmla="*/ 3146 h 9002"/>
              <a:gd name="connsiteX2" fmla="*/ 1863 w 10000"/>
              <a:gd name="connsiteY2" fmla="*/ 5829 h 9002"/>
              <a:gd name="connsiteX3" fmla="*/ 2312 w 10000"/>
              <a:gd name="connsiteY3" fmla="*/ 8603 h 9002"/>
              <a:gd name="connsiteX4" fmla="*/ 3968 w 10000"/>
              <a:gd name="connsiteY4" fmla="*/ 8905 h 9002"/>
              <a:gd name="connsiteX5" fmla="*/ 10000 w 10000"/>
              <a:gd name="connsiteY5" fmla="*/ 7452 h 9002"/>
              <a:gd name="connsiteX6" fmla="*/ 7737 w 10000"/>
              <a:gd name="connsiteY6" fmla="*/ 3292 h 9002"/>
              <a:gd name="connsiteX7" fmla="*/ 5893 w 10000"/>
              <a:gd name="connsiteY7" fmla="*/ 2738 h 9002"/>
              <a:gd name="connsiteX8" fmla="*/ 3506 w 10000"/>
              <a:gd name="connsiteY8" fmla="*/ 2077 h 9002"/>
              <a:gd name="connsiteX9" fmla="*/ 1932 w 10000"/>
              <a:gd name="connsiteY9" fmla="*/ 108 h 9002"/>
              <a:gd name="connsiteX10" fmla="*/ 0 w 10000"/>
              <a:gd name="connsiteY10" fmla="*/ 409 h 9002"/>
              <a:gd name="connsiteX0" fmla="*/ 0 w 10000"/>
              <a:gd name="connsiteY0" fmla="*/ 454 h 9892"/>
              <a:gd name="connsiteX1" fmla="*/ 763 w 10000"/>
              <a:gd name="connsiteY1" fmla="*/ 3495 h 9892"/>
              <a:gd name="connsiteX2" fmla="*/ 1863 w 10000"/>
              <a:gd name="connsiteY2" fmla="*/ 6475 h 9892"/>
              <a:gd name="connsiteX3" fmla="*/ 2862 w 10000"/>
              <a:gd name="connsiteY3" fmla="*/ 8038 h 9892"/>
              <a:gd name="connsiteX4" fmla="*/ 3968 w 10000"/>
              <a:gd name="connsiteY4" fmla="*/ 9892 h 9892"/>
              <a:gd name="connsiteX5" fmla="*/ 10000 w 10000"/>
              <a:gd name="connsiteY5" fmla="*/ 8278 h 9892"/>
              <a:gd name="connsiteX6" fmla="*/ 7737 w 10000"/>
              <a:gd name="connsiteY6" fmla="*/ 3657 h 9892"/>
              <a:gd name="connsiteX7" fmla="*/ 5893 w 10000"/>
              <a:gd name="connsiteY7" fmla="*/ 3042 h 9892"/>
              <a:gd name="connsiteX8" fmla="*/ 3506 w 10000"/>
              <a:gd name="connsiteY8" fmla="*/ 2307 h 9892"/>
              <a:gd name="connsiteX9" fmla="*/ 1932 w 10000"/>
              <a:gd name="connsiteY9" fmla="*/ 120 h 9892"/>
              <a:gd name="connsiteX10" fmla="*/ 0 w 10000"/>
              <a:gd name="connsiteY10" fmla="*/ 454 h 9892"/>
              <a:gd name="connsiteX0" fmla="*/ 0 w 10000"/>
              <a:gd name="connsiteY0" fmla="*/ 459 h 10000"/>
              <a:gd name="connsiteX1" fmla="*/ 763 w 10000"/>
              <a:gd name="connsiteY1" fmla="*/ 3533 h 10000"/>
              <a:gd name="connsiteX2" fmla="*/ 2275 w 10000"/>
              <a:gd name="connsiteY2" fmla="*/ 6546 h 10000"/>
              <a:gd name="connsiteX3" fmla="*/ 2862 w 10000"/>
              <a:gd name="connsiteY3" fmla="*/ 8126 h 10000"/>
              <a:gd name="connsiteX4" fmla="*/ 3968 w 10000"/>
              <a:gd name="connsiteY4" fmla="*/ 10000 h 10000"/>
              <a:gd name="connsiteX5" fmla="*/ 10000 w 10000"/>
              <a:gd name="connsiteY5" fmla="*/ 8368 h 10000"/>
              <a:gd name="connsiteX6" fmla="*/ 7737 w 10000"/>
              <a:gd name="connsiteY6" fmla="*/ 3697 h 10000"/>
              <a:gd name="connsiteX7" fmla="*/ 5893 w 10000"/>
              <a:gd name="connsiteY7" fmla="*/ 3075 h 10000"/>
              <a:gd name="connsiteX8" fmla="*/ 3506 w 10000"/>
              <a:gd name="connsiteY8" fmla="*/ 2332 h 10000"/>
              <a:gd name="connsiteX9" fmla="*/ 1932 w 10000"/>
              <a:gd name="connsiteY9" fmla="*/ 121 h 10000"/>
              <a:gd name="connsiteX10" fmla="*/ 0 w 10000"/>
              <a:gd name="connsiteY10" fmla="*/ 459 h 10000"/>
              <a:gd name="connsiteX0" fmla="*/ 0 w 10000"/>
              <a:gd name="connsiteY0" fmla="*/ 459 h 10000"/>
              <a:gd name="connsiteX1" fmla="*/ 763 w 10000"/>
              <a:gd name="connsiteY1" fmla="*/ 3533 h 10000"/>
              <a:gd name="connsiteX2" fmla="*/ 2825 w 10000"/>
              <a:gd name="connsiteY2" fmla="*/ 6546 h 10000"/>
              <a:gd name="connsiteX3" fmla="*/ 2862 w 10000"/>
              <a:gd name="connsiteY3" fmla="*/ 8126 h 10000"/>
              <a:gd name="connsiteX4" fmla="*/ 3968 w 10000"/>
              <a:gd name="connsiteY4" fmla="*/ 10000 h 10000"/>
              <a:gd name="connsiteX5" fmla="*/ 10000 w 10000"/>
              <a:gd name="connsiteY5" fmla="*/ 8368 h 10000"/>
              <a:gd name="connsiteX6" fmla="*/ 7737 w 10000"/>
              <a:gd name="connsiteY6" fmla="*/ 3697 h 10000"/>
              <a:gd name="connsiteX7" fmla="*/ 5893 w 10000"/>
              <a:gd name="connsiteY7" fmla="*/ 3075 h 10000"/>
              <a:gd name="connsiteX8" fmla="*/ 3506 w 10000"/>
              <a:gd name="connsiteY8" fmla="*/ 2332 h 10000"/>
              <a:gd name="connsiteX9" fmla="*/ 1932 w 10000"/>
              <a:gd name="connsiteY9" fmla="*/ 121 h 10000"/>
              <a:gd name="connsiteX10" fmla="*/ 0 w 10000"/>
              <a:gd name="connsiteY10" fmla="*/ 459 h 10000"/>
              <a:gd name="connsiteX0" fmla="*/ 0 w 10000"/>
              <a:gd name="connsiteY0" fmla="*/ 459 h 10000"/>
              <a:gd name="connsiteX1" fmla="*/ 1450 w 10000"/>
              <a:gd name="connsiteY1" fmla="*/ 2919 h 10000"/>
              <a:gd name="connsiteX2" fmla="*/ 2825 w 10000"/>
              <a:gd name="connsiteY2" fmla="*/ 6546 h 10000"/>
              <a:gd name="connsiteX3" fmla="*/ 2862 w 10000"/>
              <a:gd name="connsiteY3" fmla="*/ 8126 h 10000"/>
              <a:gd name="connsiteX4" fmla="*/ 3968 w 10000"/>
              <a:gd name="connsiteY4" fmla="*/ 10000 h 10000"/>
              <a:gd name="connsiteX5" fmla="*/ 10000 w 10000"/>
              <a:gd name="connsiteY5" fmla="*/ 8368 h 10000"/>
              <a:gd name="connsiteX6" fmla="*/ 7737 w 10000"/>
              <a:gd name="connsiteY6" fmla="*/ 3697 h 10000"/>
              <a:gd name="connsiteX7" fmla="*/ 5893 w 10000"/>
              <a:gd name="connsiteY7" fmla="*/ 3075 h 10000"/>
              <a:gd name="connsiteX8" fmla="*/ 3506 w 10000"/>
              <a:gd name="connsiteY8" fmla="*/ 2332 h 10000"/>
              <a:gd name="connsiteX9" fmla="*/ 1932 w 10000"/>
              <a:gd name="connsiteY9" fmla="*/ 121 h 10000"/>
              <a:gd name="connsiteX10" fmla="*/ 0 w 10000"/>
              <a:gd name="connsiteY10" fmla="*/ 459 h 10000"/>
              <a:gd name="connsiteX0" fmla="*/ 0 w 10000"/>
              <a:gd name="connsiteY0" fmla="*/ 459 h 10000"/>
              <a:gd name="connsiteX1" fmla="*/ 762 w 10000"/>
              <a:gd name="connsiteY1" fmla="*/ 3840 h 10000"/>
              <a:gd name="connsiteX2" fmla="*/ 2825 w 10000"/>
              <a:gd name="connsiteY2" fmla="*/ 6546 h 10000"/>
              <a:gd name="connsiteX3" fmla="*/ 2862 w 10000"/>
              <a:gd name="connsiteY3" fmla="*/ 8126 h 10000"/>
              <a:gd name="connsiteX4" fmla="*/ 3968 w 10000"/>
              <a:gd name="connsiteY4" fmla="*/ 10000 h 10000"/>
              <a:gd name="connsiteX5" fmla="*/ 10000 w 10000"/>
              <a:gd name="connsiteY5" fmla="*/ 8368 h 10000"/>
              <a:gd name="connsiteX6" fmla="*/ 7737 w 10000"/>
              <a:gd name="connsiteY6" fmla="*/ 3697 h 10000"/>
              <a:gd name="connsiteX7" fmla="*/ 5893 w 10000"/>
              <a:gd name="connsiteY7" fmla="*/ 3075 h 10000"/>
              <a:gd name="connsiteX8" fmla="*/ 3506 w 10000"/>
              <a:gd name="connsiteY8" fmla="*/ 2332 h 10000"/>
              <a:gd name="connsiteX9" fmla="*/ 1932 w 10000"/>
              <a:gd name="connsiteY9" fmla="*/ 121 h 10000"/>
              <a:gd name="connsiteX10" fmla="*/ 0 w 10000"/>
              <a:gd name="connsiteY10" fmla="*/ 459 h 10000"/>
              <a:gd name="connsiteX0" fmla="*/ 0 w 10000"/>
              <a:gd name="connsiteY0" fmla="*/ 459 h 10000"/>
              <a:gd name="connsiteX1" fmla="*/ 1174 w 10000"/>
              <a:gd name="connsiteY1" fmla="*/ 3533 h 10000"/>
              <a:gd name="connsiteX2" fmla="*/ 2825 w 10000"/>
              <a:gd name="connsiteY2" fmla="*/ 6546 h 10000"/>
              <a:gd name="connsiteX3" fmla="*/ 2862 w 10000"/>
              <a:gd name="connsiteY3" fmla="*/ 8126 h 10000"/>
              <a:gd name="connsiteX4" fmla="*/ 3968 w 10000"/>
              <a:gd name="connsiteY4" fmla="*/ 10000 h 10000"/>
              <a:gd name="connsiteX5" fmla="*/ 10000 w 10000"/>
              <a:gd name="connsiteY5" fmla="*/ 8368 h 10000"/>
              <a:gd name="connsiteX6" fmla="*/ 7737 w 10000"/>
              <a:gd name="connsiteY6" fmla="*/ 3697 h 10000"/>
              <a:gd name="connsiteX7" fmla="*/ 5893 w 10000"/>
              <a:gd name="connsiteY7" fmla="*/ 3075 h 10000"/>
              <a:gd name="connsiteX8" fmla="*/ 3506 w 10000"/>
              <a:gd name="connsiteY8" fmla="*/ 2332 h 10000"/>
              <a:gd name="connsiteX9" fmla="*/ 1932 w 10000"/>
              <a:gd name="connsiteY9" fmla="*/ 121 h 10000"/>
              <a:gd name="connsiteX10" fmla="*/ 0 w 10000"/>
              <a:gd name="connsiteY10" fmla="*/ 459 h 10000"/>
              <a:gd name="connsiteX0" fmla="*/ 0 w 10000"/>
              <a:gd name="connsiteY0" fmla="*/ 459 h 10000"/>
              <a:gd name="connsiteX1" fmla="*/ 1174 w 10000"/>
              <a:gd name="connsiteY1" fmla="*/ 3533 h 10000"/>
              <a:gd name="connsiteX2" fmla="*/ 2862 w 10000"/>
              <a:gd name="connsiteY2" fmla="*/ 8126 h 10000"/>
              <a:gd name="connsiteX3" fmla="*/ 3968 w 10000"/>
              <a:gd name="connsiteY3" fmla="*/ 10000 h 10000"/>
              <a:gd name="connsiteX4" fmla="*/ 10000 w 10000"/>
              <a:gd name="connsiteY4" fmla="*/ 8368 h 10000"/>
              <a:gd name="connsiteX5" fmla="*/ 7737 w 10000"/>
              <a:gd name="connsiteY5" fmla="*/ 3697 h 10000"/>
              <a:gd name="connsiteX6" fmla="*/ 5893 w 10000"/>
              <a:gd name="connsiteY6" fmla="*/ 3075 h 10000"/>
              <a:gd name="connsiteX7" fmla="*/ 3506 w 10000"/>
              <a:gd name="connsiteY7" fmla="*/ 2332 h 10000"/>
              <a:gd name="connsiteX8" fmla="*/ 1932 w 10000"/>
              <a:gd name="connsiteY8" fmla="*/ 121 h 10000"/>
              <a:gd name="connsiteX9" fmla="*/ 0 w 10000"/>
              <a:gd name="connsiteY9" fmla="*/ 459 h 10000"/>
              <a:gd name="connsiteX0" fmla="*/ 0 w 10000"/>
              <a:gd name="connsiteY0" fmla="*/ 459 h 11229"/>
              <a:gd name="connsiteX1" fmla="*/ 1174 w 10000"/>
              <a:gd name="connsiteY1" fmla="*/ 3533 h 11229"/>
              <a:gd name="connsiteX2" fmla="*/ 2862 w 10000"/>
              <a:gd name="connsiteY2" fmla="*/ 8126 h 11229"/>
              <a:gd name="connsiteX3" fmla="*/ 9605 w 10000"/>
              <a:gd name="connsiteY3" fmla="*/ 11229 h 11229"/>
              <a:gd name="connsiteX4" fmla="*/ 10000 w 10000"/>
              <a:gd name="connsiteY4" fmla="*/ 8368 h 11229"/>
              <a:gd name="connsiteX5" fmla="*/ 7737 w 10000"/>
              <a:gd name="connsiteY5" fmla="*/ 3697 h 11229"/>
              <a:gd name="connsiteX6" fmla="*/ 5893 w 10000"/>
              <a:gd name="connsiteY6" fmla="*/ 3075 h 11229"/>
              <a:gd name="connsiteX7" fmla="*/ 3506 w 10000"/>
              <a:gd name="connsiteY7" fmla="*/ 2332 h 11229"/>
              <a:gd name="connsiteX8" fmla="*/ 1932 w 10000"/>
              <a:gd name="connsiteY8" fmla="*/ 121 h 11229"/>
              <a:gd name="connsiteX9" fmla="*/ 0 w 10000"/>
              <a:gd name="connsiteY9" fmla="*/ 459 h 11229"/>
              <a:gd name="connsiteX0" fmla="*/ 0 w 10000"/>
              <a:gd name="connsiteY0" fmla="*/ 459 h 11229"/>
              <a:gd name="connsiteX1" fmla="*/ 1174 w 10000"/>
              <a:gd name="connsiteY1" fmla="*/ 3533 h 11229"/>
              <a:gd name="connsiteX2" fmla="*/ 8087 w 10000"/>
              <a:gd name="connsiteY2" fmla="*/ 9355 h 11229"/>
              <a:gd name="connsiteX3" fmla="*/ 9605 w 10000"/>
              <a:gd name="connsiteY3" fmla="*/ 11229 h 11229"/>
              <a:gd name="connsiteX4" fmla="*/ 10000 w 10000"/>
              <a:gd name="connsiteY4" fmla="*/ 8368 h 11229"/>
              <a:gd name="connsiteX5" fmla="*/ 7737 w 10000"/>
              <a:gd name="connsiteY5" fmla="*/ 3697 h 11229"/>
              <a:gd name="connsiteX6" fmla="*/ 5893 w 10000"/>
              <a:gd name="connsiteY6" fmla="*/ 3075 h 11229"/>
              <a:gd name="connsiteX7" fmla="*/ 3506 w 10000"/>
              <a:gd name="connsiteY7" fmla="*/ 2332 h 11229"/>
              <a:gd name="connsiteX8" fmla="*/ 1932 w 10000"/>
              <a:gd name="connsiteY8" fmla="*/ 121 h 11229"/>
              <a:gd name="connsiteX9" fmla="*/ 0 w 10000"/>
              <a:gd name="connsiteY9" fmla="*/ 459 h 11229"/>
              <a:gd name="connsiteX0" fmla="*/ 0 w 10000"/>
              <a:gd name="connsiteY0" fmla="*/ 459 h 11229"/>
              <a:gd name="connsiteX1" fmla="*/ 1174 w 10000"/>
              <a:gd name="connsiteY1" fmla="*/ 3533 h 11229"/>
              <a:gd name="connsiteX2" fmla="*/ 3900 w 10000"/>
              <a:gd name="connsiteY2" fmla="*/ 5636 h 11229"/>
              <a:gd name="connsiteX3" fmla="*/ 8087 w 10000"/>
              <a:gd name="connsiteY3" fmla="*/ 9355 h 11229"/>
              <a:gd name="connsiteX4" fmla="*/ 9605 w 10000"/>
              <a:gd name="connsiteY4" fmla="*/ 11229 h 11229"/>
              <a:gd name="connsiteX5" fmla="*/ 10000 w 10000"/>
              <a:gd name="connsiteY5" fmla="*/ 8368 h 11229"/>
              <a:gd name="connsiteX6" fmla="*/ 7737 w 10000"/>
              <a:gd name="connsiteY6" fmla="*/ 3697 h 11229"/>
              <a:gd name="connsiteX7" fmla="*/ 5893 w 10000"/>
              <a:gd name="connsiteY7" fmla="*/ 3075 h 11229"/>
              <a:gd name="connsiteX8" fmla="*/ 3506 w 10000"/>
              <a:gd name="connsiteY8" fmla="*/ 2332 h 11229"/>
              <a:gd name="connsiteX9" fmla="*/ 1932 w 10000"/>
              <a:gd name="connsiteY9" fmla="*/ 121 h 11229"/>
              <a:gd name="connsiteX10" fmla="*/ 0 w 10000"/>
              <a:gd name="connsiteY10" fmla="*/ 459 h 11229"/>
              <a:gd name="connsiteX0" fmla="*/ 0 w 10000"/>
              <a:gd name="connsiteY0" fmla="*/ 459 h 11229"/>
              <a:gd name="connsiteX1" fmla="*/ 1174 w 10000"/>
              <a:gd name="connsiteY1" fmla="*/ 3533 h 11229"/>
              <a:gd name="connsiteX2" fmla="*/ 3900 w 10000"/>
              <a:gd name="connsiteY2" fmla="*/ 5636 h 11229"/>
              <a:gd name="connsiteX3" fmla="*/ 4862 w 10000"/>
              <a:gd name="connsiteY3" fmla="*/ 10243 h 11229"/>
              <a:gd name="connsiteX4" fmla="*/ 8087 w 10000"/>
              <a:gd name="connsiteY4" fmla="*/ 9355 h 11229"/>
              <a:gd name="connsiteX5" fmla="*/ 9605 w 10000"/>
              <a:gd name="connsiteY5" fmla="*/ 11229 h 11229"/>
              <a:gd name="connsiteX6" fmla="*/ 10000 w 10000"/>
              <a:gd name="connsiteY6" fmla="*/ 8368 h 11229"/>
              <a:gd name="connsiteX7" fmla="*/ 7737 w 10000"/>
              <a:gd name="connsiteY7" fmla="*/ 3697 h 11229"/>
              <a:gd name="connsiteX8" fmla="*/ 5893 w 10000"/>
              <a:gd name="connsiteY8" fmla="*/ 3075 h 11229"/>
              <a:gd name="connsiteX9" fmla="*/ 3506 w 10000"/>
              <a:gd name="connsiteY9" fmla="*/ 2332 h 11229"/>
              <a:gd name="connsiteX10" fmla="*/ 1932 w 10000"/>
              <a:gd name="connsiteY10" fmla="*/ 121 h 11229"/>
              <a:gd name="connsiteX11" fmla="*/ 0 w 10000"/>
              <a:gd name="connsiteY11" fmla="*/ 459 h 11229"/>
              <a:gd name="connsiteX0" fmla="*/ 0 w 10000"/>
              <a:gd name="connsiteY0" fmla="*/ 459 h 11229"/>
              <a:gd name="connsiteX1" fmla="*/ 1174 w 10000"/>
              <a:gd name="connsiteY1" fmla="*/ 3533 h 11229"/>
              <a:gd name="connsiteX2" fmla="*/ 3900 w 10000"/>
              <a:gd name="connsiteY2" fmla="*/ 5636 h 11229"/>
              <a:gd name="connsiteX3" fmla="*/ 4862 w 10000"/>
              <a:gd name="connsiteY3" fmla="*/ 10243 h 11229"/>
              <a:gd name="connsiteX4" fmla="*/ 8087 w 10000"/>
              <a:gd name="connsiteY4" fmla="*/ 9355 h 11229"/>
              <a:gd name="connsiteX5" fmla="*/ 9605 w 10000"/>
              <a:gd name="connsiteY5" fmla="*/ 11229 h 11229"/>
              <a:gd name="connsiteX6" fmla="*/ 10000 w 10000"/>
              <a:gd name="connsiteY6" fmla="*/ 8368 h 11229"/>
              <a:gd name="connsiteX7" fmla="*/ 7737 w 10000"/>
              <a:gd name="connsiteY7" fmla="*/ 3697 h 11229"/>
              <a:gd name="connsiteX8" fmla="*/ 5893 w 10000"/>
              <a:gd name="connsiteY8" fmla="*/ 3075 h 11229"/>
              <a:gd name="connsiteX9" fmla="*/ 3506 w 10000"/>
              <a:gd name="connsiteY9" fmla="*/ 2332 h 11229"/>
              <a:gd name="connsiteX10" fmla="*/ 1932 w 10000"/>
              <a:gd name="connsiteY10" fmla="*/ 121 h 11229"/>
              <a:gd name="connsiteX11" fmla="*/ 0 w 10000"/>
              <a:gd name="connsiteY11" fmla="*/ 459 h 11229"/>
              <a:gd name="connsiteX0" fmla="*/ 0 w 10000"/>
              <a:gd name="connsiteY0" fmla="*/ 459 h 11229"/>
              <a:gd name="connsiteX1" fmla="*/ 1174 w 10000"/>
              <a:gd name="connsiteY1" fmla="*/ 3533 h 11229"/>
              <a:gd name="connsiteX2" fmla="*/ 3900 w 10000"/>
              <a:gd name="connsiteY2" fmla="*/ 5636 h 11229"/>
              <a:gd name="connsiteX3" fmla="*/ 4862 w 10000"/>
              <a:gd name="connsiteY3" fmla="*/ 10243 h 11229"/>
              <a:gd name="connsiteX4" fmla="*/ 8087 w 10000"/>
              <a:gd name="connsiteY4" fmla="*/ 9355 h 11229"/>
              <a:gd name="connsiteX5" fmla="*/ 9605 w 10000"/>
              <a:gd name="connsiteY5" fmla="*/ 11229 h 11229"/>
              <a:gd name="connsiteX6" fmla="*/ 10000 w 10000"/>
              <a:gd name="connsiteY6" fmla="*/ 8368 h 11229"/>
              <a:gd name="connsiteX7" fmla="*/ 7737 w 10000"/>
              <a:gd name="connsiteY7" fmla="*/ 3697 h 11229"/>
              <a:gd name="connsiteX8" fmla="*/ 5893 w 10000"/>
              <a:gd name="connsiteY8" fmla="*/ 3075 h 11229"/>
              <a:gd name="connsiteX9" fmla="*/ 3506 w 10000"/>
              <a:gd name="connsiteY9" fmla="*/ 2332 h 11229"/>
              <a:gd name="connsiteX10" fmla="*/ 1932 w 10000"/>
              <a:gd name="connsiteY10" fmla="*/ 121 h 11229"/>
              <a:gd name="connsiteX11" fmla="*/ 0 w 10000"/>
              <a:gd name="connsiteY11" fmla="*/ 459 h 11229"/>
              <a:gd name="connsiteX0" fmla="*/ 0 w 10000"/>
              <a:gd name="connsiteY0" fmla="*/ 459 h 11229"/>
              <a:gd name="connsiteX1" fmla="*/ 1174 w 10000"/>
              <a:gd name="connsiteY1" fmla="*/ 3533 h 11229"/>
              <a:gd name="connsiteX2" fmla="*/ 3900 w 10000"/>
              <a:gd name="connsiteY2" fmla="*/ 5636 h 11229"/>
              <a:gd name="connsiteX3" fmla="*/ 4862 w 10000"/>
              <a:gd name="connsiteY3" fmla="*/ 10243 h 11229"/>
              <a:gd name="connsiteX4" fmla="*/ 8087 w 10000"/>
              <a:gd name="connsiteY4" fmla="*/ 9355 h 11229"/>
              <a:gd name="connsiteX5" fmla="*/ 9605 w 10000"/>
              <a:gd name="connsiteY5" fmla="*/ 11229 h 11229"/>
              <a:gd name="connsiteX6" fmla="*/ 10000 w 10000"/>
              <a:gd name="connsiteY6" fmla="*/ 8368 h 11229"/>
              <a:gd name="connsiteX7" fmla="*/ 7737 w 10000"/>
              <a:gd name="connsiteY7" fmla="*/ 3697 h 11229"/>
              <a:gd name="connsiteX8" fmla="*/ 5893 w 10000"/>
              <a:gd name="connsiteY8" fmla="*/ 3075 h 11229"/>
              <a:gd name="connsiteX9" fmla="*/ 3506 w 10000"/>
              <a:gd name="connsiteY9" fmla="*/ 2332 h 11229"/>
              <a:gd name="connsiteX10" fmla="*/ 1932 w 10000"/>
              <a:gd name="connsiteY10" fmla="*/ 121 h 11229"/>
              <a:gd name="connsiteX11" fmla="*/ 0 w 10000"/>
              <a:gd name="connsiteY11" fmla="*/ 459 h 11229"/>
              <a:gd name="connsiteX0" fmla="*/ 0 w 10000"/>
              <a:gd name="connsiteY0" fmla="*/ 338 h 11108"/>
              <a:gd name="connsiteX1" fmla="*/ 1174 w 10000"/>
              <a:gd name="connsiteY1" fmla="*/ 3412 h 11108"/>
              <a:gd name="connsiteX2" fmla="*/ 3900 w 10000"/>
              <a:gd name="connsiteY2" fmla="*/ 5515 h 11108"/>
              <a:gd name="connsiteX3" fmla="*/ 4862 w 10000"/>
              <a:gd name="connsiteY3" fmla="*/ 10122 h 11108"/>
              <a:gd name="connsiteX4" fmla="*/ 8087 w 10000"/>
              <a:gd name="connsiteY4" fmla="*/ 9234 h 11108"/>
              <a:gd name="connsiteX5" fmla="*/ 9605 w 10000"/>
              <a:gd name="connsiteY5" fmla="*/ 11108 h 11108"/>
              <a:gd name="connsiteX6" fmla="*/ 10000 w 10000"/>
              <a:gd name="connsiteY6" fmla="*/ 8247 h 11108"/>
              <a:gd name="connsiteX7" fmla="*/ 7737 w 10000"/>
              <a:gd name="connsiteY7" fmla="*/ 3576 h 11108"/>
              <a:gd name="connsiteX8" fmla="*/ 5893 w 10000"/>
              <a:gd name="connsiteY8" fmla="*/ 2954 h 11108"/>
              <a:gd name="connsiteX9" fmla="*/ 3506 w 10000"/>
              <a:gd name="connsiteY9" fmla="*/ 2211 h 11108"/>
              <a:gd name="connsiteX10" fmla="*/ 1932 w 10000"/>
              <a:gd name="connsiteY10" fmla="*/ 0 h 11108"/>
              <a:gd name="connsiteX11" fmla="*/ 0 w 10000"/>
              <a:gd name="connsiteY11" fmla="*/ 338 h 11108"/>
              <a:gd name="connsiteX0" fmla="*/ 0 w 10000"/>
              <a:gd name="connsiteY0" fmla="*/ 338 h 11108"/>
              <a:gd name="connsiteX1" fmla="*/ 1312 w 10000"/>
              <a:gd name="connsiteY1" fmla="*/ 4641 h 11108"/>
              <a:gd name="connsiteX2" fmla="*/ 3900 w 10000"/>
              <a:gd name="connsiteY2" fmla="*/ 5515 h 11108"/>
              <a:gd name="connsiteX3" fmla="*/ 4862 w 10000"/>
              <a:gd name="connsiteY3" fmla="*/ 10122 h 11108"/>
              <a:gd name="connsiteX4" fmla="*/ 8087 w 10000"/>
              <a:gd name="connsiteY4" fmla="*/ 9234 h 11108"/>
              <a:gd name="connsiteX5" fmla="*/ 9605 w 10000"/>
              <a:gd name="connsiteY5" fmla="*/ 11108 h 11108"/>
              <a:gd name="connsiteX6" fmla="*/ 10000 w 10000"/>
              <a:gd name="connsiteY6" fmla="*/ 8247 h 11108"/>
              <a:gd name="connsiteX7" fmla="*/ 7737 w 10000"/>
              <a:gd name="connsiteY7" fmla="*/ 3576 h 11108"/>
              <a:gd name="connsiteX8" fmla="*/ 5893 w 10000"/>
              <a:gd name="connsiteY8" fmla="*/ 2954 h 11108"/>
              <a:gd name="connsiteX9" fmla="*/ 3506 w 10000"/>
              <a:gd name="connsiteY9" fmla="*/ 2211 h 11108"/>
              <a:gd name="connsiteX10" fmla="*/ 1932 w 10000"/>
              <a:gd name="connsiteY10" fmla="*/ 0 h 11108"/>
              <a:gd name="connsiteX11" fmla="*/ 0 w 10000"/>
              <a:gd name="connsiteY11" fmla="*/ 338 h 11108"/>
              <a:gd name="connsiteX0" fmla="*/ 0 w 11375"/>
              <a:gd name="connsiteY0" fmla="*/ 2795 h 11108"/>
              <a:gd name="connsiteX1" fmla="*/ 2687 w 11375"/>
              <a:gd name="connsiteY1" fmla="*/ 4641 h 11108"/>
              <a:gd name="connsiteX2" fmla="*/ 5275 w 11375"/>
              <a:gd name="connsiteY2" fmla="*/ 5515 h 11108"/>
              <a:gd name="connsiteX3" fmla="*/ 6237 w 11375"/>
              <a:gd name="connsiteY3" fmla="*/ 10122 h 11108"/>
              <a:gd name="connsiteX4" fmla="*/ 9462 w 11375"/>
              <a:gd name="connsiteY4" fmla="*/ 9234 h 11108"/>
              <a:gd name="connsiteX5" fmla="*/ 10980 w 11375"/>
              <a:gd name="connsiteY5" fmla="*/ 11108 h 11108"/>
              <a:gd name="connsiteX6" fmla="*/ 11375 w 11375"/>
              <a:gd name="connsiteY6" fmla="*/ 8247 h 11108"/>
              <a:gd name="connsiteX7" fmla="*/ 9112 w 11375"/>
              <a:gd name="connsiteY7" fmla="*/ 3576 h 11108"/>
              <a:gd name="connsiteX8" fmla="*/ 7268 w 11375"/>
              <a:gd name="connsiteY8" fmla="*/ 2954 h 11108"/>
              <a:gd name="connsiteX9" fmla="*/ 4881 w 11375"/>
              <a:gd name="connsiteY9" fmla="*/ 2211 h 11108"/>
              <a:gd name="connsiteX10" fmla="*/ 3307 w 11375"/>
              <a:gd name="connsiteY10" fmla="*/ 0 h 11108"/>
              <a:gd name="connsiteX11" fmla="*/ 0 w 11375"/>
              <a:gd name="connsiteY11" fmla="*/ 2795 h 11108"/>
              <a:gd name="connsiteX0" fmla="*/ 0 w 11375"/>
              <a:gd name="connsiteY0" fmla="*/ 2795 h 11108"/>
              <a:gd name="connsiteX1" fmla="*/ 1037 w 11375"/>
              <a:gd name="connsiteY1" fmla="*/ 7098 h 11108"/>
              <a:gd name="connsiteX2" fmla="*/ 5275 w 11375"/>
              <a:gd name="connsiteY2" fmla="*/ 5515 h 11108"/>
              <a:gd name="connsiteX3" fmla="*/ 6237 w 11375"/>
              <a:gd name="connsiteY3" fmla="*/ 10122 h 11108"/>
              <a:gd name="connsiteX4" fmla="*/ 9462 w 11375"/>
              <a:gd name="connsiteY4" fmla="*/ 9234 h 11108"/>
              <a:gd name="connsiteX5" fmla="*/ 10980 w 11375"/>
              <a:gd name="connsiteY5" fmla="*/ 11108 h 11108"/>
              <a:gd name="connsiteX6" fmla="*/ 11375 w 11375"/>
              <a:gd name="connsiteY6" fmla="*/ 8247 h 11108"/>
              <a:gd name="connsiteX7" fmla="*/ 9112 w 11375"/>
              <a:gd name="connsiteY7" fmla="*/ 3576 h 11108"/>
              <a:gd name="connsiteX8" fmla="*/ 7268 w 11375"/>
              <a:gd name="connsiteY8" fmla="*/ 2954 h 11108"/>
              <a:gd name="connsiteX9" fmla="*/ 4881 w 11375"/>
              <a:gd name="connsiteY9" fmla="*/ 2211 h 11108"/>
              <a:gd name="connsiteX10" fmla="*/ 3307 w 11375"/>
              <a:gd name="connsiteY10" fmla="*/ 0 h 11108"/>
              <a:gd name="connsiteX11" fmla="*/ 0 w 11375"/>
              <a:gd name="connsiteY11" fmla="*/ 2795 h 11108"/>
              <a:gd name="connsiteX0" fmla="*/ 0 w 11375"/>
              <a:gd name="connsiteY0" fmla="*/ 2795 h 12272"/>
              <a:gd name="connsiteX1" fmla="*/ 1037 w 11375"/>
              <a:gd name="connsiteY1" fmla="*/ 7098 h 12272"/>
              <a:gd name="connsiteX2" fmla="*/ 600 w 11375"/>
              <a:gd name="connsiteY2" fmla="*/ 12272 h 12272"/>
              <a:gd name="connsiteX3" fmla="*/ 6237 w 11375"/>
              <a:gd name="connsiteY3" fmla="*/ 10122 h 12272"/>
              <a:gd name="connsiteX4" fmla="*/ 9462 w 11375"/>
              <a:gd name="connsiteY4" fmla="*/ 9234 h 12272"/>
              <a:gd name="connsiteX5" fmla="*/ 10980 w 11375"/>
              <a:gd name="connsiteY5" fmla="*/ 11108 h 12272"/>
              <a:gd name="connsiteX6" fmla="*/ 11375 w 11375"/>
              <a:gd name="connsiteY6" fmla="*/ 8247 h 12272"/>
              <a:gd name="connsiteX7" fmla="*/ 9112 w 11375"/>
              <a:gd name="connsiteY7" fmla="*/ 3576 h 12272"/>
              <a:gd name="connsiteX8" fmla="*/ 7268 w 11375"/>
              <a:gd name="connsiteY8" fmla="*/ 2954 h 12272"/>
              <a:gd name="connsiteX9" fmla="*/ 4881 w 11375"/>
              <a:gd name="connsiteY9" fmla="*/ 2211 h 12272"/>
              <a:gd name="connsiteX10" fmla="*/ 3307 w 11375"/>
              <a:gd name="connsiteY10" fmla="*/ 0 h 12272"/>
              <a:gd name="connsiteX11" fmla="*/ 0 w 11375"/>
              <a:gd name="connsiteY11" fmla="*/ 2795 h 12272"/>
              <a:gd name="connsiteX0" fmla="*/ 0 w 11375"/>
              <a:gd name="connsiteY0" fmla="*/ 2795 h 12579"/>
              <a:gd name="connsiteX1" fmla="*/ 1037 w 11375"/>
              <a:gd name="connsiteY1" fmla="*/ 7098 h 12579"/>
              <a:gd name="connsiteX2" fmla="*/ 600 w 11375"/>
              <a:gd name="connsiteY2" fmla="*/ 12272 h 12579"/>
              <a:gd name="connsiteX3" fmla="*/ 2662 w 11375"/>
              <a:gd name="connsiteY3" fmla="*/ 12579 h 12579"/>
              <a:gd name="connsiteX4" fmla="*/ 9462 w 11375"/>
              <a:gd name="connsiteY4" fmla="*/ 9234 h 12579"/>
              <a:gd name="connsiteX5" fmla="*/ 10980 w 11375"/>
              <a:gd name="connsiteY5" fmla="*/ 11108 h 12579"/>
              <a:gd name="connsiteX6" fmla="*/ 11375 w 11375"/>
              <a:gd name="connsiteY6" fmla="*/ 8247 h 12579"/>
              <a:gd name="connsiteX7" fmla="*/ 9112 w 11375"/>
              <a:gd name="connsiteY7" fmla="*/ 3576 h 12579"/>
              <a:gd name="connsiteX8" fmla="*/ 7268 w 11375"/>
              <a:gd name="connsiteY8" fmla="*/ 2954 h 12579"/>
              <a:gd name="connsiteX9" fmla="*/ 4881 w 11375"/>
              <a:gd name="connsiteY9" fmla="*/ 2211 h 12579"/>
              <a:gd name="connsiteX10" fmla="*/ 3307 w 11375"/>
              <a:gd name="connsiteY10" fmla="*/ 0 h 12579"/>
              <a:gd name="connsiteX11" fmla="*/ 0 w 11375"/>
              <a:gd name="connsiteY11" fmla="*/ 2795 h 12579"/>
              <a:gd name="connsiteX0" fmla="*/ 0 w 11375"/>
              <a:gd name="connsiteY0" fmla="*/ 2795 h 12579"/>
              <a:gd name="connsiteX1" fmla="*/ 1037 w 11375"/>
              <a:gd name="connsiteY1" fmla="*/ 7098 h 12579"/>
              <a:gd name="connsiteX2" fmla="*/ 600 w 11375"/>
              <a:gd name="connsiteY2" fmla="*/ 12272 h 12579"/>
              <a:gd name="connsiteX3" fmla="*/ 2662 w 11375"/>
              <a:gd name="connsiteY3" fmla="*/ 12579 h 12579"/>
              <a:gd name="connsiteX4" fmla="*/ 4100 w 11375"/>
              <a:gd name="connsiteY4" fmla="*/ 7698 h 12579"/>
              <a:gd name="connsiteX5" fmla="*/ 10980 w 11375"/>
              <a:gd name="connsiteY5" fmla="*/ 11108 h 12579"/>
              <a:gd name="connsiteX6" fmla="*/ 11375 w 11375"/>
              <a:gd name="connsiteY6" fmla="*/ 8247 h 12579"/>
              <a:gd name="connsiteX7" fmla="*/ 9112 w 11375"/>
              <a:gd name="connsiteY7" fmla="*/ 3576 h 12579"/>
              <a:gd name="connsiteX8" fmla="*/ 7268 w 11375"/>
              <a:gd name="connsiteY8" fmla="*/ 2954 h 12579"/>
              <a:gd name="connsiteX9" fmla="*/ 4881 w 11375"/>
              <a:gd name="connsiteY9" fmla="*/ 2211 h 12579"/>
              <a:gd name="connsiteX10" fmla="*/ 3307 w 11375"/>
              <a:gd name="connsiteY10" fmla="*/ 0 h 12579"/>
              <a:gd name="connsiteX11" fmla="*/ 0 w 11375"/>
              <a:gd name="connsiteY11" fmla="*/ 2795 h 12579"/>
              <a:gd name="connsiteX0" fmla="*/ 0 w 11375"/>
              <a:gd name="connsiteY0" fmla="*/ 2795 h 12579"/>
              <a:gd name="connsiteX1" fmla="*/ 1037 w 11375"/>
              <a:gd name="connsiteY1" fmla="*/ 7098 h 12579"/>
              <a:gd name="connsiteX2" fmla="*/ 600 w 11375"/>
              <a:gd name="connsiteY2" fmla="*/ 12272 h 12579"/>
              <a:gd name="connsiteX3" fmla="*/ 2662 w 11375"/>
              <a:gd name="connsiteY3" fmla="*/ 12579 h 12579"/>
              <a:gd name="connsiteX4" fmla="*/ 4100 w 11375"/>
              <a:gd name="connsiteY4" fmla="*/ 5241 h 12579"/>
              <a:gd name="connsiteX5" fmla="*/ 10980 w 11375"/>
              <a:gd name="connsiteY5" fmla="*/ 11108 h 12579"/>
              <a:gd name="connsiteX6" fmla="*/ 11375 w 11375"/>
              <a:gd name="connsiteY6" fmla="*/ 8247 h 12579"/>
              <a:gd name="connsiteX7" fmla="*/ 9112 w 11375"/>
              <a:gd name="connsiteY7" fmla="*/ 3576 h 12579"/>
              <a:gd name="connsiteX8" fmla="*/ 7268 w 11375"/>
              <a:gd name="connsiteY8" fmla="*/ 2954 h 12579"/>
              <a:gd name="connsiteX9" fmla="*/ 4881 w 11375"/>
              <a:gd name="connsiteY9" fmla="*/ 2211 h 12579"/>
              <a:gd name="connsiteX10" fmla="*/ 3307 w 11375"/>
              <a:gd name="connsiteY10" fmla="*/ 0 h 12579"/>
              <a:gd name="connsiteX11" fmla="*/ 0 w 11375"/>
              <a:gd name="connsiteY11" fmla="*/ 2795 h 12579"/>
              <a:gd name="connsiteX0" fmla="*/ 0 w 11375"/>
              <a:gd name="connsiteY0" fmla="*/ 2795 h 12579"/>
              <a:gd name="connsiteX1" fmla="*/ 1037 w 11375"/>
              <a:gd name="connsiteY1" fmla="*/ 7098 h 12579"/>
              <a:gd name="connsiteX2" fmla="*/ 600 w 11375"/>
              <a:gd name="connsiteY2" fmla="*/ 12272 h 12579"/>
              <a:gd name="connsiteX3" fmla="*/ 2662 w 11375"/>
              <a:gd name="connsiteY3" fmla="*/ 12579 h 12579"/>
              <a:gd name="connsiteX4" fmla="*/ 4650 w 11375"/>
              <a:gd name="connsiteY4" fmla="*/ 6777 h 12579"/>
              <a:gd name="connsiteX5" fmla="*/ 10980 w 11375"/>
              <a:gd name="connsiteY5" fmla="*/ 11108 h 12579"/>
              <a:gd name="connsiteX6" fmla="*/ 11375 w 11375"/>
              <a:gd name="connsiteY6" fmla="*/ 8247 h 12579"/>
              <a:gd name="connsiteX7" fmla="*/ 9112 w 11375"/>
              <a:gd name="connsiteY7" fmla="*/ 3576 h 12579"/>
              <a:gd name="connsiteX8" fmla="*/ 7268 w 11375"/>
              <a:gd name="connsiteY8" fmla="*/ 2954 h 12579"/>
              <a:gd name="connsiteX9" fmla="*/ 4881 w 11375"/>
              <a:gd name="connsiteY9" fmla="*/ 2211 h 12579"/>
              <a:gd name="connsiteX10" fmla="*/ 3307 w 11375"/>
              <a:gd name="connsiteY10" fmla="*/ 0 h 12579"/>
              <a:gd name="connsiteX11" fmla="*/ 0 w 11375"/>
              <a:gd name="connsiteY11" fmla="*/ 2795 h 12579"/>
              <a:gd name="connsiteX0" fmla="*/ 0 w 11375"/>
              <a:gd name="connsiteY0" fmla="*/ 2795 h 12579"/>
              <a:gd name="connsiteX1" fmla="*/ 1037 w 11375"/>
              <a:gd name="connsiteY1" fmla="*/ 7098 h 12579"/>
              <a:gd name="connsiteX2" fmla="*/ 600 w 11375"/>
              <a:gd name="connsiteY2" fmla="*/ 12272 h 12579"/>
              <a:gd name="connsiteX3" fmla="*/ 2662 w 11375"/>
              <a:gd name="connsiteY3" fmla="*/ 12579 h 12579"/>
              <a:gd name="connsiteX4" fmla="*/ 4650 w 11375"/>
              <a:gd name="connsiteY4" fmla="*/ 6777 h 12579"/>
              <a:gd name="connsiteX5" fmla="*/ 5480 w 11375"/>
              <a:gd name="connsiteY5" fmla="*/ 11722 h 12579"/>
              <a:gd name="connsiteX6" fmla="*/ 11375 w 11375"/>
              <a:gd name="connsiteY6" fmla="*/ 8247 h 12579"/>
              <a:gd name="connsiteX7" fmla="*/ 9112 w 11375"/>
              <a:gd name="connsiteY7" fmla="*/ 3576 h 12579"/>
              <a:gd name="connsiteX8" fmla="*/ 7268 w 11375"/>
              <a:gd name="connsiteY8" fmla="*/ 2954 h 12579"/>
              <a:gd name="connsiteX9" fmla="*/ 4881 w 11375"/>
              <a:gd name="connsiteY9" fmla="*/ 2211 h 12579"/>
              <a:gd name="connsiteX10" fmla="*/ 3307 w 11375"/>
              <a:gd name="connsiteY10" fmla="*/ 0 h 12579"/>
              <a:gd name="connsiteX11" fmla="*/ 0 w 11375"/>
              <a:gd name="connsiteY11" fmla="*/ 2795 h 12579"/>
              <a:gd name="connsiteX0" fmla="*/ 0 w 9112"/>
              <a:gd name="connsiteY0" fmla="*/ 2795 h 12579"/>
              <a:gd name="connsiteX1" fmla="*/ 1037 w 9112"/>
              <a:gd name="connsiteY1" fmla="*/ 7098 h 12579"/>
              <a:gd name="connsiteX2" fmla="*/ 600 w 9112"/>
              <a:gd name="connsiteY2" fmla="*/ 12272 h 12579"/>
              <a:gd name="connsiteX3" fmla="*/ 2662 w 9112"/>
              <a:gd name="connsiteY3" fmla="*/ 12579 h 12579"/>
              <a:gd name="connsiteX4" fmla="*/ 4650 w 9112"/>
              <a:gd name="connsiteY4" fmla="*/ 6777 h 12579"/>
              <a:gd name="connsiteX5" fmla="*/ 5480 w 9112"/>
              <a:gd name="connsiteY5" fmla="*/ 11722 h 12579"/>
              <a:gd name="connsiteX6" fmla="*/ 8075 w 9112"/>
              <a:gd name="connsiteY6" fmla="*/ 10397 h 12579"/>
              <a:gd name="connsiteX7" fmla="*/ 9112 w 9112"/>
              <a:gd name="connsiteY7" fmla="*/ 3576 h 12579"/>
              <a:gd name="connsiteX8" fmla="*/ 7268 w 9112"/>
              <a:gd name="connsiteY8" fmla="*/ 2954 h 12579"/>
              <a:gd name="connsiteX9" fmla="*/ 4881 w 9112"/>
              <a:gd name="connsiteY9" fmla="*/ 2211 h 12579"/>
              <a:gd name="connsiteX10" fmla="*/ 3307 w 9112"/>
              <a:gd name="connsiteY10" fmla="*/ 0 h 12579"/>
              <a:gd name="connsiteX11" fmla="*/ 0 w 9112"/>
              <a:gd name="connsiteY11" fmla="*/ 2795 h 12579"/>
              <a:gd name="connsiteX0" fmla="*/ 0 w 11509"/>
              <a:gd name="connsiteY0" fmla="*/ 2222 h 10000"/>
              <a:gd name="connsiteX1" fmla="*/ 1138 w 11509"/>
              <a:gd name="connsiteY1" fmla="*/ 5643 h 10000"/>
              <a:gd name="connsiteX2" fmla="*/ 658 w 11509"/>
              <a:gd name="connsiteY2" fmla="*/ 9756 h 10000"/>
              <a:gd name="connsiteX3" fmla="*/ 2921 w 11509"/>
              <a:gd name="connsiteY3" fmla="*/ 10000 h 10000"/>
              <a:gd name="connsiteX4" fmla="*/ 5103 w 11509"/>
              <a:gd name="connsiteY4" fmla="*/ 5388 h 10000"/>
              <a:gd name="connsiteX5" fmla="*/ 6014 w 11509"/>
              <a:gd name="connsiteY5" fmla="*/ 9319 h 10000"/>
              <a:gd name="connsiteX6" fmla="*/ 8862 w 11509"/>
              <a:gd name="connsiteY6" fmla="*/ 8265 h 10000"/>
              <a:gd name="connsiteX7" fmla="*/ 11509 w 11509"/>
              <a:gd name="connsiteY7" fmla="*/ 9924 h 10000"/>
              <a:gd name="connsiteX8" fmla="*/ 7976 w 11509"/>
              <a:gd name="connsiteY8" fmla="*/ 2348 h 10000"/>
              <a:gd name="connsiteX9" fmla="*/ 5357 w 11509"/>
              <a:gd name="connsiteY9" fmla="*/ 1758 h 10000"/>
              <a:gd name="connsiteX10" fmla="*/ 3629 w 11509"/>
              <a:gd name="connsiteY10" fmla="*/ 0 h 10000"/>
              <a:gd name="connsiteX11" fmla="*/ 0 w 11509"/>
              <a:gd name="connsiteY11" fmla="*/ 2222 h 10000"/>
              <a:gd name="connsiteX0" fmla="*/ 0 w 11509"/>
              <a:gd name="connsiteY0" fmla="*/ 2222 h 10000"/>
              <a:gd name="connsiteX1" fmla="*/ 1138 w 11509"/>
              <a:gd name="connsiteY1" fmla="*/ 5643 h 10000"/>
              <a:gd name="connsiteX2" fmla="*/ 658 w 11509"/>
              <a:gd name="connsiteY2" fmla="*/ 9756 h 10000"/>
              <a:gd name="connsiteX3" fmla="*/ 2921 w 11509"/>
              <a:gd name="connsiteY3" fmla="*/ 10000 h 10000"/>
              <a:gd name="connsiteX4" fmla="*/ 5103 w 11509"/>
              <a:gd name="connsiteY4" fmla="*/ 5388 h 10000"/>
              <a:gd name="connsiteX5" fmla="*/ 6014 w 11509"/>
              <a:gd name="connsiteY5" fmla="*/ 9319 h 10000"/>
              <a:gd name="connsiteX6" fmla="*/ 8862 w 11509"/>
              <a:gd name="connsiteY6" fmla="*/ 8265 h 10000"/>
              <a:gd name="connsiteX7" fmla="*/ 11509 w 11509"/>
              <a:gd name="connsiteY7" fmla="*/ 9924 h 10000"/>
              <a:gd name="connsiteX8" fmla="*/ 11446 w 11509"/>
              <a:gd name="connsiteY8" fmla="*/ 5522 h 10000"/>
              <a:gd name="connsiteX9" fmla="*/ 5357 w 11509"/>
              <a:gd name="connsiteY9" fmla="*/ 1758 h 10000"/>
              <a:gd name="connsiteX10" fmla="*/ 3629 w 11509"/>
              <a:gd name="connsiteY10" fmla="*/ 0 h 10000"/>
              <a:gd name="connsiteX11" fmla="*/ 0 w 11509"/>
              <a:gd name="connsiteY11" fmla="*/ 2222 h 10000"/>
              <a:gd name="connsiteX0" fmla="*/ 0 w 11509"/>
              <a:gd name="connsiteY0" fmla="*/ 2222 h 10000"/>
              <a:gd name="connsiteX1" fmla="*/ 1138 w 11509"/>
              <a:gd name="connsiteY1" fmla="*/ 5643 h 10000"/>
              <a:gd name="connsiteX2" fmla="*/ 658 w 11509"/>
              <a:gd name="connsiteY2" fmla="*/ 9756 h 10000"/>
              <a:gd name="connsiteX3" fmla="*/ 2921 w 11509"/>
              <a:gd name="connsiteY3" fmla="*/ 10000 h 10000"/>
              <a:gd name="connsiteX4" fmla="*/ 5103 w 11509"/>
              <a:gd name="connsiteY4" fmla="*/ 5388 h 10000"/>
              <a:gd name="connsiteX5" fmla="*/ 6014 w 11509"/>
              <a:gd name="connsiteY5" fmla="*/ 9319 h 10000"/>
              <a:gd name="connsiteX6" fmla="*/ 8862 w 11509"/>
              <a:gd name="connsiteY6" fmla="*/ 8265 h 10000"/>
              <a:gd name="connsiteX7" fmla="*/ 11509 w 11509"/>
              <a:gd name="connsiteY7" fmla="*/ 9924 h 10000"/>
              <a:gd name="connsiteX8" fmla="*/ 11446 w 11509"/>
              <a:gd name="connsiteY8" fmla="*/ 5522 h 10000"/>
              <a:gd name="connsiteX9" fmla="*/ 9733 w 11509"/>
              <a:gd name="connsiteY9" fmla="*/ 2735 h 10000"/>
              <a:gd name="connsiteX10" fmla="*/ 3629 w 11509"/>
              <a:gd name="connsiteY10" fmla="*/ 0 h 10000"/>
              <a:gd name="connsiteX11" fmla="*/ 0 w 11509"/>
              <a:gd name="connsiteY11" fmla="*/ 2222 h 10000"/>
              <a:gd name="connsiteX0" fmla="*/ 0 w 11509"/>
              <a:gd name="connsiteY0" fmla="*/ 24 h 7802"/>
              <a:gd name="connsiteX1" fmla="*/ 1138 w 11509"/>
              <a:gd name="connsiteY1" fmla="*/ 3445 h 7802"/>
              <a:gd name="connsiteX2" fmla="*/ 658 w 11509"/>
              <a:gd name="connsiteY2" fmla="*/ 7558 h 7802"/>
              <a:gd name="connsiteX3" fmla="*/ 2921 w 11509"/>
              <a:gd name="connsiteY3" fmla="*/ 7802 h 7802"/>
              <a:gd name="connsiteX4" fmla="*/ 5103 w 11509"/>
              <a:gd name="connsiteY4" fmla="*/ 3190 h 7802"/>
              <a:gd name="connsiteX5" fmla="*/ 6014 w 11509"/>
              <a:gd name="connsiteY5" fmla="*/ 7121 h 7802"/>
              <a:gd name="connsiteX6" fmla="*/ 8862 w 11509"/>
              <a:gd name="connsiteY6" fmla="*/ 6067 h 7802"/>
              <a:gd name="connsiteX7" fmla="*/ 11509 w 11509"/>
              <a:gd name="connsiteY7" fmla="*/ 7726 h 7802"/>
              <a:gd name="connsiteX8" fmla="*/ 11446 w 11509"/>
              <a:gd name="connsiteY8" fmla="*/ 3324 h 7802"/>
              <a:gd name="connsiteX9" fmla="*/ 9733 w 11509"/>
              <a:gd name="connsiteY9" fmla="*/ 537 h 7802"/>
              <a:gd name="connsiteX10" fmla="*/ 5289 w 11509"/>
              <a:gd name="connsiteY10" fmla="*/ 0 h 7802"/>
              <a:gd name="connsiteX11" fmla="*/ 0 w 11509"/>
              <a:gd name="connsiteY11" fmla="*/ 24 h 7802"/>
              <a:gd name="connsiteX0" fmla="*/ 0 w 10000"/>
              <a:gd name="connsiteY0" fmla="*/ 1411 h 11380"/>
              <a:gd name="connsiteX1" fmla="*/ 989 w 10000"/>
              <a:gd name="connsiteY1" fmla="*/ 5796 h 11380"/>
              <a:gd name="connsiteX2" fmla="*/ 572 w 10000"/>
              <a:gd name="connsiteY2" fmla="*/ 11067 h 11380"/>
              <a:gd name="connsiteX3" fmla="*/ 2538 w 10000"/>
              <a:gd name="connsiteY3" fmla="*/ 11380 h 11380"/>
              <a:gd name="connsiteX4" fmla="*/ 4434 w 10000"/>
              <a:gd name="connsiteY4" fmla="*/ 5469 h 11380"/>
              <a:gd name="connsiteX5" fmla="*/ 5225 w 10000"/>
              <a:gd name="connsiteY5" fmla="*/ 10507 h 11380"/>
              <a:gd name="connsiteX6" fmla="*/ 7700 w 10000"/>
              <a:gd name="connsiteY6" fmla="*/ 9156 h 11380"/>
              <a:gd name="connsiteX7" fmla="*/ 10000 w 10000"/>
              <a:gd name="connsiteY7" fmla="*/ 11283 h 11380"/>
              <a:gd name="connsiteX8" fmla="*/ 9945 w 10000"/>
              <a:gd name="connsiteY8" fmla="*/ 5640 h 11380"/>
              <a:gd name="connsiteX9" fmla="*/ 8457 w 10000"/>
              <a:gd name="connsiteY9" fmla="*/ 2068 h 11380"/>
              <a:gd name="connsiteX10" fmla="*/ 4596 w 10000"/>
              <a:gd name="connsiteY10" fmla="*/ 1380 h 11380"/>
              <a:gd name="connsiteX11" fmla="*/ 0 w 10000"/>
              <a:gd name="connsiteY11" fmla="*/ 1411 h 11380"/>
              <a:gd name="connsiteX0" fmla="*/ 0 w 10000"/>
              <a:gd name="connsiteY0" fmla="*/ 3175 h 13144"/>
              <a:gd name="connsiteX1" fmla="*/ 989 w 10000"/>
              <a:gd name="connsiteY1" fmla="*/ 7560 h 13144"/>
              <a:gd name="connsiteX2" fmla="*/ 572 w 10000"/>
              <a:gd name="connsiteY2" fmla="*/ 12831 h 13144"/>
              <a:gd name="connsiteX3" fmla="*/ 2538 w 10000"/>
              <a:gd name="connsiteY3" fmla="*/ 13144 h 13144"/>
              <a:gd name="connsiteX4" fmla="*/ 4434 w 10000"/>
              <a:gd name="connsiteY4" fmla="*/ 7233 h 13144"/>
              <a:gd name="connsiteX5" fmla="*/ 5225 w 10000"/>
              <a:gd name="connsiteY5" fmla="*/ 12271 h 13144"/>
              <a:gd name="connsiteX6" fmla="*/ 7700 w 10000"/>
              <a:gd name="connsiteY6" fmla="*/ 10920 h 13144"/>
              <a:gd name="connsiteX7" fmla="*/ 10000 w 10000"/>
              <a:gd name="connsiteY7" fmla="*/ 13047 h 13144"/>
              <a:gd name="connsiteX8" fmla="*/ 9945 w 10000"/>
              <a:gd name="connsiteY8" fmla="*/ 7404 h 13144"/>
              <a:gd name="connsiteX9" fmla="*/ 8457 w 10000"/>
              <a:gd name="connsiteY9" fmla="*/ 3832 h 13144"/>
              <a:gd name="connsiteX10" fmla="*/ 4596 w 10000"/>
              <a:gd name="connsiteY10" fmla="*/ 3144 h 13144"/>
              <a:gd name="connsiteX11" fmla="*/ 3588 w 10000"/>
              <a:gd name="connsiteY11" fmla="*/ 0 h 13144"/>
              <a:gd name="connsiteX12" fmla="*/ 0 w 10000"/>
              <a:gd name="connsiteY12" fmla="*/ 3175 h 13144"/>
              <a:gd name="connsiteX0" fmla="*/ 0 w 10000"/>
              <a:gd name="connsiteY0" fmla="*/ 4835 h 14804"/>
              <a:gd name="connsiteX1" fmla="*/ 989 w 10000"/>
              <a:gd name="connsiteY1" fmla="*/ 9220 h 14804"/>
              <a:gd name="connsiteX2" fmla="*/ 572 w 10000"/>
              <a:gd name="connsiteY2" fmla="*/ 14491 h 14804"/>
              <a:gd name="connsiteX3" fmla="*/ 2538 w 10000"/>
              <a:gd name="connsiteY3" fmla="*/ 14804 h 14804"/>
              <a:gd name="connsiteX4" fmla="*/ 4434 w 10000"/>
              <a:gd name="connsiteY4" fmla="*/ 8893 h 14804"/>
              <a:gd name="connsiteX5" fmla="*/ 5225 w 10000"/>
              <a:gd name="connsiteY5" fmla="*/ 13931 h 14804"/>
              <a:gd name="connsiteX6" fmla="*/ 7700 w 10000"/>
              <a:gd name="connsiteY6" fmla="*/ 12580 h 14804"/>
              <a:gd name="connsiteX7" fmla="*/ 10000 w 10000"/>
              <a:gd name="connsiteY7" fmla="*/ 14707 h 14804"/>
              <a:gd name="connsiteX8" fmla="*/ 9945 w 10000"/>
              <a:gd name="connsiteY8" fmla="*/ 9064 h 14804"/>
              <a:gd name="connsiteX9" fmla="*/ 8457 w 10000"/>
              <a:gd name="connsiteY9" fmla="*/ 5492 h 14804"/>
              <a:gd name="connsiteX10" fmla="*/ 4596 w 10000"/>
              <a:gd name="connsiteY10" fmla="*/ 4804 h 14804"/>
              <a:gd name="connsiteX11" fmla="*/ 3588 w 10000"/>
              <a:gd name="connsiteY11" fmla="*/ 1660 h 14804"/>
              <a:gd name="connsiteX12" fmla="*/ 1752 w 10000"/>
              <a:gd name="connsiteY12" fmla="*/ 95 h 14804"/>
              <a:gd name="connsiteX13" fmla="*/ 0 w 10000"/>
              <a:gd name="connsiteY13" fmla="*/ 4835 h 14804"/>
              <a:gd name="connsiteX0" fmla="*/ 0 w 10000"/>
              <a:gd name="connsiteY0" fmla="*/ 3219 h 13188"/>
              <a:gd name="connsiteX1" fmla="*/ 989 w 10000"/>
              <a:gd name="connsiteY1" fmla="*/ 7604 h 13188"/>
              <a:gd name="connsiteX2" fmla="*/ 572 w 10000"/>
              <a:gd name="connsiteY2" fmla="*/ 12875 h 13188"/>
              <a:gd name="connsiteX3" fmla="*/ 2538 w 10000"/>
              <a:gd name="connsiteY3" fmla="*/ 13188 h 13188"/>
              <a:gd name="connsiteX4" fmla="*/ 4434 w 10000"/>
              <a:gd name="connsiteY4" fmla="*/ 7277 h 13188"/>
              <a:gd name="connsiteX5" fmla="*/ 5225 w 10000"/>
              <a:gd name="connsiteY5" fmla="*/ 12315 h 13188"/>
              <a:gd name="connsiteX6" fmla="*/ 7700 w 10000"/>
              <a:gd name="connsiteY6" fmla="*/ 10964 h 13188"/>
              <a:gd name="connsiteX7" fmla="*/ 10000 w 10000"/>
              <a:gd name="connsiteY7" fmla="*/ 13091 h 13188"/>
              <a:gd name="connsiteX8" fmla="*/ 9945 w 10000"/>
              <a:gd name="connsiteY8" fmla="*/ 7448 h 13188"/>
              <a:gd name="connsiteX9" fmla="*/ 8457 w 10000"/>
              <a:gd name="connsiteY9" fmla="*/ 3876 h 13188"/>
              <a:gd name="connsiteX10" fmla="*/ 4596 w 10000"/>
              <a:gd name="connsiteY10" fmla="*/ 3188 h 13188"/>
              <a:gd name="connsiteX11" fmla="*/ 3588 w 10000"/>
              <a:gd name="connsiteY11" fmla="*/ 44 h 13188"/>
              <a:gd name="connsiteX12" fmla="*/ 1621 w 10000"/>
              <a:gd name="connsiteY12" fmla="*/ 1296 h 13188"/>
              <a:gd name="connsiteX13" fmla="*/ 0 w 10000"/>
              <a:gd name="connsiteY13" fmla="*/ 3219 h 13188"/>
              <a:gd name="connsiteX0" fmla="*/ 0 w 10000"/>
              <a:gd name="connsiteY0" fmla="*/ 3219 h 13188"/>
              <a:gd name="connsiteX1" fmla="*/ 989 w 10000"/>
              <a:gd name="connsiteY1" fmla="*/ 7604 h 13188"/>
              <a:gd name="connsiteX2" fmla="*/ 572 w 10000"/>
              <a:gd name="connsiteY2" fmla="*/ 12875 h 13188"/>
              <a:gd name="connsiteX3" fmla="*/ 2538 w 10000"/>
              <a:gd name="connsiteY3" fmla="*/ 13188 h 13188"/>
              <a:gd name="connsiteX4" fmla="*/ 4434 w 10000"/>
              <a:gd name="connsiteY4" fmla="*/ 7277 h 13188"/>
              <a:gd name="connsiteX5" fmla="*/ 5225 w 10000"/>
              <a:gd name="connsiteY5" fmla="*/ 12315 h 13188"/>
              <a:gd name="connsiteX6" fmla="*/ 7700 w 10000"/>
              <a:gd name="connsiteY6" fmla="*/ 10964 h 13188"/>
              <a:gd name="connsiteX7" fmla="*/ 10000 w 10000"/>
              <a:gd name="connsiteY7" fmla="*/ 13091 h 13188"/>
              <a:gd name="connsiteX8" fmla="*/ 9945 w 10000"/>
              <a:gd name="connsiteY8" fmla="*/ 7448 h 13188"/>
              <a:gd name="connsiteX9" fmla="*/ 8457 w 10000"/>
              <a:gd name="connsiteY9" fmla="*/ 3876 h 13188"/>
              <a:gd name="connsiteX10" fmla="*/ 4596 w 10000"/>
              <a:gd name="connsiteY10" fmla="*/ 3188 h 13188"/>
              <a:gd name="connsiteX11" fmla="*/ 3588 w 10000"/>
              <a:gd name="connsiteY11" fmla="*/ 44 h 13188"/>
              <a:gd name="connsiteX12" fmla="*/ 1621 w 10000"/>
              <a:gd name="connsiteY12" fmla="*/ 1296 h 13188"/>
              <a:gd name="connsiteX13" fmla="*/ 0 w 10000"/>
              <a:gd name="connsiteY13" fmla="*/ 3219 h 13188"/>
              <a:gd name="connsiteX0" fmla="*/ 0 w 10000"/>
              <a:gd name="connsiteY0" fmla="*/ 3219 h 13188"/>
              <a:gd name="connsiteX1" fmla="*/ 989 w 10000"/>
              <a:gd name="connsiteY1" fmla="*/ 7604 h 13188"/>
              <a:gd name="connsiteX2" fmla="*/ 572 w 10000"/>
              <a:gd name="connsiteY2" fmla="*/ 12875 h 13188"/>
              <a:gd name="connsiteX3" fmla="*/ 2538 w 10000"/>
              <a:gd name="connsiteY3" fmla="*/ 13188 h 13188"/>
              <a:gd name="connsiteX4" fmla="*/ 4434 w 10000"/>
              <a:gd name="connsiteY4" fmla="*/ 7277 h 13188"/>
              <a:gd name="connsiteX5" fmla="*/ 5225 w 10000"/>
              <a:gd name="connsiteY5" fmla="*/ 12315 h 13188"/>
              <a:gd name="connsiteX6" fmla="*/ 7700 w 10000"/>
              <a:gd name="connsiteY6" fmla="*/ 10964 h 13188"/>
              <a:gd name="connsiteX7" fmla="*/ 10000 w 10000"/>
              <a:gd name="connsiteY7" fmla="*/ 13091 h 13188"/>
              <a:gd name="connsiteX8" fmla="*/ 9945 w 10000"/>
              <a:gd name="connsiteY8" fmla="*/ 7448 h 13188"/>
              <a:gd name="connsiteX9" fmla="*/ 8457 w 10000"/>
              <a:gd name="connsiteY9" fmla="*/ 3876 h 13188"/>
              <a:gd name="connsiteX10" fmla="*/ 4596 w 10000"/>
              <a:gd name="connsiteY10" fmla="*/ 3188 h 13188"/>
              <a:gd name="connsiteX11" fmla="*/ 3588 w 10000"/>
              <a:gd name="connsiteY11" fmla="*/ 44 h 13188"/>
              <a:gd name="connsiteX12" fmla="*/ 1621 w 10000"/>
              <a:gd name="connsiteY12" fmla="*/ 1296 h 13188"/>
              <a:gd name="connsiteX13" fmla="*/ 0 w 10000"/>
              <a:gd name="connsiteY13" fmla="*/ 3219 h 13188"/>
              <a:gd name="connsiteX0" fmla="*/ 0 w 10000"/>
              <a:gd name="connsiteY0" fmla="*/ 3219 h 13188"/>
              <a:gd name="connsiteX1" fmla="*/ 989 w 10000"/>
              <a:gd name="connsiteY1" fmla="*/ 7604 h 13188"/>
              <a:gd name="connsiteX2" fmla="*/ 572 w 10000"/>
              <a:gd name="connsiteY2" fmla="*/ 12875 h 13188"/>
              <a:gd name="connsiteX3" fmla="*/ 2538 w 10000"/>
              <a:gd name="connsiteY3" fmla="*/ 13188 h 13188"/>
              <a:gd name="connsiteX4" fmla="*/ 4434 w 10000"/>
              <a:gd name="connsiteY4" fmla="*/ 7277 h 13188"/>
              <a:gd name="connsiteX5" fmla="*/ 5225 w 10000"/>
              <a:gd name="connsiteY5" fmla="*/ 12315 h 13188"/>
              <a:gd name="connsiteX6" fmla="*/ 7700 w 10000"/>
              <a:gd name="connsiteY6" fmla="*/ 10964 h 13188"/>
              <a:gd name="connsiteX7" fmla="*/ 10000 w 10000"/>
              <a:gd name="connsiteY7" fmla="*/ 13091 h 13188"/>
              <a:gd name="connsiteX8" fmla="*/ 9945 w 10000"/>
              <a:gd name="connsiteY8" fmla="*/ 7448 h 13188"/>
              <a:gd name="connsiteX9" fmla="*/ 8457 w 10000"/>
              <a:gd name="connsiteY9" fmla="*/ 3876 h 13188"/>
              <a:gd name="connsiteX10" fmla="*/ 4596 w 10000"/>
              <a:gd name="connsiteY10" fmla="*/ 3188 h 13188"/>
              <a:gd name="connsiteX11" fmla="*/ 3588 w 10000"/>
              <a:gd name="connsiteY11" fmla="*/ 44 h 13188"/>
              <a:gd name="connsiteX12" fmla="*/ 1621 w 10000"/>
              <a:gd name="connsiteY12" fmla="*/ 1296 h 13188"/>
              <a:gd name="connsiteX13" fmla="*/ 0 w 10000"/>
              <a:gd name="connsiteY13" fmla="*/ 3219 h 13188"/>
              <a:gd name="connsiteX0" fmla="*/ 0 w 10000"/>
              <a:gd name="connsiteY0" fmla="*/ 3219 h 13188"/>
              <a:gd name="connsiteX1" fmla="*/ 989 w 10000"/>
              <a:gd name="connsiteY1" fmla="*/ 7604 h 13188"/>
              <a:gd name="connsiteX2" fmla="*/ 572 w 10000"/>
              <a:gd name="connsiteY2" fmla="*/ 12875 h 13188"/>
              <a:gd name="connsiteX3" fmla="*/ 2538 w 10000"/>
              <a:gd name="connsiteY3" fmla="*/ 13188 h 13188"/>
              <a:gd name="connsiteX4" fmla="*/ 4434 w 10000"/>
              <a:gd name="connsiteY4" fmla="*/ 7277 h 13188"/>
              <a:gd name="connsiteX5" fmla="*/ 5225 w 10000"/>
              <a:gd name="connsiteY5" fmla="*/ 12315 h 13188"/>
              <a:gd name="connsiteX6" fmla="*/ 7700 w 10000"/>
              <a:gd name="connsiteY6" fmla="*/ 10964 h 13188"/>
              <a:gd name="connsiteX7" fmla="*/ 10000 w 10000"/>
              <a:gd name="connsiteY7" fmla="*/ 13091 h 13188"/>
              <a:gd name="connsiteX8" fmla="*/ 9945 w 10000"/>
              <a:gd name="connsiteY8" fmla="*/ 7448 h 13188"/>
              <a:gd name="connsiteX9" fmla="*/ 8457 w 10000"/>
              <a:gd name="connsiteY9" fmla="*/ 3876 h 13188"/>
              <a:gd name="connsiteX10" fmla="*/ 4596 w 10000"/>
              <a:gd name="connsiteY10" fmla="*/ 3188 h 13188"/>
              <a:gd name="connsiteX11" fmla="*/ 3588 w 10000"/>
              <a:gd name="connsiteY11" fmla="*/ 44 h 13188"/>
              <a:gd name="connsiteX12" fmla="*/ 1621 w 10000"/>
              <a:gd name="connsiteY12" fmla="*/ 1296 h 13188"/>
              <a:gd name="connsiteX13" fmla="*/ 0 w 10000"/>
              <a:gd name="connsiteY13" fmla="*/ 3219 h 13188"/>
              <a:gd name="connsiteX0" fmla="*/ 0 w 10000"/>
              <a:gd name="connsiteY0" fmla="*/ 3219 h 13188"/>
              <a:gd name="connsiteX1" fmla="*/ 989 w 10000"/>
              <a:gd name="connsiteY1" fmla="*/ 7604 h 13188"/>
              <a:gd name="connsiteX2" fmla="*/ 572 w 10000"/>
              <a:gd name="connsiteY2" fmla="*/ 12875 h 13188"/>
              <a:gd name="connsiteX3" fmla="*/ 2538 w 10000"/>
              <a:gd name="connsiteY3" fmla="*/ 13188 h 13188"/>
              <a:gd name="connsiteX4" fmla="*/ 4434 w 10000"/>
              <a:gd name="connsiteY4" fmla="*/ 7277 h 13188"/>
              <a:gd name="connsiteX5" fmla="*/ 5225 w 10000"/>
              <a:gd name="connsiteY5" fmla="*/ 12315 h 13188"/>
              <a:gd name="connsiteX6" fmla="*/ 7700 w 10000"/>
              <a:gd name="connsiteY6" fmla="*/ 10964 h 13188"/>
              <a:gd name="connsiteX7" fmla="*/ 10000 w 10000"/>
              <a:gd name="connsiteY7" fmla="*/ 13091 h 13188"/>
              <a:gd name="connsiteX8" fmla="*/ 9945 w 10000"/>
              <a:gd name="connsiteY8" fmla="*/ 7448 h 13188"/>
              <a:gd name="connsiteX9" fmla="*/ 8457 w 10000"/>
              <a:gd name="connsiteY9" fmla="*/ 3876 h 13188"/>
              <a:gd name="connsiteX10" fmla="*/ 4596 w 10000"/>
              <a:gd name="connsiteY10" fmla="*/ 3188 h 13188"/>
              <a:gd name="connsiteX11" fmla="*/ 3588 w 10000"/>
              <a:gd name="connsiteY11" fmla="*/ 44 h 13188"/>
              <a:gd name="connsiteX12" fmla="*/ 1621 w 10000"/>
              <a:gd name="connsiteY12" fmla="*/ 1296 h 13188"/>
              <a:gd name="connsiteX13" fmla="*/ 0 w 10000"/>
              <a:gd name="connsiteY13" fmla="*/ 3219 h 13188"/>
              <a:gd name="connsiteX0" fmla="*/ 0 w 10000"/>
              <a:gd name="connsiteY0" fmla="*/ 5692 h 15661"/>
              <a:gd name="connsiteX1" fmla="*/ 989 w 10000"/>
              <a:gd name="connsiteY1" fmla="*/ 10077 h 15661"/>
              <a:gd name="connsiteX2" fmla="*/ 572 w 10000"/>
              <a:gd name="connsiteY2" fmla="*/ 15348 h 15661"/>
              <a:gd name="connsiteX3" fmla="*/ 2538 w 10000"/>
              <a:gd name="connsiteY3" fmla="*/ 15661 h 15661"/>
              <a:gd name="connsiteX4" fmla="*/ 4434 w 10000"/>
              <a:gd name="connsiteY4" fmla="*/ 9750 h 15661"/>
              <a:gd name="connsiteX5" fmla="*/ 5225 w 10000"/>
              <a:gd name="connsiteY5" fmla="*/ 14788 h 15661"/>
              <a:gd name="connsiteX6" fmla="*/ 7700 w 10000"/>
              <a:gd name="connsiteY6" fmla="*/ 13437 h 15661"/>
              <a:gd name="connsiteX7" fmla="*/ 10000 w 10000"/>
              <a:gd name="connsiteY7" fmla="*/ 15564 h 15661"/>
              <a:gd name="connsiteX8" fmla="*/ 9945 w 10000"/>
              <a:gd name="connsiteY8" fmla="*/ 9921 h 15661"/>
              <a:gd name="connsiteX9" fmla="*/ 8457 w 10000"/>
              <a:gd name="connsiteY9" fmla="*/ 6349 h 15661"/>
              <a:gd name="connsiteX10" fmla="*/ 4596 w 10000"/>
              <a:gd name="connsiteY10" fmla="*/ 5661 h 15661"/>
              <a:gd name="connsiteX11" fmla="*/ 3588 w 10000"/>
              <a:gd name="connsiteY11" fmla="*/ 2517 h 15661"/>
              <a:gd name="connsiteX12" fmla="*/ 2670 w 10000"/>
              <a:gd name="connsiteY12" fmla="*/ 13 h 15661"/>
              <a:gd name="connsiteX13" fmla="*/ 1621 w 10000"/>
              <a:gd name="connsiteY13" fmla="*/ 3769 h 15661"/>
              <a:gd name="connsiteX14" fmla="*/ 0 w 10000"/>
              <a:gd name="connsiteY14" fmla="*/ 5692 h 15661"/>
              <a:gd name="connsiteX0" fmla="*/ 0 w 10000"/>
              <a:gd name="connsiteY0" fmla="*/ 5784 h 15753"/>
              <a:gd name="connsiteX1" fmla="*/ 989 w 10000"/>
              <a:gd name="connsiteY1" fmla="*/ 10169 h 15753"/>
              <a:gd name="connsiteX2" fmla="*/ 572 w 10000"/>
              <a:gd name="connsiteY2" fmla="*/ 15440 h 15753"/>
              <a:gd name="connsiteX3" fmla="*/ 2538 w 10000"/>
              <a:gd name="connsiteY3" fmla="*/ 15753 h 15753"/>
              <a:gd name="connsiteX4" fmla="*/ 4434 w 10000"/>
              <a:gd name="connsiteY4" fmla="*/ 9842 h 15753"/>
              <a:gd name="connsiteX5" fmla="*/ 5225 w 10000"/>
              <a:gd name="connsiteY5" fmla="*/ 14880 h 15753"/>
              <a:gd name="connsiteX6" fmla="*/ 7700 w 10000"/>
              <a:gd name="connsiteY6" fmla="*/ 13529 h 15753"/>
              <a:gd name="connsiteX7" fmla="*/ 10000 w 10000"/>
              <a:gd name="connsiteY7" fmla="*/ 15656 h 15753"/>
              <a:gd name="connsiteX8" fmla="*/ 9945 w 10000"/>
              <a:gd name="connsiteY8" fmla="*/ 10013 h 15753"/>
              <a:gd name="connsiteX9" fmla="*/ 8457 w 10000"/>
              <a:gd name="connsiteY9" fmla="*/ 6441 h 15753"/>
              <a:gd name="connsiteX10" fmla="*/ 4596 w 10000"/>
              <a:gd name="connsiteY10" fmla="*/ 5753 h 15753"/>
              <a:gd name="connsiteX11" fmla="*/ 4243 w 10000"/>
              <a:gd name="connsiteY11" fmla="*/ 418 h 15753"/>
              <a:gd name="connsiteX12" fmla="*/ 2670 w 10000"/>
              <a:gd name="connsiteY12" fmla="*/ 105 h 15753"/>
              <a:gd name="connsiteX13" fmla="*/ 1621 w 10000"/>
              <a:gd name="connsiteY13" fmla="*/ 3861 h 15753"/>
              <a:gd name="connsiteX14" fmla="*/ 0 w 10000"/>
              <a:gd name="connsiteY14" fmla="*/ 5784 h 15753"/>
              <a:gd name="connsiteX0" fmla="*/ 0 w 10000"/>
              <a:gd name="connsiteY0" fmla="*/ 5784 h 15753"/>
              <a:gd name="connsiteX1" fmla="*/ 989 w 10000"/>
              <a:gd name="connsiteY1" fmla="*/ 10169 h 15753"/>
              <a:gd name="connsiteX2" fmla="*/ 572 w 10000"/>
              <a:gd name="connsiteY2" fmla="*/ 15440 h 15753"/>
              <a:gd name="connsiteX3" fmla="*/ 2538 w 10000"/>
              <a:gd name="connsiteY3" fmla="*/ 15753 h 15753"/>
              <a:gd name="connsiteX4" fmla="*/ 4434 w 10000"/>
              <a:gd name="connsiteY4" fmla="*/ 9842 h 15753"/>
              <a:gd name="connsiteX5" fmla="*/ 5225 w 10000"/>
              <a:gd name="connsiteY5" fmla="*/ 14880 h 15753"/>
              <a:gd name="connsiteX6" fmla="*/ 7700 w 10000"/>
              <a:gd name="connsiteY6" fmla="*/ 13529 h 15753"/>
              <a:gd name="connsiteX7" fmla="*/ 10000 w 10000"/>
              <a:gd name="connsiteY7" fmla="*/ 15656 h 15753"/>
              <a:gd name="connsiteX8" fmla="*/ 9945 w 10000"/>
              <a:gd name="connsiteY8" fmla="*/ 10013 h 15753"/>
              <a:gd name="connsiteX9" fmla="*/ 8457 w 10000"/>
              <a:gd name="connsiteY9" fmla="*/ 6441 h 15753"/>
              <a:gd name="connsiteX10" fmla="*/ 2367 w 10000"/>
              <a:gd name="connsiteY10" fmla="*/ 5753 h 15753"/>
              <a:gd name="connsiteX11" fmla="*/ 4243 w 10000"/>
              <a:gd name="connsiteY11" fmla="*/ 418 h 15753"/>
              <a:gd name="connsiteX12" fmla="*/ 2670 w 10000"/>
              <a:gd name="connsiteY12" fmla="*/ 105 h 15753"/>
              <a:gd name="connsiteX13" fmla="*/ 1621 w 10000"/>
              <a:gd name="connsiteY13" fmla="*/ 3861 h 15753"/>
              <a:gd name="connsiteX14" fmla="*/ 0 w 10000"/>
              <a:gd name="connsiteY14" fmla="*/ 5784 h 15753"/>
              <a:gd name="connsiteX0" fmla="*/ 0 w 10000"/>
              <a:gd name="connsiteY0" fmla="*/ 5784 h 15753"/>
              <a:gd name="connsiteX1" fmla="*/ 989 w 10000"/>
              <a:gd name="connsiteY1" fmla="*/ 10169 h 15753"/>
              <a:gd name="connsiteX2" fmla="*/ 572 w 10000"/>
              <a:gd name="connsiteY2" fmla="*/ 15440 h 15753"/>
              <a:gd name="connsiteX3" fmla="*/ 2538 w 10000"/>
              <a:gd name="connsiteY3" fmla="*/ 15753 h 15753"/>
              <a:gd name="connsiteX4" fmla="*/ 4434 w 10000"/>
              <a:gd name="connsiteY4" fmla="*/ 9842 h 15753"/>
              <a:gd name="connsiteX5" fmla="*/ 5225 w 10000"/>
              <a:gd name="connsiteY5" fmla="*/ 14880 h 15753"/>
              <a:gd name="connsiteX6" fmla="*/ 7700 w 10000"/>
              <a:gd name="connsiteY6" fmla="*/ 13529 h 15753"/>
              <a:gd name="connsiteX7" fmla="*/ 10000 w 10000"/>
              <a:gd name="connsiteY7" fmla="*/ 15656 h 15753"/>
              <a:gd name="connsiteX8" fmla="*/ 9945 w 10000"/>
              <a:gd name="connsiteY8" fmla="*/ 10013 h 15753"/>
              <a:gd name="connsiteX9" fmla="*/ 8457 w 10000"/>
              <a:gd name="connsiteY9" fmla="*/ 6441 h 15753"/>
              <a:gd name="connsiteX10" fmla="*/ 2760 w 10000"/>
              <a:gd name="connsiteY10" fmla="*/ 5753 h 15753"/>
              <a:gd name="connsiteX11" fmla="*/ 4243 w 10000"/>
              <a:gd name="connsiteY11" fmla="*/ 418 h 15753"/>
              <a:gd name="connsiteX12" fmla="*/ 2670 w 10000"/>
              <a:gd name="connsiteY12" fmla="*/ 105 h 15753"/>
              <a:gd name="connsiteX13" fmla="*/ 1621 w 10000"/>
              <a:gd name="connsiteY13" fmla="*/ 3861 h 15753"/>
              <a:gd name="connsiteX14" fmla="*/ 0 w 10000"/>
              <a:gd name="connsiteY14" fmla="*/ 5784 h 15753"/>
              <a:gd name="connsiteX0" fmla="*/ 0 w 10000"/>
              <a:gd name="connsiteY0" fmla="*/ 5784 h 15753"/>
              <a:gd name="connsiteX1" fmla="*/ 989 w 10000"/>
              <a:gd name="connsiteY1" fmla="*/ 10169 h 15753"/>
              <a:gd name="connsiteX2" fmla="*/ 572 w 10000"/>
              <a:gd name="connsiteY2" fmla="*/ 15440 h 15753"/>
              <a:gd name="connsiteX3" fmla="*/ 2538 w 10000"/>
              <a:gd name="connsiteY3" fmla="*/ 15753 h 15753"/>
              <a:gd name="connsiteX4" fmla="*/ 4434 w 10000"/>
              <a:gd name="connsiteY4" fmla="*/ 9842 h 15753"/>
              <a:gd name="connsiteX5" fmla="*/ 5225 w 10000"/>
              <a:gd name="connsiteY5" fmla="*/ 14880 h 15753"/>
              <a:gd name="connsiteX6" fmla="*/ 7700 w 10000"/>
              <a:gd name="connsiteY6" fmla="*/ 13529 h 15753"/>
              <a:gd name="connsiteX7" fmla="*/ 10000 w 10000"/>
              <a:gd name="connsiteY7" fmla="*/ 15656 h 15753"/>
              <a:gd name="connsiteX8" fmla="*/ 9945 w 10000"/>
              <a:gd name="connsiteY8" fmla="*/ 10013 h 15753"/>
              <a:gd name="connsiteX9" fmla="*/ 8457 w 10000"/>
              <a:gd name="connsiteY9" fmla="*/ 6441 h 15753"/>
              <a:gd name="connsiteX10" fmla="*/ 2760 w 10000"/>
              <a:gd name="connsiteY10" fmla="*/ 5753 h 15753"/>
              <a:gd name="connsiteX11" fmla="*/ 4243 w 10000"/>
              <a:gd name="connsiteY11" fmla="*/ 418 h 15753"/>
              <a:gd name="connsiteX12" fmla="*/ 2670 w 10000"/>
              <a:gd name="connsiteY12" fmla="*/ 105 h 15753"/>
              <a:gd name="connsiteX13" fmla="*/ 1621 w 10000"/>
              <a:gd name="connsiteY13" fmla="*/ 3861 h 15753"/>
              <a:gd name="connsiteX14" fmla="*/ 0 w 10000"/>
              <a:gd name="connsiteY14" fmla="*/ 5784 h 15753"/>
              <a:gd name="connsiteX0" fmla="*/ 0 w 10000"/>
              <a:gd name="connsiteY0" fmla="*/ 5784 h 15753"/>
              <a:gd name="connsiteX1" fmla="*/ 989 w 10000"/>
              <a:gd name="connsiteY1" fmla="*/ 10169 h 15753"/>
              <a:gd name="connsiteX2" fmla="*/ 572 w 10000"/>
              <a:gd name="connsiteY2" fmla="*/ 15440 h 15753"/>
              <a:gd name="connsiteX3" fmla="*/ 2538 w 10000"/>
              <a:gd name="connsiteY3" fmla="*/ 15753 h 15753"/>
              <a:gd name="connsiteX4" fmla="*/ 4434 w 10000"/>
              <a:gd name="connsiteY4" fmla="*/ 9842 h 15753"/>
              <a:gd name="connsiteX5" fmla="*/ 5225 w 10000"/>
              <a:gd name="connsiteY5" fmla="*/ 14880 h 15753"/>
              <a:gd name="connsiteX6" fmla="*/ 7700 w 10000"/>
              <a:gd name="connsiteY6" fmla="*/ 13529 h 15753"/>
              <a:gd name="connsiteX7" fmla="*/ 10000 w 10000"/>
              <a:gd name="connsiteY7" fmla="*/ 15656 h 15753"/>
              <a:gd name="connsiteX8" fmla="*/ 9945 w 10000"/>
              <a:gd name="connsiteY8" fmla="*/ 10013 h 15753"/>
              <a:gd name="connsiteX9" fmla="*/ 8457 w 10000"/>
              <a:gd name="connsiteY9" fmla="*/ 6441 h 15753"/>
              <a:gd name="connsiteX10" fmla="*/ 2760 w 10000"/>
              <a:gd name="connsiteY10" fmla="*/ 5753 h 15753"/>
              <a:gd name="connsiteX11" fmla="*/ 4243 w 10000"/>
              <a:gd name="connsiteY11" fmla="*/ 418 h 15753"/>
              <a:gd name="connsiteX12" fmla="*/ 2670 w 10000"/>
              <a:gd name="connsiteY12" fmla="*/ 105 h 15753"/>
              <a:gd name="connsiteX13" fmla="*/ 1621 w 10000"/>
              <a:gd name="connsiteY13" fmla="*/ 3861 h 15753"/>
              <a:gd name="connsiteX14" fmla="*/ 0 w 10000"/>
              <a:gd name="connsiteY14" fmla="*/ 5784 h 15753"/>
              <a:gd name="connsiteX0" fmla="*/ 0 w 10000"/>
              <a:gd name="connsiteY0" fmla="*/ 5784 h 15753"/>
              <a:gd name="connsiteX1" fmla="*/ 989 w 10000"/>
              <a:gd name="connsiteY1" fmla="*/ 10169 h 15753"/>
              <a:gd name="connsiteX2" fmla="*/ 572 w 10000"/>
              <a:gd name="connsiteY2" fmla="*/ 15440 h 15753"/>
              <a:gd name="connsiteX3" fmla="*/ 2538 w 10000"/>
              <a:gd name="connsiteY3" fmla="*/ 15753 h 15753"/>
              <a:gd name="connsiteX4" fmla="*/ 4434 w 10000"/>
              <a:gd name="connsiteY4" fmla="*/ 9842 h 15753"/>
              <a:gd name="connsiteX5" fmla="*/ 5225 w 10000"/>
              <a:gd name="connsiteY5" fmla="*/ 14880 h 15753"/>
              <a:gd name="connsiteX6" fmla="*/ 7700 w 10000"/>
              <a:gd name="connsiteY6" fmla="*/ 13529 h 15753"/>
              <a:gd name="connsiteX7" fmla="*/ 10000 w 10000"/>
              <a:gd name="connsiteY7" fmla="*/ 15656 h 15753"/>
              <a:gd name="connsiteX8" fmla="*/ 9945 w 10000"/>
              <a:gd name="connsiteY8" fmla="*/ 10013 h 15753"/>
              <a:gd name="connsiteX9" fmla="*/ 8457 w 10000"/>
              <a:gd name="connsiteY9" fmla="*/ 6441 h 15753"/>
              <a:gd name="connsiteX10" fmla="*/ 2760 w 10000"/>
              <a:gd name="connsiteY10" fmla="*/ 5753 h 15753"/>
              <a:gd name="connsiteX11" fmla="*/ 4243 w 10000"/>
              <a:gd name="connsiteY11" fmla="*/ 418 h 15753"/>
              <a:gd name="connsiteX12" fmla="*/ 2670 w 10000"/>
              <a:gd name="connsiteY12" fmla="*/ 105 h 15753"/>
              <a:gd name="connsiteX13" fmla="*/ 1621 w 10000"/>
              <a:gd name="connsiteY13" fmla="*/ 3861 h 15753"/>
              <a:gd name="connsiteX14" fmla="*/ 0 w 10000"/>
              <a:gd name="connsiteY14" fmla="*/ 5784 h 15753"/>
              <a:gd name="connsiteX0" fmla="*/ 0 w 10000"/>
              <a:gd name="connsiteY0" fmla="*/ 5784 h 15753"/>
              <a:gd name="connsiteX1" fmla="*/ 989 w 10000"/>
              <a:gd name="connsiteY1" fmla="*/ 10169 h 15753"/>
              <a:gd name="connsiteX2" fmla="*/ 572 w 10000"/>
              <a:gd name="connsiteY2" fmla="*/ 15440 h 15753"/>
              <a:gd name="connsiteX3" fmla="*/ 2538 w 10000"/>
              <a:gd name="connsiteY3" fmla="*/ 15753 h 15753"/>
              <a:gd name="connsiteX4" fmla="*/ 4434 w 10000"/>
              <a:gd name="connsiteY4" fmla="*/ 9842 h 15753"/>
              <a:gd name="connsiteX5" fmla="*/ 5225 w 10000"/>
              <a:gd name="connsiteY5" fmla="*/ 14880 h 15753"/>
              <a:gd name="connsiteX6" fmla="*/ 7700 w 10000"/>
              <a:gd name="connsiteY6" fmla="*/ 13529 h 15753"/>
              <a:gd name="connsiteX7" fmla="*/ 10000 w 10000"/>
              <a:gd name="connsiteY7" fmla="*/ 15656 h 15753"/>
              <a:gd name="connsiteX8" fmla="*/ 9945 w 10000"/>
              <a:gd name="connsiteY8" fmla="*/ 10013 h 15753"/>
              <a:gd name="connsiteX9" fmla="*/ 8457 w 10000"/>
              <a:gd name="connsiteY9" fmla="*/ 6441 h 15753"/>
              <a:gd name="connsiteX10" fmla="*/ 2760 w 10000"/>
              <a:gd name="connsiteY10" fmla="*/ 5753 h 15753"/>
              <a:gd name="connsiteX11" fmla="*/ 4243 w 10000"/>
              <a:gd name="connsiteY11" fmla="*/ 418 h 15753"/>
              <a:gd name="connsiteX12" fmla="*/ 2670 w 10000"/>
              <a:gd name="connsiteY12" fmla="*/ 105 h 15753"/>
              <a:gd name="connsiteX13" fmla="*/ 1621 w 10000"/>
              <a:gd name="connsiteY13" fmla="*/ 3861 h 15753"/>
              <a:gd name="connsiteX14" fmla="*/ 0 w 10000"/>
              <a:gd name="connsiteY14" fmla="*/ 5784 h 15753"/>
              <a:gd name="connsiteX0" fmla="*/ 0 w 10000"/>
              <a:gd name="connsiteY0" fmla="*/ 5784 h 15753"/>
              <a:gd name="connsiteX1" fmla="*/ 989 w 10000"/>
              <a:gd name="connsiteY1" fmla="*/ 10169 h 15753"/>
              <a:gd name="connsiteX2" fmla="*/ 572 w 10000"/>
              <a:gd name="connsiteY2" fmla="*/ 15440 h 15753"/>
              <a:gd name="connsiteX3" fmla="*/ 2538 w 10000"/>
              <a:gd name="connsiteY3" fmla="*/ 15753 h 15753"/>
              <a:gd name="connsiteX4" fmla="*/ 4434 w 10000"/>
              <a:gd name="connsiteY4" fmla="*/ 9842 h 15753"/>
              <a:gd name="connsiteX5" fmla="*/ 5225 w 10000"/>
              <a:gd name="connsiteY5" fmla="*/ 14880 h 15753"/>
              <a:gd name="connsiteX6" fmla="*/ 7700 w 10000"/>
              <a:gd name="connsiteY6" fmla="*/ 13529 h 15753"/>
              <a:gd name="connsiteX7" fmla="*/ 10000 w 10000"/>
              <a:gd name="connsiteY7" fmla="*/ 15656 h 15753"/>
              <a:gd name="connsiteX8" fmla="*/ 9945 w 10000"/>
              <a:gd name="connsiteY8" fmla="*/ 10013 h 15753"/>
              <a:gd name="connsiteX9" fmla="*/ 8981 w 10000"/>
              <a:gd name="connsiteY9" fmla="*/ 5502 h 15753"/>
              <a:gd name="connsiteX10" fmla="*/ 2760 w 10000"/>
              <a:gd name="connsiteY10" fmla="*/ 5753 h 15753"/>
              <a:gd name="connsiteX11" fmla="*/ 4243 w 10000"/>
              <a:gd name="connsiteY11" fmla="*/ 418 h 15753"/>
              <a:gd name="connsiteX12" fmla="*/ 2670 w 10000"/>
              <a:gd name="connsiteY12" fmla="*/ 105 h 15753"/>
              <a:gd name="connsiteX13" fmla="*/ 1621 w 10000"/>
              <a:gd name="connsiteY13" fmla="*/ 3861 h 15753"/>
              <a:gd name="connsiteX14" fmla="*/ 0 w 10000"/>
              <a:gd name="connsiteY14" fmla="*/ 5784 h 15753"/>
              <a:gd name="connsiteX0" fmla="*/ 0 w 10524"/>
              <a:gd name="connsiteY0" fmla="*/ 5784 h 15753"/>
              <a:gd name="connsiteX1" fmla="*/ 989 w 10524"/>
              <a:gd name="connsiteY1" fmla="*/ 10169 h 15753"/>
              <a:gd name="connsiteX2" fmla="*/ 572 w 10524"/>
              <a:gd name="connsiteY2" fmla="*/ 15440 h 15753"/>
              <a:gd name="connsiteX3" fmla="*/ 2538 w 10524"/>
              <a:gd name="connsiteY3" fmla="*/ 15753 h 15753"/>
              <a:gd name="connsiteX4" fmla="*/ 4434 w 10524"/>
              <a:gd name="connsiteY4" fmla="*/ 9842 h 15753"/>
              <a:gd name="connsiteX5" fmla="*/ 5225 w 10524"/>
              <a:gd name="connsiteY5" fmla="*/ 14880 h 15753"/>
              <a:gd name="connsiteX6" fmla="*/ 7700 w 10524"/>
              <a:gd name="connsiteY6" fmla="*/ 13529 h 15753"/>
              <a:gd name="connsiteX7" fmla="*/ 10524 w 10524"/>
              <a:gd name="connsiteY7" fmla="*/ 14717 h 15753"/>
              <a:gd name="connsiteX8" fmla="*/ 9945 w 10524"/>
              <a:gd name="connsiteY8" fmla="*/ 10013 h 15753"/>
              <a:gd name="connsiteX9" fmla="*/ 8981 w 10524"/>
              <a:gd name="connsiteY9" fmla="*/ 5502 h 15753"/>
              <a:gd name="connsiteX10" fmla="*/ 2760 w 10524"/>
              <a:gd name="connsiteY10" fmla="*/ 5753 h 15753"/>
              <a:gd name="connsiteX11" fmla="*/ 4243 w 10524"/>
              <a:gd name="connsiteY11" fmla="*/ 418 h 15753"/>
              <a:gd name="connsiteX12" fmla="*/ 2670 w 10524"/>
              <a:gd name="connsiteY12" fmla="*/ 105 h 15753"/>
              <a:gd name="connsiteX13" fmla="*/ 1621 w 10524"/>
              <a:gd name="connsiteY13" fmla="*/ 3861 h 15753"/>
              <a:gd name="connsiteX14" fmla="*/ 0 w 10524"/>
              <a:gd name="connsiteY14" fmla="*/ 5784 h 15753"/>
              <a:gd name="connsiteX0" fmla="*/ 0 w 10524"/>
              <a:gd name="connsiteY0" fmla="*/ 5784 h 15753"/>
              <a:gd name="connsiteX1" fmla="*/ 989 w 10524"/>
              <a:gd name="connsiteY1" fmla="*/ 10169 h 15753"/>
              <a:gd name="connsiteX2" fmla="*/ 572 w 10524"/>
              <a:gd name="connsiteY2" fmla="*/ 15440 h 15753"/>
              <a:gd name="connsiteX3" fmla="*/ 2538 w 10524"/>
              <a:gd name="connsiteY3" fmla="*/ 15753 h 15753"/>
              <a:gd name="connsiteX4" fmla="*/ 4434 w 10524"/>
              <a:gd name="connsiteY4" fmla="*/ 9842 h 15753"/>
              <a:gd name="connsiteX5" fmla="*/ 5618 w 10524"/>
              <a:gd name="connsiteY5" fmla="*/ 13941 h 15753"/>
              <a:gd name="connsiteX6" fmla="*/ 7700 w 10524"/>
              <a:gd name="connsiteY6" fmla="*/ 13529 h 15753"/>
              <a:gd name="connsiteX7" fmla="*/ 10524 w 10524"/>
              <a:gd name="connsiteY7" fmla="*/ 14717 h 15753"/>
              <a:gd name="connsiteX8" fmla="*/ 9945 w 10524"/>
              <a:gd name="connsiteY8" fmla="*/ 10013 h 15753"/>
              <a:gd name="connsiteX9" fmla="*/ 8981 w 10524"/>
              <a:gd name="connsiteY9" fmla="*/ 5502 h 15753"/>
              <a:gd name="connsiteX10" fmla="*/ 2760 w 10524"/>
              <a:gd name="connsiteY10" fmla="*/ 5753 h 15753"/>
              <a:gd name="connsiteX11" fmla="*/ 4243 w 10524"/>
              <a:gd name="connsiteY11" fmla="*/ 418 h 15753"/>
              <a:gd name="connsiteX12" fmla="*/ 2670 w 10524"/>
              <a:gd name="connsiteY12" fmla="*/ 105 h 15753"/>
              <a:gd name="connsiteX13" fmla="*/ 1621 w 10524"/>
              <a:gd name="connsiteY13" fmla="*/ 3861 h 15753"/>
              <a:gd name="connsiteX14" fmla="*/ 0 w 10524"/>
              <a:gd name="connsiteY14" fmla="*/ 5784 h 15753"/>
              <a:gd name="connsiteX0" fmla="*/ 0 w 10524"/>
              <a:gd name="connsiteY0" fmla="*/ 5784 h 15753"/>
              <a:gd name="connsiteX1" fmla="*/ 989 w 10524"/>
              <a:gd name="connsiteY1" fmla="*/ 10169 h 15753"/>
              <a:gd name="connsiteX2" fmla="*/ 572 w 10524"/>
              <a:gd name="connsiteY2" fmla="*/ 15440 h 15753"/>
              <a:gd name="connsiteX3" fmla="*/ 2538 w 10524"/>
              <a:gd name="connsiteY3" fmla="*/ 15753 h 15753"/>
              <a:gd name="connsiteX4" fmla="*/ 4434 w 10524"/>
              <a:gd name="connsiteY4" fmla="*/ 9842 h 15753"/>
              <a:gd name="connsiteX5" fmla="*/ 5618 w 10524"/>
              <a:gd name="connsiteY5" fmla="*/ 13941 h 15753"/>
              <a:gd name="connsiteX6" fmla="*/ 7700 w 10524"/>
              <a:gd name="connsiteY6" fmla="*/ 14468 h 15753"/>
              <a:gd name="connsiteX7" fmla="*/ 10524 w 10524"/>
              <a:gd name="connsiteY7" fmla="*/ 14717 h 15753"/>
              <a:gd name="connsiteX8" fmla="*/ 9945 w 10524"/>
              <a:gd name="connsiteY8" fmla="*/ 10013 h 15753"/>
              <a:gd name="connsiteX9" fmla="*/ 8981 w 10524"/>
              <a:gd name="connsiteY9" fmla="*/ 5502 h 15753"/>
              <a:gd name="connsiteX10" fmla="*/ 2760 w 10524"/>
              <a:gd name="connsiteY10" fmla="*/ 5753 h 15753"/>
              <a:gd name="connsiteX11" fmla="*/ 4243 w 10524"/>
              <a:gd name="connsiteY11" fmla="*/ 418 h 15753"/>
              <a:gd name="connsiteX12" fmla="*/ 2670 w 10524"/>
              <a:gd name="connsiteY12" fmla="*/ 105 h 15753"/>
              <a:gd name="connsiteX13" fmla="*/ 1621 w 10524"/>
              <a:gd name="connsiteY13" fmla="*/ 3861 h 15753"/>
              <a:gd name="connsiteX14" fmla="*/ 0 w 10524"/>
              <a:gd name="connsiteY14" fmla="*/ 5784 h 15753"/>
              <a:gd name="connsiteX0" fmla="*/ 0 w 10524"/>
              <a:gd name="connsiteY0" fmla="*/ 5784 h 15753"/>
              <a:gd name="connsiteX1" fmla="*/ 989 w 10524"/>
              <a:gd name="connsiteY1" fmla="*/ 10169 h 15753"/>
              <a:gd name="connsiteX2" fmla="*/ 572 w 10524"/>
              <a:gd name="connsiteY2" fmla="*/ 15440 h 15753"/>
              <a:gd name="connsiteX3" fmla="*/ 2538 w 10524"/>
              <a:gd name="connsiteY3" fmla="*/ 15753 h 15753"/>
              <a:gd name="connsiteX4" fmla="*/ 5352 w 10524"/>
              <a:gd name="connsiteY4" fmla="*/ 9842 h 15753"/>
              <a:gd name="connsiteX5" fmla="*/ 5618 w 10524"/>
              <a:gd name="connsiteY5" fmla="*/ 13941 h 15753"/>
              <a:gd name="connsiteX6" fmla="*/ 7700 w 10524"/>
              <a:gd name="connsiteY6" fmla="*/ 14468 h 15753"/>
              <a:gd name="connsiteX7" fmla="*/ 10524 w 10524"/>
              <a:gd name="connsiteY7" fmla="*/ 14717 h 15753"/>
              <a:gd name="connsiteX8" fmla="*/ 9945 w 10524"/>
              <a:gd name="connsiteY8" fmla="*/ 10013 h 15753"/>
              <a:gd name="connsiteX9" fmla="*/ 8981 w 10524"/>
              <a:gd name="connsiteY9" fmla="*/ 5502 h 15753"/>
              <a:gd name="connsiteX10" fmla="*/ 2760 w 10524"/>
              <a:gd name="connsiteY10" fmla="*/ 5753 h 15753"/>
              <a:gd name="connsiteX11" fmla="*/ 4243 w 10524"/>
              <a:gd name="connsiteY11" fmla="*/ 418 h 15753"/>
              <a:gd name="connsiteX12" fmla="*/ 2670 w 10524"/>
              <a:gd name="connsiteY12" fmla="*/ 105 h 15753"/>
              <a:gd name="connsiteX13" fmla="*/ 1621 w 10524"/>
              <a:gd name="connsiteY13" fmla="*/ 3861 h 15753"/>
              <a:gd name="connsiteX14" fmla="*/ 0 w 10524"/>
              <a:gd name="connsiteY14" fmla="*/ 5784 h 15753"/>
              <a:gd name="connsiteX0" fmla="*/ 0 w 10524"/>
              <a:gd name="connsiteY0" fmla="*/ 5784 h 15753"/>
              <a:gd name="connsiteX1" fmla="*/ 989 w 10524"/>
              <a:gd name="connsiteY1" fmla="*/ 10169 h 15753"/>
              <a:gd name="connsiteX2" fmla="*/ 572 w 10524"/>
              <a:gd name="connsiteY2" fmla="*/ 15440 h 15753"/>
              <a:gd name="connsiteX3" fmla="*/ 2538 w 10524"/>
              <a:gd name="connsiteY3" fmla="*/ 15753 h 15753"/>
              <a:gd name="connsiteX4" fmla="*/ 3588 w 10524"/>
              <a:gd name="connsiteY4" fmla="*/ 11059 h 15753"/>
              <a:gd name="connsiteX5" fmla="*/ 5352 w 10524"/>
              <a:gd name="connsiteY5" fmla="*/ 9842 h 15753"/>
              <a:gd name="connsiteX6" fmla="*/ 5618 w 10524"/>
              <a:gd name="connsiteY6" fmla="*/ 13941 h 15753"/>
              <a:gd name="connsiteX7" fmla="*/ 7700 w 10524"/>
              <a:gd name="connsiteY7" fmla="*/ 14468 h 15753"/>
              <a:gd name="connsiteX8" fmla="*/ 10524 w 10524"/>
              <a:gd name="connsiteY8" fmla="*/ 14717 h 15753"/>
              <a:gd name="connsiteX9" fmla="*/ 9945 w 10524"/>
              <a:gd name="connsiteY9" fmla="*/ 10013 h 15753"/>
              <a:gd name="connsiteX10" fmla="*/ 8981 w 10524"/>
              <a:gd name="connsiteY10" fmla="*/ 5502 h 15753"/>
              <a:gd name="connsiteX11" fmla="*/ 2760 w 10524"/>
              <a:gd name="connsiteY11" fmla="*/ 5753 h 15753"/>
              <a:gd name="connsiteX12" fmla="*/ 4243 w 10524"/>
              <a:gd name="connsiteY12" fmla="*/ 418 h 15753"/>
              <a:gd name="connsiteX13" fmla="*/ 2670 w 10524"/>
              <a:gd name="connsiteY13" fmla="*/ 105 h 15753"/>
              <a:gd name="connsiteX14" fmla="*/ 1621 w 10524"/>
              <a:gd name="connsiteY14" fmla="*/ 3861 h 15753"/>
              <a:gd name="connsiteX15" fmla="*/ 0 w 10524"/>
              <a:gd name="connsiteY15" fmla="*/ 5784 h 15753"/>
              <a:gd name="connsiteX0" fmla="*/ 0 w 10524"/>
              <a:gd name="connsiteY0" fmla="*/ 5784 h 15753"/>
              <a:gd name="connsiteX1" fmla="*/ 989 w 10524"/>
              <a:gd name="connsiteY1" fmla="*/ 10169 h 15753"/>
              <a:gd name="connsiteX2" fmla="*/ 572 w 10524"/>
              <a:gd name="connsiteY2" fmla="*/ 15440 h 15753"/>
              <a:gd name="connsiteX3" fmla="*/ 2538 w 10524"/>
              <a:gd name="connsiteY3" fmla="*/ 15753 h 15753"/>
              <a:gd name="connsiteX4" fmla="*/ 3588 w 10524"/>
              <a:gd name="connsiteY4" fmla="*/ 11059 h 15753"/>
              <a:gd name="connsiteX5" fmla="*/ 5090 w 10524"/>
              <a:gd name="connsiteY5" fmla="*/ 11094 h 15753"/>
              <a:gd name="connsiteX6" fmla="*/ 5618 w 10524"/>
              <a:gd name="connsiteY6" fmla="*/ 13941 h 15753"/>
              <a:gd name="connsiteX7" fmla="*/ 7700 w 10524"/>
              <a:gd name="connsiteY7" fmla="*/ 14468 h 15753"/>
              <a:gd name="connsiteX8" fmla="*/ 10524 w 10524"/>
              <a:gd name="connsiteY8" fmla="*/ 14717 h 15753"/>
              <a:gd name="connsiteX9" fmla="*/ 9945 w 10524"/>
              <a:gd name="connsiteY9" fmla="*/ 10013 h 15753"/>
              <a:gd name="connsiteX10" fmla="*/ 8981 w 10524"/>
              <a:gd name="connsiteY10" fmla="*/ 5502 h 15753"/>
              <a:gd name="connsiteX11" fmla="*/ 2760 w 10524"/>
              <a:gd name="connsiteY11" fmla="*/ 5753 h 15753"/>
              <a:gd name="connsiteX12" fmla="*/ 4243 w 10524"/>
              <a:gd name="connsiteY12" fmla="*/ 418 h 15753"/>
              <a:gd name="connsiteX13" fmla="*/ 2670 w 10524"/>
              <a:gd name="connsiteY13" fmla="*/ 105 h 15753"/>
              <a:gd name="connsiteX14" fmla="*/ 1621 w 10524"/>
              <a:gd name="connsiteY14" fmla="*/ 3861 h 15753"/>
              <a:gd name="connsiteX15" fmla="*/ 0 w 10524"/>
              <a:gd name="connsiteY15" fmla="*/ 5784 h 15753"/>
              <a:gd name="connsiteX0" fmla="*/ 0 w 10524"/>
              <a:gd name="connsiteY0" fmla="*/ 5784 h 15753"/>
              <a:gd name="connsiteX1" fmla="*/ 989 w 10524"/>
              <a:gd name="connsiteY1" fmla="*/ 10169 h 15753"/>
              <a:gd name="connsiteX2" fmla="*/ 572 w 10524"/>
              <a:gd name="connsiteY2" fmla="*/ 15440 h 15753"/>
              <a:gd name="connsiteX3" fmla="*/ 2538 w 10524"/>
              <a:gd name="connsiteY3" fmla="*/ 15753 h 15753"/>
              <a:gd name="connsiteX4" fmla="*/ 3850 w 10524"/>
              <a:gd name="connsiteY4" fmla="*/ 11685 h 15753"/>
              <a:gd name="connsiteX5" fmla="*/ 5090 w 10524"/>
              <a:gd name="connsiteY5" fmla="*/ 11094 h 15753"/>
              <a:gd name="connsiteX6" fmla="*/ 5618 w 10524"/>
              <a:gd name="connsiteY6" fmla="*/ 13941 h 15753"/>
              <a:gd name="connsiteX7" fmla="*/ 7700 w 10524"/>
              <a:gd name="connsiteY7" fmla="*/ 14468 h 15753"/>
              <a:gd name="connsiteX8" fmla="*/ 10524 w 10524"/>
              <a:gd name="connsiteY8" fmla="*/ 14717 h 15753"/>
              <a:gd name="connsiteX9" fmla="*/ 9945 w 10524"/>
              <a:gd name="connsiteY9" fmla="*/ 10013 h 15753"/>
              <a:gd name="connsiteX10" fmla="*/ 8981 w 10524"/>
              <a:gd name="connsiteY10" fmla="*/ 5502 h 15753"/>
              <a:gd name="connsiteX11" fmla="*/ 2760 w 10524"/>
              <a:gd name="connsiteY11" fmla="*/ 5753 h 15753"/>
              <a:gd name="connsiteX12" fmla="*/ 4243 w 10524"/>
              <a:gd name="connsiteY12" fmla="*/ 418 h 15753"/>
              <a:gd name="connsiteX13" fmla="*/ 2670 w 10524"/>
              <a:gd name="connsiteY13" fmla="*/ 105 h 15753"/>
              <a:gd name="connsiteX14" fmla="*/ 1621 w 10524"/>
              <a:gd name="connsiteY14" fmla="*/ 3861 h 15753"/>
              <a:gd name="connsiteX15" fmla="*/ 0 w 10524"/>
              <a:gd name="connsiteY15" fmla="*/ 5784 h 1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24" h="15753">
                <a:moveTo>
                  <a:pt x="0" y="5784"/>
                </a:moveTo>
                <a:lnTo>
                  <a:pt x="989" y="10169"/>
                </a:lnTo>
                <a:cubicBezTo>
                  <a:pt x="850" y="11926"/>
                  <a:pt x="712" y="13683"/>
                  <a:pt x="572" y="15440"/>
                </a:cubicBezTo>
                <a:lnTo>
                  <a:pt x="2538" y="15753"/>
                </a:lnTo>
                <a:cubicBezTo>
                  <a:pt x="2975" y="15023"/>
                  <a:pt x="3413" y="12415"/>
                  <a:pt x="3850" y="11685"/>
                </a:cubicBezTo>
                <a:lnTo>
                  <a:pt x="5090" y="11094"/>
                </a:lnTo>
                <a:cubicBezTo>
                  <a:pt x="5179" y="12460"/>
                  <a:pt x="5529" y="12575"/>
                  <a:pt x="5618" y="13941"/>
                </a:cubicBezTo>
                <a:lnTo>
                  <a:pt x="7700" y="14468"/>
                </a:lnTo>
                <a:lnTo>
                  <a:pt x="10524" y="14717"/>
                </a:lnTo>
                <a:cubicBezTo>
                  <a:pt x="10506" y="12836"/>
                  <a:pt x="9963" y="11894"/>
                  <a:pt x="9945" y="10013"/>
                </a:cubicBezTo>
                <a:lnTo>
                  <a:pt x="8981" y="5502"/>
                </a:lnTo>
                <a:lnTo>
                  <a:pt x="2760" y="5753"/>
                </a:lnTo>
                <a:cubicBezTo>
                  <a:pt x="2642" y="3975"/>
                  <a:pt x="4361" y="2196"/>
                  <a:pt x="4243" y="418"/>
                </a:cubicBezTo>
                <a:cubicBezTo>
                  <a:pt x="3900" y="-2"/>
                  <a:pt x="2998" y="-104"/>
                  <a:pt x="2670" y="105"/>
                </a:cubicBezTo>
                <a:cubicBezTo>
                  <a:pt x="2342" y="314"/>
                  <a:pt x="2066" y="2915"/>
                  <a:pt x="1621" y="3861"/>
                </a:cubicBezTo>
                <a:cubicBezTo>
                  <a:pt x="1176" y="4807"/>
                  <a:pt x="149" y="4785"/>
                  <a:pt x="0" y="5784"/>
                </a:cubicBez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75" name="KG"/>
          <p:cNvSpPr>
            <a:spLocks/>
          </p:cNvSpPr>
          <p:nvPr/>
        </p:nvSpPr>
        <p:spPr bwMode="auto">
          <a:xfrm>
            <a:off x="5922897" y="3096131"/>
            <a:ext cx="214347" cy="95054"/>
          </a:xfrm>
          <a:custGeom>
            <a:avLst/>
            <a:gdLst>
              <a:gd name="T0" fmla="*/ 22159047 w 10000"/>
              <a:gd name="T1" fmla="*/ 1471825 h 10000"/>
              <a:gd name="T2" fmla="*/ 5539588 w 10000"/>
              <a:gd name="T3" fmla="*/ 1471825 h 10000"/>
              <a:gd name="T4" fmla="*/ 0 w 10000"/>
              <a:gd name="T5" fmla="*/ 0 h 10000"/>
              <a:gd name="T6" fmla="*/ 0 w 10000"/>
              <a:gd name="T7" fmla="*/ 2940641 h 10000"/>
              <a:gd name="T8" fmla="*/ 2772971 w 10000"/>
              <a:gd name="T9" fmla="*/ 7356103 h 10000"/>
              <a:gd name="T10" fmla="*/ 4138115 w 10000"/>
              <a:gd name="T11" fmla="*/ 12109724 h 10000"/>
              <a:gd name="T12" fmla="*/ 2772971 w 10000"/>
              <a:gd name="T13" fmla="*/ 14954558 h 10000"/>
              <a:gd name="T14" fmla="*/ 5539588 w 10000"/>
              <a:gd name="T15" fmla="*/ 17897996 h 10000"/>
              <a:gd name="T16" fmla="*/ 9738697 w 10000"/>
              <a:gd name="T17" fmla="*/ 21659295 h 10000"/>
              <a:gd name="T18" fmla="*/ 25047652 w 10000"/>
              <a:gd name="T19" fmla="*/ 18924256 h 10000"/>
              <a:gd name="T20" fmla="*/ 27107390 w 10000"/>
              <a:gd name="T21" fmla="*/ 19930961 h 10000"/>
              <a:gd name="T22" fmla="*/ 30532582 w 10000"/>
              <a:gd name="T23" fmla="*/ 19950516 h 10000"/>
              <a:gd name="T24" fmla="*/ 30471606 w 10000"/>
              <a:gd name="T25" fmla="*/ 20838638 h 10000"/>
              <a:gd name="T26" fmla="*/ 27698635 w 10000"/>
              <a:gd name="T27" fmla="*/ 22310463 h 10000"/>
              <a:gd name="T28" fmla="*/ 30471606 w 10000"/>
              <a:gd name="T29" fmla="*/ 28194755 h 10000"/>
              <a:gd name="T30" fmla="*/ 41551111 w 10000"/>
              <a:gd name="T31" fmla="*/ 23782288 h 10000"/>
              <a:gd name="T32" fmla="*/ 52630635 w 10000"/>
              <a:gd name="T33" fmla="*/ 23782288 h 10000"/>
              <a:gd name="T34" fmla="*/ 58170241 w 10000"/>
              <a:gd name="T35" fmla="*/ 19369822 h 10000"/>
              <a:gd name="T36" fmla="*/ 60943194 w 10000"/>
              <a:gd name="T37" fmla="*/ 19369822 h 10000"/>
              <a:gd name="T38" fmla="*/ 44324082 w 10000"/>
              <a:gd name="T39" fmla="*/ 16426171 h 10000"/>
              <a:gd name="T40" fmla="*/ 41551111 w 10000"/>
              <a:gd name="T41" fmla="*/ 8824933 h 10000"/>
              <a:gd name="T42" fmla="*/ 52630635 w 10000"/>
              <a:gd name="T43" fmla="*/ 2940641 h 10000"/>
              <a:gd name="T44" fmla="*/ 36011194 w 10000"/>
              <a:gd name="T45" fmla="*/ 0 h 10000"/>
              <a:gd name="T46" fmla="*/ 22159047 w 10000"/>
              <a:gd name="T47" fmla="*/ 1471825 h 1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connsiteX0" fmla="*/ 3636 w 10000"/>
              <a:gd name="connsiteY0" fmla="*/ 522 h 10000"/>
              <a:gd name="connsiteX1" fmla="*/ 909 w 10000"/>
              <a:gd name="connsiteY1" fmla="*/ 522 h 10000"/>
              <a:gd name="connsiteX2" fmla="*/ 0 w 10000"/>
              <a:gd name="connsiteY2" fmla="*/ 0 h 10000"/>
              <a:gd name="connsiteX3" fmla="*/ 0 w 10000"/>
              <a:gd name="connsiteY3" fmla="*/ 1043 h 10000"/>
              <a:gd name="connsiteX4" fmla="*/ 455 w 10000"/>
              <a:gd name="connsiteY4" fmla="*/ 2609 h 10000"/>
              <a:gd name="connsiteX5" fmla="*/ 679 w 10000"/>
              <a:gd name="connsiteY5" fmla="*/ 4295 h 10000"/>
              <a:gd name="connsiteX6" fmla="*/ 455 w 10000"/>
              <a:gd name="connsiteY6" fmla="*/ 5304 h 10000"/>
              <a:gd name="connsiteX7" fmla="*/ 909 w 10000"/>
              <a:gd name="connsiteY7" fmla="*/ 6348 h 10000"/>
              <a:gd name="connsiteX8" fmla="*/ 1598 w 10000"/>
              <a:gd name="connsiteY8" fmla="*/ 7682 h 10000"/>
              <a:gd name="connsiteX9" fmla="*/ 4110 w 10000"/>
              <a:gd name="connsiteY9" fmla="*/ 6712 h 10000"/>
              <a:gd name="connsiteX10" fmla="*/ 4448 w 10000"/>
              <a:gd name="connsiteY10" fmla="*/ 7069 h 10000"/>
              <a:gd name="connsiteX11" fmla="*/ 5010 w 10000"/>
              <a:gd name="connsiteY11" fmla="*/ 7076 h 10000"/>
              <a:gd name="connsiteX12" fmla="*/ 5000 w 10000"/>
              <a:gd name="connsiteY12" fmla="*/ 7391 h 10000"/>
              <a:gd name="connsiteX13" fmla="*/ 4545 w 10000"/>
              <a:gd name="connsiteY13" fmla="*/ 7913 h 10000"/>
              <a:gd name="connsiteX14" fmla="*/ 5000 w 10000"/>
              <a:gd name="connsiteY14" fmla="*/ 10000 h 10000"/>
              <a:gd name="connsiteX15" fmla="*/ 8151 w 10000"/>
              <a:gd name="connsiteY15" fmla="*/ 8940 h 10000"/>
              <a:gd name="connsiteX16" fmla="*/ 8636 w 10000"/>
              <a:gd name="connsiteY16" fmla="*/ 8435 h 10000"/>
              <a:gd name="connsiteX17" fmla="*/ 9545 w 10000"/>
              <a:gd name="connsiteY17" fmla="*/ 6870 h 10000"/>
              <a:gd name="connsiteX18" fmla="*/ 10000 w 10000"/>
              <a:gd name="connsiteY18" fmla="*/ 6870 h 10000"/>
              <a:gd name="connsiteX19" fmla="*/ 7273 w 10000"/>
              <a:gd name="connsiteY19" fmla="*/ 5826 h 10000"/>
              <a:gd name="connsiteX20" fmla="*/ 6818 w 10000"/>
              <a:gd name="connsiteY20" fmla="*/ 3130 h 10000"/>
              <a:gd name="connsiteX21" fmla="*/ 8636 w 10000"/>
              <a:gd name="connsiteY21" fmla="*/ 1043 h 10000"/>
              <a:gd name="connsiteX22" fmla="*/ 5909 w 10000"/>
              <a:gd name="connsiteY22" fmla="*/ 0 h 10000"/>
              <a:gd name="connsiteX23" fmla="*/ 3636 w 10000"/>
              <a:gd name="connsiteY23" fmla="*/ 522 h 10000"/>
              <a:gd name="connsiteX0" fmla="*/ 3636 w 10000"/>
              <a:gd name="connsiteY0" fmla="*/ 522 h 10000"/>
              <a:gd name="connsiteX1" fmla="*/ 909 w 10000"/>
              <a:gd name="connsiteY1" fmla="*/ 522 h 10000"/>
              <a:gd name="connsiteX2" fmla="*/ 0 w 10000"/>
              <a:gd name="connsiteY2" fmla="*/ 0 h 10000"/>
              <a:gd name="connsiteX3" fmla="*/ 0 w 10000"/>
              <a:gd name="connsiteY3" fmla="*/ 1043 h 10000"/>
              <a:gd name="connsiteX4" fmla="*/ 455 w 10000"/>
              <a:gd name="connsiteY4" fmla="*/ 2609 h 10000"/>
              <a:gd name="connsiteX5" fmla="*/ 679 w 10000"/>
              <a:gd name="connsiteY5" fmla="*/ 4295 h 10000"/>
              <a:gd name="connsiteX6" fmla="*/ 455 w 10000"/>
              <a:gd name="connsiteY6" fmla="*/ 5304 h 10000"/>
              <a:gd name="connsiteX7" fmla="*/ 909 w 10000"/>
              <a:gd name="connsiteY7" fmla="*/ 6348 h 10000"/>
              <a:gd name="connsiteX8" fmla="*/ 1598 w 10000"/>
              <a:gd name="connsiteY8" fmla="*/ 7682 h 10000"/>
              <a:gd name="connsiteX9" fmla="*/ 4110 w 10000"/>
              <a:gd name="connsiteY9" fmla="*/ 6712 h 10000"/>
              <a:gd name="connsiteX10" fmla="*/ 4448 w 10000"/>
              <a:gd name="connsiteY10" fmla="*/ 7069 h 10000"/>
              <a:gd name="connsiteX11" fmla="*/ 5010 w 10000"/>
              <a:gd name="connsiteY11" fmla="*/ 7076 h 10000"/>
              <a:gd name="connsiteX12" fmla="*/ 5000 w 10000"/>
              <a:gd name="connsiteY12" fmla="*/ 7391 h 10000"/>
              <a:gd name="connsiteX13" fmla="*/ 4545 w 10000"/>
              <a:gd name="connsiteY13" fmla="*/ 7913 h 10000"/>
              <a:gd name="connsiteX14" fmla="*/ 7417 w 10000"/>
              <a:gd name="connsiteY14" fmla="*/ 6551 h 10000"/>
              <a:gd name="connsiteX15" fmla="*/ 5000 w 10000"/>
              <a:gd name="connsiteY15" fmla="*/ 10000 h 10000"/>
              <a:gd name="connsiteX16" fmla="*/ 8151 w 10000"/>
              <a:gd name="connsiteY16" fmla="*/ 8940 h 10000"/>
              <a:gd name="connsiteX17" fmla="*/ 8636 w 10000"/>
              <a:gd name="connsiteY17" fmla="*/ 8435 h 10000"/>
              <a:gd name="connsiteX18" fmla="*/ 9545 w 10000"/>
              <a:gd name="connsiteY18" fmla="*/ 6870 h 10000"/>
              <a:gd name="connsiteX19" fmla="*/ 10000 w 10000"/>
              <a:gd name="connsiteY19" fmla="*/ 6870 h 10000"/>
              <a:gd name="connsiteX20" fmla="*/ 7273 w 10000"/>
              <a:gd name="connsiteY20" fmla="*/ 5826 h 10000"/>
              <a:gd name="connsiteX21" fmla="*/ 6818 w 10000"/>
              <a:gd name="connsiteY21" fmla="*/ 3130 h 10000"/>
              <a:gd name="connsiteX22" fmla="*/ 8636 w 10000"/>
              <a:gd name="connsiteY22" fmla="*/ 1043 h 10000"/>
              <a:gd name="connsiteX23" fmla="*/ 5909 w 10000"/>
              <a:gd name="connsiteY23" fmla="*/ 0 h 10000"/>
              <a:gd name="connsiteX24" fmla="*/ 3636 w 10000"/>
              <a:gd name="connsiteY24" fmla="*/ 522 h 10000"/>
              <a:gd name="connsiteX0" fmla="*/ 3636 w 10000"/>
              <a:gd name="connsiteY0" fmla="*/ 522 h 8940"/>
              <a:gd name="connsiteX1" fmla="*/ 909 w 10000"/>
              <a:gd name="connsiteY1" fmla="*/ 522 h 8940"/>
              <a:gd name="connsiteX2" fmla="*/ 0 w 10000"/>
              <a:gd name="connsiteY2" fmla="*/ 0 h 8940"/>
              <a:gd name="connsiteX3" fmla="*/ 0 w 10000"/>
              <a:gd name="connsiteY3" fmla="*/ 1043 h 8940"/>
              <a:gd name="connsiteX4" fmla="*/ 455 w 10000"/>
              <a:gd name="connsiteY4" fmla="*/ 2609 h 8940"/>
              <a:gd name="connsiteX5" fmla="*/ 679 w 10000"/>
              <a:gd name="connsiteY5" fmla="*/ 4295 h 8940"/>
              <a:gd name="connsiteX6" fmla="*/ 455 w 10000"/>
              <a:gd name="connsiteY6" fmla="*/ 5304 h 8940"/>
              <a:gd name="connsiteX7" fmla="*/ 909 w 10000"/>
              <a:gd name="connsiteY7" fmla="*/ 6348 h 8940"/>
              <a:gd name="connsiteX8" fmla="*/ 1598 w 10000"/>
              <a:gd name="connsiteY8" fmla="*/ 7682 h 8940"/>
              <a:gd name="connsiteX9" fmla="*/ 4110 w 10000"/>
              <a:gd name="connsiteY9" fmla="*/ 6712 h 8940"/>
              <a:gd name="connsiteX10" fmla="*/ 4448 w 10000"/>
              <a:gd name="connsiteY10" fmla="*/ 7069 h 8940"/>
              <a:gd name="connsiteX11" fmla="*/ 5010 w 10000"/>
              <a:gd name="connsiteY11" fmla="*/ 7076 h 8940"/>
              <a:gd name="connsiteX12" fmla="*/ 5000 w 10000"/>
              <a:gd name="connsiteY12" fmla="*/ 7391 h 8940"/>
              <a:gd name="connsiteX13" fmla="*/ 4545 w 10000"/>
              <a:gd name="connsiteY13" fmla="*/ 7913 h 8940"/>
              <a:gd name="connsiteX14" fmla="*/ 7417 w 10000"/>
              <a:gd name="connsiteY14" fmla="*/ 6551 h 8940"/>
              <a:gd name="connsiteX15" fmla="*/ 6733 w 10000"/>
              <a:gd name="connsiteY15" fmla="*/ 8318 h 8940"/>
              <a:gd name="connsiteX16" fmla="*/ 8151 w 10000"/>
              <a:gd name="connsiteY16" fmla="*/ 8940 h 8940"/>
              <a:gd name="connsiteX17" fmla="*/ 8636 w 10000"/>
              <a:gd name="connsiteY17" fmla="*/ 8435 h 8940"/>
              <a:gd name="connsiteX18" fmla="*/ 9545 w 10000"/>
              <a:gd name="connsiteY18" fmla="*/ 6870 h 8940"/>
              <a:gd name="connsiteX19" fmla="*/ 10000 w 10000"/>
              <a:gd name="connsiteY19" fmla="*/ 6870 h 8940"/>
              <a:gd name="connsiteX20" fmla="*/ 7273 w 10000"/>
              <a:gd name="connsiteY20" fmla="*/ 5826 h 8940"/>
              <a:gd name="connsiteX21" fmla="*/ 6818 w 10000"/>
              <a:gd name="connsiteY21" fmla="*/ 3130 h 8940"/>
              <a:gd name="connsiteX22" fmla="*/ 8636 w 10000"/>
              <a:gd name="connsiteY22" fmla="*/ 1043 h 8940"/>
              <a:gd name="connsiteX23" fmla="*/ 5909 w 10000"/>
              <a:gd name="connsiteY23" fmla="*/ 0 h 8940"/>
              <a:gd name="connsiteX24" fmla="*/ 3636 w 10000"/>
              <a:gd name="connsiteY24" fmla="*/ 522 h 8940"/>
              <a:gd name="connsiteX0" fmla="*/ 3636 w 10000"/>
              <a:gd name="connsiteY0" fmla="*/ 584 h 10000"/>
              <a:gd name="connsiteX1" fmla="*/ 909 w 10000"/>
              <a:gd name="connsiteY1" fmla="*/ 584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6818 w 10000"/>
              <a:gd name="connsiteY21" fmla="*/ 3501 h 10000"/>
              <a:gd name="connsiteX22" fmla="*/ 8636 w 10000"/>
              <a:gd name="connsiteY22" fmla="*/ 1167 h 10000"/>
              <a:gd name="connsiteX23" fmla="*/ 5909 w 10000"/>
              <a:gd name="connsiteY23" fmla="*/ 0 h 10000"/>
              <a:gd name="connsiteX24" fmla="*/ 3636 w 10000"/>
              <a:gd name="connsiteY24" fmla="*/ 584 h 10000"/>
              <a:gd name="connsiteX0" fmla="*/ 3636 w 10000"/>
              <a:gd name="connsiteY0" fmla="*/ 584 h 10000"/>
              <a:gd name="connsiteX1" fmla="*/ 909 w 10000"/>
              <a:gd name="connsiteY1" fmla="*/ 584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8636 w 10000"/>
              <a:gd name="connsiteY22" fmla="*/ 1167 h 10000"/>
              <a:gd name="connsiteX23" fmla="*/ 5909 w 10000"/>
              <a:gd name="connsiteY23" fmla="*/ 0 h 10000"/>
              <a:gd name="connsiteX24" fmla="*/ 3636 w 10000"/>
              <a:gd name="connsiteY24" fmla="*/ 584 h 10000"/>
              <a:gd name="connsiteX0" fmla="*/ 3636 w 10000"/>
              <a:gd name="connsiteY0" fmla="*/ 584 h 10000"/>
              <a:gd name="connsiteX1" fmla="*/ 909 w 10000"/>
              <a:gd name="connsiteY1" fmla="*/ 584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7169 w 10000"/>
              <a:gd name="connsiteY22" fmla="*/ 3612 h 10000"/>
              <a:gd name="connsiteX23" fmla="*/ 5909 w 10000"/>
              <a:gd name="connsiteY23" fmla="*/ 0 h 10000"/>
              <a:gd name="connsiteX24" fmla="*/ 3636 w 10000"/>
              <a:gd name="connsiteY24" fmla="*/ 584 h 10000"/>
              <a:gd name="connsiteX0" fmla="*/ 3636 w 10000"/>
              <a:gd name="connsiteY0" fmla="*/ 584 h 10000"/>
              <a:gd name="connsiteX1" fmla="*/ 909 w 10000"/>
              <a:gd name="connsiteY1" fmla="*/ 584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7169 w 10000"/>
              <a:gd name="connsiteY22" fmla="*/ 3612 h 10000"/>
              <a:gd name="connsiteX23" fmla="*/ 5776 w 10000"/>
              <a:gd name="connsiteY23" fmla="*/ 2069 h 10000"/>
              <a:gd name="connsiteX24" fmla="*/ 3636 w 10000"/>
              <a:gd name="connsiteY24" fmla="*/ 584 h 10000"/>
              <a:gd name="connsiteX0" fmla="*/ 4969 w 10000"/>
              <a:gd name="connsiteY0" fmla="*/ 4346 h 10000"/>
              <a:gd name="connsiteX1" fmla="*/ 909 w 10000"/>
              <a:gd name="connsiteY1" fmla="*/ 584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7169 w 10000"/>
              <a:gd name="connsiteY22" fmla="*/ 3612 h 10000"/>
              <a:gd name="connsiteX23" fmla="*/ 5776 w 10000"/>
              <a:gd name="connsiteY23" fmla="*/ 2069 h 10000"/>
              <a:gd name="connsiteX24" fmla="*/ 4969 w 10000"/>
              <a:gd name="connsiteY24" fmla="*/ 4346 h 10000"/>
              <a:gd name="connsiteX0" fmla="*/ 4969 w 10000"/>
              <a:gd name="connsiteY0" fmla="*/ 4346 h 10000"/>
              <a:gd name="connsiteX1" fmla="*/ 3709 w 10000"/>
              <a:gd name="connsiteY1" fmla="*/ 4158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7169 w 10000"/>
              <a:gd name="connsiteY22" fmla="*/ 3612 h 10000"/>
              <a:gd name="connsiteX23" fmla="*/ 5776 w 10000"/>
              <a:gd name="connsiteY23" fmla="*/ 2069 h 10000"/>
              <a:gd name="connsiteX24" fmla="*/ 4969 w 10000"/>
              <a:gd name="connsiteY24" fmla="*/ 4346 h 10000"/>
              <a:gd name="connsiteX0" fmla="*/ 5769 w 10000"/>
              <a:gd name="connsiteY0" fmla="*/ 4722 h 10000"/>
              <a:gd name="connsiteX1" fmla="*/ 3709 w 10000"/>
              <a:gd name="connsiteY1" fmla="*/ 4158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7169 w 10000"/>
              <a:gd name="connsiteY22" fmla="*/ 3612 h 10000"/>
              <a:gd name="connsiteX23" fmla="*/ 5776 w 10000"/>
              <a:gd name="connsiteY23" fmla="*/ 2069 h 10000"/>
              <a:gd name="connsiteX24" fmla="*/ 5769 w 10000"/>
              <a:gd name="connsiteY24" fmla="*/ 4722 h 10000"/>
              <a:gd name="connsiteX0" fmla="*/ 6302 w 10000"/>
              <a:gd name="connsiteY0" fmla="*/ 4534 h 10000"/>
              <a:gd name="connsiteX1" fmla="*/ 3709 w 10000"/>
              <a:gd name="connsiteY1" fmla="*/ 4158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7169 w 10000"/>
              <a:gd name="connsiteY22" fmla="*/ 3612 h 10000"/>
              <a:gd name="connsiteX23" fmla="*/ 5776 w 10000"/>
              <a:gd name="connsiteY23" fmla="*/ 2069 h 10000"/>
              <a:gd name="connsiteX24" fmla="*/ 6302 w 10000"/>
              <a:gd name="connsiteY24" fmla="*/ 4534 h 10000"/>
              <a:gd name="connsiteX0" fmla="*/ 6302 w 10000"/>
              <a:gd name="connsiteY0" fmla="*/ 4534 h 10000"/>
              <a:gd name="connsiteX1" fmla="*/ 4776 w 10000"/>
              <a:gd name="connsiteY1" fmla="*/ 4346 h 10000"/>
              <a:gd name="connsiteX2" fmla="*/ 0 w 10000"/>
              <a:gd name="connsiteY2" fmla="*/ 0 h 10000"/>
              <a:gd name="connsiteX3" fmla="*/ 0 w 10000"/>
              <a:gd name="connsiteY3" fmla="*/ 1167 h 10000"/>
              <a:gd name="connsiteX4" fmla="*/ 455 w 10000"/>
              <a:gd name="connsiteY4" fmla="*/ 2918 h 10000"/>
              <a:gd name="connsiteX5" fmla="*/ 679 w 10000"/>
              <a:gd name="connsiteY5" fmla="*/ 4804 h 10000"/>
              <a:gd name="connsiteX6" fmla="*/ 455 w 10000"/>
              <a:gd name="connsiteY6" fmla="*/ 5933 h 10000"/>
              <a:gd name="connsiteX7" fmla="*/ 909 w 10000"/>
              <a:gd name="connsiteY7" fmla="*/ 7101 h 10000"/>
              <a:gd name="connsiteX8" fmla="*/ 1598 w 10000"/>
              <a:gd name="connsiteY8" fmla="*/ 8593 h 10000"/>
              <a:gd name="connsiteX9" fmla="*/ 4110 w 10000"/>
              <a:gd name="connsiteY9" fmla="*/ 7508 h 10000"/>
              <a:gd name="connsiteX10" fmla="*/ 4448 w 10000"/>
              <a:gd name="connsiteY10" fmla="*/ 7907 h 10000"/>
              <a:gd name="connsiteX11" fmla="*/ 5010 w 10000"/>
              <a:gd name="connsiteY11" fmla="*/ 7915 h 10000"/>
              <a:gd name="connsiteX12" fmla="*/ 5000 w 10000"/>
              <a:gd name="connsiteY12" fmla="*/ 8267 h 10000"/>
              <a:gd name="connsiteX13" fmla="*/ 4545 w 10000"/>
              <a:gd name="connsiteY13" fmla="*/ 8851 h 10000"/>
              <a:gd name="connsiteX14" fmla="*/ 7417 w 10000"/>
              <a:gd name="connsiteY14" fmla="*/ 7328 h 10000"/>
              <a:gd name="connsiteX15" fmla="*/ 6733 w 10000"/>
              <a:gd name="connsiteY15" fmla="*/ 9304 h 10000"/>
              <a:gd name="connsiteX16" fmla="*/ 8151 w 10000"/>
              <a:gd name="connsiteY16" fmla="*/ 10000 h 10000"/>
              <a:gd name="connsiteX17" fmla="*/ 8636 w 10000"/>
              <a:gd name="connsiteY17" fmla="*/ 9435 h 10000"/>
              <a:gd name="connsiteX18" fmla="*/ 9545 w 10000"/>
              <a:gd name="connsiteY18" fmla="*/ 7685 h 10000"/>
              <a:gd name="connsiteX19" fmla="*/ 10000 w 10000"/>
              <a:gd name="connsiteY19" fmla="*/ 7685 h 10000"/>
              <a:gd name="connsiteX20" fmla="*/ 9539 w 10000"/>
              <a:gd name="connsiteY20" fmla="*/ 4448 h 10000"/>
              <a:gd name="connsiteX21" fmla="*/ 8551 w 10000"/>
              <a:gd name="connsiteY21" fmla="*/ 2749 h 10000"/>
              <a:gd name="connsiteX22" fmla="*/ 7169 w 10000"/>
              <a:gd name="connsiteY22" fmla="*/ 3612 h 10000"/>
              <a:gd name="connsiteX23" fmla="*/ 5776 w 10000"/>
              <a:gd name="connsiteY23" fmla="*/ 2069 h 10000"/>
              <a:gd name="connsiteX24" fmla="*/ 6302 w 10000"/>
              <a:gd name="connsiteY24" fmla="*/ 4534 h 10000"/>
              <a:gd name="connsiteX0" fmla="*/ 6302 w 10000"/>
              <a:gd name="connsiteY0" fmla="*/ 3367 h 8833"/>
              <a:gd name="connsiteX1" fmla="*/ 4776 w 10000"/>
              <a:gd name="connsiteY1" fmla="*/ 3179 h 8833"/>
              <a:gd name="connsiteX2" fmla="*/ 4666 w 10000"/>
              <a:gd name="connsiteY2" fmla="*/ 4853 h 8833"/>
              <a:gd name="connsiteX3" fmla="*/ 0 w 10000"/>
              <a:gd name="connsiteY3" fmla="*/ 0 h 8833"/>
              <a:gd name="connsiteX4" fmla="*/ 455 w 10000"/>
              <a:gd name="connsiteY4" fmla="*/ 1751 h 8833"/>
              <a:gd name="connsiteX5" fmla="*/ 679 w 10000"/>
              <a:gd name="connsiteY5" fmla="*/ 3637 h 8833"/>
              <a:gd name="connsiteX6" fmla="*/ 455 w 10000"/>
              <a:gd name="connsiteY6" fmla="*/ 4766 h 8833"/>
              <a:gd name="connsiteX7" fmla="*/ 909 w 10000"/>
              <a:gd name="connsiteY7" fmla="*/ 5934 h 8833"/>
              <a:gd name="connsiteX8" fmla="*/ 1598 w 10000"/>
              <a:gd name="connsiteY8" fmla="*/ 7426 h 8833"/>
              <a:gd name="connsiteX9" fmla="*/ 4110 w 10000"/>
              <a:gd name="connsiteY9" fmla="*/ 6341 h 8833"/>
              <a:gd name="connsiteX10" fmla="*/ 4448 w 10000"/>
              <a:gd name="connsiteY10" fmla="*/ 6740 h 8833"/>
              <a:gd name="connsiteX11" fmla="*/ 5010 w 10000"/>
              <a:gd name="connsiteY11" fmla="*/ 6748 h 8833"/>
              <a:gd name="connsiteX12" fmla="*/ 5000 w 10000"/>
              <a:gd name="connsiteY12" fmla="*/ 7100 h 8833"/>
              <a:gd name="connsiteX13" fmla="*/ 4545 w 10000"/>
              <a:gd name="connsiteY13" fmla="*/ 7684 h 8833"/>
              <a:gd name="connsiteX14" fmla="*/ 7417 w 10000"/>
              <a:gd name="connsiteY14" fmla="*/ 6161 h 8833"/>
              <a:gd name="connsiteX15" fmla="*/ 6733 w 10000"/>
              <a:gd name="connsiteY15" fmla="*/ 8137 h 8833"/>
              <a:gd name="connsiteX16" fmla="*/ 8151 w 10000"/>
              <a:gd name="connsiteY16" fmla="*/ 8833 h 8833"/>
              <a:gd name="connsiteX17" fmla="*/ 8636 w 10000"/>
              <a:gd name="connsiteY17" fmla="*/ 8268 h 8833"/>
              <a:gd name="connsiteX18" fmla="*/ 9545 w 10000"/>
              <a:gd name="connsiteY18" fmla="*/ 6518 h 8833"/>
              <a:gd name="connsiteX19" fmla="*/ 10000 w 10000"/>
              <a:gd name="connsiteY19" fmla="*/ 6518 h 8833"/>
              <a:gd name="connsiteX20" fmla="*/ 9539 w 10000"/>
              <a:gd name="connsiteY20" fmla="*/ 3281 h 8833"/>
              <a:gd name="connsiteX21" fmla="*/ 8551 w 10000"/>
              <a:gd name="connsiteY21" fmla="*/ 1582 h 8833"/>
              <a:gd name="connsiteX22" fmla="*/ 7169 w 10000"/>
              <a:gd name="connsiteY22" fmla="*/ 2445 h 8833"/>
              <a:gd name="connsiteX23" fmla="*/ 5776 w 10000"/>
              <a:gd name="connsiteY23" fmla="*/ 902 h 8833"/>
              <a:gd name="connsiteX24" fmla="*/ 6302 w 10000"/>
              <a:gd name="connsiteY24" fmla="*/ 3367 h 8833"/>
              <a:gd name="connsiteX0" fmla="*/ 6702 w 10400"/>
              <a:gd name="connsiteY0" fmla="*/ 3812 h 10000"/>
              <a:gd name="connsiteX1" fmla="*/ 5176 w 10400"/>
              <a:gd name="connsiteY1" fmla="*/ 3599 h 10000"/>
              <a:gd name="connsiteX2" fmla="*/ 5066 w 10400"/>
              <a:gd name="connsiteY2" fmla="*/ 5494 h 10000"/>
              <a:gd name="connsiteX3" fmla="*/ 0 w 10400"/>
              <a:gd name="connsiteY3" fmla="*/ 0 h 10000"/>
              <a:gd name="connsiteX4" fmla="*/ 855 w 10400"/>
              <a:gd name="connsiteY4" fmla="*/ 1982 h 10000"/>
              <a:gd name="connsiteX5" fmla="*/ 1079 w 10400"/>
              <a:gd name="connsiteY5" fmla="*/ 4118 h 10000"/>
              <a:gd name="connsiteX6" fmla="*/ 855 w 10400"/>
              <a:gd name="connsiteY6" fmla="*/ 5396 h 10000"/>
              <a:gd name="connsiteX7" fmla="*/ 1309 w 10400"/>
              <a:gd name="connsiteY7" fmla="*/ 6718 h 10000"/>
              <a:gd name="connsiteX8" fmla="*/ 1998 w 10400"/>
              <a:gd name="connsiteY8" fmla="*/ 8407 h 10000"/>
              <a:gd name="connsiteX9" fmla="*/ 4510 w 10400"/>
              <a:gd name="connsiteY9" fmla="*/ 7179 h 10000"/>
              <a:gd name="connsiteX10" fmla="*/ 4848 w 10400"/>
              <a:gd name="connsiteY10" fmla="*/ 7630 h 10000"/>
              <a:gd name="connsiteX11" fmla="*/ 5410 w 10400"/>
              <a:gd name="connsiteY11" fmla="*/ 7640 h 10000"/>
              <a:gd name="connsiteX12" fmla="*/ 5400 w 10400"/>
              <a:gd name="connsiteY12" fmla="*/ 8038 h 10000"/>
              <a:gd name="connsiteX13" fmla="*/ 4945 w 10400"/>
              <a:gd name="connsiteY13" fmla="*/ 8699 h 10000"/>
              <a:gd name="connsiteX14" fmla="*/ 7817 w 10400"/>
              <a:gd name="connsiteY14" fmla="*/ 6975 h 10000"/>
              <a:gd name="connsiteX15" fmla="*/ 7133 w 10400"/>
              <a:gd name="connsiteY15" fmla="*/ 9212 h 10000"/>
              <a:gd name="connsiteX16" fmla="*/ 8551 w 10400"/>
              <a:gd name="connsiteY16" fmla="*/ 10000 h 10000"/>
              <a:gd name="connsiteX17" fmla="*/ 9036 w 10400"/>
              <a:gd name="connsiteY17" fmla="*/ 9360 h 10000"/>
              <a:gd name="connsiteX18" fmla="*/ 9945 w 10400"/>
              <a:gd name="connsiteY18" fmla="*/ 7379 h 10000"/>
              <a:gd name="connsiteX19" fmla="*/ 10400 w 10400"/>
              <a:gd name="connsiteY19" fmla="*/ 7379 h 10000"/>
              <a:gd name="connsiteX20" fmla="*/ 9939 w 10400"/>
              <a:gd name="connsiteY20" fmla="*/ 3714 h 10000"/>
              <a:gd name="connsiteX21" fmla="*/ 8951 w 10400"/>
              <a:gd name="connsiteY21" fmla="*/ 1791 h 10000"/>
              <a:gd name="connsiteX22" fmla="*/ 7569 w 10400"/>
              <a:gd name="connsiteY22" fmla="*/ 2768 h 10000"/>
              <a:gd name="connsiteX23" fmla="*/ 6176 w 10400"/>
              <a:gd name="connsiteY23" fmla="*/ 1021 h 10000"/>
              <a:gd name="connsiteX24" fmla="*/ 6702 w 10400"/>
              <a:gd name="connsiteY24" fmla="*/ 3812 h 10000"/>
              <a:gd name="connsiteX0" fmla="*/ 5847 w 9545"/>
              <a:gd name="connsiteY0" fmla="*/ 2791 h 8979"/>
              <a:gd name="connsiteX1" fmla="*/ 4321 w 9545"/>
              <a:gd name="connsiteY1" fmla="*/ 2578 h 8979"/>
              <a:gd name="connsiteX2" fmla="*/ 4211 w 9545"/>
              <a:gd name="connsiteY2" fmla="*/ 4473 h 8979"/>
              <a:gd name="connsiteX3" fmla="*/ 0 w 9545"/>
              <a:gd name="connsiteY3" fmla="*/ 961 h 8979"/>
              <a:gd name="connsiteX4" fmla="*/ 224 w 9545"/>
              <a:gd name="connsiteY4" fmla="*/ 3097 h 8979"/>
              <a:gd name="connsiteX5" fmla="*/ 0 w 9545"/>
              <a:gd name="connsiteY5" fmla="*/ 4375 h 8979"/>
              <a:gd name="connsiteX6" fmla="*/ 454 w 9545"/>
              <a:gd name="connsiteY6" fmla="*/ 5697 h 8979"/>
              <a:gd name="connsiteX7" fmla="*/ 1143 w 9545"/>
              <a:gd name="connsiteY7" fmla="*/ 7386 h 8979"/>
              <a:gd name="connsiteX8" fmla="*/ 3655 w 9545"/>
              <a:gd name="connsiteY8" fmla="*/ 6158 h 8979"/>
              <a:gd name="connsiteX9" fmla="*/ 3993 w 9545"/>
              <a:gd name="connsiteY9" fmla="*/ 6609 h 8979"/>
              <a:gd name="connsiteX10" fmla="*/ 4555 w 9545"/>
              <a:gd name="connsiteY10" fmla="*/ 6619 h 8979"/>
              <a:gd name="connsiteX11" fmla="*/ 4545 w 9545"/>
              <a:gd name="connsiteY11" fmla="*/ 7017 h 8979"/>
              <a:gd name="connsiteX12" fmla="*/ 4090 w 9545"/>
              <a:gd name="connsiteY12" fmla="*/ 7678 h 8979"/>
              <a:gd name="connsiteX13" fmla="*/ 6962 w 9545"/>
              <a:gd name="connsiteY13" fmla="*/ 5954 h 8979"/>
              <a:gd name="connsiteX14" fmla="*/ 6278 w 9545"/>
              <a:gd name="connsiteY14" fmla="*/ 8191 h 8979"/>
              <a:gd name="connsiteX15" fmla="*/ 7696 w 9545"/>
              <a:gd name="connsiteY15" fmla="*/ 8979 h 8979"/>
              <a:gd name="connsiteX16" fmla="*/ 8181 w 9545"/>
              <a:gd name="connsiteY16" fmla="*/ 8339 h 8979"/>
              <a:gd name="connsiteX17" fmla="*/ 9090 w 9545"/>
              <a:gd name="connsiteY17" fmla="*/ 6358 h 8979"/>
              <a:gd name="connsiteX18" fmla="*/ 9545 w 9545"/>
              <a:gd name="connsiteY18" fmla="*/ 6358 h 8979"/>
              <a:gd name="connsiteX19" fmla="*/ 9084 w 9545"/>
              <a:gd name="connsiteY19" fmla="*/ 2693 h 8979"/>
              <a:gd name="connsiteX20" fmla="*/ 8096 w 9545"/>
              <a:gd name="connsiteY20" fmla="*/ 770 h 8979"/>
              <a:gd name="connsiteX21" fmla="*/ 6714 w 9545"/>
              <a:gd name="connsiteY21" fmla="*/ 1747 h 8979"/>
              <a:gd name="connsiteX22" fmla="*/ 5321 w 9545"/>
              <a:gd name="connsiteY22" fmla="*/ 0 h 8979"/>
              <a:gd name="connsiteX23" fmla="*/ 5847 w 9545"/>
              <a:gd name="connsiteY23" fmla="*/ 2791 h 8979"/>
              <a:gd name="connsiteX0" fmla="*/ 6126 w 10000"/>
              <a:gd name="connsiteY0" fmla="*/ 3108 h 10000"/>
              <a:gd name="connsiteX1" fmla="*/ 4527 w 10000"/>
              <a:gd name="connsiteY1" fmla="*/ 2871 h 10000"/>
              <a:gd name="connsiteX2" fmla="*/ 4412 w 10000"/>
              <a:gd name="connsiteY2" fmla="*/ 4982 h 10000"/>
              <a:gd name="connsiteX3" fmla="*/ 235 w 10000"/>
              <a:gd name="connsiteY3" fmla="*/ 3449 h 10000"/>
              <a:gd name="connsiteX4" fmla="*/ 0 w 10000"/>
              <a:gd name="connsiteY4" fmla="*/ 4872 h 10000"/>
              <a:gd name="connsiteX5" fmla="*/ 476 w 10000"/>
              <a:gd name="connsiteY5" fmla="*/ 6345 h 10000"/>
              <a:gd name="connsiteX6" fmla="*/ 1197 w 10000"/>
              <a:gd name="connsiteY6" fmla="*/ 8226 h 10000"/>
              <a:gd name="connsiteX7" fmla="*/ 3829 w 10000"/>
              <a:gd name="connsiteY7" fmla="*/ 6858 h 10000"/>
              <a:gd name="connsiteX8" fmla="*/ 4183 w 10000"/>
              <a:gd name="connsiteY8" fmla="*/ 7361 h 10000"/>
              <a:gd name="connsiteX9" fmla="*/ 4772 w 10000"/>
              <a:gd name="connsiteY9" fmla="*/ 7372 h 10000"/>
              <a:gd name="connsiteX10" fmla="*/ 4762 w 10000"/>
              <a:gd name="connsiteY10" fmla="*/ 7815 h 10000"/>
              <a:gd name="connsiteX11" fmla="*/ 4285 w 10000"/>
              <a:gd name="connsiteY11" fmla="*/ 8551 h 10000"/>
              <a:gd name="connsiteX12" fmla="*/ 7294 w 10000"/>
              <a:gd name="connsiteY12" fmla="*/ 6631 h 10000"/>
              <a:gd name="connsiteX13" fmla="*/ 6577 w 10000"/>
              <a:gd name="connsiteY13" fmla="*/ 9122 h 10000"/>
              <a:gd name="connsiteX14" fmla="*/ 8063 w 10000"/>
              <a:gd name="connsiteY14" fmla="*/ 10000 h 10000"/>
              <a:gd name="connsiteX15" fmla="*/ 8571 w 10000"/>
              <a:gd name="connsiteY15" fmla="*/ 9287 h 10000"/>
              <a:gd name="connsiteX16" fmla="*/ 9523 w 10000"/>
              <a:gd name="connsiteY16" fmla="*/ 7081 h 10000"/>
              <a:gd name="connsiteX17" fmla="*/ 10000 w 10000"/>
              <a:gd name="connsiteY17" fmla="*/ 7081 h 10000"/>
              <a:gd name="connsiteX18" fmla="*/ 9517 w 10000"/>
              <a:gd name="connsiteY18" fmla="*/ 2999 h 10000"/>
              <a:gd name="connsiteX19" fmla="*/ 8482 w 10000"/>
              <a:gd name="connsiteY19" fmla="*/ 858 h 10000"/>
              <a:gd name="connsiteX20" fmla="*/ 7034 w 10000"/>
              <a:gd name="connsiteY20" fmla="*/ 1946 h 10000"/>
              <a:gd name="connsiteX21" fmla="*/ 5575 w 10000"/>
              <a:gd name="connsiteY21" fmla="*/ 0 h 10000"/>
              <a:gd name="connsiteX22" fmla="*/ 6126 w 10000"/>
              <a:gd name="connsiteY22" fmla="*/ 3108 h 10000"/>
              <a:gd name="connsiteX0" fmla="*/ 6126 w 10000"/>
              <a:gd name="connsiteY0" fmla="*/ 3108 h 10000"/>
              <a:gd name="connsiteX1" fmla="*/ 4527 w 10000"/>
              <a:gd name="connsiteY1" fmla="*/ 2871 h 10000"/>
              <a:gd name="connsiteX2" fmla="*/ 4412 w 10000"/>
              <a:gd name="connsiteY2" fmla="*/ 4982 h 10000"/>
              <a:gd name="connsiteX3" fmla="*/ 0 w 10000"/>
              <a:gd name="connsiteY3" fmla="*/ 4872 h 10000"/>
              <a:gd name="connsiteX4" fmla="*/ 476 w 10000"/>
              <a:gd name="connsiteY4" fmla="*/ 6345 h 10000"/>
              <a:gd name="connsiteX5" fmla="*/ 1197 w 10000"/>
              <a:gd name="connsiteY5" fmla="*/ 8226 h 10000"/>
              <a:gd name="connsiteX6" fmla="*/ 3829 w 10000"/>
              <a:gd name="connsiteY6" fmla="*/ 6858 h 10000"/>
              <a:gd name="connsiteX7" fmla="*/ 4183 w 10000"/>
              <a:gd name="connsiteY7" fmla="*/ 7361 h 10000"/>
              <a:gd name="connsiteX8" fmla="*/ 4772 w 10000"/>
              <a:gd name="connsiteY8" fmla="*/ 7372 h 10000"/>
              <a:gd name="connsiteX9" fmla="*/ 4762 w 10000"/>
              <a:gd name="connsiteY9" fmla="*/ 7815 h 10000"/>
              <a:gd name="connsiteX10" fmla="*/ 4285 w 10000"/>
              <a:gd name="connsiteY10" fmla="*/ 8551 h 10000"/>
              <a:gd name="connsiteX11" fmla="*/ 7294 w 10000"/>
              <a:gd name="connsiteY11" fmla="*/ 6631 h 10000"/>
              <a:gd name="connsiteX12" fmla="*/ 6577 w 10000"/>
              <a:gd name="connsiteY12" fmla="*/ 9122 h 10000"/>
              <a:gd name="connsiteX13" fmla="*/ 8063 w 10000"/>
              <a:gd name="connsiteY13" fmla="*/ 10000 h 10000"/>
              <a:gd name="connsiteX14" fmla="*/ 8571 w 10000"/>
              <a:gd name="connsiteY14" fmla="*/ 9287 h 10000"/>
              <a:gd name="connsiteX15" fmla="*/ 9523 w 10000"/>
              <a:gd name="connsiteY15" fmla="*/ 7081 h 10000"/>
              <a:gd name="connsiteX16" fmla="*/ 10000 w 10000"/>
              <a:gd name="connsiteY16" fmla="*/ 7081 h 10000"/>
              <a:gd name="connsiteX17" fmla="*/ 9517 w 10000"/>
              <a:gd name="connsiteY17" fmla="*/ 2999 h 10000"/>
              <a:gd name="connsiteX18" fmla="*/ 8482 w 10000"/>
              <a:gd name="connsiteY18" fmla="*/ 858 h 10000"/>
              <a:gd name="connsiteX19" fmla="*/ 7034 w 10000"/>
              <a:gd name="connsiteY19" fmla="*/ 1946 h 10000"/>
              <a:gd name="connsiteX20" fmla="*/ 5575 w 10000"/>
              <a:gd name="connsiteY20" fmla="*/ 0 h 10000"/>
              <a:gd name="connsiteX21" fmla="*/ 6126 w 10000"/>
              <a:gd name="connsiteY21" fmla="*/ 3108 h 10000"/>
              <a:gd name="connsiteX0" fmla="*/ 5650 w 9524"/>
              <a:gd name="connsiteY0" fmla="*/ 3108 h 10000"/>
              <a:gd name="connsiteX1" fmla="*/ 4051 w 9524"/>
              <a:gd name="connsiteY1" fmla="*/ 2871 h 10000"/>
              <a:gd name="connsiteX2" fmla="*/ 3936 w 9524"/>
              <a:gd name="connsiteY2" fmla="*/ 4982 h 10000"/>
              <a:gd name="connsiteX3" fmla="*/ 0 w 9524"/>
              <a:gd name="connsiteY3" fmla="*/ 6345 h 10000"/>
              <a:gd name="connsiteX4" fmla="*/ 721 w 9524"/>
              <a:gd name="connsiteY4" fmla="*/ 8226 h 10000"/>
              <a:gd name="connsiteX5" fmla="*/ 3353 w 9524"/>
              <a:gd name="connsiteY5" fmla="*/ 6858 h 10000"/>
              <a:gd name="connsiteX6" fmla="*/ 3707 w 9524"/>
              <a:gd name="connsiteY6" fmla="*/ 7361 h 10000"/>
              <a:gd name="connsiteX7" fmla="*/ 4296 w 9524"/>
              <a:gd name="connsiteY7" fmla="*/ 7372 h 10000"/>
              <a:gd name="connsiteX8" fmla="*/ 4286 w 9524"/>
              <a:gd name="connsiteY8" fmla="*/ 7815 h 10000"/>
              <a:gd name="connsiteX9" fmla="*/ 3809 w 9524"/>
              <a:gd name="connsiteY9" fmla="*/ 8551 h 10000"/>
              <a:gd name="connsiteX10" fmla="*/ 6818 w 9524"/>
              <a:gd name="connsiteY10" fmla="*/ 6631 h 10000"/>
              <a:gd name="connsiteX11" fmla="*/ 6101 w 9524"/>
              <a:gd name="connsiteY11" fmla="*/ 9122 h 10000"/>
              <a:gd name="connsiteX12" fmla="*/ 7587 w 9524"/>
              <a:gd name="connsiteY12" fmla="*/ 10000 h 10000"/>
              <a:gd name="connsiteX13" fmla="*/ 8095 w 9524"/>
              <a:gd name="connsiteY13" fmla="*/ 9287 h 10000"/>
              <a:gd name="connsiteX14" fmla="*/ 9047 w 9524"/>
              <a:gd name="connsiteY14" fmla="*/ 7081 h 10000"/>
              <a:gd name="connsiteX15" fmla="*/ 9524 w 9524"/>
              <a:gd name="connsiteY15" fmla="*/ 7081 h 10000"/>
              <a:gd name="connsiteX16" fmla="*/ 9041 w 9524"/>
              <a:gd name="connsiteY16" fmla="*/ 2999 h 10000"/>
              <a:gd name="connsiteX17" fmla="*/ 8006 w 9524"/>
              <a:gd name="connsiteY17" fmla="*/ 858 h 10000"/>
              <a:gd name="connsiteX18" fmla="*/ 6558 w 9524"/>
              <a:gd name="connsiteY18" fmla="*/ 1946 h 10000"/>
              <a:gd name="connsiteX19" fmla="*/ 5099 w 9524"/>
              <a:gd name="connsiteY19" fmla="*/ 0 h 10000"/>
              <a:gd name="connsiteX20" fmla="*/ 5650 w 9524"/>
              <a:gd name="connsiteY20" fmla="*/ 3108 h 10000"/>
              <a:gd name="connsiteX0" fmla="*/ 5175 w 9243"/>
              <a:gd name="connsiteY0" fmla="*/ 3108 h 10000"/>
              <a:gd name="connsiteX1" fmla="*/ 3496 w 9243"/>
              <a:gd name="connsiteY1" fmla="*/ 2871 h 10000"/>
              <a:gd name="connsiteX2" fmla="*/ 3376 w 9243"/>
              <a:gd name="connsiteY2" fmla="*/ 4982 h 10000"/>
              <a:gd name="connsiteX3" fmla="*/ 0 w 9243"/>
              <a:gd name="connsiteY3" fmla="*/ 8226 h 10000"/>
              <a:gd name="connsiteX4" fmla="*/ 2764 w 9243"/>
              <a:gd name="connsiteY4" fmla="*/ 6858 h 10000"/>
              <a:gd name="connsiteX5" fmla="*/ 3135 w 9243"/>
              <a:gd name="connsiteY5" fmla="*/ 7361 h 10000"/>
              <a:gd name="connsiteX6" fmla="*/ 3754 w 9243"/>
              <a:gd name="connsiteY6" fmla="*/ 7372 h 10000"/>
              <a:gd name="connsiteX7" fmla="*/ 3743 w 9243"/>
              <a:gd name="connsiteY7" fmla="*/ 7815 h 10000"/>
              <a:gd name="connsiteX8" fmla="*/ 3242 w 9243"/>
              <a:gd name="connsiteY8" fmla="*/ 8551 h 10000"/>
              <a:gd name="connsiteX9" fmla="*/ 6402 w 9243"/>
              <a:gd name="connsiteY9" fmla="*/ 6631 h 10000"/>
              <a:gd name="connsiteX10" fmla="*/ 5649 w 9243"/>
              <a:gd name="connsiteY10" fmla="*/ 9122 h 10000"/>
              <a:gd name="connsiteX11" fmla="*/ 7209 w 9243"/>
              <a:gd name="connsiteY11" fmla="*/ 10000 h 10000"/>
              <a:gd name="connsiteX12" fmla="*/ 7743 w 9243"/>
              <a:gd name="connsiteY12" fmla="*/ 9287 h 10000"/>
              <a:gd name="connsiteX13" fmla="*/ 8742 w 9243"/>
              <a:gd name="connsiteY13" fmla="*/ 7081 h 10000"/>
              <a:gd name="connsiteX14" fmla="*/ 9243 w 9243"/>
              <a:gd name="connsiteY14" fmla="*/ 7081 h 10000"/>
              <a:gd name="connsiteX15" fmla="*/ 8736 w 9243"/>
              <a:gd name="connsiteY15" fmla="*/ 2999 h 10000"/>
              <a:gd name="connsiteX16" fmla="*/ 7649 w 9243"/>
              <a:gd name="connsiteY16" fmla="*/ 858 h 10000"/>
              <a:gd name="connsiteX17" fmla="*/ 6129 w 9243"/>
              <a:gd name="connsiteY17" fmla="*/ 1946 h 10000"/>
              <a:gd name="connsiteX18" fmla="*/ 4597 w 9243"/>
              <a:gd name="connsiteY18" fmla="*/ 0 h 10000"/>
              <a:gd name="connsiteX19" fmla="*/ 5175 w 9243"/>
              <a:gd name="connsiteY19" fmla="*/ 3108 h 10000"/>
              <a:gd name="connsiteX0" fmla="*/ 2609 w 7010"/>
              <a:gd name="connsiteY0" fmla="*/ 3108 h 10000"/>
              <a:gd name="connsiteX1" fmla="*/ 792 w 7010"/>
              <a:gd name="connsiteY1" fmla="*/ 2871 h 10000"/>
              <a:gd name="connsiteX2" fmla="*/ 662 w 7010"/>
              <a:gd name="connsiteY2" fmla="*/ 4982 h 10000"/>
              <a:gd name="connsiteX3" fmla="*/ 0 w 7010"/>
              <a:gd name="connsiteY3" fmla="*/ 6858 h 10000"/>
              <a:gd name="connsiteX4" fmla="*/ 402 w 7010"/>
              <a:gd name="connsiteY4" fmla="*/ 7361 h 10000"/>
              <a:gd name="connsiteX5" fmla="*/ 1071 w 7010"/>
              <a:gd name="connsiteY5" fmla="*/ 7372 h 10000"/>
              <a:gd name="connsiteX6" fmla="*/ 1060 w 7010"/>
              <a:gd name="connsiteY6" fmla="*/ 7815 h 10000"/>
              <a:gd name="connsiteX7" fmla="*/ 518 w 7010"/>
              <a:gd name="connsiteY7" fmla="*/ 8551 h 10000"/>
              <a:gd name="connsiteX8" fmla="*/ 3936 w 7010"/>
              <a:gd name="connsiteY8" fmla="*/ 6631 h 10000"/>
              <a:gd name="connsiteX9" fmla="*/ 3122 w 7010"/>
              <a:gd name="connsiteY9" fmla="*/ 9122 h 10000"/>
              <a:gd name="connsiteX10" fmla="*/ 4809 w 7010"/>
              <a:gd name="connsiteY10" fmla="*/ 10000 h 10000"/>
              <a:gd name="connsiteX11" fmla="*/ 5387 w 7010"/>
              <a:gd name="connsiteY11" fmla="*/ 9287 h 10000"/>
              <a:gd name="connsiteX12" fmla="*/ 6468 w 7010"/>
              <a:gd name="connsiteY12" fmla="*/ 7081 h 10000"/>
              <a:gd name="connsiteX13" fmla="*/ 7010 w 7010"/>
              <a:gd name="connsiteY13" fmla="*/ 7081 h 10000"/>
              <a:gd name="connsiteX14" fmla="*/ 6461 w 7010"/>
              <a:gd name="connsiteY14" fmla="*/ 2999 h 10000"/>
              <a:gd name="connsiteX15" fmla="*/ 5285 w 7010"/>
              <a:gd name="connsiteY15" fmla="*/ 858 h 10000"/>
              <a:gd name="connsiteX16" fmla="*/ 3641 w 7010"/>
              <a:gd name="connsiteY16" fmla="*/ 1946 h 10000"/>
              <a:gd name="connsiteX17" fmla="*/ 1983 w 7010"/>
              <a:gd name="connsiteY17" fmla="*/ 0 h 10000"/>
              <a:gd name="connsiteX18" fmla="*/ 2609 w 7010"/>
              <a:gd name="connsiteY18" fmla="*/ 3108 h 10000"/>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512 w 10000"/>
              <a:gd name="connsiteY6" fmla="*/ 7815 h 11186"/>
              <a:gd name="connsiteX7" fmla="*/ 739 w 10000"/>
              <a:gd name="connsiteY7" fmla="*/ 8551 h 11186"/>
              <a:gd name="connsiteX8" fmla="*/ 5615 w 10000"/>
              <a:gd name="connsiteY8" fmla="*/ 6631 h 11186"/>
              <a:gd name="connsiteX9" fmla="*/ 4454 w 10000"/>
              <a:gd name="connsiteY9" fmla="*/ 9122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512 w 10000"/>
              <a:gd name="connsiteY6" fmla="*/ 7815 h 11186"/>
              <a:gd name="connsiteX7" fmla="*/ 739 w 10000"/>
              <a:gd name="connsiteY7" fmla="*/ 8551 h 11186"/>
              <a:gd name="connsiteX8" fmla="*/ 5615 w 10000"/>
              <a:gd name="connsiteY8" fmla="*/ 6631 h 11186"/>
              <a:gd name="connsiteX9" fmla="*/ 5133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512 w 10000"/>
              <a:gd name="connsiteY6" fmla="*/ 7815 h 11186"/>
              <a:gd name="connsiteX7" fmla="*/ 739 w 10000"/>
              <a:gd name="connsiteY7" fmla="*/ 8551 h 11186"/>
              <a:gd name="connsiteX8" fmla="*/ 6747 w 10000"/>
              <a:gd name="connsiteY8" fmla="*/ 6868 h 11186"/>
              <a:gd name="connsiteX9" fmla="*/ 5133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512 w 10000"/>
              <a:gd name="connsiteY6" fmla="*/ 7815 h 11186"/>
              <a:gd name="connsiteX7" fmla="*/ 3908 w 10000"/>
              <a:gd name="connsiteY7" fmla="*/ 6891 h 11186"/>
              <a:gd name="connsiteX8" fmla="*/ 6747 w 10000"/>
              <a:gd name="connsiteY8" fmla="*/ 6868 h 11186"/>
              <a:gd name="connsiteX9" fmla="*/ 5133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965 w 10000"/>
              <a:gd name="connsiteY6" fmla="*/ 10661 h 11186"/>
              <a:gd name="connsiteX7" fmla="*/ 3908 w 10000"/>
              <a:gd name="connsiteY7" fmla="*/ 6891 h 11186"/>
              <a:gd name="connsiteX8" fmla="*/ 6747 w 10000"/>
              <a:gd name="connsiteY8" fmla="*/ 6868 h 11186"/>
              <a:gd name="connsiteX9" fmla="*/ 5133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965 w 10000"/>
              <a:gd name="connsiteY6" fmla="*/ 10661 h 11186"/>
              <a:gd name="connsiteX7" fmla="*/ 3908 w 10000"/>
              <a:gd name="connsiteY7" fmla="*/ 6891 h 11186"/>
              <a:gd name="connsiteX8" fmla="*/ 6747 w 10000"/>
              <a:gd name="connsiteY8" fmla="*/ 6868 h 11186"/>
              <a:gd name="connsiteX9" fmla="*/ 6038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965 w 10000"/>
              <a:gd name="connsiteY6" fmla="*/ 10661 h 11186"/>
              <a:gd name="connsiteX7" fmla="*/ 3908 w 10000"/>
              <a:gd name="connsiteY7" fmla="*/ 6891 h 11186"/>
              <a:gd name="connsiteX8" fmla="*/ 5842 w 10000"/>
              <a:gd name="connsiteY8" fmla="*/ 8054 h 11186"/>
              <a:gd name="connsiteX9" fmla="*/ 6038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1528 w 10000"/>
              <a:gd name="connsiteY5" fmla="*/ 7372 h 11186"/>
              <a:gd name="connsiteX6" fmla="*/ 1965 w 10000"/>
              <a:gd name="connsiteY6" fmla="*/ 10661 h 11186"/>
              <a:gd name="connsiteX7" fmla="*/ 4134 w 10000"/>
              <a:gd name="connsiteY7" fmla="*/ 9026 h 11186"/>
              <a:gd name="connsiteX8" fmla="*/ 5842 w 10000"/>
              <a:gd name="connsiteY8" fmla="*/ 8054 h 11186"/>
              <a:gd name="connsiteX9" fmla="*/ 6038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847"/>
              <a:gd name="connsiteX1" fmla="*/ 1130 w 10000"/>
              <a:gd name="connsiteY1" fmla="*/ 2871 h 11847"/>
              <a:gd name="connsiteX2" fmla="*/ 944 w 10000"/>
              <a:gd name="connsiteY2" fmla="*/ 4982 h 11847"/>
              <a:gd name="connsiteX3" fmla="*/ 0 w 10000"/>
              <a:gd name="connsiteY3" fmla="*/ 6858 h 11847"/>
              <a:gd name="connsiteX4" fmla="*/ 573 w 10000"/>
              <a:gd name="connsiteY4" fmla="*/ 7361 h 11847"/>
              <a:gd name="connsiteX5" fmla="*/ 1528 w 10000"/>
              <a:gd name="connsiteY5" fmla="*/ 7372 h 11847"/>
              <a:gd name="connsiteX6" fmla="*/ 2191 w 10000"/>
              <a:gd name="connsiteY6" fmla="*/ 11847 h 11847"/>
              <a:gd name="connsiteX7" fmla="*/ 4134 w 10000"/>
              <a:gd name="connsiteY7" fmla="*/ 9026 h 11847"/>
              <a:gd name="connsiteX8" fmla="*/ 5842 w 10000"/>
              <a:gd name="connsiteY8" fmla="*/ 8054 h 11847"/>
              <a:gd name="connsiteX9" fmla="*/ 6038 w 10000"/>
              <a:gd name="connsiteY9" fmla="*/ 9359 h 11847"/>
              <a:gd name="connsiteX10" fmla="*/ 6860 w 10000"/>
              <a:gd name="connsiteY10" fmla="*/ 11186 h 11847"/>
              <a:gd name="connsiteX11" fmla="*/ 7685 w 10000"/>
              <a:gd name="connsiteY11" fmla="*/ 9287 h 11847"/>
              <a:gd name="connsiteX12" fmla="*/ 9227 w 10000"/>
              <a:gd name="connsiteY12" fmla="*/ 7081 h 11847"/>
              <a:gd name="connsiteX13" fmla="*/ 10000 w 10000"/>
              <a:gd name="connsiteY13" fmla="*/ 7081 h 11847"/>
              <a:gd name="connsiteX14" fmla="*/ 9217 w 10000"/>
              <a:gd name="connsiteY14" fmla="*/ 2999 h 11847"/>
              <a:gd name="connsiteX15" fmla="*/ 7539 w 10000"/>
              <a:gd name="connsiteY15" fmla="*/ 858 h 11847"/>
              <a:gd name="connsiteX16" fmla="*/ 5194 w 10000"/>
              <a:gd name="connsiteY16" fmla="*/ 1946 h 11847"/>
              <a:gd name="connsiteX17" fmla="*/ 2829 w 10000"/>
              <a:gd name="connsiteY17" fmla="*/ 0 h 11847"/>
              <a:gd name="connsiteX18" fmla="*/ 3722 w 10000"/>
              <a:gd name="connsiteY18" fmla="*/ 3108 h 11847"/>
              <a:gd name="connsiteX0" fmla="*/ 3722 w 10000"/>
              <a:gd name="connsiteY0" fmla="*/ 3108 h 11847"/>
              <a:gd name="connsiteX1" fmla="*/ 1130 w 10000"/>
              <a:gd name="connsiteY1" fmla="*/ 2871 h 11847"/>
              <a:gd name="connsiteX2" fmla="*/ 944 w 10000"/>
              <a:gd name="connsiteY2" fmla="*/ 4982 h 11847"/>
              <a:gd name="connsiteX3" fmla="*/ 0 w 10000"/>
              <a:gd name="connsiteY3" fmla="*/ 6858 h 11847"/>
              <a:gd name="connsiteX4" fmla="*/ 573 w 10000"/>
              <a:gd name="connsiteY4" fmla="*/ 7361 h 11847"/>
              <a:gd name="connsiteX5" fmla="*/ 849 w 10000"/>
              <a:gd name="connsiteY5" fmla="*/ 9032 h 11847"/>
              <a:gd name="connsiteX6" fmla="*/ 2191 w 10000"/>
              <a:gd name="connsiteY6" fmla="*/ 11847 h 11847"/>
              <a:gd name="connsiteX7" fmla="*/ 4134 w 10000"/>
              <a:gd name="connsiteY7" fmla="*/ 9026 h 11847"/>
              <a:gd name="connsiteX8" fmla="*/ 5842 w 10000"/>
              <a:gd name="connsiteY8" fmla="*/ 8054 h 11847"/>
              <a:gd name="connsiteX9" fmla="*/ 6038 w 10000"/>
              <a:gd name="connsiteY9" fmla="*/ 9359 h 11847"/>
              <a:gd name="connsiteX10" fmla="*/ 6860 w 10000"/>
              <a:gd name="connsiteY10" fmla="*/ 11186 h 11847"/>
              <a:gd name="connsiteX11" fmla="*/ 7685 w 10000"/>
              <a:gd name="connsiteY11" fmla="*/ 9287 h 11847"/>
              <a:gd name="connsiteX12" fmla="*/ 9227 w 10000"/>
              <a:gd name="connsiteY12" fmla="*/ 7081 h 11847"/>
              <a:gd name="connsiteX13" fmla="*/ 10000 w 10000"/>
              <a:gd name="connsiteY13" fmla="*/ 7081 h 11847"/>
              <a:gd name="connsiteX14" fmla="*/ 9217 w 10000"/>
              <a:gd name="connsiteY14" fmla="*/ 2999 h 11847"/>
              <a:gd name="connsiteX15" fmla="*/ 7539 w 10000"/>
              <a:gd name="connsiteY15" fmla="*/ 858 h 11847"/>
              <a:gd name="connsiteX16" fmla="*/ 5194 w 10000"/>
              <a:gd name="connsiteY16" fmla="*/ 1946 h 11847"/>
              <a:gd name="connsiteX17" fmla="*/ 2829 w 10000"/>
              <a:gd name="connsiteY17" fmla="*/ 0 h 11847"/>
              <a:gd name="connsiteX18" fmla="*/ 3722 w 10000"/>
              <a:gd name="connsiteY18" fmla="*/ 3108 h 11847"/>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849 w 10000"/>
              <a:gd name="connsiteY5" fmla="*/ 9032 h 11186"/>
              <a:gd name="connsiteX6" fmla="*/ 2870 w 10000"/>
              <a:gd name="connsiteY6" fmla="*/ 10898 h 11186"/>
              <a:gd name="connsiteX7" fmla="*/ 4134 w 10000"/>
              <a:gd name="connsiteY7" fmla="*/ 9026 h 11186"/>
              <a:gd name="connsiteX8" fmla="*/ 5842 w 10000"/>
              <a:gd name="connsiteY8" fmla="*/ 8054 h 11186"/>
              <a:gd name="connsiteX9" fmla="*/ 6038 w 10000"/>
              <a:gd name="connsiteY9" fmla="*/ 9359 h 11186"/>
              <a:gd name="connsiteX10" fmla="*/ 6860 w 10000"/>
              <a:gd name="connsiteY10" fmla="*/ 11186 h 11186"/>
              <a:gd name="connsiteX11" fmla="*/ 7685 w 10000"/>
              <a:gd name="connsiteY11" fmla="*/ 9287 h 11186"/>
              <a:gd name="connsiteX12" fmla="*/ 9227 w 10000"/>
              <a:gd name="connsiteY12" fmla="*/ 7081 h 11186"/>
              <a:gd name="connsiteX13" fmla="*/ 10000 w 10000"/>
              <a:gd name="connsiteY13" fmla="*/ 7081 h 11186"/>
              <a:gd name="connsiteX14" fmla="*/ 9217 w 10000"/>
              <a:gd name="connsiteY14" fmla="*/ 2999 h 11186"/>
              <a:gd name="connsiteX15" fmla="*/ 7539 w 10000"/>
              <a:gd name="connsiteY15" fmla="*/ 858 h 11186"/>
              <a:gd name="connsiteX16" fmla="*/ 5194 w 10000"/>
              <a:gd name="connsiteY16" fmla="*/ 1946 h 11186"/>
              <a:gd name="connsiteX17" fmla="*/ 2829 w 10000"/>
              <a:gd name="connsiteY17" fmla="*/ 0 h 11186"/>
              <a:gd name="connsiteX18" fmla="*/ 3722 w 10000"/>
              <a:gd name="connsiteY18"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573 w 10000"/>
              <a:gd name="connsiteY4" fmla="*/ 7361 h 11186"/>
              <a:gd name="connsiteX5" fmla="*/ 2870 w 10000"/>
              <a:gd name="connsiteY5" fmla="*/ 10898 h 11186"/>
              <a:gd name="connsiteX6" fmla="*/ 4134 w 10000"/>
              <a:gd name="connsiteY6" fmla="*/ 9026 h 11186"/>
              <a:gd name="connsiteX7" fmla="*/ 5842 w 10000"/>
              <a:gd name="connsiteY7" fmla="*/ 8054 h 11186"/>
              <a:gd name="connsiteX8" fmla="*/ 6038 w 10000"/>
              <a:gd name="connsiteY8" fmla="*/ 9359 h 11186"/>
              <a:gd name="connsiteX9" fmla="*/ 6860 w 10000"/>
              <a:gd name="connsiteY9" fmla="*/ 11186 h 11186"/>
              <a:gd name="connsiteX10" fmla="*/ 7685 w 10000"/>
              <a:gd name="connsiteY10" fmla="*/ 9287 h 11186"/>
              <a:gd name="connsiteX11" fmla="*/ 9227 w 10000"/>
              <a:gd name="connsiteY11" fmla="*/ 7081 h 11186"/>
              <a:gd name="connsiteX12" fmla="*/ 10000 w 10000"/>
              <a:gd name="connsiteY12" fmla="*/ 7081 h 11186"/>
              <a:gd name="connsiteX13" fmla="*/ 9217 w 10000"/>
              <a:gd name="connsiteY13" fmla="*/ 2999 h 11186"/>
              <a:gd name="connsiteX14" fmla="*/ 7539 w 10000"/>
              <a:gd name="connsiteY14" fmla="*/ 858 h 11186"/>
              <a:gd name="connsiteX15" fmla="*/ 5194 w 10000"/>
              <a:gd name="connsiteY15" fmla="*/ 1946 h 11186"/>
              <a:gd name="connsiteX16" fmla="*/ 2829 w 10000"/>
              <a:gd name="connsiteY16" fmla="*/ 0 h 11186"/>
              <a:gd name="connsiteX17" fmla="*/ 3722 w 10000"/>
              <a:gd name="connsiteY17" fmla="*/ 3108 h 11186"/>
              <a:gd name="connsiteX0" fmla="*/ 3722 w 10000"/>
              <a:gd name="connsiteY0" fmla="*/ 3108 h 11186"/>
              <a:gd name="connsiteX1" fmla="*/ 1130 w 10000"/>
              <a:gd name="connsiteY1" fmla="*/ 2871 h 11186"/>
              <a:gd name="connsiteX2" fmla="*/ 944 w 10000"/>
              <a:gd name="connsiteY2" fmla="*/ 4982 h 11186"/>
              <a:gd name="connsiteX3" fmla="*/ 0 w 10000"/>
              <a:gd name="connsiteY3" fmla="*/ 6858 h 11186"/>
              <a:gd name="connsiteX4" fmla="*/ 2870 w 10000"/>
              <a:gd name="connsiteY4" fmla="*/ 10898 h 11186"/>
              <a:gd name="connsiteX5" fmla="*/ 4134 w 10000"/>
              <a:gd name="connsiteY5" fmla="*/ 9026 h 11186"/>
              <a:gd name="connsiteX6" fmla="*/ 5842 w 10000"/>
              <a:gd name="connsiteY6" fmla="*/ 8054 h 11186"/>
              <a:gd name="connsiteX7" fmla="*/ 6038 w 10000"/>
              <a:gd name="connsiteY7" fmla="*/ 9359 h 11186"/>
              <a:gd name="connsiteX8" fmla="*/ 6860 w 10000"/>
              <a:gd name="connsiteY8" fmla="*/ 11186 h 11186"/>
              <a:gd name="connsiteX9" fmla="*/ 7685 w 10000"/>
              <a:gd name="connsiteY9" fmla="*/ 9287 h 11186"/>
              <a:gd name="connsiteX10" fmla="*/ 9227 w 10000"/>
              <a:gd name="connsiteY10" fmla="*/ 7081 h 11186"/>
              <a:gd name="connsiteX11" fmla="*/ 10000 w 10000"/>
              <a:gd name="connsiteY11" fmla="*/ 7081 h 11186"/>
              <a:gd name="connsiteX12" fmla="*/ 9217 w 10000"/>
              <a:gd name="connsiteY12" fmla="*/ 2999 h 11186"/>
              <a:gd name="connsiteX13" fmla="*/ 7539 w 10000"/>
              <a:gd name="connsiteY13" fmla="*/ 858 h 11186"/>
              <a:gd name="connsiteX14" fmla="*/ 5194 w 10000"/>
              <a:gd name="connsiteY14" fmla="*/ 1946 h 11186"/>
              <a:gd name="connsiteX15" fmla="*/ 2829 w 10000"/>
              <a:gd name="connsiteY15" fmla="*/ 0 h 11186"/>
              <a:gd name="connsiteX16" fmla="*/ 3722 w 10000"/>
              <a:gd name="connsiteY16" fmla="*/ 3108 h 11186"/>
              <a:gd name="connsiteX0" fmla="*/ 3722 w 10000"/>
              <a:gd name="connsiteY0" fmla="*/ 3108 h 11186"/>
              <a:gd name="connsiteX1" fmla="*/ 1130 w 10000"/>
              <a:gd name="connsiteY1" fmla="*/ 2871 h 11186"/>
              <a:gd name="connsiteX2" fmla="*/ 0 w 10000"/>
              <a:gd name="connsiteY2" fmla="*/ 6858 h 11186"/>
              <a:gd name="connsiteX3" fmla="*/ 2870 w 10000"/>
              <a:gd name="connsiteY3" fmla="*/ 10898 h 11186"/>
              <a:gd name="connsiteX4" fmla="*/ 4134 w 10000"/>
              <a:gd name="connsiteY4" fmla="*/ 9026 h 11186"/>
              <a:gd name="connsiteX5" fmla="*/ 5842 w 10000"/>
              <a:gd name="connsiteY5" fmla="*/ 8054 h 11186"/>
              <a:gd name="connsiteX6" fmla="*/ 6038 w 10000"/>
              <a:gd name="connsiteY6" fmla="*/ 9359 h 11186"/>
              <a:gd name="connsiteX7" fmla="*/ 6860 w 10000"/>
              <a:gd name="connsiteY7" fmla="*/ 11186 h 11186"/>
              <a:gd name="connsiteX8" fmla="*/ 7685 w 10000"/>
              <a:gd name="connsiteY8" fmla="*/ 9287 h 11186"/>
              <a:gd name="connsiteX9" fmla="*/ 9227 w 10000"/>
              <a:gd name="connsiteY9" fmla="*/ 7081 h 11186"/>
              <a:gd name="connsiteX10" fmla="*/ 10000 w 10000"/>
              <a:gd name="connsiteY10" fmla="*/ 7081 h 11186"/>
              <a:gd name="connsiteX11" fmla="*/ 9217 w 10000"/>
              <a:gd name="connsiteY11" fmla="*/ 2999 h 11186"/>
              <a:gd name="connsiteX12" fmla="*/ 7539 w 10000"/>
              <a:gd name="connsiteY12" fmla="*/ 858 h 11186"/>
              <a:gd name="connsiteX13" fmla="*/ 5194 w 10000"/>
              <a:gd name="connsiteY13" fmla="*/ 1946 h 11186"/>
              <a:gd name="connsiteX14" fmla="*/ 2829 w 10000"/>
              <a:gd name="connsiteY14" fmla="*/ 0 h 11186"/>
              <a:gd name="connsiteX15" fmla="*/ 3722 w 10000"/>
              <a:gd name="connsiteY15" fmla="*/ 3108 h 11186"/>
              <a:gd name="connsiteX0" fmla="*/ 2592 w 8870"/>
              <a:gd name="connsiteY0" fmla="*/ 3108 h 11186"/>
              <a:gd name="connsiteX1" fmla="*/ 0 w 8870"/>
              <a:gd name="connsiteY1" fmla="*/ 2871 h 11186"/>
              <a:gd name="connsiteX2" fmla="*/ 228 w 8870"/>
              <a:gd name="connsiteY2" fmla="*/ 6858 h 11186"/>
              <a:gd name="connsiteX3" fmla="*/ 1740 w 8870"/>
              <a:gd name="connsiteY3" fmla="*/ 10898 h 11186"/>
              <a:gd name="connsiteX4" fmla="*/ 3004 w 8870"/>
              <a:gd name="connsiteY4" fmla="*/ 9026 h 11186"/>
              <a:gd name="connsiteX5" fmla="*/ 4712 w 8870"/>
              <a:gd name="connsiteY5" fmla="*/ 8054 h 11186"/>
              <a:gd name="connsiteX6" fmla="*/ 4908 w 8870"/>
              <a:gd name="connsiteY6" fmla="*/ 9359 h 11186"/>
              <a:gd name="connsiteX7" fmla="*/ 5730 w 8870"/>
              <a:gd name="connsiteY7" fmla="*/ 11186 h 11186"/>
              <a:gd name="connsiteX8" fmla="*/ 6555 w 8870"/>
              <a:gd name="connsiteY8" fmla="*/ 9287 h 11186"/>
              <a:gd name="connsiteX9" fmla="*/ 8097 w 8870"/>
              <a:gd name="connsiteY9" fmla="*/ 7081 h 11186"/>
              <a:gd name="connsiteX10" fmla="*/ 8870 w 8870"/>
              <a:gd name="connsiteY10" fmla="*/ 7081 h 11186"/>
              <a:gd name="connsiteX11" fmla="*/ 8087 w 8870"/>
              <a:gd name="connsiteY11" fmla="*/ 2999 h 11186"/>
              <a:gd name="connsiteX12" fmla="*/ 6409 w 8870"/>
              <a:gd name="connsiteY12" fmla="*/ 858 h 11186"/>
              <a:gd name="connsiteX13" fmla="*/ 4064 w 8870"/>
              <a:gd name="connsiteY13" fmla="*/ 1946 h 11186"/>
              <a:gd name="connsiteX14" fmla="*/ 1699 w 8870"/>
              <a:gd name="connsiteY14" fmla="*/ 0 h 11186"/>
              <a:gd name="connsiteX15" fmla="*/ 2592 w 8870"/>
              <a:gd name="connsiteY15" fmla="*/ 3108 h 11186"/>
              <a:gd name="connsiteX0" fmla="*/ 2922 w 10000"/>
              <a:gd name="connsiteY0" fmla="*/ 2778 h 10000"/>
              <a:gd name="connsiteX1" fmla="*/ 0 w 10000"/>
              <a:gd name="connsiteY1" fmla="*/ 2567 h 10000"/>
              <a:gd name="connsiteX2" fmla="*/ 257 w 10000"/>
              <a:gd name="connsiteY2" fmla="*/ 6979 h 10000"/>
              <a:gd name="connsiteX3" fmla="*/ 1962 w 10000"/>
              <a:gd name="connsiteY3" fmla="*/ 9743 h 10000"/>
              <a:gd name="connsiteX4" fmla="*/ 3387 w 10000"/>
              <a:gd name="connsiteY4" fmla="*/ 8069 h 10000"/>
              <a:gd name="connsiteX5" fmla="*/ 5312 w 10000"/>
              <a:gd name="connsiteY5" fmla="*/ 7200 h 10000"/>
              <a:gd name="connsiteX6" fmla="*/ 5533 w 10000"/>
              <a:gd name="connsiteY6" fmla="*/ 8367 h 10000"/>
              <a:gd name="connsiteX7" fmla="*/ 6460 w 10000"/>
              <a:gd name="connsiteY7" fmla="*/ 10000 h 10000"/>
              <a:gd name="connsiteX8" fmla="*/ 7390 w 10000"/>
              <a:gd name="connsiteY8" fmla="*/ 8302 h 10000"/>
              <a:gd name="connsiteX9" fmla="*/ 9129 w 10000"/>
              <a:gd name="connsiteY9" fmla="*/ 6330 h 10000"/>
              <a:gd name="connsiteX10" fmla="*/ 10000 w 10000"/>
              <a:gd name="connsiteY10" fmla="*/ 6330 h 10000"/>
              <a:gd name="connsiteX11" fmla="*/ 9117 w 10000"/>
              <a:gd name="connsiteY11" fmla="*/ 2681 h 10000"/>
              <a:gd name="connsiteX12" fmla="*/ 7225 w 10000"/>
              <a:gd name="connsiteY12" fmla="*/ 767 h 10000"/>
              <a:gd name="connsiteX13" fmla="*/ 4582 w 10000"/>
              <a:gd name="connsiteY13" fmla="*/ 1740 h 10000"/>
              <a:gd name="connsiteX14" fmla="*/ 1915 w 10000"/>
              <a:gd name="connsiteY14" fmla="*/ 0 h 10000"/>
              <a:gd name="connsiteX15" fmla="*/ 2922 w 10000"/>
              <a:gd name="connsiteY15" fmla="*/ 2778 h 10000"/>
              <a:gd name="connsiteX0" fmla="*/ 2922 w 10000"/>
              <a:gd name="connsiteY0" fmla="*/ 2778 h 10000"/>
              <a:gd name="connsiteX1" fmla="*/ 0 w 10000"/>
              <a:gd name="connsiteY1" fmla="*/ 2567 h 10000"/>
              <a:gd name="connsiteX2" fmla="*/ 257 w 10000"/>
              <a:gd name="connsiteY2" fmla="*/ 6979 h 10000"/>
              <a:gd name="connsiteX3" fmla="*/ 1962 w 10000"/>
              <a:gd name="connsiteY3" fmla="*/ 9743 h 10000"/>
              <a:gd name="connsiteX4" fmla="*/ 3387 w 10000"/>
              <a:gd name="connsiteY4" fmla="*/ 8069 h 10000"/>
              <a:gd name="connsiteX5" fmla="*/ 5312 w 10000"/>
              <a:gd name="connsiteY5" fmla="*/ 7200 h 10000"/>
              <a:gd name="connsiteX6" fmla="*/ 5533 w 10000"/>
              <a:gd name="connsiteY6" fmla="*/ 8367 h 10000"/>
              <a:gd name="connsiteX7" fmla="*/ 6460 w 10000"/>
              <a:gd name="connsiteY7" fmla="*/ 10000 h 10000"/>
              <a:gd name="connsiteX8" fmla="*/ 7390 w 10000"/>
              <a:gd name="connsiteY8" fmla="*/ 8302 h 10000"/>
              <a:gd name="connsiteX9" fmla="*/ 10000 w 10000"/>
              <a:gd name="connsiteY9" fmla="*/ 6330 h 10000"/>
              <a:gd name="connsiteX10" fmla="*/ 9117 w 10000"/>
              <a:gd name="connsiteY10" fmla="*/ 2681 h 10000"/>
              <a:gd name="connsiteX11" fmla="*/ 7225 w 10000"/>
              <a:gd name="connsiteY11" fmla="*/ 767 h 10000"/>
              <a:gd name="connsiteX12" fmla="*/ 4582 w 10000"/>
              <a:gd name="connsiteY12" fmla="*/ 1740 h 10000"/>
              <a:gd name="connsiteX13" fmla="*/ 1915 w 10000"/>
              <a:gd name="connsiteY13" fmla="*/ 0 h 10000"/>
              <a:gd name="connsiteX14" fmla="*/ 2922 w 10000"/>
              <a:gd name="connsiteY14" fmla="*/ 2778 h 10000"/>
              <a:gd name="connsiteX0" fmla="*/ 2922 w 10000"/>
              <a:gd name="connsiteY0" fmla="*/ 2778 h 10000"/>
              <a:gd name="connsiteX1" fmla="*/ 0 w 10000"/>
              <a:gd name="connsiteY1" fmla="*/ 2567 h 10000"/>
              <a:gd name="connsiteX2" fmla="*/ 257 w 10000"/>
              <a:gd name="connsiteY2" fmla="*/ 6979 h 10000"/>
              <a:gd name="connsiteX3" fmla="*/ 1962 w 10000"/>
              <a:gd name="connsiteY3" fmla="*/ 9743 h 10000"/>
              <a:gd name="connsiteX4" fmla="*/ 3387 w 10000"/>
              <a:gd name="connsiteY4" fmla="*/ 8069 h 10000"/>
              <a:gd name="connsiteX5" fmla="*/ 5312 w 10000"/>
              <a:gd name="connsiteY5" fmla="*/ 7200 h 10000"/>
              <a:gd name="connsiteX6" fmla="*/ 5533 w 10000"/>
              <a:gd name="connsiteY6" fmla="*/ 8367 h 10000"/>
              <a:gd name="connsiteX7" fmla="*/ 6460 w 10000"/>
              <a:gd name="connsiteY7" fmla="*/ 10000 h 10000"/>
              <a:gd name="connsiteX8" fmla="*/ 10000 w 10000"/>
              <a:gd name="connsiteY8" fmla="*/ 6330 h 10000"/>
              <a:gd name="connsiteX9" fmla="*/ 9117 w 10000"/>
              <a:gd name="connsiteY9" fmla="*/ 2681 h 10000"/>
              <a:gd name="connsiteX10" fmla="*/ 7225 w 10000"/>
              <a:gd name="connsiteY10" fmla="*/ 767 h 10000"/>
              <a:gd name="connsiteX11" fmla="*/ 4582 w 10000"/>
              <a:gd name="connsiteY11" fmla="*/ 1740 h 10000"/>
              <a:gd name="connsiteX12" fmla="*/ 1915 w 10000"/>
              <a:gd name="connsiteY12" fmla="*/ 0 h 10000"/>
              <a:gd name="connsiteX13" fmla="*/ 2922 w 10000"/>
              <a:gd name="connsiteY13" fmla="*/ 2778 h 10000"/>
              <a:gd name="connsiteX0" fmla="*/ 2922 w 10000"/>
              <a:gd name="connsiteY0" fmla="*/ 2778 h 10005"/>
              <a:gd name="connsiteX1" fmla="*/ 0 w 10000"/>
              <a:gd name="connsiteY1" fmla="*/ 2567 h 10005"/>
              <a:gd name="connsiteX2" fmla="*/ 257 w 10000"/>
              <a:gd name="connsiteY2" fmla="*/ 6979 h 10005"/>
              <a:gd name="connsiteX3" fmla="*/ 1962 w 10000"/>
              <a:gd name="connsiteY3" fmla="*/ 9743 h 10005"/>
              <a:gd name="connsiteX4" fmla="*/ 3387 w 10000"/>
              <a:gd name="connsiteY4" fmla="*/ 8069 h 10005"/>
              <a:gd name="connsiteX5" fmla="*/ 5312 w 10000"/>
              <a:gd name="connsiteY5" fmla="*/ 7200 h 10005"/>
              <a:gd name="connsiteX6" fmla="*/ 6460 w 10000"/>
              <a:gd name="connsiteY6" fmla="*/ 10000 h 10005"/>
              <a:gd name="connsiteX7" fmla="*/ 10000 w 10000"/>
              <a:gd name="connsiteY7" fmla="*/ 6330 h 10005"/>
              <a:gd name="connsiteX8" fmla="*/ 9117 w 10000"/>
              <a:gd name="connsiteY8" fmla="*/ 2681 h 10005"/>
              <a:gd name="connsiteX9" fmla="*/ 7225 w 10000"/>
              <a:gd name="connsiteY9" fmla="*/ 767 h 10005"/>
              <a:gd name="connsiteX10" fmla="*/ 4582 w 10000"/>
              <a:gd name="connsiteY10" fmla="*/ 1740 h 10005"/>
              <a:gd name="connsiteX11" fmla="*/ 1915 w 10000"/>
              <a:gd name="connsiteY11" fmla="*/ 0 h 10005"/>
              <a:gd name="connsiteX12" fmla="*/ 2922 w 10000"/>
              <a:gd name="connsiteY12" fmla="*/ 2778 h 10005"/>
              <a:gd name="connsiteX0" fmla="*/ 2922 w 10000"/>
              <a:gd name="connsiteY0" fmla="*/ 2778 h 10007"/>
              <a:gd name="connsiteX1" fmla="*/ 0 w 10000"/>
              <a:gd name="connsiteY1" fmla="*/ 2567 h 10007"/>
              <a:gd name="connsiteX2" fmla="*/ 257 w 10000"/>
              <a:gd name="connsiteY2" fmla="*/ 6979 h 10007"/>
              <a:gd name="connsiteX3" fmla="*/ 1962 w 10000"/>
              <a:gd name="connsiteY3" fmla="*/ 9743 h 10007"/>
              <a:gd name="connsiteX4" fmla="*/ 3387 w 10000"/>
              <a:gd name="connsiteY4" fmla="*/ 8069 h 10007"/>
              <a:gd name="connsiteX5" fmla="*/ 5312 w 10000"/>
              <a:gd name="connsiteY5" fmla="*/ 7836 h 10007"/>
              <a:gd name="connsiteX6" fmla="*/ 6460 w 10000"/>
              <a:gd name="connsiteY6" fmla="*/ 10000 h 10007"/>
              <a:gd name="connsiteX7" fmla="*/ 10000 w 10000"/>
              <a:gd name="connsiteY7" fmla="*/ 6330 h 10007"/>
              <a:gd name="connsiteX8" fmla="*/ 9117 w 10000"/>
              <a:gd name="connsiteY8" fmla="*/ 2681 h 10007"/>
              <a:gd name="connsiteX9" fmla="*/ 7225 w 10000"/>
              <a:gd name="connsiteY9" fmla="*/ 767 h 10007"/>
              <a:gd name="connsiteX10" fmla="*/ 4582 w 10000"/>
              <a:gd name="connsiteY10" fmla="*/ 1740 h 10007"/>
              <a:gd name="connsiteX11" fmla="*/ 1915 w 10000"/>
              <a:gd name="connsiteY11" fmla="*/ 0 h 10007"/>
              <a:gd name="connsiteX12" fmla="*/ 2922 w 10000"/>
              <a:gd name="connsiteY12" fmla="*/ 2778 h 10007"/>
              <a:gd name="connsiteX0" fmla="*/ 2922 w 10000"/>
              <a:gd name="connsiteY0" fmla="*/ 2778 h 10007"/>
              <a:gd name="connsiteX1" fmla="*/ 0 w 10000"/>
              <a:gd name="connsiteY1" fmla="*/ 2567 h 10007"/>
              <a:gd name="connsiteX2" fmla="*/ 257 w 10000"/>
              <a:gd name="connsiteY2" fmla="*/ 6979 h 10007"/>
              <a:gd name="connsiteX3" fmla="*/ 1962 w 10000"/>
              <a:gd name="connsiteY3" fmla="*/ 9743 h 10007"/>
              <a:gd name="connsiteX4" fmla="*/ 3897 w 10000"/>
              <a:gd name="connsiteY4" fmla="*/ 8917 h 10007"/>
              <a:gd name="connsiteX5" fmla="*/ 5312 w 10000"/>
              <a:gd name="connsiteY5" fmla="*/ 7836 h 10007"/>
              <a:gd name="connsiteX6" fmla="*/ 6460 w 10000"/>
              <a:gd name="connsiteY6" fmla="*/ 10000 h 10007"/>
              <a:gd name="connsiteX7" fmla="*/ 10000 w 10000"/>
              <a:gd name="connsiteY7" fmla="*/ 6330 h 10007"/>
              <a:gd name="connsiteX8" fmla="*/ 9117 w 10000"/>
              <a:gd name="connsiteY8" fmla="*/ 2681 h 10007"/>
              <a:gd name="connsiteX9" fmla="*/ 7225 w 10000"/>
              <a:gd name="connsiteY9" fmla="*/ 767 h 10007"/>
              <a:gd name="connsiteX10" fmla="*/ 4582 w 10000"/>
              <a:gd name="connsiteY10" fmla="*/ 1740 h 10007"/>
              <a:gd name="connsiteX11" fmla="*/ 1915 w 10000"/>
              <a:gd name="connsiteY11" fmla="*/ 0 h 10007"/>
              <a:gd name="connsiteX12" fmla="*/ 2922 w 10000"/>
              <a:gd name="connsiteY12" fmla="*/ 2778 h 10007"/>
              <a:gd name="connsiteX0" fmla="*/ 2922 w 10000"/>
              <a:gd name="connsiteY0" fmla="*/ 2778 h 10007"/>
              <a:gd name="connsiteX1" fmla="*/ 0 w 10000"/>
              <a:gd name="connsiteY1" fmla="*/ 2567 h 10007"/>
              <a:gd name="connsiteX2" fmla="*/ 257 w 10000"/>
              <a:gd name="connsiteY2" fmla="*/ 6979 h 10007"/>
              <a:gd name="connsiteX3" fmla="*/ 1962 w 10000"/>
              <a:gd name="connsiteY3" fmla="*/ 9743 h 10007"/>
              <a:gd name="connsiteX4" fmla="*/ 3642 w 10000"/>
              <a:gd name="connsiteY4" fmla="*/ 7857 h 10007"/>
              <a:gd name="connsiteX5" fmla="*/ 5312 w 10000"/>
              <a:gd name="connsiteY5" fmla="*/ 7836 h 10007"/>
              <a:gd name="connsiteX6" fmla="*/ 6460 w 10000"/>
              <a:gd name="connsiteY6" fmla="*/ 10000 h 10007"/>
              <a:gd name="connsiteX7" fmla="*/ 10000 w 10000"/>
              <a:gd name="connsiteY7" fmla="*/ 6330 h 10007"/>
              <a:gd name="connsiteX8" fmla="*/ 9117 w 10000"/>
              <a:gd name="connsiteY8" fmla="*/ 2681 h 10007"/>
              <a:gd name="connsiteX9" fmla="*/ 7225 w 10000"/>
              <a:gd name="connsiteY9" fmla="*/ 767 h 10007"/>
              <a:gd name="connsiteX10" fmla="*/ 4582 w 10000"/>
              <a:gd name="connsiteY10" fmla="*/ 1740 h 10007"/>
              <a:gd name="connsiteX11" fmla="*/ 1915 w 10000"/>
              <a:gd name="connsiteY11" fmla="*/ 0 h 10007"/>
              <a:gd name="connsiteX12" fmla="*/ 2922 w 10000"/>
              <a:gd name="connsiteY12" fmla="*/ 2778 h 10007"/>
              <a:gd name="connsiteX0" fmla="*/ 2922 w 10000"/>
              <a:gd name="connsiteY0" fmla="*/ 2778 h 10007"/>
              <a:gd name="connsiteX1" fmla="*/ 0 w 10000"/>
              <a:gd name="connsiteY1" fmla="*/ 2567 h 10007"/>
              <a:gd name="connsiteX2" fmla="*/ 1023 w 10000"/>
              <a:gd name="connsiteY2" fmla="*/ 6979 h 10007"/>
              <a:gd name="connsiteX3" fmla="*/ 1962 w 10000"/>
              <a:gd name="connsiteY3" fmla="*/ 9743 h 10007"/>
              <a:gd name="connsiteX4" fmla="*/ 3642 w 10000"/>
              <a:gd name="connsiteY4" fmla="*/ 7857 h 10007"/>
              <a:gd name="connsiteX5" fmla="*/ 5312 w 10000"/>
              <a:gd name="connsiteY5" fmla="*/ 7836 h 10007"/>
              <a:gd name="connsiteX6" fmla="*/ 6460 w 10000"/>
              <a:gd name="connsiteY6" fmla="*/ 10000 h 10007"/>
              <a:gd name="connsiteX7" fmla="*/ 10000 w 10000"/>
              <a:gd name="connsiteY7" fmla="*/ 6330 h 10007"/>
              <a:gd name="connsiteX8" fmla="*/ 9117 w 10000"/>
              <a:gd name="connsiteY8" fmla="*/ 2681 h 10007"/>
              <a:gd name="connsiteX9" fmla="*/ 7225 w 10000"/>
              <a:gd name="connsiteY9" fmla="*/ 767 h 10007"/>
              <a:gd name="connsiteX10" fmla="*/ 4582 w 10000"/>
              <a:gd name="connsiteY10" fmla="*/ 1740 h 10007"/>
              <a:gd name="connsiteX11" fmla="*/ 1915 w 10000"/>
              <a:gd name="connsiteY11" fmla="*/ 0 h 10007"/>
              <a:gd name="connsiteX12" fmla="*/ 2922 w 10000"/>
              <a:gd name="connsiteY12" fmla="*/ 2778 h 10007"/>
              <a:gd name="connsiteX0" fmla="*/ 1925 w 9003"/>
              <a:gd name="connsiteY0" fmla="*/ 2778 h 10007"/>
              <a:gd name="connsiteX1" fmla="*/ 24 w 9003"/>
              <a:gd name="connsiteY1" fmla="*/ 3415 h 10007"/>
              <a:gd name="connsiteX2" fmla="*/ 26 w 9003"/>
              <a:gd name="connsiteY2" fmla="*/ 6979 h 10007"/>
              <a:gd name="connsiteX3" fmla="*/ 965 w 9003"/>
              <a:gd name="connsiteY3" fmla="*/ 9743 h 10007"/>
              <a:gd name="connsiteX4" fmla="*/ 2645 w 9003"/>
              <a:gd name="connsiteY4" fmla="*/ 7857 h 10007"/>
              <a:gd name="connsiteX5" fmla="*/ 4315 w 9003"/>
              <a:gd name="connsiteY5" fmla="*/ 7836 h 10007"/>
              <a:gd name="connsiteX6" fmla="*/ 5463 w 9003"/>
              <a:gd name="connsiteY6" fmla="*/ 10000 h 10007"/>
              <a:gd name="connsiteX7" fmla="*/ 9003 w 9003"/>
              <a:gd name="connsiteY7" fmla="*/ 6330 h 10007"/>
              <a:gd name="connsiteX8" fmla="*/ 8120 w 9003"/>
              <a:gd name="connsiteY8" fmla="*/ 2681 h 10007"/>
              <a:gd name="connsiteX9" fmla="*/ 6228 w 9003"/>
              <a:gd name="connsiteY9" fmla="*/ 767 h 10007"/>
              <a:gd name="connsiteX10" fmla="*/ 3585 w 9003"/>
              <a:gd name="connsiteY10" fmla="*/ 1740 h 10007"/>
              <a:gd name="connsiteX11" fmla="*/ 918 w 9003"/>
              <a:gd name="connsiteY11" fmla="*/ 0 h 10007"/>
              <a:gd name="connsiteX12" fmla="*/ 1925 w 9003"/>
              <a:gd name="connsiteY12" fmla="*/ 2778 h 10007"/>
              <a:gd name="connsiteX0" fmla="*/ 2421 w 10000"/>
              <a:gd name="connsiteY0" fmla="*/ 4047 h 10000"/>
              <a:gd name="connsiteX1" fmla="*/ 27 w 10000"/>
              <a:gd name="connsiteY1" fmla="*/ 3413 h 10000"/>
              <a:gd name="connsiteX2" fmla="*/ 29 w 10000"/>
              <a:gd name="connsiteY2" fmla="*/ 6974 h 10000"/>
              <a:gd name="connsiteX3" fmla="*/ 1072 w 10000"/>
              <a:gd name="connsiteY3" fmla="*/ 9736 h 10000"/>
              <a:gd name="connsiteX4" fmla="*/ 2938 w 10000"/>
              <a:gd name="connsiteY4" fmla="*/ 7852 h 10000"/>
              <a:gd name="connsiteX5" fmla="*/ 4793 w 10000"/>
              <a:gd name="connsiteY5" fmla="*/ 7831 h 10000"/>
              <a:gd name="connsiteX6" fmla="*/ 6068 w 10000"/>
              <a:gd name="connsiteY6" fmla="*/ 9993 h 10000"/>
              <a:gd name="connsiteX7" fmla="*/ 10000 w 10000"/>
              <a:gd name="connsiteY7" fmla="*/ 6326 h 10000"/>
              <a:gd name="connsiteX8" fmla="*/ 9019 w 10000"/>
              <a:gd name="connsiteY8" fmla="*/ 2679 h 10000"/>
              <a:gd name="connsiteX9" fmla="*/ 6918 w 10000"/>
              <a:gd name="connsiteY9" fmla="*/ 766 h 10000"/>
              <a:gd name="connsiteX10" fmla="*/ 3982 w 10000"/>
              <a:gd name="connsiteY10" fmla="*/ 1739 h 10000"/>
              <a:gd name="connsiteX11" fmla="*/ 1020 w 10000"/>
              <a:gd name="connsiteY11" fmla="*/ 0 h 10000"/>
              <a:gd name="connsiteX12" fmla="*/ 2421 w 10000"/>
              <a:gd name="connsiteY12" fmla="*/ 4047 h 10000"/>
              <a:gd name="connsiteX0" fmla="*/ 2421 w 10000"/>
              <a:gd name="connsiteY0" fmla="*/ 3386 h 9339"/>
              <a:gd name="connsiteX1" fmla="*/ 27 w 10000"/>
              <a:gd name="connsiteY1" fmla="*/ 2752 h 9339"/>
              <a:gd name="connsiteX2" fmla="*/ 29 w 10000"/>
              <a:gd name="connsiteY2" fmla="*/ 6313 h 9339"/>
              <a:gd name="connsiteX3" fmla="*/ 1072 w 10000"/>
              <a:gd name="connsiteY3" fmla="*/ 9075 h 9339"/>
              <a:gd name="connsiteX4" fmla="*/ 2938 w 10000"/>
              <a:gd name="connsiteY4" fmla="*/ 7191 h 9339"/>
              <a:gd name="connsiteX5" fmla="*/ 4793 w 10000"/>
              <a:gd name="connsiteY5" fmla="*/ 7170 h 9339"/>
              <a:gd name="connsiteX6" fmla="*/ 6068 w 10000"/>
              <a:gd name="connsiteY6" fmla="*/ 9332 h 9339"/>
              <a:gd name="connsiteX7" fmla="*/ 10000 w 10000"/>
              <a:gd name="connsiteY7" fmla="*/ 5665 h 9339"/>
              <a:gd name="connsiteX8" fmla="*/ 9019 w 10000"/>
              <a:gd name="connsiteY8" fmla="*/ 2018 h 9339"/>
              <a:gd name="connsiteX9" fmla="*/ 6918 w 10000"/>
              <a:gd name="connsiteY9" fmla="*/ 105 h 9339"/>
              <a:gd name="connsiteX10" fmla="*/ 3982 w 10000"/>
              <a:gd name="connsiteY10" fmla="*/ 1078 h 9339"/>
              <a:gd name="connsiteX11" fmla="*/ 2154 w 10000"/>
              <a:gd name="connsiteY11" fmla="*/ 822 h 9339"/>
              <a:gd name="connsiteX12" fmla="*/ 2421 w 10000"/>
              <a:gd name="connsiteY12" fmla="*/ 3386 h 9339"/>
              <a:gd name="connsiteX0" fmla="*/ 2421 w 10000"/>
              <a:gd name="connsiteY0" fmla="*/ 3593 h 9968"/>
              <a:gd name="connsiteX1" fmla="*/ 27 w 10000"/>
              <a:gd name="connsiteY1" fmla="*/ 2914 h 9968"/>
              <a:gd name="connsiteX2" fmla="*/ 29 w 10000"/>
              <a:gd name="connsiteY2" fmla="*/ 6727 h 9968"/>
              <a:gd name="connsiteX3" fmla="*/ 1072 w 10000"/>
              <a:gd name="connsiteY3" fmla="*/ 9684 h 9968"/>
              <a:gd name="connsiteX4" fmla="*/ 2938 w 10000"/>
              <a:gd name="connsiteY4" fmla="*/ 7667 h 9968"/>
              <a:gd name="connsiteX5" fmla="*/ 4793 w 10000"/>
              <a:gd name="connsiteY5" fmla="*/ 7644 h 9968"/>
              <a:gd name="connsiteX6" fmla="*/ 6068 w 10000"/>
              <a:gd name="connsiteY6" fmla="*/ 9960 h 9968"/>
              <a:gd name="connsiteX7" fmla="*/ 10000 w 10000"/>
              <a:gd name="connsiteY7" fmla="*/ 6033 h 9968"/>
              <a:gd name="connsiteX8" fmla="*/ 9019 w 10000"/>
              <a:gd name="connsiteY8" fmla="*/ 2128 h 9968"/>
              <a:gd name="connsiteX9" fmla="*/ 6918 w 10000"/>
              <a:gd name="connsiteY9" fmla="*/ 79 h 9968"/>
              <a:gd name="connsiteX10" fmla="*/ 4832 w 10000"/>
              <a:gd name="connsiteY10" fmla="*/ 2255 h 9968"/>
              <a:gd name="connsiteX11" fmla="*/ 2154 w 10000"/>
              <a:gd name="connsiteY11" fmla="*/ 847 h 9968"/>
              <a:gd name="connsiteX12" fmla="*/ 2421 w 10000"/>
              <a:gd name="connsiteY12" fmla="*/ 3593 h 9968"/>
              <a:gd name="connsiteX0" fmla="*/ 2421 w 10000"/>
              <a:gd name="connsiteY0" fmla="*/ 2755 h 9150"/>
              <a:gd name="connsiteX1" fmla="*/ 27 w 10000"/>
              <a:gd name="connsiteY1" fmla="*/ 2073 h 9150"/>
              <a:gd name="connsiteX2" fmla="*/ 29 w 10000"/>
              <a:gd name="connsiteY2" fmla="*/ 5899 h 9150"/>
              <a:gd name="connsiteX3" fmla="*/ 1072 w 10000"/>
              <a:gd name="connsiteY3" fmla="*/ 8865 h 9150"/>
              <a:gd name="connsiteX4" fmla="*/ 2938 w 10000"/>
              <a:gd name="connsiteY4" fmla="*/ 6842 h 9150"/>
              <a:gd name="connsiteX5" fmla="*/ 4793 w 10000"/>
              <a:gd name="connsiteY5" fmla="*/ 6819 h 9150"/>
              <a:gd name="connsiteX6" fmla="*/ 6068 w 10000"/>
              <a:gd name="connsiteY6" fmla="*/ 9142 h 9150"/>
              <a:gd name="connsiteX7" fmla="*/ 10000 w 10000"/>
              <a:gd name="connsiteY7" fmla="*/ 5202 h 9150"/>
              <a:gd name="connsiteX8" fmla="*/ 9019 w 10000"/>
              <a:gd name="connsiteY8" fmla="*/ 1285 h 9150"/>
              <a:gd name="connsiteX9" fmla="*/ 7202 w 10000"/>
              <a:gd name="connsiteY9" fmla="*/ 139 h 9150"/>
              <a:gd name="connsiteX10" fmla="*/ 4832 w 10000"/>
              <a:gd name="connsiteY10" fmla="*/ 1412 h 9150"/>
              <a:gd name="connsiteX11" fmla="*/ 2154 w 10000"/>
              <a:gd name="connsiteY11" fmla="*/ 0 h 9150"/>
              <a:gd name="connsiteX12" fmla="*/ 2421 w 10000"/>
              <a:gd name="connsiteY12" fmla="*/ 2755 h 9150"/>
              <a:gd name="connsiteX0" fmla="*/ 2421 w 18786"/>
              <a:gd name="connsiteY0" fmla="*/ 3011 h 9999"/>
              <a:gd name="connsiteX1" fmla="*/ 27 w 18786"/>
              <a:gd name="connsiteY1" fmla="*/ 2266 h 9999"/>
              <a:gd name="connsiteX2" fmla="*/ 29 w 18786"/>
              <a:gd name="connsiteY2" fmla="*/ 6447 h 9999"/>
              <a:gd name="connsiteX3" fmla="*/ 1072 w 18786"/>
              <a:gd name="connsiteY3" fmla="*/ 9689 h 9999"/>
              <a:gd name="connsiteX4" fmla="*/ 2938 w 18786"/>
              <a:gd name="connsiteY4" fmla="*/ 7478 h 9999"/>
              <a:gd name="connsiteX5" fmla="*/ 4793 w 18786"/>
              <a:gd name="connsiteY5" fmla="*/ 7452 h 9999"/>
              <a:gd name="connsiteX6" fmla="*/ 6068 w 18786"/>
              <a:gd name="connsiteY6" fmla="*/ 9991 h 9999"/>
              <a:gd name="connsiteX7" fmla="*/ 18786 w 18786"/>
              <a:gd name="connsiteY7" fmla="*/ 7675 h 9999"/>
              <a:gd name="connsiteX8" fmla="*/ 9019 w 18786"/>
              <a:gd name="connsiteY8" fmla="*/ 1404 h 9999"/>
              <a:gd name="connsiteX9" fmla="*/ 7202 w 18786"/>
              <a:gd name="connsiteY9" fmla="*/ 152 h 9999"/>
              <a:gd name="connsiteX10" fmla="*/ 4832 w 18786"/>
              <a:gd name="connsiteY10" fmla="*/ 1543 h 9999"/>
              <a:gd name="connsiteX11" fmla="*/ 2154 w 18786"/>
              <a:gd name="connsiteY11" fmla="*/ 0 h 9999"/>
              <a:gd name="connsiteX12" fmla="*/ 2421 w 18786"/>
              <a:gd name="connsiteY12" fmla="*/ 3011 h 9999"/>
              <a:gd name="connsiteX0" fmla="*/ 1289 w 10000"/>
              <a:gd name="connsiteY0" fmla="*/ 3011 h 10000"/>
              <a:gd name="connsiteX1" fmla="*/ 14 w 10000"/>
              <a:gd name="connsiteY1" fmla="*/ 2266 h 10000"/>
              <a:gd name="connsiteX2" fmla="*/ 15 w 10000"/>
              <a:gd name="connsiteY2" fmla="*/ 6448 h 10000"/>
              <a:gd name="connsiteX3" fmla="*/ 571 w 10000"/>
              <a:gd name="connsiteY3" fmla="*/ 9690 h 10000"/>
              <a:gd name="connsiteX4" fmla="*/ 1564 w 10000"/>
              <a:gd name="connsiteY4" fmla="*/ 7479 h 10000"/>
              <a:gd name="connsiteX5" fmla="*/ 2551 w 10000"/>
              <a:gd name="connsiteY5" fmla="*/ 7453 h 10000"/>
              <a:gd name="connsiteX6" fmla="*/ 3230 w 10000"/>
              <a:gd name="connsiteY6" fmla="*/ 9992 h 10000"/>
              <a:gd name="connsiteX7" fmla="*/ 10000 w 10000"/>
              <a:gd name="connsiteY7" fmla="*/ 7676 h 10000"/>
              <a:gd name="connsiteX8" fmla="*/ 7517 w 10000"/>
              <a:gd name="connsiteY8" fmla="*/ 3892 h 10000"/>
              <a:gd name="connsiteX9" fmla="*/ 3834 w 10000"/>
              <a:gd name="connsiteY9" fmla="*/ 152 h 10000"/>
              <a:gd name="connsiteX10" fmla="*/ 2572 w 10000"/>
              <a:gd name="connsiteY10" fmla="*/ 1543 h 10000"/>
              <a:gd name="connsiteX11" fmla="*/ 1147 w 10000"/>
              <a:gd name="connsiteY11" fmla="*/ 0 h 10000"/>
              <a:gd name="connsiteX12" fmla="*/ 1289 w 10000"/>
              <a:gd name="connsiteY12" fmla="*/ 3011 h 10000"/>
              <a:gd name="connsiteX0" fmla="*/ 1289 w 10000"/>
              <a:gd name="connsiteY0" fmla="*/ 3011 h 10000"/>
              <a:gd name="connsiteX1" fmla="*/ 14 w 10000"/>
              <a:gd name="connsiteY1" fmla="*/ 2266 h 10000"/>
              <a:gd name="connsiteX2" fmla="*/ 15 w 10000"/>
              <a:gd name="connsiteY2" fmla="*/ 6448 h 10000"/>
              <a:gd name="connsiteX3" fmla="*/ 571 w 10000"/>
              <a:gd name="connsiteY3" fmla="*/ 9690 h 10000"/>
              <a:gd name="connsiteX4" fmla="*/ 1564 w 10000"/>
              <a:gd name="connsiteY4" fmla="*/ 7479 h 10000"/>
              <a:gd name="connsiteX5" fmla="*/ 2551 w 10000"/>
              <a:gd name="connsiteY5" fmla="*/ 7453 h 10000"/>
              <a:gd name="connsiteX6" fmla="*/ 3230 w 10000"/>
              <a:gd name="connsiteY6" fmla="*/ 9992 h 10000"/>
              <a:gd name="connsiteX7" fmla="*/ 10000 w 10000"/>
              <a:gd name="connsiteY7" fmla="*/ 7676 h 10000"/>
              <a:gd name="connsiteX8" fmla="*/ 7517 w 10000"/>
              <a:gd name="connsiteY8" fmla="*/ 3892 h 10000"/>
              <a:gd name="connsiteX9" fmla="*/ 4588 w 10000"/>
              <a:gd name="connsiteY9" fmla="*/ 2640 h 10000"/>
              <a:gd name="connsiteX10" fmla="*/ 2572 w 10000"/>
              <a:gd name="connsiteY10" fmla="*/ 1543 h 10000"/>
              <a:gd name="connsiteX11" fmla="*/ 1147 w 10000"/>
              <a:gd name="connsiteY11" fmla="*/ 0 h 10000"/>
              <a:gd name="connsiteX12" fmla="*/ 1289 w 10000"/>
              <a:gd name="connsiteY12" fmla="*/ 3011 h 10000"/>
              <a:gd name="connsiteX0" fmla="*/ 0 w 11125"/>
              <a:gd name="connsiteY0" fmla="*/ 372 h 10098"/>
              <a:gd name="connsiteX1" fmla="*/ 1139 w 11125"/>
              <a:gd name="connsiteY1" fmla="*/ 2364 h 10098"/>
              <a:gd name="connsiteX2" fmla="*/ 1140 w 11125"/>
              <a:gd name="connsiteY2" fmla="*/ 6546 h 10098"/>
              <a:gd name="connsiteX3" fmla="*/ 1696 w 11125"/>
              <a:gd name="connsiteY3" fmla="*/ 9788 h 10098"/>
              <a:gd name="connsiteX4" fmla="*/ 2689 w 11125"/>
              <a:gd name="connsiteY4" fmla="*/ 7577 h 10098"/>
              <a:gd name="connsiteX5" fmla="*/ 3676 w 11125"/>
              <a:gd name="connsiteY5" fmla="*/ 7551 h 10098"/>
              <a:gd name="connsiteX6" fmla="*/ 4355 w 11125"/>
              <a:gd name="connsiteY6" fmla="*/ 10090 h 10098"/>
              <a:gd name="connsiteX7" fmla="*/ 11125 w 11125"/>
              <a:gd name="connsiteY7" fmla="*/ 7774 h 10098"/>
              <a:gd name="connsiteX8" fmla="*/ 8642 w 11125"/>
              <a:gd name="connsiteY8" fmla="*/ 3990 h 10098"/>
              <a:gd name="connsiteX9" fmla="*/ 5713 w 11125"/>
              <a:gd name="connsiteY9" fmla="*/ 2738 h 10098"/>
              <a:gd name="connsiteX10" fmla="*/ 3697 w 11125"/>
              <a:gd name="connsiteY10" fmla="*/ 1641 h 10098"/>
              <a:gd name="connsiteX11" fmla="*/ 2272 w 11125"/>
              <a:gd name="connsiteY11" fmla="*/ 98 h 10098"/>
              <a:gd name="connsiteX12" fmla="*/ 0 w 11125"/>
              <a:gd name="connsiteY12" fmla="*/ 372 h 10098"/>
              <a:gd name="connsiteX0" fmla="*/ 0 w 11125"/>
              <a:gd name="connsiteY0" fmla="*/ 372 h 10098"/>
              <a:gd name="connsiteX1" fmla="*/ 1743 w 11125"/>
              <a:gd name="connsiteY1" fmla="*/ 3857 h 10098"/>
              <a:gd name="connsiteX2" fmla="*/ 1140 w 11125"/>
              <a:gd name="connsiteY2" fmla="*/ 6546 h 10098"/>
              <a:gd name="connsiteX3" fmla="*/ 1696 w 11125"/>
              <a:gd name="connsiteY3" fmla="*/ 9788 h 10098"/>
              <a:gd name="connsiteX4" fmla="*/ 2689 w 11125"/>
              <a:gd name="connsiteY4" fmla="*/ 7577 h 10098"/>
              <a:gd name="connsiteX5" fmla="*/ 3676 w 11125"/>
              <a:gd name="connsiteY5" fmla="*/ 7551 h 10098"/>
              <a:gd name="connsiteX6" fmla="*/ 4355 w 11125"/>
              <a:gd name="connsiteY6" fmla="*/ 10090 h 10098"/>
              <a:gd name="connsiteX7" fmla="*/ 11125 w 11125"/>
              <a:gd name="connsiteY7" fmla="*/ 7774 h 10098"/>
              <a:gd name="connsiteX8" fmla="*/ 8642 w 11125"/>
              <a:gd name="connsiteY8" fmla="*/ 3990 h 10098"/>
              <a:gd name="connsiteX9" fmla="*/ 5713 w 11125"/>
              <a:gd name="connsiteY9" fmla="*/ 2738 h 10098"/>
              <a:gd name="connsiteX10" fmla="*/ 3697 w 11125"/>
              <a:gd name="connsiteY10" fmla="*/ 1641 h 10098"/>
              <a:gd name="connsiteX11" fmla="*/ 2272 w 11125"/>
              <a:gd name="connsiteY11" fmla="*/ 98 h 10098"/>
              <a:gd name="connsiteX12" fmla="*/ 0 w 11125"/>
              <a:gd name="connsiteY12" fmla="*/ 372 h 10098"/>
              <a:gd name="connsiteX0" fmla="*/ 0 w 11125"/>
              <a:gd name="connsiteY0" fmla="*/ 271 h 9997"/>
              <a:gd name="connsiteX1" fmla="*/ 1743 w 11125"/>
              <a:gd name="connsiteY1" fmla="*/ 3756 h 9997"/>
              <a:gd name="connsiteX2" fmla="*/ 1140 w 11125"/>
              <a:gd name="connsiteY2" fmla="*/ 6445 h 9997"/>
              <a:gd name="connsiteX3" fmla="*/ 1696 w 11125"/>
              <a:gd name="connsiteY3" fmla="*/ 9687 h 9997"/>
              <a:gd name="connsiteX4" fmla="*/ 2689 w 11125"/>
              <a:gd name="connsiteY4" fmla="*/ 7476 h 9997"/>
              <a:gd name="connsiteX5" fmla="*/ 3676 w 11125"/>
              <a:gd name="connsiteY5" fmla="*/ 7450 h 9997"/>
              <a:gd name="connsiteX6" fmla="*/ 4355 w 11125"/>
              <a:gd name="connsiteY6" fmla="*/ 9989 h 9997"/>
              <a:gd name="connsiteX7" fmla="*/ 11125 w 11125"/>
              <a:gd name="connsiteY7" fmla="*/ 7673 h 9997"/>
              <a:gd name="connsiteX8" fmla="*/ 8642 w 11125"/>
              <a:gd name="connsiteY8" fmla="*/ 3889 h 9997"/>
              <a:gd name="connsiteX9" fmla="*/ 5713 w 11125"/>
              <a:gd name="connsiteY9" fmla="*/ 2637 h 9997"/>
              <a:gd name="connsiteX10" fmla="*/ 3697 w 11125"/>
              <a:gd name="connsiteY10" fmla="*/ 1540 h 9997"/>
              <a:gd name="connsiteX11" fmla="*/ 2272 w 11125"/>
              <a:gd name="connsiteY11" fmla="*/ 992 h 9997"/>
              <a:gd name="connsiteX12" fmla="*/ 0 w 11125"/>
              <a:gd name="connsiteY12" fmla="*/ 271 h 9997"/>
              <a:gd name="connsiteX0" fmla="*/ 0 w 10000"/>
              <a:gd name="connsiteY0" fmla="*/ 271 h 10000"/>
              <a:gd name="connsiteX1" fmla="*/ 1567 w 10000"/>
              <a:gd name="connsiteY1" fmla="*/ 3757 h 10000"/>
              <a:gd name="connsiteX2" fmla="*/ 1025 w 10000"/>
              <a:gd name="connsiteY2" fmla="*/ 6447 h 10000"/>
              <a:gd name="connsiteX3" fmla="*/ 1524 w 10000"/>
              <a:gd name="connsiteY3" fmla="*/ 9690 h 10000"/>
              <a:gd name="connsiteX4" fmla="*/ 2417 w 10000"/>
              <a:gd name="connsiteY4" fmla="*/ 7478 h 10000"/>
              <a:gd name="connsiteX5" fmla="*/ 3304 w 10000"/>
              <a:gd name="connsiteY5" fmla="*/ 7452 h 10000"/>
              <a:gd name="connsiteX6" fmla="*/ 3915 w 10000"/>
              <a:gd name="connsiteY6" fmla="*/ 9992 h 10000"/>
              <a:gd name="connsiteX7" fmla="*/ 10000 w 10000"/>
              <a:gd name="connsiteY7" fmla="*/ 7675 h 10000"/>
              <a:gd name="connsiteX8" fmla="*/ 7768 w 10000"/>
              <a:gd name="connsiteY8" fmla="*/ 3890 h 10000"/>
              <a:gd name="connsiteX9" fmla="*/ 5135 w 10000"/>
              <a:gd name="connsiteY9" fmla="*/ 2638 h 10000"/>
              <a:gd name="connsiteX10" fmla="*/ 3594 w 10000"/>
              <a:gd name="connsiteY10" fmla="*/ 2784 h 10000"/>
              <a:gd name="connsiteX11" fmla="*/ 2042 w 10000"/>
              <a:gd name="connsiteY11" fmla="*/ 992 h 10000"/>
              <a:gd name="connsiteX12" fmla="*/ 0 w 10000"/>
              <a:gd name="connsiteY12" fmla="*/ 271 h 10000"/>
              <a:gd name="connsiteX0" fmla="*/ 0 w 10000"/>
              <a:gd name="connsiteY0" fmla="*/ 271 h 10000"/>
              <a:gd name="connsiteX1" fmla="*/ 1567 w 10000"/>
              <a:gd name="connsiteY1" fmla="*/ 3757 h 10000"/>
              <a:gd name="connsiteX2" fmla="*/ 1025 w 10000"/>
              <a:gd name="connsiteY2" fmla="*/ 6447 h 10000"/>
              <a:gd name="connsiteX3" fmla="*/ 1524 w 10000"/>
              <a:gd name="connsiteY3" fmla="*/ 9690 h 10000"/>
              <a:gd name="connsiteX4" fmla="*/ 2417 w 10000"/>
              <a:gd name="connsiteY4" fmla="*/ 7478 h 10000"/>
              <a:gd name="connsiteX5" fmla="*/ 3304 w 10000"/>
              <a:gd name="connsiteY5" fmla="*/ 7452 h 10000"/>
              <a:gd name="connsiteX6" fmla="*/ 3915 w 10000"/>
              <a:gd name="connsiteY6" fmla="*/ 9992 h 10000"/>
              <a:gd name="connsiteX7" fmla="*/ 10000 w 10000"/>
              <a:gd name="connsiteY7" fmla="*/ 7675 h 10000"/>
              <a:gd name="connsiteX8" fmla="*/ 7768 w 10000"/>
              <a:gd name="connsiteY8" fmla="*/ 3890 h 10000"/>
              <a:gd name="connsiteX9" fmla="*/ 5949 w 10000"/>
              <a:gd name="connsiteY9" fmla="*/ 3385 h 10000"/>
              <a:gd name="connsiteX10" fmla="*/ 3594 w 10000"/>
              <a:gd name="connsiteY10" fmla="*/ 2784 h 10000"/>
              <a:gd name="connsiteX11" fmla="*/ 2042 w 10000"/>
              <a:gd name="connsiteY11" fmla="*/ 992 h 10000"/>
              <a:gd name="connsiteX12" fmla="*/ 0 w 10000"/>
              <a:gd name="connsiteY12" fmla="*/ 271 h 10000"/>
              <a:gd name="connsiteX0" fmla="*/ 0 w 10000"/>
              <a:gd name="connsiteY0" fmla="*/ 271 h 10000"/>
              <a:gd name="connsiteX1" fmla="*/ 889 w 10000"/>
              <a:gd name="connsiteY1" fmla="*/ 3757 h 10000"/>
              <a:gd name="connsiteX2" fmla="*/ 1025 w 10000"/>
              <a:gd name="connsiteY2" fmla="*/ 6447 h 10000"/>
              <a:gd name="connsiteX3" fmla="*/ 1524 w 10000"/>
              <a:gd name="connsiteY3" fmla="*/ 9690 h 10000"/>
              <a:gd name="connsiteX4" fmla="*/ 2417 w 10000"/>
              <a:gd name="connsiteY4" fmla="*/ 7478 h 10000"/>
              <a:gd name="connsiteX5" fmla="*/ 3304 w 10000"/>
              <a:gd name="connsiteY5" fmla="*/ 7452 h 10000"/>
              <a:gd name="connsiteX6" fmla="*/ 3915 w 10000"/>
              <a:gd name="connsiteY6" fmla="*/ 9992 h 10000"/>
              <a:gd name="connsiteX7" fmla="*/ 10000 w 10000"/>
              <a:gd name="connsiteY7" fmla="*/ 7675 h 10000"/>
              <a:gd name="connsiteX8" fmla="*/ 7768 w 10000"/>
              <a:gd name="connsiteY8" fmla="*/ 3890 h 10000"/>
              <a:gd name="connsiteX9" fmla="*/ 5949 w 10000"/>
              <a:gd name="connsiteY9" fmla="*/ 3385 h 10000"/>
              <a:gd name="connsiteX10" fmla="*/ 3594 w 10000"/>
              <a:gd name="connsiteY10" fmla="*/ 2784 h 10000"/>
              <a:gd name="connsiteX11" fmla="*/ 2042 w 10000"/>
              <a:gd name="connsiteY11" fmla="*/ 992 h 10000"/>
              <a:gd name="connsiteX12" fmla="*/ 0 w 10000"/>
              <a:gd name="connsiteY12" fmla="*/ 271 h 10000"/>
              <a:gd name="connsiteX0" fmla="*/ 0 w 10000"/>
              <a:gd name="connsiteY0" fmla="*/ 271 h 10000"/>
              <a:gd name="connsiteX1" fmla="*/ 889 w 10000"/>
              <a:gd name="connsiteY1" fmla="*/ 3757 h 10000"/>
              <a:gd name="connsiteX2" fmla="*/ 1974 w 10000"/>
              <a:gd name="connsiteY2" fmla="*/ 6198 h 10000"/>
              <a:gd name="connsiteX3" fmla="*/ 1524 w 10000"/>
              <a:gd name="connsiteY3" fmla="*/ 9690 h 10000"/>
              <a:gd name="connsiteX4" fmla="*/ 2417 w 10000"/>
              <a:gd name="connsiteY4" fmla="*/ 7478 h 10000"/>
              <a:gd name="connsiteX5" fmla="*/ 3304 w 10000"/>
              <a:gd name="connsiteY5" fmla="*/ 7452 h 10000"/>
              <a:gd name="connsiteX6" fmla="*/ 3915 w 10000"/>
              <a:gd name="connsiteY6" fmla="*/ 9992 h 10000"/>
              <a:gd name="connsiteX7" fmla="*/ 10000 w 10000"/>
              <a:gd name="connsiteY7" fmla="*/ 7675 h 10000"/>
              <a:gd name="connsiteX8" fmla="*/ 7768 w 10000"/>
              <a:gd name="connsiteY8" fmla="*/ 3890 h 10000"/>
              <a:gd name="connsiteX9" fmla="*/ 5949 w 10000"/>
              <a:gd name="connsiteY9" fmla="*/ 3385 h 10000"/>
              <a:gd name="connsiteX10" fmla="*/ 3594 w 10000"/>
              <a:gd name="connsiteY10" fmla="*/ 2784 h 10000"/>
              <a:gd name="connsiteX11" fmla="*/ 2042 w 10000"/>
              <a:gd name="connsiteY11" fmla="*/ 992 h 10000"/>
              <a:gd name="connsiteX12" fmla="*/ 0 w 10000"/>
              <a:gd name="connsiteY12" fmla="*/ 271 h 10000"/>
              <a:gd name="connsiteX0" fmla="*/ 0 w 10000"/>
              <a:gd name="connsiteY0" fmla="*/ 271 h 10000"/>
              <a:gd name="connsiteX1" fmla="*/ 889 w 10000"/>
              <a:gd name="connsiteY1" fmla="*/ 3757 h 10000"/>
              <a:gd name="connsiteX2" fmla="*/ 1974 w 10000"/>
              <a:gd name="connsiteY2" fmla="*/ 6198 h 10000"/>
              <a:gd name="connsiteX3" fmla="*/ 2417 w 10000"/>
              <a:gd name="connsiteY3" fmla="*/ 7478 h 10000"/>
              <a:gd name="connsiteX4" fmla="*/ 3304 w 10000"/>
              <a:gd name="connsiteY4" fmla="*/ 7452 h 10000"/>
              <a:gd name="connsiteX5" fmla="*/ 3915 w 10000"/>
              <a:gd name="connsiteY5" fmla="*/ 9992 h 10000"/>
              <a:gd name="connsiteX6" fmla="*/ 10000 w 10000"/>
              <a:gd name="connsiteY6" fmla="*/ 7675 h 10000"/>
              <a:gd name="connsiteX7" fmla="*/ 7768 w 10000"/>
              <a:gd name="connsiteY7" fmla="*/ 3890 h 10000"/>
              <a:gd name="connsiteX8" fmla="*/ 5949 w 10000"/>
              <a:gd name="connsiteY8" fmla="*/ 3385 h 10000"/>
              <a:gd name="connsiteX9" fmla="*/ 3594 w 10000"/>
              <a:gd name="connsiteY9" fmla="*/ 2784 h 10000"/>
              <a:gd name="connsiteX10" fmla="*/ 2042 w 10000"/>
              <a:gd name="connsiteY10" fmla="*/ 992 h 10000"/>
              <a:gd name="connsiteX11" fmla="*/ 0 w 10000"/>
              <a:gd name="connsiteY11" fmla="*/ 271 h 10000"/>
              <a:gd name="connsiteX0" fmla="*/ 0 w 10000"/>
              <a:gd name="connsiteY0" fmla="*/ 271 h 9992"/>
              <a:gd name="connsiteX1" fmla="*/ 889 w 10000"/>
              <a:gd name="connsiteY1" fmla="*/ 3757 h 9992"/>
              <a:gd name="connsiteX2" fmla="*/ 1974 w 10000"/>
              <a:gd name="connsiteY2" fmla="*/ 6198 h 9992"/>
              <a:gd name="connsiteX3" fmla="*/ 2417 w 10000"/>
              <a:gd name="connsiteY3" fmla="*/ 7478 h 9992"/>
              <a:gd name="connsiteX4" fmla="*/ 3915 w 10000"/>
              <a:gd name="connsiteY4" fmla="*/ 9992 h 9992"/>
              <a:gd name="connsiteX5" fmla="*/ 10000 w 10000"/>
              <a:gd name="connsiteY5" fmla="*/ 7675 h 9992"/>
              <a:gd name="connsiteX6" fmla="*/ 7768 w 10000"/>
              <a:gd name="connsiteY6" fmla="*/ 3890 h 9992"/>
              <a:gd name="connsiteX7" fmla="*/ 5949 w 10000"/>
              <a:gd name="connsiteY7" fmla="*/ 3385 h 9992"/>
              <a:gd name="connsiteX8" fmla="*/ 3594 w 10000"/>
              <a:gd name="connsiteY8" fmla="*/ 2784 h 9992"/>
              <a:gd name="connsiteX9" fmla="*/ 2042 w 10000"/>
              <a:gd name="connsiteY9" fmla="*/ 992 h 9992"/>
              <a:gd name="connsiteX10" fmla="*/ 0 w 10000"/>
              <a:gd name="connsiteY10" fmla="*/ 271 h 9992"/>
              <a:gd name="connsiteX0" fmla="*/ 0 w 10000"/>
              <a:gd name="connsiteY0" fmla="*/ 271 h 10000"/>
              <a:gd name="connsiteX1" fmla="*/ 889 w 10000"/>
              <a:gd name="connsiteY1" fmla="*/ 3760 h 10000"/>
              <a:gd name="connsiteX2" fmla="*/ 1974 w 10000"/>
              <a:gd name="connsiteY2" fmla="*/ 6203 h 10000"/>
              <a:gd name="connsiteX3" fmla="*/ 2417 w 10000"/>
              <a:gd name="connsiteY3" fmla="*/ 8729 h 10000"/>
              <a:gd name="connsiteX4" fmla="*/ 3915 w 10000"/>
              <a:gd name="connsiteY4" fmla="*/ 10000 h 10000"/>
              <a:gd name="connsiteX5" fmla="*/ 10000 w 10000"/>
              <a:gd name="connsiteY5" fmla="*/ 7681 h 10000"/>
              <a:gd name="connsiteX6" fmla="*/ 7768 w 10000"/>
              <a:gd name="connsiteY6" fmla="*/ 3893 h 10000"/>
              <a:gd name="connsiteX7" fmla="*/ 5949 w 10000"/>
              <a:gd name="connsiteY7" fmla="*/ 3388 h 10000"/>
              <a:gd name="connsiteX8" fmla="*/ 3594 w 10000"/>
              <a:gd name="connsiteY8" fmla="*/ 2786 h 10000"/>
              <a:gd name="connsiteX9" fmla="*/ 2042 w 10000"/>
              <a:gd name="connsiteY9" fmla="*/ 993 h 10000"/>
              <a:gd name="connsiteX10" fmla="*/ 0 w 10000"/>
              <a:gd name="connsiteY10" fmla="*/ 271 h 10000"/>
              <a:gd name="connsiteX0" fmla="*/ 0 w 9864"/>
              <a:gd name="connsiteY0" fmla="*/ 373 h 9106"/>
              <a:gd name="connsiteX1" fmla="*/ 753 w 9864"/>
              <a:gd name="connsiteY1" fmla="*/ 2866 h 9106"/>
              <a:gd name="connsiteX2" fmla="*/ 1838 w 9864"/>
              <a:gd name="connsiteY2" fmla="*/ 5309 h 9106"/>
              <a:gd name="connsiteX3" fmla="*/ 2281 w 9864"/>
              <a:gd name="connsiteY3" fmla="*/ 7835 h 9106"/>
              <a:gd name="connsiteX4" fmla="*/ 3779 w 9864"/>
              <a:gd name="connsiteY4" fmla="*/ 9106 h 9106"/>
              <a:gd name="connsiteX5" fmla="*/ 9864 w 9864"/>
              <a:gd name="connsiteY5" fmla="*/ 6787 h 9106"/>
              <a:gd name="connsiteX6" fmla="*/ 7632 w 9864"/>
              <a:gd name="connsiteY6" fmla="*/ 2999 h 9106"/>
              <a:gd name="connsiteX7" fmla="*/ 5813 w 9864"/>
              <a:gd name="connsiteY7" fmla="*/ 2494 h 9106"/>
              <a:gd name="connsiteX8" fmla="*/ 3458 w 9864"/>
              <a:gd name="connsiteY8" fmla="*/ 1892 h 9106"/>
              <a:gd name="connsiteX9" fmla="*/ 1906 w 9864"/>
              <a:gd name="connsiteY9" fmla="*/ 99 h 9106"/>
              <a:gd name="connsiteX10" fmla="*/ 0 w 9864"/>
              <a:gd name="connsiteY10" fmla="*/ 373 h 9106"/>
              <a:gd name="connsiteX0" fmla="*/ 0 w 10000"/>
              <a:gd name="connsiteY0" fmla="*/ 409 h 9002"/>
              <a:gd name="connsiteX1" fmla="*/ 763 w 10000"/>
              <a:gd name="connsiteY1" fmla="*/ 3146 h 9002"/>
              <a:gd name="connsiteX2" fmla="*/ 1863 w 10000"/>
              <a:gd name="connsiteY2" fmla="*/ 5829 h 9002"/>
              <a:gd name="connsiteX3" fmla="*/ 2312 w 10000"/>
              <a:gd name="connsiteY3" fmla="*/ 8603 h 9002"/>
              <a:gd name="connsiteX4" fmla="*/ 3968 w 10000"/>
              <a:gd name="connsiteY4" fmla="*/ 8905 h 9002"/>
              <a:gd name="connsiteX5" fmla="*/ 10000 w 10000"/>
              <a:gd name="connsiteY5" fmla="*/ 7452 h 9002"/>
              <a:gd name="connsiteX6" fmla="*/ 7737 w 10000"/>
              <a:gd name="connsiteY6" fmla="*/ 3292 h 9002"/>
              <a:gd name="connsiteX7" fmla="*/ 5893 w 10000"/>
              <a:gd name="connsiteY7" fmla="*/ 2738 h 9002"/>
              <a:gd name="connsiteX8" fmla="*/ 3506 w 10000"/>
              <a:gd name="connsiteY8" fmla="*/ 2077 h 9002"/>
              <a:gd name="connsiteX9" fmla="*/ 1932 w 10000"/>
              <a:gd name="connsiteY9" fmla="*/ 108 h 9002"/>
              <a:gd name="connsiteX10" fmla="*/ 0 w 10000"/>
              <a:gd name="connsiteY10" fmla="*/ 409 h 9002"/>
              <a:gd name="connsiteX0" fmla="*/ 0 w 10000"/>
              <a:gd name="connsiteY0" fmla="*/ 454 h 9892"/>
              <a:gd name="connsiteX1" fmla="*/ 763 w 10000"/>
              <a:gd name="connsiteY1" fmla="*/ 3495 h 9892"/>
              <a:gd name="connsiteX2" fmla="*/ 1863 w 10000"/>
              <a:gd name="connsiteY2" fmla="*/ 6475 h 9892"/>
              <a:gd name="connsiteX3" fmla="*/ 2862 w 10000"/>
              <a:gd name="connsiteY3" fmla="*/ 8038 h 9892"/>
              <a:gd name="connsiteX4" fmla="*/ 3968 w 10000"/>
              <a:gd name="connsiteY4" fmla="*/ 9892 h 9892"/>
              <a:gd name="connsiteX5" fmla="*/ 10000 w 10000"/>
              <a:gd name="connsiteY5" fmla="*/ 8278 h 9892"/>
              <a:gd name="connsiteX6" fmla="*/ 7737 w 10000"/>
              <a:gd name="connsiteY6" fmla="*/ 3657 h 9892"/>
              <a:gd name="connsiteX7" fmla="*/ 5893 w 10000"/>
              <a:gd name="connsiteY7" fmla="*/ 3042 h 9892"/>
              <a:gd name="connsiteX8" fmla="*/ 3506 w 10000"/>
              <a:gd name="connsiteY8" fmla="*/ 2307 h 9892"/>
              <a:gd name="connsiteX9" fmla="*/ 1932 w 10000"/>
              <a:gd name="connsiteY9" fmla="*/ 120 h 9892"/>
              <a:gd name="connsiteX10" fmla="*/ 0 w 10000"/>
              <a:gd name="connsiteY10" fmla="*/ 454 h 9892"/>
              <a:gd name="connsiteX0" fmla="*/ 0 w 10000"/>
              <a:gd name="connsiteY0" fmla="*/ 459 h 10000"/>
              <a:gd name="connsiteX1" fmla="*/ 763 w 10000"/>
              <a:gd name="connsiteY1" fmla="*/ 3533 h 10000"/>
              <a:gd name="connsiteX2" fmla="*/ 2275 w 10000"/>
              <a:gd name="connsiteY2" fmla="*/ 6546 h 10000"/>
              <a:gd name="connsiteX3" fmla="*/ 2862 w 10000"/>
              <a:gd name="connsiteY3" fmla="*/ 8126 h 10000"/>
              <a:gd name="connsiteX4" fmla="*/ 3968 w 10000"/>
              <a:gd name="connsiteY4" fmla="*/ 10000 h 10000"/>
              <a:gd name="connsiteX5" fmla="*/ 10000 w 10000"/>
              <a:gd name="connsiteY5" fmla="*/ 8368 h 10000"/>
              <a:gd name="connsiteX6" fmla="*/ 7737 w 10000"/>
              <a:gd name="connsiteY6" fmla="*/ 3697 h 10000"/>
              <a:gd name="connsiteX7" fmla="*/ 5893 w 10000"/>
              <a:gd name="connsiteY7" fmla="*/ 3075 h 10000"/>
              <a:gd name="connsiteX8" fmla="*/ 3506 w 10000"/>
              <a:gd name="connsiteY8" fmla="*/ 2332 h 10000"/>
              <a:gd name="connsiteX9" fmla="*/ 1932 w 10000"/>
              <a:gd name="connsiteY9" fmla="*/ 121 h 10000"/>
              <a:gd name="connsiteX10" fmla="*/ 0 w 10000"/>
              <a:gd name="connsiteY10" fmla="*/ 459 h 10000"/>
              <a:gd name="connsiteX0" fmla="*/ 0 w 10000"/>
              <a:gd name="connsiteY0" fmla="*/ 459 h 10000"/>
              <a:gd name="connsiteX1" fmla="*/ 763 w 10000"/>
              <a:gd name="connsiteY1" fmla="*/ 3533 h 10000"/>
              <a:gd name="connsiteX2" fmla="*/ 2825 w 10000"/>
              <a:gd name="connsiteY2" fmla="*/ 6546 h 10000"/>
              <a:gd name="connsiteX3" fmla="*/ 2862 w 10000"/>
              <a:gd name="connsiteY3" fmla="*/ 8126 h 10000"/>
              <a:gd name="connsiteX4" fmla="*/ 3968 w 10000"/>
              <a:gd name="connsiteY4" fmla="*/ 10000 h 10000"/>
              <a:gd name="connsiteX5" fmla="*/ 10000 w 10000"/>
              <a:gd name="connsiteY5" fmla="*/ 8368 h 10000"/>
              <a:gd name="connsiteX6" fmla="*/ 7737 w 10000"/>
              <a:gd name="connsiteY6" fmla="*/ 3697 h 10000"/>
              <a:gd name="connsiteX7" fmla="*/ 5893 w 10000"/>
              <a:gd name="connsiteY7" fmla="*/ 3075 h 10000"/>
              <a:gd name="connsiteX8" fmla="*/ 3506 w 10000"/>
              <a:gd name="connsiteY8" fmla="*/ 2332 h 10000"/>
              <a:gd name="connsiteX9" fmla="*/ 1932 w 10000"/>
              <a:gd name="connsiteY9" fmla="*/ 121 h 10000"/>
              <a:gd name="connsiteX10" fmla="*/ 0 w 10000"/>
              <a:gd name="connsiteY10" fmla="*/ 459 h 10000"/>
              <a:gd name="connsiteX0" fmla="*/ 0 w 10000"/>
              <a:gd name="connsiteY0" fmla="*/ 459 h 10000"/>
              <a:gd name="connsiteX1" fmla="*/ 1450 w 10000"/>
              <a:gd name="connsiteY1" fmla="*/ 2919 h 10000"/>
              <a:gd name="connsiteX2" fmla="*/ 2825 w 10000"/>
              <a:gd name="connsiteY2" fmla="*/ 6546 h 10000"/>
              <a:gd name="connsiteX3" fmla="*/ 2862 w 10000"/>
              <a:gd name="connsiteY3" fmla="*/ 8126 h 10000"/>
              <a:gd name="connsiteX4" fmla="*/ 3968 w 10000"/>
              <a:gd name="connsiteY4" fmla="*/ 10000 h 10000"/>
              <a:gd name="connsiteX5" fmla="*/ 10000 w 10000"/>
              <a:gd name="connsiteY5" fmla="*/ 8368 h 10000"/>
              <a:gd name="connsiteX6" fmla="*/ 7737 w 10000"/>
              <a:gd name="connsiteY6" fmla="*/ 3697 h 10000"/>
              <a:gd name="connsiteX7" fmla="*/ 5893 w 10000"/>
              <a:gd name="connsiteY7" fmla="*/ 3075 h 10000"/>
              <a:gd name="connsiteX8" fmla="*/ 3506 w 10000"/>
              <a:gd name="connsiteY8" fmla="*/ 2332 h 10000"/>
              <a:gd name="connsiteX9" fmla="*/ 1932 w 10000"/>
              <a:gd name="connsiteY9" fmla="*/ 121 h 10000"/>
              <a:gd name="connsiteX10" fmla="*/ 0 w 10000"/>
              <a:gd name="connsiteY10" fmla="*/ 459 h 10000"/>
              <a:gd name="connsiteX0" fmla="*/ 0 w 10000"/>
              <a:gd name="connsiteY0" fmla="*/ 459 h 10000"/>
              <a:gd name="connsiteX1" fmla="*/ 762 w 10000"/>
              <a:gd name="connsiteY1" fmla="*/ 3840 h 10000"/>
              <a:gd name="connsiteX2" fmla="*/ 2825 w 10000"/>
              <a:gd name="connsiteY2" fmla="*/ 6546 h 10000"/>
              <a:gd name="connsiteX3" fmla="*/ 2862 w 10000"/>
              <a:gd name="connsiteY3" fmla="*/ 8126 h 10000"/>
              <a:gd name="connsiteX4" fmla="*/ 3968 w 10000"/>
              <a:gd name="connsiteY4" fmla="*/ 10000 h 10000"/>
              <a:gd name="connsiteX5" fmla="*/ 10000 w 10000"/>
              <a:gd name="connsiteY5" fmla="*/ 8368 h 10000"/>
              <a:gd name="connsiteX6" fmla="*/ 7737 w 10000"/>
              <a:gd name="connsiteY6" fmla="*/ 3697 h 10000"/>
              <a:gd name="connsiteX7" fmla="*/ 5893 w 10000"/>
              <a:gd name="connsiteY7" fmla="*/ 3075 h 10000"/>
              <a:gd name="connsiteX8" fmla="*/ 3506 w 10000"/>
              <a:gd name="connsiteY8" fmla="*/ 2332 h 10000"/>
              <a:gd name="connsiteX9" fmla="*/ 1932 w 10000"/>
              <a:gd name="connsiteY9" fmla="*/ 121 h 10000"/>
              <a:gd name="connsiteX10" fmla="*/ 0 w 10000"/>
              <a:gd name="connsiteY10" fmla="*/ 459 h 10000"/>
              <a:gd name="connsiteX0" fmla="*/ 0 w 10000"/>
              <a:gd name="connsiteY0" fmla="*/ 459 h 10000"/>
              <a:gd name="connsiteX1" fmla="*/ 1174 w 10000"/>
              <a:gd name="connsiteY1" fmla="*/ 3533 h 10000"/>
              <a:gd name="connsiteX2" fmla="*/ 2825 w 10000"/>
              <a:gd name="connsiteY2" fmla="*/ 6546 h 10000"/>
              <a:gd name="connsiteX3" fmla="*/ 2862 w 10000"/>
              <a:gd name="connsiteY3" fmla="*/ 8126 h 10000"/>
              <a:gd name="connsiteX4" fmla="*/ 3968 w 10000"/>
              <a:gd name="connsiteY4" fmla="*/ 10000 h 10000"/>
              <a:gd name="connsiteX5" fmla="*/ 10000 w 10000"/>
              <a:gd name="connsiteY5" fmla="*/ 8368 h 10000"/>
              <a:gd name="connsiteX6" fmla="*/ 7737 w 10000"/>
              <a:gd name="connsiteY6" fmla="*/ 3697 h 10000"/>
              <a:gd name="connsiteX7" fmla="*/ 5893 w 10000"/>
              <a:gd name="connsiteY7" fmla="*/ 3075 h 10000"/>
              <a:gd name="connsiteX8" fmla="*/ 3506 w 10000"/>
              <a:gd name="connsiteY8" fmla="*/ 2332 h 10000"/>
              <a:gd name="connsiteX9" fmla="*/ 1932 w 10000"/>
              <a:gd name="connsiteY9" fmla="*/ 121 h 10000"/>
              <a:gd name="connsiteX10" fmla="*/ 0 w 10000"/>
              <a:gd name="connsiteY10" fmla="*/ 459 h 10000"/>
              <a:gd name="connsiteX0" fmla="*/ 0 w 10000"/>
              <a:gd name="connsiteY0" fmla="*/ 459 h 10000"/>
              <a:gd name="connsiteX1" fmla="*/ 1174 w 10000"/>
              <a:gd name="connsiteY1" fmla="*/ 3533 h 10000"/>
              <a:gd name="connsiteX2" fmla="*/ 2862 w 10000"/>
              <a:gd name="connsiteY2" fmla="*/ 8126 h 10000"/>
              <a:gd name="connsiteX3" fmla="*/ 3968 w 10000"/>
              <a:gd name="connsiteY3" fmla="*/ 10000 h 10000"/>
              <a:gd name="connsiteX4" fmla="*/ 10000 w 10000"/>
              <a:gd name="connsiteY4" fmla="*/ 8368 h 10000"/>
              <a:gd name="connsiteX5" fmla="*/ 7737 w 10000"/>
              <a:gd name="connsiteY5" fmla="*/ 3697 h 10000"/>
              <a:gd name="connsiteX6" fmla="*/ 5893 w 10000"/>
              <a:gd name="connsiteY6" fmla="*/ 3075 h 10000"/>
              <a:gd name="connsiteX7" fmla="*/ 3506 w 10000"/>
              <a:gd name="connsiteY7" fmla="*/ 2332 h 10000"/>
              <a:gd name="connsiteX8" fmla="*/ 1932 w 10000"/>
              <a:gd name="connsiteY8" fmla="*/ 121 h 10000"/>
              <a:gd name="connsiteX9" fmla="*/ 0 w 10000"/>
              <a:gd name="connsiteY9" fmla="*/ 459 h 10000"/>
              <a:gd name="connsiteX0" fmla="*/ 0 w 10000"/>
              <a:gd name="connsiteY0" fmla="*/ 459 h 11229"/>
              <a:gd name="connsiteX1" fmla="*/ 1174 w 10000"/>
              <a:gd name="connsiteY1" fmla="*/ 3533 h 11229"/>
              <a:gd name="connsiteX2" fmla="*/ 2862 w 10000"/>
              <a:gd name="connsiteY2" fmla="*/ 8126 h 11229"/>
              <a:gd name="connsiteX3" fmla="*/ 9605 w 10000"/>
              <a:gd name="connsiteY3" fmla="*/ 11229 h 11229"/>
              <a:gd name="connsiteX4" fmla="*/ 10000 w 10000"/>
              <a:gd name="connsiteY4" fmla="*/ 8368 h 11229"/>
              <a:gd name="connsiteX5" fmla="*/ 7737 w 10000"/>
              <a:gd name="connsiteY5" fmla="*/ 3697 h 11229"/>
              <a:gd name="connsiteX6" fmla="*/ 5893 w 10000"/>
              <a:gd name="connsiteY6" fmla="*/ 3075 h 11229"/>
              <a:gd name="connsiteX7" fmla="*/ 3506 w 10000"/>
              <a:gd name="connsiteY7" fmla="*/ 2332 h 11229"/>
              <a:gd name="connsiteX8" fmla="*/ 1932 w 10000"/>
              <a:gd name="connsiteY8" fmla="*/ 121 h 11229"/>
              <a:gd name="connsiteX9" fmla="*/ 0 w 10000"/>
              <a:gd name="connsiteY9" fmla="*/ 459 h 11229"/>
              <a:gd name="connsiteX0" fmla="*/ 0 w 10000"/>
              <a:gd name="connsiteY0" fmla="*/ 459 h 11229"/>
              <a:gd name="connsiteX1" fmla="*/ 1174 w 10000"/>
              <a:gd name="connsiteY1" fmla="*/ 3533 h 11229"/>
              <a:gd name="connsiteX2" fmla="*/ 8087 w 10000"/>
              <a:gd name="connsiteY2" fmla="*/ 9355 h 11229"/>
              <a:gd name="connsiteX3" fmla="*/ 9605 w 10000"/>
              <a:gd name="connsiteY3" fmla="*/ 11229 h 11229"/>
              <a:gd name="connsiteX4" fmla="*/ 10000 w 10000"/>
              <a:gd name="connsiteY4" fmla="*/ 8368 h 11229"/>
              <a:gd name="connsiteX5" fmla="*/ 7737 w 10000"/>
              <a:gd name="connsiteY5" fmla="*/ 3697 h 11229"/>
              <a:gd name="connsiteX6" fmla="*/ 5893 w 10000"/>
              <a:gd name="connsiteY6" fmla="*/ 3075 h 11229"/>
              <a:gd name="connsiteX7" fmla="*/ 3506 w 10000"/>
              <a:gd name="connsiteY7" fmla="*/ 2332 h 11229"/>
              <a:gd name="connsiteX8" fmla="*/ 1932 w 10000"/>
              <a:gd name="connsiteY8" fmla="*/ 121 h 11229"/>
              <a:gd name="connsiteX9" fmla="*/ 0 w 10000"/>
              <a:gd name="connsiteY9" fmla="*/ 459 h 11229"/>
              <a:gd name="connsiteX0" fmla="*/ 0 w 10000"/>
              <a:gd name="connsiteY0" fmla="*/ 459 h 11229"/>
              <a:gd name="connsiteX1" fmla="*/ 1174 w 10000"/>
              <a:gd name="connsiteY1" fmla="*/ 3533 h 11229"/>
              <a:gd name="connsiteX2" fmla="*/ 3900 w 10000"/>
              <a:gd name="connsiteY2" fmla="*/ 5636 h 11229"/>
              <a:gd name="connsiteX3" fmla="*/ 8087 w 10000"/>
              <a:gd name="connsiteY3" fmla="*/ 9355 h 11229"/>
              <a:gd name="connsiteX4" fmla="*/ 9605 w 10000"/>
              <a:gd name="connsiteY4" fmla="*/ 11229 h 11229"/>
              <a:gd name="connsiteX5" fmla="*/ 10000 w 10000"/>
              <a:gd name="connsiteY5" fmla="*/ 8368 h 11229"/>
              <a:gd name="connsiteX6" fmla="*/ 7737 w 10000"/>
              <a:gd name="connsiteY6" fmla="*/ 3697 h 11229"/>
              <a:gd name="connsiteX7" fmla="*/ 5893 w 10000"/>
              <a:gd name="connsiteY7" fmla="*/ 3075 h 11229"/>
              <a:gd name="connsiteX8" fmla="*/ 3506 w 10000"/>
              <a:gd name="connsiteY8" fmla="*/ 2332 h 11229"/>
              <a:gd name="connsiteX9" fmla="*/ 1932 w 10000"/>
              <a:gd name="connsiteY9" fmla="*/ 121 h 11229"/>
              <a:gd name="connsiteX10" fmla="*/ 0 w 10000"/>
              <a:gd name="connsiteY10" fmla="*/ 459 h 11229"/>
              <a:gd name="connsiteX0" fmla="*/ 0 w 10000"/>
              <a:gd name="connsiteY0" fmla="*/ 459 h 11229"/>
              <a:gd name="connsiteX1" fmla="*/ 1174 w 10000"/>
              <a:gd name="connsiteY1" fmla="*/ 3533 h 11229"/>
              <a:gd name="connsiteX2" fmla="*/ 3900 w 10000"/>
              <a:gd name="connsiteY2" fmla="*/ 5636 h 11229"/>
              <a:gd name="connsiteX3" fmla="*/ 4862 w 10000"/>
              <a:gd name="connsiteY3" fmla="*/ 10243 h 11229"/>
              <a:gd name="connsiteX4" fmla="*/ 8087 w 10000"/>
              <a:gd name="connsiteY4" fmla="*/ 9355 h 11229"/>
              <a:gd name="connsiteX5" fmla="*/ 9605 w 10000"/>
              <a:gd name="connsiteY5" fmla="*/ 11229 h 11229"/>
              <a:gd name="connsiteX6" fmla="*/ 10000 w 10000"/>
              <a:gd name="connsiteY6" fmla="*/ 8368 h 11229"/>
              <a:gd name="connsiteX7" fmla="*/ 7737 w 10000"/>
              <a:gd name="connsiteY7" fmla="*/ 3697 h 11229"/>
              <a:gd name="connsiteX8" fmla="*/ 5893 w 10000"/>
              <a:gd name="connsiteY8" fmla="*/ 3075 h 11229"/>
              <a:gd name="connsiteX9" fmla="*/ 3506 w 10000"/>
              <a:gd name="connsiteY9" fmla="*/ 2332 h 11229"/>
              <a:gd name="connsiteX10" fmla="*/ 1932 w 10000"/>
              <a:gd name="connsiteY10" fmla="*/ 121 h 11229"/>
              <a:gd name="connsiteX11" fmla="*/ 0 w 10000"/>
              <a:gd name="connsiteY11" fmla="*/ 459 h 11229"/>
              <a:gd name="connsiteX0" fmla="*/ 0 w 10000"/>
              <a:gd name="connsiteY0" fmla="*/ 459 h 11229"/>
              <a:gd name="connsiteX1" fmla="*/ 1174 w 10000"/>
              <a:gd name="connsiteY1" fmla="*/ 3533 h 11229"/>
              <a:gd name="connsiteX2" fmla="*/ 3900 w 10000"/>
              <a:gd name="connsiteY2" fmla="*/ 5636 h 11229"/>
              <a:gd name="connsiteX3" fmla="*/ 4862 w 10000"/>
              <a:gd name="connsiteY3" fmla="*/ 10243 h 11229"/>
              <a:gd name="connsiteX4" fmla="*/ 8087 w 10000"/>
              <a:gd name="connsiteY4" fmla="*/ 9355 h 11229"/>
              <a:gd name="connsiteX5" fmla="*/ 9605 w 10000"/>
              <a:gd name="connsiteY5" fmla="*/ 11229 h 11229"/>
              <a:gd name="connsiteX6" fmla="*/ 10000 w 10000"/>
              <a:gd name="connsiteY6" fmla="*/ 8368 h 11229"/>
              <a:gd name="connsiteX7" fmla="*/ 7737 w 10000"/>
              <a:gd name="connsiteY7" fmla="*/ 3697 h 11229"/>
              <a:gd name="connsiteX8" fmla="*/ 5893 w 10000"/>
              <a:gd name="connsiteY8" fmla="*/ 3075 h 11229"/>
              <a:gd name="connsiteX9" fmla="*/ 3506 w 10000"/>
              <a:gd name="connsiteY9" fmla="*/ 2332 h 11229"/>
              <a:gd name="connsiteX10" fmla="*/ 1932 w 10000"/>
              <a:gd name="connsiteY10" fmla="*/ 121 h 11229"/>
              <a:gd name="connsiteX11" fmla="*/ 0 w 10000"/>
              <a:gd name="connsiteY11" fmla="*/ 459 h 11229"/>
              <a:gd name="connsiteX0" fmla="*/ 0 w 10000"/>
              <a:gd name="connsiteY0" fmla="*/ 459 h 11229"/>
              <a:gd name="connsiteX1" fmla="*/ 1174 w 10000"/>
              <a:gd name="connsiteY1" fmla="*/ 3533 h 11229"/>
              <a:gd name="connsiteX2" fmla="*/ 3900 w 10000"/>
              <a:gd name="connsiteY2" fmla="*/ 5636 h 11229"/>
              <a:gd name="connsiteX3" fmla="*/ 4862 w 10000"/>
              <a:gd name="connsiteY3" fmla="*/ 10243 h 11229"/>
              <a:gd name="connsiteX4" fmla="*/ 8087 w 10000"/>
              <a:gd name="connsiteY4" fmla="*/ 9355 h 11229"/>
              <a:gd name="connsiteX5" fmla="*/ 9605 w 10000"/>
              <a:gd name="connsiteY5" fmla="*/ 11229 h 11229"/>
              <a:gd name="connsiteX6" fmla="*/ 10000 w 10000"/>
              <a:gd name="connsiteY6" fmla="*/ 8368 h 11229"/>
              <a:gd name="connsiteX7" fmla="*/ 7737 w 10000"/>
              <a:gd name="connsiteY7" fmla="*/ 3697 h 11229"/>
              <a:gd name="connsiteX8" fmla="*/ 5893 w 10000"/>
              <a:gd name="connsiteY8" fmla="*/ 3075 h 11229"/>
              <a:gd name="connsiteX9" fmla="*/ 3506 w 10000"/>
              <a:gd name="connsiteY9" fmla="*/ 2332 h 11229"/>
              <a:gd name="connsiteX10" fmla="*/ 1932 w 10000"/>
              <a:gd name="connsiteY10" fmla="*/ 121 h 11229"/>
              <a:gd name="connsiteX11" fmla="*/ 0 w 10000"/>
              <a:gd name="connsiteY11" fmla="*/ 459 h 11229"/>
              <a:gd name="connsiteX0" fmla="*/ 0 w 10000"/>
              <a:gd name="connsiteY0" fmla="*/ 459 h 11229"/>
              <a:gd name="connsiteX1" fmla="*/ 1174 w 10000"/>
              <a:gd name="connsiteY1" fmla="*/ 3533 h 11229"/>
              <a:gd name="connsiteX2" fmla="*/ 3900 w 10000"/>
              <a:gd name="connsiteY2" fmla="*/ 5636 h 11229"/>
              <a:gd name="connsiteX3" fmla="*/ 4862 w 10000"/>
              <a:gd name="connsiteY3" fmla="*/ 10243 h 11229"/>
              <a:gd name="connsiteX4" fmla="*/ 8087 w 10000"/>
              <a:gd name="connsiteY4" fmla="*/ 9355 h 11229"/>
              <a:gd name="connsiteX5" fmla="*/ 9605 w 10000"/>
              <a:gd name="connsiteY5" fmla="*/ 11229 h 11229"/>
              <a:gd name="connsiteX6" fmla="*/ 10000 w 10000"/>
              <a:gd name="connsiteY6" fmla="*/ 8368 h 11229"/>
              <a:gd name="connsiteX7" fmla="*/ 7737 w 10000"/>
              <a:gd name="connsiteY7" fmla="*/ 3697 h 11229"/>
              <a:gd name="connsiteX8" fmla="*/ 5893 w 10000"/>
              <a:gd name="connsiteY8" fmla="*/ 3075 h 11229"/>
              <a:gd name="connsiteX9" fmla="*/ 3506 w 10000"/>
              <a:gd name="connsiteY9" fmla="*/ 2332 h 11229"/>
              <a:gd name="connsiteX10" fmla="*/ 1932 w 10000"/>
              <a:gd name="connsiteY10" fmla="*/ 121 h 11229"/>
              <a:gd name="connsiteX11" fmla="*/ 0 w 10000"/>
              <a:gd name="connsiteY11" fmla="*/ 459 h 11229"/>
              <a:gd name="connsiteX0" fmla="*/ 0 w 10000"/>
              <a:gd name="connsiteY0" fmla="*/ 338 h 11108"/>
              <a:gd name="connsiteX1" fmla="*/ 1174 w 10000"/>
              <a:gd name="connsiteY1" fmla="*/ 3412 h 11108"/>
              <a:gd name="connsiteX2" fmla="*/ 3900 w 10000"/>
              <a:gd name="connsiteY2" fmla="*/ 5515 h 11108"/>
              <a:gd name="connsiteX3" fmla="*/ 4862 w 10000"/>
              <a:gd name="connsiteY3" fmla="*/ 10122 h 11108"/>
              <a:gd name="connsiteX4" fmla="*/ 8087 w 10000"/>
              <a:gd name="connsiteY4" fmla="*/ 9234 h 11108"/>
              <a:gd name="connsiteX5" fmla="*/ 9605 w 10000"/>
              <a:gd name="connsiteY5" fmla="*/ 11108 h 11108"/>
              <a:gd name="connsiteX6" fmla="*/ 10000 w 10000"/>
              <a:gd name="connsiteY6" fmla="*/ 8247 h 11108"/>
              <a:gd name="connsiteX7" fmla="*/ 7737 w 10000"/>
              <a:gd name="connsiteY7" fmla="*/ 3576 h 11108"/>
              <a:gd name="connsiteX8" fmla="*/ 5893 w 10000"/>
              <a:gd name="connsiteY8" fmla="*/ 2954 h 11108"/>
              <a:gd name="connsiteX9" fmla="*/ 3506 w 10000"/>
              <a:gd name="connsiteY9" fmla="*/ 2211 h 11108"/>
              <a:gd name="connsiteX10" fmla="*/ 1932 w 10000"/>
              <a:gd name="connsiteY10" fmla="*/ 0 h 11108"/>
              <a:gd name="connsiteX11" fmla="*/ 0 w 10000"/>
              <a:gd name="connsiteY11" fmla="*/ 338 h 11108"/>
              <a:gd name="connsiteX0" fmla="*/ 0 w 10000"/>
              <a:gd name="connsiteY0" fmla="*/ 338 h 11108"/>
              <a:gd name="connsiteX1" fmla="*/ 1312 w 10000"/>
              <a:gd name="connsiteY1" fmla="*/ 4641 h 11108"/>
              <a:gd name="connsiteX2" fmla="*/ 3900 w 10000"/>
              <a:gd name="connsiteY2" fmla="*/ 5515 h 11108"/>
              <a:gd name="connsiteX3" fmla="*/ 4862 w 10000"/>
              <a:gd name="connsiteY3" fmla="*/ 10122 h 11108"/>
              <a:gd name="connsiteX4" fmla="*/ 8087 w 10000"/>
              <a:gd name="connsiteY4" fmla="*/ 9234 h 11108"/>
              <a:gd name="connsiteX5" fmla="*/ 9605 w 10000"/>
              <a:gd name="connsiteY5" fmla="*/ 11108 h 11108"/>
              <a:gd name="connsiteX6" fmla="*/ 10000 w 10000"/>
              <a:gd name="connsiteY6" fmla="*/ 8247 h 11108"/>
              <a:gd name="connsiteX7" fmla="*/ 7737 w 10000"/>
              <a:gd name="connsiteY7" fmla="*/ 3576 h 11108"/>
              <a:gd name="connsiteX8" fmla="*/ 5893 w 10000"/>
              <a:gd name="connsiteY8" fmla="*/ 2954 h 11108"/>
              <a:gd name="connsiteX9" fmla="*/ 3506 w 10000"/>
              <a:gd name="connsiteY9" fmla="*/ 2211 h 11108"/>
              <a:gd name="connsiteX10" fmla="*/ 1932 w 10000"/>
              <a:gd name="connsiteY10" fmla="*/ 0 h 11108"/>
              <a:gd name="connsiteX11" fmla="*/ 0 w 10000"/>
              <a:gd name="connsiteY11" fmla="*/ 338 h 11108"/>
              <a:gd name="connsiteX0" fmla="*/ 0 w 11375"/>
              <a:gd name="connsiteY0" fmla="*/ 2795 h 11108"/>
              <a:gd name="connsiteX1" fmla="*/ 2687 w 11375"/>
              <a:gd name="connsiteY1" fmla="*/ 4641 h 11108"/>
              <a:gd name="connsiteX2" fmla="*/ 5275 w 11375"/>
              <a:gd name="connsiteY2" fmla="*/ 5515 h 11108"/>
              <a:gd name="connsiteX3" fmla="*/ 6237 w 11375"/>
              <a:gd name="connsiteY3" fmla="*/ 10122 h 11108"/>
              <a:gd name="connsiteX4" fmla="*/ 9462 w 11375"/>
              <a:gd name="connsiteY4" fmla="*/ 9234 h 11108"/>
              <a:gd name="connsiteX5" fmla="*/ 10980 w 11375"/>
              <a:gd name="connsiteY5" fmla="*/ 11108 h 11108"/>
              <a:gd name="connsiteX6" fmla="*/ 11375 w 11375"/>
              <a:gd name="connsiteY6" fmla="*/ 8247 h 11108"/>
              <a:gd name="connsiteX7" fmla="*/ 9112 w 11375"/>
              <a:gd name="connsiteY7" fmla="*/ 3576 h 11108"/>
              <a:gd name="connsiteX8" fmla="*/ 7268 w 11375"/>
              <a:gd name="connsiteY8" fmla="*/ 2954 h 11108"/>
              <a:gd name="connsiteX9" fmla="*/ 4881 w 11375"/>
              <a:gd name="connsiteY9" fmla="*/ 2211 h 11108"/>
              <a:gd name="connsiteX10" fmla="*/ 3307 w 11375"/>
              <a:gd name="connsiteY10" fmla="*/ 0 h 11108"/>
              <a:gd name="connsiteX11" fmla="*/ 0 w 11375"/>
              <a:gd name="connsiteY11" fmla="*/ 2795 h 11108"/>
              <a:gd name="connsiteX0" fmla="*/ 0 w 11375"/>
              <a:gd name="connsiteY0" fmla="*/ 2795 h 11108"/>
              <a:gd name="connsiteX1" fmla="*/ 1037 w 11375"/>
              <a:gd name="connsiteY1" fmla="*/ 7098 h 11108"/>
              <a:gd name="connsiteX2" fmla="*/ 5275 w 11375"/>
              <a:gd name="connsiteY2" fmla="*/ 5515 h 11108"/>
              <a:gd name="connsiteX3" fmla="*/ 6237 w 11375"/>
              <a:gd name="connsiteY3" fmla="*/ 10122 h 11108"/>
              <a:gd name="connsiteX4" fmla="*/ 9462 w 11375"/>
              <a:gd name="connsiteY4" fmla="*/ 9234 h 11108"/>
              <a:gd name="connsiteX5" fmla="*/ 10980 w 11375"/>
              <a:gd name="connsiteY5" fmla="*/ 11108 h 11108"/>
              <a:gd name="connsiteX6" fmla="*/ 11375 w 11375"/>
              <a:gd name="connsiteY6" fmla="*/ 8247 h 11108"/>
              <a:gd name="connsiteX7" fmla="*/ 9112 w 11375"/>
              <a:gd name="connsiteY7" fmla="*/ 3576 h 11108"/>
              <a:gd name="connsiteX8" fmla="*/ 7268 w 11375"/>
              <a:gd name="connsiteY8" fmla="*/ 2954 h 11108"/>
              <a:gd name="connsiteX9" fmla="*/ 4881 w 11375"/>
              <a:gd name="connsiteY9" fmla="*/ 2211 h 11108"/>
              <a:gd name="connsiteX10" fmla="*/ 3307 w 11375"/>
              <a:gd name="connsiteY10" fmla="*/ 0 h 11108"/>
              <a:gd name="connsiteX11" fmla="*/ 0 w 11375"/>
              <a:gd name="connsiteY11" fmla="*/ 2795 h 11108"/>
              <a:gd name="connsiteX0" fmla="*/ 0 w 11375"/>
              <a:gd name="connsiteY0" fmla="*/ 2795 h 12272"/>
              <a:gd name="connsiteX1" fmla="*/ 1037 w 11375"/>
              <a:gd name="connsiteY1" fmla="*/ 7098 h 12272"/>
              <a:gd name="connsiteX2" fmla="*/ 600 w 11375"/>
              <a:gd name="connsiteY2" fmla="*/ 12272 h 12272"/>
              <a:gd name="connsiteX3" fmla="*/ 6237 w 11375"/>
              <a:gd name="connsiteY3" fmla="*/ 10122 h 12272"/>
              <a:gd name="connsiteX4" fmla="*/ 9462 w 11375"/>
              <a:gd name="connsiteY4" fmla="*/ 9234 h 12272"/>
              <a:gd name="connsiteX5" fmla="*/ 10980 w 11375"/>
              <a:gd name="connsiteY5" fmla="*/ 11108 h 12272"/>
              <a:gd name="connsiteX6" fmla="*/ 11375 w 11375"/>
              <a:gd name="connsiteY6" fmla="*/ 8247 h 12272"/>
              <a:gd name="connsiteX7" fmla="*/ 9112 w 11375"/>
              <a:gd name="connsiteY7" fmla="*/ 3576 h 12272"/>
              <a:gd name="connsiteX8" fmla="*/ 7268 w 11375"/>
              <a:gd name="connsiteY8" fmla="*/ 2954 h 12272"/>
              <a:gd name="connsiteX9" fmla="*/ 4881 w 11375"/>
              <a:gd name="connsiteY9" fmla="*/ 2211 h 12272"/>
              <a:gd name="connsiteX10" fmla="*/ 3307 w 11375"/>
              <a:gd name="connsiteY10" fmla="*/ 0 h 12272"/>
              <a:gd name="connsiteX11" fmla="*/ 0 w 11375"/>
              <a:gd name="connsiteY11" fmla="*/ 2795 h 12272"/>
              <a:gd name="connsiteX0" fmla="*/ 0 w 11375"/>
              <a:gd name="connsiteY0" fmla="*/ 2795 h 12579"/>
              <a:gd name="connsiteX1" fmla="*/ 1037 w 11375"/>
              <a:gd name="connsiteY1" fmla="*/ 7098 h 12579"/>
              <a:gd name="connsiteX2" fmla="*/ 600 w 11375"/>
              <a:gd name="connsiteY2" fmla="*/ 12272 h 12579"/>
              <a:gd name="connsiteX3" fmla="*/ 2662 w 11375"/>
              <a:gd name="connsiteY3" fmla="*/ 12579 h 12579"/>
              <a:gd name="connsiteX4" fmla="*/ 9462 w 11375"/>
              <a:gd name="connsiteY4" fmla="*/ 9234 h 12579"/>
              <a:gd name="connsiteX5" fmla="*/ 10980 w 11375"/>
              <a:gd name="connsiteY5" fmla="*/ 11108 h 12579"/>
              <a:gd name="connsiteX6" fmla="*/ 11375 w 11375"/>
              <a:gd name="connsiteY6" fmla="*/ 8247 h 12579"/>
              <a:gd name="connsiteX7" fmla="*/ 9112 w 11375"/>
              <a:gd name="connsiteY7" fmla="*/ 3576 h 12579"/>
              <a:gd name="connsiteX8" fmla="*/ 7268 w 11375"/>
              <a:gd name="connsiteY8" fmla="*/ 2954 h 12579"/>
              <a:gd name="connsiteX9" fmla="*/ 4881 w 11375"/>
              <a:gd name="connsiteY9" fmla="*/ 2211 h 12579"/>
              <a:gd name="connsiteX10" fmla="*/ 3307 w 11375"/>
              <a:gd name="connsiteY10" fmla="*/ 0 h 12579"/>
              <a:gd name="connsiteX11" fmla="*/ 0 w 11375"/>
              <a:gd name="connsiteY11" fmla="*/ 2795 h 12579"/>
              <a:gd name="connsiteX0" fmla="*/ 0 w 11375"/>
              <a:gd name="connsiteY0" fmla="*/ 2795 h 12579"/>
              <a:gd name="connsiteX1" fmla="*/ 1037 w 11375"/>
              <a:gd name="connsiteY1" fmla="*/ 7098 h 12579"/>
              <a:gd name="connsiteX2" fmla="*/ 600 w 11375"/>
              <a:gd name="connsiteY2" fmla="*/ 12272 h 12579"/>
              <a:gd name="connsiteX3" fmla="*/ 2662 w 11375"/>
              <a:gd name="connsiteY3" fmla="*/ 12579 h 12579"/>
              <a:gd name="connsiteX4" fmla="*/ 4100 w 11375"/>
              <a:gd name="connsiteY4" fmla="*/ 7698 h 12579"/>
              <a:gd name="connsiteX5" fmla="*/ 10980 w 11375"/>
              <a:gd name="connsiteY5" fmla="*/ 11108 h 12579"/>
              <a:gd name="connsiteX6" fmla="*/ 11375 w 11375"/>
              <a:gd name="connsiteY6" fmla="*/ 8247 h 12579"/>
              <a:gd name="connsiteX7" fmla="*/ 9112 w 11375"/>
              <a:gd name="connsiteY7" fmla="*/ 3576 h 12579"/>
              <a:gd name="connsiteX8" fmla="*/ 7268 w 11375"/>
              <a:gd name="connsiteY8" fmla="*/ 2954 h 12579"/>
              <a:gd name="connsiteX9" fmla="*/ 4881 w 11375"/>
              <a:gd name="connsiteY9" fmla="*/ 2211 h 12579"/>
              <a:gd name="connsiteX10" fmla="*/ 3307 w 11375"/>
              <a:gd name="connsiteY10" fmla="*/ 0 h 12579"/>
              <a:gd name="connsiteX11" fmla="*/ 0 w 11375"/>
              <a:gd name="connsiteY11" fmla="*/ 2795 h 12579"/>
              <a:gd name="connsiteX0" fmla="*/ 0 w 11375"/>
              <a:gd name="connsiteY0" fmla="*/ 2795 h 12579"/>
              <a:gd name="connsiteX1" fmla="*/ 1037 w 11375"/>
              <a:gd name="connsiteY1" fmla="*/ 7098 h 12579"/>
              <a:gd name="connsiteX2" fmla="*/ 600 w 11375"/>
              <a:gd name="connsiteY2" fmla="*/ 12272 h 12579"/>
              <a:gd name="connsiteX3" fmla="*/ 2662 w 11375"/>
              <a:gd name="connsiteY3" fmla="*/ 12579 h 12579"/>
              <a:gd name="connsiteX4" fmla="*/ 4100 w 11375"/>
              <a:gd name="connsiteY4" fmla="*/ 5241 h 12579"/>
              <a:gd name="connsiteX5" fmla="*/ 10980 w 11375"/>
              <a:gd name="connsiteY5" fmla="*/ 11108 h 12579"/>
              <a:gd name="connsiteX6" fmla="*/ 11375 w 11375"/>
              <a:gd name="connsiteY6" fmla="*/ 8247 h 12579"/>
              <a:gd name="connsiteX7" fmla="*/ 9112 w 11375"/>
              <a:gd name="connsiteY7" fmla="*/ 3576 h 12579"/>
              <a:gd name="connsiteX8" fmla="*/ 7268 w 11375"/>
              <a:gd name="connsiteY8" fmla="*/ 2954 h 12579"/>
              <a:gd name="connsiteX9" fmla="*/ 4881 w 11375"/>
              <a:gd name="connsiteY9" fmla="*/ 2211 h 12579"/>
              <a:gd name="connsiteX10" fmla="*/ 3307 w 11375"/>
              <a:gd name="connsiteY10" fmla="*/ 0 h 12579"/>
              <a:gd name="connsiteX11" fmla="*/ 0 w 11375"/>
              <a:gd name="connsiteY11" fmla="*/ 2795 h 12579"/>
              <a:gd name="connsiteX0" fmla="*/ 0 w 11375"/>
              <a:gd name="connsiteY0" fmla="*/ 2795 h 12579"/>
              <a:gd name="connsiteX1" fmla="*/ 1037 w 11375"/>
              <a:gd name="connsiteY1" fmla="*/ 7098 h 12579"/>
              <a:gd name="connsiteX2" fmla="*/ 600 w 11375"/>
              <a:gd name="connsiteY2" fmla="*/ 12272 h 12579"/>
              <a:gd name="connsiteX3" fmla="*/ 2662 w 11375"/>
              <a:gd name="connsiteY3" fmla="*/ 12579 h 12579"/>
              <a:gd name="connsiteX4" fmla="*/ 4650 w 11375"/>
              <a:gd name="connsiteY4" fmla="*/ 6777 h 12579"/>
              <a:gd name="connsiteX5" fmla="*/ 10980 w 11375"/>
              <a:gd name="connsiteY5" fmla="*/ 11108 h 12579"/>
              <a:gd name="connsiteX6" fmla="*/ 11375 w 11375"/>
              <a:gd name="connsiteY6" fmla="*/ 8247 h 12579"/>
              <a:gd name="connsiteX7" fmla="*/ 9112 w 11375"/>
              <a:gd name="connsiteY7" fmla="*/ 3576 h 12579"/>
              <a:gd name="connsiteX8" fmla="*/ 7268 w 11375"/>
              <a:gd name="connsiteY8" fmla="*/ 2954 h 12579"/>
              <a:gd name="connsiteX9" fmla="*/ 4881 w 11375"/>
              <a:gd name="connsiteY9" fmla="*/ 2211 h 12579"/>
              <a:gd name="connsiteX10" fmla="*/ 3307 w 11375"/>
              <a:gd name="connsiteY10" fmla="*/ 0 h 12579"/>
              <a:gd name="connsiteX11" fmla="*/ 0 w 11375"/>
              <a:gd name="connsiteY11" fmla="*/ 2795 h 12579"/>
              <a:gd name="connsiteX0" fmla="*/ 0 w 11375"/>
              <a:gd name="connsiteY0" fmla="*/ 2795 h 12579"/>
              <a:gd name="connsiteX1" fmla="*/ 1037 w 11375"/>
              <a:gd name="connsiteY1" fmla="*/ 7098 h 12579"/>
              <a:gd name="connsiteX2" fmla="*/ 600 w 11375"/>
              <a:gd name="connsiteY2" fmla="*/ 12272 h 12579"/>
              <a:gd name="connsiteX3" fmla="*/ 2662 w 11375"/>
              <a:gd name="connsiteY3" fmla="*/ 12579 h 12579"/>
              <a:gd name="connsiteX4" fmla="*/ 4650 w 11375"/>
              <a:gd name="connsiteY4" fmla="*/ 6777 h 12579"/>
              <a:gd name="connsiteX5" fmla="*/ 5480 w 11375"/>
              <a:gd name="connsiteY5" fmla="*/ 11722 h 12579"/>
              <a:gd name="connsiteX6" fmla="*/ 11375 w 11375"/>
              <a:gd name="connsiteY6" fmla="*/ 8247 h 12579"/>
              <a:gd name="connsiteX7" fmla="*/ 9112 w 11375"/>
              <a:gd name="connsiteY7" fmla="*/ 3576 h 12579"/>
              <a:gd name="connsiteX8" fmla="*/ 7268 w 11375"/>
              <a:gd name="connsiteY8" fmla="*/ 2954 h 12579"/>
              <a:gd name="connsiteX9" fmla="*/ 4881 w 11375"/>
              <a:gd name="connsiteY9" fmla="*/ 2211 h 12579"/>
              <a:gd name="connsiteX10" fmla="*/ 3307 w 11375"/>
              <a:gd name="connsiteY10" fmla="*/ 0 h 12579"/>
              <a:gd name="connsiteX11" fmla="*/ 0 w 11375"/>
              <a:gd name="connsiteY11" fmla="*/ 2795 h 12579"/>
              <a:gd name="connsiteX0" fmla="*/ 0 w 9112"/>
              <a:gd name="connsiteY0" fmla="*/ 2795 h 12579"/>
              <a:gd name="connsiteX1" fmla="*/ 1037 w 9112"/>
              <a:gd name="connsiteY1" fmla="*/ 7098 h 12579"/>
              <a:gd name="connsiteX2" fmla="*/ 600 w 9112"/>
              <a:gd name="connsiteY2" fmla="*/ 12272 h 12579"/>
              <a:gd name="connsiteX3" fmla="*/ 2662 w 9112"/>
              <a:gd name="connsiteY3" fmla="*/ 12579 h 12579"/>
              <a:gd name="connsiteX4" fmla="*/ 4650 w 9112"/>
              <a:gd name="connsiteY4" fmla="*/ 6777 h 12579"/>
              <a:gd name="connsiteX5" fmla="*/ 5480 w 9112"/>
              <a:gd name="connsiteY5" fmla="*/ 11722 h 12579"/>
              <a:gd name="connsiteX6" fmla="*/ 8075 w 9112"/>
              <a:gd name="connsiteY6" fmla="*/ 10397 h 12579"/>
              <a:gd name="connsiteX7" fmla="*/ 9112 w 9112"/>
              <a:gd name="connsiteY7" fmla="*/ 3576 h 12579"/>
              <a:gd name="connsiteX8" fmla="*/ 7268 w 9112"/>
              <a:gd name="connsiteY8" fmla="*/ 2954 h 12579"/>
              <a:gd name="connsiteX9" fmla="*/ 4881 w 9112"/>
              <a:gd name="connsiteY9" fmla="*/ 2211 h 12579"/>
              <a:gd name="connsiteX10" fmla="*/ 3307 w 9112"/>
              <a:gd name="connsiteY10" fmla="*/ 0 h 12579"/>
              <a:gd name="connsiteX11" fmla="*/ 0 w 9112"/>
              <a:gd name="connsiteY11" fmla="*/ 2795 h 12579"/>
              <a:gd name="connsiteX0" fmla="*/ 0 w 11509"/>
              <a:gd name="connsiteY0" fmla="*/ 2222 h 10000"/>
              <a:gd name="connsiteX1" fmla="*/ 1138 w 11509"/>
              <a:gd name="connsiteY1" fmla="*/ 5643 h 10000"/>
              <a:gd name="connsiteX2" fmla="*/ 658 w 11509"/>
              <a:gd name="connsiteY2" fmla="*/ 9756 h 10000"/>
              <a:gd name="connsiteX3" fmla="*/ 2921 w 11509"/>
              <a:gd name="connsiteY3" fmla="*/ 10000 h 10000"/>
              <a:gd name="connsiteX4" fmla="*/ 5103 w 11509"/>
              <a:gd name="connsiteY4" fmla="*/ 5388 h 10000"/>
              <a:gd name="connsiteX5" fmla="*/ 6014 w 11509"/>
              <a:gd name="connsiteY5" fmla="*/ 9319 h 10000"/>
              <a:gd name="connsiteX6" fmla="*/ 8862 w 11509"/>
              <a:gd name="connsiteY6" fmla="*/ 8265 h 10000"/>
              <a:gd name="connsiteX7" fmla="*/ 11509 w 11509"/>
              <a:gd name="connsiteY7" fmla="*/ 9924 h 10000"/>
              <a:gd name="connsiteX8" fmla="*/ 7976 w 11509"/>
              <a:gd name="connsiteY8" fmla="*/ 2348 h 10000"/>
              <a:gd name="connsiteX9" fmla="*/ 5357 w 11509"/>
              <a:gd name="connsiteY9" fmla="*/ 1758 h 10000"/>
              <a:gd name="connsiteX10" fmla="*/ 3629 w 11509"/>
              <a:gd name="connsiteY10" fmla="*/ 0 h 10000"/>
              <a:gd name="connsiteX11" fmla="*/ 0 w 11509"/>
              <a:gd name="connsiteY11" fmla="*/ 2222 h 10000"/>
              <a:gd name="connsiteX0" fmla="*/ 0 w 11509"/>
              <a:gd name="connsiteY0" fmla="*/ 2222 h 10000"/>
              <a:gd name="connsiteX1" fmla="*/ 1138 w 11509"/>
              <a:gd name="connsiteY1" fmla="*/ 5643 h 10000"/>
              <a:gd name="connsiteX2" fmla="*/ 658 w 11509"/>
              <a:gd name="connsiteY2" fmla="*/ 9756 h 10000"/>
              <a:gd name="connsiteX3" fmla="*/ 2921 w 11509"/>
              <a:gd name="connsiteY3" fmla="*/ 10000 h 10000"/>
              <a:gd name="connsiteX4" fmla="*/ 5103 w 11509"/>
              <a:gd name="connsiteY4" fmla="*/ 5388 h 10000"/>
              <a:gd name="connsiteX5" fmla="*/ 6014 w 11509"/>
              <a:gd name="connsiteY5" fmla="*/ 9319 h 10000"/>
              <a:gd name="connsiteX6" fmla="*/ 8862 w 11509"/>
              <a:gd name="connsiteY6" fmla="*/ 8265 h 10000"/>
              <a:gd name="connsiteX7" fmla="*/ 11509 w 11509"/>
              <a:gd name="connsiteY7" fmla="*/ 9924 h 10000"/>
              <a:gd name="connsiteX8" fmla="*/ 11446 w 11509"/>
              <a:gd name="connsiteY8" fmla="*/ 5522 h 10000"/>
              <a:gd name="connsiteX9" fmla="*/ 5357 w 11509"/>
              <a:gd name="connsiteY9" fmla="*/ 1758 h 10000"/>
              <a:gd name="connsiteX10" fmla="*/ 3629 w 11509"/>
              <a:gd name="connsiteY10" fmla="*/ 0 h 10000"/>
              <a:gd name="connsiteX11" fmla="*/ 0 w 11509"/>
              <a:gd name="connsiteY11" fmla="*/ 2222 h 10000"/>
              <a:gd name="connsiteX0" fmla="*/ 0 w 11509"/>
              <a:gd name="connsiteY0" fmla="*/ 2222 h 10000"/>
              <a:gd name="connsiteX1" fmla="*/ 1138 w 11509"/>
              <a:gd name="connsiteY1" fmla="*/ 5643 h 10000"/>
              <a:gd name="connsiteX2" fmla="*/ 658 w 11509"/>
              <a:gd name="connsiteY2" fmla="*/ 9756 h 10000"/>
              <a:gd name="connsiteX3" fmla="*/ 2921 w 11509"/>
              <a:gd name="connsiteY3" fmla="*/ 10000 h 10000"/>
              <a:gd name="connsiteX4" fmla="*/ 5103 w 11509"/>
              <a:gd name="connsiteY4" fmla="*/ 5388 h 10000"/>
              <a:gd name="connsiteX5" fmla="*/ 6014 w 11509"/>
              <a:gd name="connsiteY5" fmla="*/ 9319 h 10000"/>
              <a:gd name="connsiteX6" fmla="*/ 8862 w 11509"/>
              <a:gd name="connsiteY6" fmla="*/ 8265 h 10000"/>
              <a:gd name="connsiteX7" fmla="*/ 11509 w 11509"/>
              <a:gd name="connsiteY7" fmla="*/ 9924 h 10000"/>
              <a:gd name="connsiteX8" fmla="*/ 11446 w 11509"/>
              <a:gd name="connsiteY8" fmla="*/ 5522 h 10000"/>
              <a:gd name="connsiteX9" fmla="*/ 9733 w 11509"/>
              <a:gd name="connsiteY9" fmla="*/ 2735 h 10000"/>
              <a:gd name="connsiteX10" fmla="*/ 3629 w 11509"/>
              <a:gd name="connsiteY10" fmla="*/ 0 h 10000"/>
              <a:gd name="connsiteX11" fmla="*/ 0 w 11509"/>
              <a:gd name="connsiteY11" fmla="*/ 2222 h 10000"/>
              <a:gd name="connsiteX0" fmla="*/ 0 w 11509"/>
              <a:gd name="connsiteY0" fmla="*/ 24 h 7802"/>
              <a:gd name="connsiteX1" fmla="*/ 1138 w 11509"/>
              <a:gd name="connsiteY1" fmla="*/ 3445 h 7802"/>
              <a:gd name="connsiteX2" fmla="*/ 658 w 11509"/>
              <a:gd name="connsiteY2" fmla="*/ 7558 h 7802"/>
              <a:gd name="connsiteX3" fmla="*/ 2921 w 11509"/>
              <a:gd name="connsiteY3" fmla="*/ 7802 h 7802"/>
              <a:gd name="connsiteX4" fmla="*/ 5103 w 11509"/>
              <a:gd name="connsiteY4" fmla="*/ 3190 h 7802"/>
              <a:gd name="connsiteX5" fmla="*/ 6014 w 11509"/>
              <a:gd name="connsiteY5" fmla="*/ 7121 h 7802"/>
              <a:gd name="connsiteX6" fmla="*/ 8862 w 11509"/>
              <a:gd name="connsiteY6" fmla="*/ 6067 h 7802"/>
              <a:gd name="connsiteX7" fmla="*/ 11509 w 11509"/>
              <a:gd name="connsiteY7" fmla="*/ 7726 h 7802"/>
              <a:gd name="connsiteX8" fmla="*/ 11446 w 11509"/>
              <a:gd name="connsiteY8" fmla="*/ 3324 h 7802"/>
              <a:gd name="connsiteX9" fmla="*/ 9733 w 11509"/>
              <a:gd name="connsiteY9" fmla="*/ 537 h 7802"/>
              <a:gd name="connsiteX10" fmla="*/ 5289 w 11509"/>
              <a:gd name="connsiteY10" fmla="*/ 0 h 7802"/>
              <a:gd name="connsiteX11" fmla="*/ 0 w 11509"/>
              <a:gd name="connsiteY11" fmla="*/ 24 h 7802"/>
              <a:gd name="connsiteX0" fmla="*/ 0 w 10000"/>
              <a:gd name="connsiteY0" fmla="*/ 1411 h 11380"/>
              <a:gd name="connsiteX1" fmla="*/ 989 w 10000"/>
              <a:gd name="connsiteY1" fmla="*/ 5796 h 11380"/>
              <a:gd name="connsiteX2" fmla="*/ 572 w 10000"/>
              <a:gd name="connsiteY2" fmla="*/ 11067 h 11380"/>
              <a:gd name="connsiteX3" fmla="*/ 2538 w 10000"/>
              <a:gd name="connsiteY3" fmla="*/ 11380 h 11380"/>
              <a:gd name="connsiteX4" fmla="*/ 4434 w 10000"/>
              <a:gd name="connsiteY4" fmla="*/ 5469 h 11380"/>
              <a:gd name="connsiteX5" fmla="*/ 5225 w 10000"/>
              <a:gd name="connsiteY5" fmla="*/ 10507 h 11380"/>
              <a:gd name="connsiteX6" fmla="*/ 7700 w 10000"/>
              <a:gd name="connsiteY6" fmla="*/ 9156 h 11380"/>
              <a:gd name="connsiteX7" fmla="*/ 10000 w 10000"/>
              <a:gd name="connsiteY7" fmla="*/ 11283 h 11380"/>
              <a:gd name="connsiteX8" fmla="*/ 9945 w 10000"/>
              <a:gd name="connsiteY8" fmla="*/ 5640 h 11380"/>
              <a:gd name="connsiteX9" fmla="*/ 8457 w 10000"/>
              <a:gd name="connsiteY9" fmla="*/ 2068 h 11380"/>
              <a:gd name="connsiteX10" fmla="*/ 4596 w 10000"/>
              <a:gd name="connsiteY10" fmla="*/ 1380 h 11380"/>
              <a:gd name="connsiteX11" fmla="*/ 0 w 10000"/>
              <a:gd name="connsiteY11" fmla="*/ 1411 h 11380"/>
              <a:gd name="connsiteX0" fmla="*/ 0 w 10000"/>
              <a:gd name="connsiteY0" fmla="*/ 3175 h 13144"/>
              <a:gd name="connsiteX1" fmla="*/ 989 w 10000"/>
              <a:gd name="connsiteY1" fmla="*/ 7560 h 13144"/>
              <a:gd name="connsiteX2" fmla="*/ 572 w 10000"/>
              <a:gd name="connsiteY2" fmla="*/ 12831 h 13144"/>
              <a:gd name="connsiteX3" fmla="*/ 2538 w 10000"/>
              <a:gd name="connsiteY3" fmla="*/ 13144 h 13144"/>
              <a:gd name="connsiteX4" fmla="*/ 4434 w 10000"/>
              <a:gd name="connsiteY4" fmla="*/ 7233 h 13144"/>
              <a:gd name="connsiteX5" fmla="*/ 5225 w 10000"/>
              <a:gd name="connsiteY5" fmla="*/ 12271 h 13144"/>
              <a:gd name="connsiteX6" fmla="*/ 7700 w 10000"/>
              <a:gd name="connsiteY6" fmla="*/ 10920 h 13144"/>
              <a:gd name="connsiteX7" fmla="*/ 10000 w 10000"/>
              <a:gd name="connsiteY7" fmla="*/ 13047 h 13144"/>
              <a:gd name="connsiteX8" fmla="*/ 9945 w 10000"/>
              <a:gd name="connsiteY8" fmla="*/ 7404 h 13144"/>
              <a:gd name="connsiteX9" fmla="*/ 8457 w 10000"/>
              <a:gd name="connsiteY9" fmla="*/ 3832 h 13144"/>
              <a:gd name="connsiteX10" fmla="*/ 4596 w 10000"/>
              <a:gd name="connsiteY10" fmla="*/ 3144 h 13144"/>
              <a:gd name="connsiteX11" fmla="*/ 3588 w 10000"/>
              <a:gd name="connsiteY11" fmla="*/ 0 h 13144"/>
              <a:gd name="connsiteX12" fmla="*/ 0 w 10000"/>
              <a:gd name="connsiteY12" fmla="*/ 3175 h 13144"/>
              <a:gd name="connsiteX0" fmla="*/ 0 w 10000"/>
              <a:gd name="connsiteY0" fmla="*/ 4835 h 14804"/>
              <a:gd name="connsiteX1" fmla="*/ 989 w 10000"/>
              <a:gd name="connsiteY1" fmla="*/ 9220 h 14804"/>
              <a:gd name="connsiteX2" fmla="*/ 572 w 10000"/>
              <a:gd name="connsiteY2" fmla="*/ 14491 h 14804"/>
              <a:gd name="connsiteX3" fmla="*/ 2538 w 10000"/>
              <a:gd name="connsiteY3" fmla="*/ 14804 h 14804"/>
              <a:gd name="connsiteX4" fmla="*/ 4434 w 10000"/>
              <a:gd name="connsiteY4" fmla="*/ 8893 h 14804"/>
              <a:gd name="connsiteX5" fmla="*/ 5225 w 10000"/>
              <a:gd name="connsiteY5" fmla="*/ 13931 h 14804"/>
              <a:gd name="connsiteX6" fmla="*/ 7700 w 10000"/>
              <a:gd name="connsiteY6" fmla="*/ 12580 h 14804"/>
              <a:gd name="connsiteX7" fmla="*/ 10000 w 10000"/>
              <a:gd name="connsiteY7" fmla="*/ 14707 h 14804"/>
              <a:gd name="connsiteX8" fmla="*/ 9945 w 10000"/>
              <a:gd name="connsiteY8" fmla="*/ 9064 h 14804"/>
              <a:gd name="connsiteX9" fmla="*/ 8457 w 10000"/>
              <a:gd name="connsiteY9" fmla="*/ 5492 h 14804"/>
              <a:gd name="connsiteX10" fmla="*/ 4596 w 10000"/>
              <a:gd name="connsiteY10" fmla="*/ 4804 h 14804"/>
              <a:gd name="connsiteX11" fmla="*/ 3588 w 10000"/>
              <a:gd name="connsiteY11" fmla="*/ 1660 h 14804"/>
              <a:gd name="connsiteX12" fmla="*/ 1752 w 10000"/>
              <a:gd name="connsiteY12" fmla="*/ 95 h 14804"/>
              <a:gd name="connsiteX13" fmla="*/ 0 w 10000"/>
              <a:gd name="connsiteY13" fmla="*/ 4835 h 14804"/>
              <a:gd name="connsiteX0" fmla="*/ 0 w 10000"/>
              <a:gd name="connsiteY0" fmla="*/ 3219 h 13188"/>
              <a:gd name="connsiteX1" fmla="*/ 989 w 10000"/>
              <a:gd name="connsiteY1" fmla="*/ 7604 h 13188"/>
              <a:gd name="connsiteX2" fmla="*/ 572 w 10000"/>
              <a:gd name="connsiteY2" fmla="*/ 12875 h 13188"/>
              <a:gd name="connsiteX3" fmla="*/ 2538 w 10000"/>
              <a:gd name="connsiteY3" fmla="*/ 13188 h 13188"/>
              <a:gd name="connsiteX4" fmla="*/ 4434 w 10000"/>
              <a:gd name="connsiteY4" fmla="*/ 7277 h 13188"/>
              <a:gd name="connsiteX5" fmla="*/ 5225 w 10000"/>
              <a:gd name="connsiteY5" fmla="*/ 12315 h 13188"/>
              <a:gd name="connsiteX6" fmla="*/ 7700 w 10000"/>
              <a:gd name="connsiteY6" fmla="*/ 10964 h 13188"/>
              <a:gd name="connsiteX7" fmla="*/ 10000 w 10000"/>
              <a:gd name="connsiteY7" fmla="*/ 13091 h 13188"/>
              <a:gd name="connsiteX8" fmla="*/ 9945 w 10000"/>
              <a:gd name="connsiteY8" fmla="*/ 7448 h 13188"/>
              <a:gd name="connsiteX9" fmla="*/ 8457 w 10000"/>
              <a:gd name="connsiteY9" fmla="*/ 3876 h 13188"/>
              <a:gd name="connsiteX10" fmla="*/ 4596 w 10000"/>
              <a:gd name="connsiteY10" fmla="*/ 3188 h 13188"/>
              <a:gd name="connsiteX11" fmla="*/ 3588 w 10000"/>
              <a:gd name="connsiteY11" fmla="*/ 44 h 13188"/>
              <a:gd name="connsiteX12" fmla="*/ 1621 w 10000"/>
              <a:gd name="connsiteY12" fmla="*/ 1296 h 13188"/>
              <a:gd name="connsiteX13" fmla="*/ 0 w 10000"/>
              <a:gd name="connsiteY13" fmla="*/ 3219 h 13188"/>
              <a:gd name="connsiteX0" fmla="*/ 0 w 10000"/>
              <a:gd name="connsiteY0" fmla="*/ 3219 h 13188"/>
              <a:gd name="connsiteX1" fmla="*/ 989 w 10000"/>
              <a:gd name="connsiteY1" fmla="*/ 7604 h 13188"/>
              <a:gd name="connsiteX2" fmla="*/ 572 w 10000"/>
              <a:gd name="connsiteY2" fmla="*/ 12875 h 13188"/>
              <a:gd name="connsiteX3" fmla="*/ 2538 w 10000"/>
              <a:gd name="connsiteY3" fmla="*/ 13188 h 13188"/>
              <a:gd name="connsiteX4" fmla="*/ 4434 w 10000"/>
              <a:gd name="connsiteY4" fmla="*/ 7277 h 13188"/>
              <a:gd name="connsiteX5" fmla="*/ 5225 w 10000"/>
              <a:gd name="connsiteY5" fmla="*/ 12315 h 13188"/>
              <a:gd name="connsiteX6" fmla="*/ 7700 w 10000"/>
              <a:gd name="connsiteY6" fmla="*/ 10964 h 13188"/>
              <a:gd name="connsiteX7" fmla="*/ 10000 w 10000"/>
              <a:gd name="connsiteY7" fmla="*/ 13091 h 13188"/>
              <a:gd name="connsiteX8" fmla="*/ 9945 w 10000"/>
              <a:gd name="connsiteY8" fmla="*/ 7448 h 13188"/>
              <a:gd name="connsiteX9" fmla="*/ 8457 w 10000"/>
              <a:gd name="connsiteY9" fmla="*/ 3876 h 13188"/>
              <a:gd name="connsiteX10" fmla="*/ 4596 w 10000"/>
              <a:gd name="connsiteY10" fmla="*/ 3188 h 13188"/>
              <a:gd name="connsiteX11" fmla="*/ 3588 w 10000"/>
              <a:gd name="connsiteY11" fmla="*/ 44 h 13188"/>
              <a:gd name="connsiteX12" fmla="*/ 1621 w 10000"/>
              <a:gd name="connsiteY12" fmla="*/ 1296 h 13188"/>
              <a:gd name="connsiteX13" fmla="*/ 0 w 10000"/>
              <a:gd name="connsiteY13" fmla="*/ 3219 h 13188"/>
              <a:gd name="connsiteX0" fmla="*/ 0 w 10000"/>
              <a:gd name="connsiteY0" fmla="*/ 3219 h 13188"/>
              <a:gd name="connsiteX1" fmla="*/ 989 w 10000"/>
              <a:gd name="connsiteY1" fmla="*/ 7604 h 13188"/>
              <a:gd name="connsiteX2" fmla="*/ 572 w 10000"/>
              <a:gd name="connsiteY2" fmla="*/ 12875 h 13188"/>
              <a:gd name="connsiteX3" fmla="*/ 2538 w 10000"/>
              <a:gd name="connsiteY3" fmla="*/ 13188 h 13188"/>
              <a:gd name="connsiteX4" fmla="*/ 4434 w 10000"/>
              <a:gd name="connsiteY4" fmla="*/ 7277 h 13188"/>
              <a:gd name="connsiteX5" fmla="*/ 5225 w 10000"/>
              <a:gd name="connsiteY5" fmla="*/ 12315 h 13188"/>
              <a:gd name="connsiteX6" fmla="*/ 7700 w 10000"/>
              <a:gd name="connsiteY6" fmla="*/ 10964 h 13188"/>
              <a:gd name="connsiteX7" fmla="*/ 10000 w 10000"/>
              <a:gd name="connsiteY7" fmla="*/ 13091 h 13188"/>
              <a:gd name="connsiteX8" fmla="*/ 9945 w 10000"/>
              <a:gd name="connsiteY8" fmla="*/ 7448 h 13188"/>
              <a:gd name="connsiteX9" fmla="*/ 8457 w 10000"/>
              <a:gd name="connsiteY9" fmla="*/ 3876 h 13188"/>
              <a:gd name="connsiteX10" fmla="*/ 4596 w 10000"/>
              <a:gd name="connsiteY10" fmla="*/ 3188 h 13188"/>
              <a:gd name="connsiteX11" fmla="*/ 3588 w 10000"/>
              <a:gd name="connsiteY11" fmla="*/ 44 h 13188"/>
              <a:gd name="connsiteX12" fmla="*/ 1621 w 10000"/>
              <a:gd name="connsiteY12" fmla="*/ 1296 h 13188"/>
              <a:gd name="connsiteX13" fmla="*/ 0 w 10000"/>
              <a:gd name="connsiteY13" fmla="*/ 3219 h 13188"/>
              <a:gd name="connsiteX0" fmla="*/ 0 w 10000"/>
              <a:gd name="connsiteY0" fmla="*/ 3219 h 13188"/>
              <a:gd name="connsiteX1" fmla="*/ 989 w 10000"/>
              <a:gd name="connsiteY1" fmla="*/ 7604 h 13188"/>
              <a:gd name="connsiteX2" fmla="*/ 572 w 10000"/>
              <a:gd name="connsiteY2" fmla="*/ 12875 h 13188"/>
              <a:gd name="connsiteX3" fmla="*/ 2538 w 10000"/>
              <a:gd name="connsiteY3" fmla="*/ 13188 h 13188"/>
              <a:gd name="connsiteX4" fmla="*/ 4434 w 10000"/>
              <a:gd name="connsiteY4" fmla="*/ 7277 h 13188"/>
              <a:gd name="connsiteX5" fmla="*/ 5225 w 10000"/>
              <a:gd name="connsiteY5" fmla="*/ 12315 h 13188"/>
              <a:gd name="connsiteX6" fmla="*/ 7700 w 10000"/>
              <a:gd name="connsiteY6" fmla="*/ 10964 h 13188"/>
              <a:gd name="connsiteX7" fmla="*/ 10000 w 10000"/>
              <a:gd name="connsiteY7" fmla="*/ 13091 h 13188"/>
              <a:gd name="connsiteX8" fmla="*/ 9945 w 10000"/>
              <a:gd name="connsiteY8" fmla="*/ 7448 h 13188"/>
              <a:gd name="connsiteX9" fmla="*/ 8457 w 10000"/>
              <a:gd name="connsiteY9" fmla="*/ 3876 h 13188"/>
              <a:gd name="connsiteX10" fmla="*/ 4596 w 10000"/>
              <a:gd name="connsiteY10" fmla="*/ 3188 h 13188"/>
              <a:gd name="connsiteX11" fmla="*/ 3588 w 10000"/>
              <a:gd name="connsiteY11" fmla="*/ 44 h 13188"/>
              <a:gd name="connsiteX12" fmla="*/ 1621 w 10000"/>
              <a:gd name="connsiteY12" fmla="*/ 1296 h 13188"/>
              <a:gd name="connsiteX13" fmla="*/ 0 w 10000"/>
              <a:gd name="connsiteY13" fmla="*/ 3219 h 13188"/>
              <a:gd name="connsiteX0" fmla="*/ 0 w 10000"/>
              <a:gd name="connsiteY0" fmla="*/ 3219 h 13188"/>
              <a:gd name="connsiteX1" fmla="*/ 989 w 10000"/>
              <a:gd name="connsiteY1" fmla="*/ 7604 h 13188"/>
              <a:gd name="connsiteX2" fmla="*/ 572 w 10000"/>
              <a:gd name="connsiteY2" fmla="*/ 12875 h 13188"/>
              <a:gd name="connsiteX3" fmla="*/ 2538 w 10000"/>
              <a:gd name="connsiteY3" fmla="*/ 13188 h 13188"/>
              <a:gd name="connsiteX4" fmla="*/ 4434 w 10000"/>
              <a:gd name="connsiteY4" fmla="*/ 7277 h 13188"/>
              <a:gd name="connsiteX5" fmla="*/ 5225 w 10000"/>
              <a:gd name="connsiteY5" fmla="*/ 12315 h 13188"/>
              <a:gd name="connsiteX6" fmla="*/ 7700 w 10000"/>
              <a:gd name="connsiteY6" fmla="*/ 10964 h 13188"/>
              <a:gd name="connsiteX7" fmla="*/ 10000 w 10000"/>
              <a:gd name="connsiteY7" fmla="*/ 13091 h 13188"/>
              <a:gd name="connsiteX8" fmla="*/ 9945 w 10000"/>
              <a:gd name="connsiteY8" fmla="*/ 7448 h 13188"/>
              <a:gd name="connsiteX9" fmla="*/ 8457 w 10000"/>
              <a:gd name="connsiteY9" fmla="*/ 3876 h 13188"/>
              <a:gd name="connsiteX10" fmla="*/ 4596 w 10000"/>
              <a:gd name="connsiteY10" fmla="*/ 3188 h 13188"/>
              <a:gd name="connsiteX11" fmla="*/ 3588 w 10000"/>
              <a:gd name="connsiteY11" fmla="*/ 44 h 13188"/>
              <a:gd name="connsiteX12" fmla="*/ 1621 w 10000"/>
              <a:gd name="connsiteY12" fmla="*/ 1296 h 13188"/>
              <a:gd name="connsiteX13" fmla="*/ 0 w 10000"/>
              <a:gd name="connsiteY13" fmla="*/ 3219 h 13188"/>
              <a:gd name="connsiteX0" fmla="*/ 0 w 10000"/>
              <a:gd name="connsiteY0" fmla="*/ 3219 h 13188"/>
              <a:gd name="connsiteX1" fmla="*/ 989 w 10000"/>
              <a:gd name="connsiteY1" fmla="*/ 7604 h 13188"/>
              <a:gd name="connsiteX2" fmla="*/ 572 w 10000"/>
              <a:gd name="connsiteY2" fmla="*/ 12875 h 13188"/>
              <a:gd name="connsiteX3" fmla="*/ 2538 w 10000"/>
              <a:gd name="connsiteY3" fmla="*/ 13188 h 13188"/>
              <a:gd name="connsiteX4" fmla="*/ 4434 w 10000"/>
              <a:gd name="connsiteY4" fmla="*/ 7277 h 13188"/>
              <a:gd name="connsiteX5" fmla="*/ 5225 w 10000"/>
              <a:gd name="connsiteY5" fmla="*/ 12315 h 13188"/>
              <a:gd name="connsiteX6" fmla="*/ 7700 w 10000"/>
              <a:gd name="connsiteY6" fmla="*/ 10964 h 13188"/>
              <a:gd name="connsiteX7" fmla="*/ 10000 w 10000"/>
              <a:gd name="connsiteY7" fmla="*/ 13091 h 13188"/>
              <a:gd name="connsiteX8" fmla="*/ 9945 w 10000"/>
              <a:gd name="connsiteY8" fmla="*/ 7448 h 13188"/>
              <a:gd name="connsiteX9" fmla="*/ 8457 w 10000"/>
              <a:gd name="connsiteY9" fmla="*/ 3876 h 13188"/>
              <a:gd name="connsiteX10" fmla="*/ 4596 w 10000"/>
              <a:gd name="connsiteY10" fmla="*/ 3188 h 13188"/>
              <a:gd name="connsiteX11" fmla="*/ 3588 w 10000"/>
              <a:gd name="connsiteY11" fmla="*/ 44 h 13188"/>
              <a:gd name="connsiteX12" fmla="*/ 1621 w 10000"/>
              <a:gd name="connsiteY12" fmla="*/ 1296 h 13188"/>
              <a:gd name="connsiteX13" fmla="*/ 0 w 10000"/>
              <a:gd name="connsiteY13" fmla="*/ 3219 h 13188"/>
              <a:gd name="connsiteX0" fmla="*/ 0 w 10000"/>
              <a:gd name="connsiteY0" fmla="*/ 5692 h 15661"/>
              <a:gd name="connsiteX1" fmla="*/ 989 w 10000"/>
              <a:gd name="connsiteY1" fmla="*/ 10077 h 15661"/>
              <a:gd name="connsiteX2" fmla="*/ 572 w 10000"/>
              <a:gd name="connsiteY2" fmla="*/ 15348 h 15661"/>
              <a:gd name="connsiteX3" fmla="*/ 2538 w 10000"/>
              <a:gd name="connsiteY3" fmla="*/ 15661 h 15661"/>
              <a:gd name="connsiteX4" fmla="*/ 4434 w 10000"/>
              <a:gd name="connsiteY4" fmla="*/ 9750 h 15661"/>
              <a:gd name="connsiteX5" fmla="*/ 5225 w 10000"/>
              <a:gd name="connsiteY5" fmla="*/ 14788 h 15661"/>
              <a:gd name="connsiteX6" fmla="*/ 7700 w 10000"/>
              <a:gd name="connsiteY6" fmla="*/ 13437 h 15661"/>
              <a:gd name="connsiteX7" fmla="*/ 10000 w 10000"/>
              <a:gd name="connsiteY7" fmla="*/ 15564 h 15661"/>
              <a:gd name="connsiteX8" fmla="*/ 9945 w 10000"/>
              <a:gd name="connsiteY8" fmla="*/ 9921 h 15661"/>
              <a:gd name="connsiteX9" fmla="*/ 8457 w 10000"/>
              <a:gd name="connsiteY9" fmla="*/ 6349 h 15661"/>
              <a:gd name="connsiteX10" fmla="*/ 4596 w 10000"/>
              <a:gd name="connsiteY10" fmla="*/ 5661 h 15661"/>
              <a:gd name="connsiteX11" fmla="*/ 3588 w 10000"/>
              <a:gd name="connsiteY11" fmla="*/ 2517 h 15661"/>
              <a:gd name="connsiteX12" fmla="*/ 2670 w 10000"/>
              <a:gd name="connsiteY12" fmla="*/ 13 h 15661"/>
              <a:gd name="connsiteX13" fmla="*/ 1621 w 10000"/>
              <a:gd name="connsiteY13" fmla="*/ 3769 h 15661"/>
              <a:gd name="connsiteX14" fmla="*/ 0 w 10000"/>
              <a:gd name="connsiteY14" fmla="*/ 5692 h 15661"/>
              <a:gd name="connsiteX0" fmla="*/ 0 w 10000"/>
              <a:gd name="connsiteY0" fmla="*/ 5784 h 15753"/>
              <a:gd name="connsiteX1" fmla="*/ 989 w 10000"/>
              <a:gd name="connsiteY1" fmla="*/ 10169 h 15753"/>
              <a:gd name="connsiteX2" fmla="*/ 572 w 10000"/>
              <a:gd name="connsiteY2" fmla="*/ 15440 h 15753"/>
              <a:gd name="connsiteX3" fmla="*/ 2538 w 10000"/>
              <a:gd name="connsiteY3" fmla="*/ 15753 h 15753"/>
              <a:gd name="connsiteX4" fmla="*/ 4434 w 10000"/>
              <a:gd name="connsiteY4" fmla="*/ 9842 h 15753"/>
              <a:gd name="connsiteX5" fmla="*/ 5225 w 10000"/>
              <a:gd name="connsiteY5" fmla="*/ 14880 h 15753"/>
              <a:gd name="connsiteX6" fmla="*/ 7700 w 10000"/>
              <a:gd name="connsiteY6" fmla="*/ 13529 h 15753"/>
              <a:gd name="connsiteX7" fmla="*/ 10000 w 10000"/>
              <a:gd name="connsiteY7" fmla="*/ 15656 h 15753"/>
              <a:gd name="connsiteX8" fmla="*/ 9945 w 10000"/>
              <a:gd name="connsiteY8" fmla="*/ 10013 h 15753"/>
              <a:gd name="connsiteX9" fmla="*/ 8457 w 10000"/>
              <a:gd name="connsiteY9" fmla="*/ 6441 h 15753"/>
              <a:gd name="connsiteX10" fmla="*/ 4596 w 10000"/>
              <a:gd name="connsiteY10" fmla="*/ 5753 h 15753"/>
              <a:gd name="connsiteX11" fmla="*/ 4243 w 10000"/>
              <a:gd name="connsiteY11" fmla="*/ 418 h 15753"/>
              <a:gd name="connsiteX12" fmla="*/ 2670 w 10000"/>
              <a:gd name="connsiteY12" fmla="*/ 105 h 15753"/>
              <a:gd name="connsiteX13" fmla="*/ 1621 w 10000"/>
              <a:gd name="connsiteY13" fmla="*/ 3861 h 15753"/>
              <a:gd name="connsiteX14" fmla="*/ 0 w 10000"/>
              <a:gd name="connsiteY14" fmla="*/ 5784 h 15753"/>
              <a:gd name="connsiteX0" fmla="*/ 0 w 10000"/>
              <a:gd name="connsiteY0" fmla="*/ 5784 h 15753"/>
              <a:gd name="connsiteX1" fmla="*/ 989 w 10000"/>
              <a:gd name="connsiteY1" fmla="*/ 10169 h 15753"/>
              <a:gd name="connsiteX2" fmla="*/ 572 w 10000"/>
              <a:gd name="connsiteY2" fmla="*/ 15440 h 15753"/>
              <a:gd name="connsiteX3" fmla="*/ 2538 w 10000"/>
              <a:gd name="connsiteY3" fmla="*/ 15753 h 15753"/>
              <a:gd name="connsiteX4" fmla="*/ 4434 w 10000"/>
              <a:gd name="connsiteY4" fmla="*/ 9842 h 15753"/>
              <a:gd name="connsiteX5" fmla="*/ 5225 w 10000"/>
              <a:gd name="connsiteY5" fmla="*/ 14880 h 15753"/>
              <a:gd name="connsiteX6" fmla="*/ 7700 w 10000"/>
              <a:gd name="connsiteY6" fmla="*/ 13529 h 15753"/>
              <a:gd name="connsiteX7" fmla="*/ 10000 w 10000"/>
              <a:gd name="connsiteY7" fmla="*/ 15656 h 15753"/>
              <a:gd name="connsiteX8" fmla="*/ 9945 w 10000"/>
              <a:gd name="connsiteY8" fmla="*/ 10013 h 15753"/>
              <a:gd name="connsiteX9" fmla="*/ 8457 w 10000"/>
              <a:gd name="connsiteY9" fmla="*/ 6441 h 15753"/>
              <a:gd name="connsiteX10" fmla="*/ 2367 w 10000"/>
              <a:gd name="connsiteY10" fmla="*/ 5753 h 15753"/>
              <a:gd name="connsiteX11" fmla="*/ 4243 w 10000"/>
              <a:gd name="connsiteY11" fmla="*/ 418 h 15753"/>
              <a:gd name="connsiteX12" fmla="*/ 2670 w 10000"/>
              <a:gd name="connsiteY12" fmla="*/ 105 h 15753"/>
              <a:gd name="connsiteX13" fmla="*/ 1621 w 10000"/>
              <a:gd name="connsiteY13" fmla="*/ 3861 h 15753"/>
              <a:gd name="connsiteX14" fmla="*/ 0 w 10000"/>
              <a:gd name="connsiteY14" fmla="*/ 5784 h 15753"/>
              <a:gd name="connsiteX0" fmla="*/ 0 w 10000"/>
              <a:gd name="connsiteY0" fmla="*/ 5784 h 15753"/>
              <a:gd name="connsiteX1" fmla="*/ 989 w 10000"/>
              <a:gd name="connsiteY1" fmla="*/ 10169 h 15753"/>
              <a:gd name="connsiteX2" fmla="*/ 572 w 10000"/>
              <a:gd name="connsiteY2" fmla="*/ 15440 h 15753"/>
              <a:gd name="connsiteX3" fmla="*/ 2538 w 10000"/>
              <a:gd name="connsiteY3" fmla="*/ 15753 h 15753"/>
              <a:gd name="connsiteX4" fmla="*/ 4434 w 10000"/>
              <a:gd name="connsiteY4" fmla="*/ 9842 h 15753"/>
              <a:gd name="connsiteX5" fmla="*/ 5225 w 10000"/>
              <a:gd name="connsiteY5" fmla="*/ 14880 h 15753"/>
              <a:gd name="connsiteX6" fmla="*/ 7700 w 10000"/>
              <a:gd name="connsiteY6" fmla="*/ 13529 h 15753"/>
              <a:gd name="connsiteX7" fmla="*/ 10000 w 10000"/>
              <a:gd name="connsiteY7" fmla="*/ 15656 h 15753"/>
              <a:gd name="connsiteX8" fmla="*/ 9945 w 10000"/>
              <a:gd name="connsiteY8" fmla="*/ 10013 h 15753"/>
              <a:gd name="connsiteX9" fmla="*/ 8457 w 10000"/>
              <a:gd name="connsiteY9" fmla="*/ 6441 h 15753"/>
              <a:gd name="connsiteX10" fmla="*/ 2760 w 10000"/>
              <a:gd name="connsiteY10" fmla="*/ 5753 h 15753"/>
              <a:gd name="connsiteX11" fmla="*/ 4243 w 10000"/>
              <a:gd name="connsiteY11" fmla="*/ 418 h 15753"/>
              <a:gd name="connsiteX12" fmla="*/ 2670 w 10000"/>
              <a:gd name="connsiteY12" fmla="*/ 105 h 15753"/>
              <a:gd name="connsiteX13" fmla="*/ 1621 w 10000"/>
              <a:gd name="connsiteY13" fmla="*/ 3861 h 15753"/>
              <a:gd name="connsiteX14" fmla="*/ 0 w 10000"/>
              <a:gd name="connsiteY14" fmla="*/ 5784 h 15753"/>
              <a:gd name="connsiteX0" fmla="*/ 0 w 10000"/>
              <a:gd name="connsiteY0" fmla="*/ 5784 h 15753"/>
              <a:gd name="connsiteX1" fmla="*/ 989 w 10000"/>
              <a:gd name="connsiteY1" fmla="*/ 10169 h 15753"/>
              <a:gd name="connsiteX2" fmla="*/ 572 w 10000"/>
              <a:gd name="connsiteY2" fmla="*/ 15440 h 15753"/>
              <a:gd name="connsiteX3" fmla="*/ 2538 w 10000"/>
              <a:gd name="connsiteY3" fmla="*/ 15753 h 15753"/>
              <a:gd name="connsiteX4" fmla="*/ 4434 w 10000"/>
              <a:gd name="connsiteY4" fmla="*/ 9842 h 15753"/>
              <a:gd name="connsiteX5" fmla="*/ 5225 w 10000"/>
              <a:gd name="connsiteY5" fmla="*/ 14880 h 15753"/>
              <a:gd name="connsiteX6" fmla="*/ 7700 w 10000"/>
              <a:gd name="connsiteY6" fmla="*/ 13529 h 15753"/>
              <a:gd name="connsiteX7" fmla="*/ 10000 w 10000"/>
              <a:gd name="connsiteY7" fmla="*/ 15656 h 15753"/>
              <a:gd name="connsiteX8" fmla="*/ 9945 w 10000"/>
              <a:gd name="connsiteY8" fmla="*/ 10013 h 15753"/>
              <a:gd name="connsiteX9" fmla="*/ 8457 w 10000"/>
              <a:gd name="connsiteY9" fmla="*/ 6441 h 15753"/>
              <a:gd name="connsiteX10" fmla="*/ 2760 w 10000"/>
              <a:gd name="connsiteY10" fmla="*/ 5753 h 15753"/>
              <a:gd name="connsiteX11" fmla="*/ 4243 w 10000"/>
              <a:gd name="connsiteY11" fmla="*/ 418 h 15753"/>
              <a:gd name="connsiteX12" fmla="*/ 2670 w 10000"/>
              <a:gd name="connsiteY12" fmla="*/ 105 h 15753"/>
              <a:gd name="connsiteX13" fmla="*/ 1621 w 10000"/>
              <a:gd name="connsiteY13" fmla="*/ 3861 h 15753"/>
              <a:gd name="connsiteX14" fmla="*/ 0 w 10000"/>
              <a:gd name="connsiteY14" fmla="*/ 5784 h 15753"/>
              <a:gd name="connsiteX0" fmla="*/ 0 w 10000"/>
              <a:gd name="connsiteY0" fmla="*/ 5784 h 15753"/>
              <a:gd name="connsiteX1" fmla="*/ 989 w 10000"/>
              <a:gd name="connsiteY1" fmla="*/ 10169 h 15753"/>
              <a:gd name="connsiteX2" fmla="*/ 572 w 10000"/>
              <a:gd name="connsiteY2" fmla="*/ 15440 h 15753"/>
              <a:gd name="connsiteX3" fmla="*/ 2538 w 10000"/>
              <a:gd name="connsiteY3" fmla="*/ 15753 h 15753"/>
              <a:gd name="connsiteX4" fmla="*/ 4434 w 10000"/>
              <a:gd name="connsiteY4" fmla="*/ 9842 h 15753"/>
              <a:gd name="connsiteX5" fmla="*/ 5225 w 10000"/>
              <a:gd name="connsiteY5" fmla="*/ 14880 h 15753"/>
              <a:gd name="connsiteX6" fmla="*/ 7700 w 10000"/>
              <a:gd name="connsiteY6" fmla="*/ 13529 h 15753"/>
              <a:gd name="connsiteX7" fmla="*/ 10000 w 10000"/>
              <a:gd name="connsiteY7" fmla="*/ 15656 h 15753"/>
              <a:gd name="connsiteX8" fmla="*/ 9945 w 10000"/>
              <a:gd name="connsiteY8" fmla="*/ 10013 h 15753"/>
              <a:gd name="connsiteX9" fmla="*/ 8457 w 10000"/>
              <a:gd name="connsiteY9" fmla="*/ 6441 h 15753"/>
              <a:gd name="connsiteX10" fmla="*/ 2760 w 10000"/>
              <a:gd name="connsiteY10" fmla="*/ 5753 h 15753"/>
              <a:gd name="connsiteX11" fmla="*/ 4243 w 10000"/>
              <a:gd name="connsiteY11" fmla="*/ 418 h 15753"/>
              <a:gd name="connsiteX12" fmla="*/ 2670 w 10000"/>
              <a:gd name="connsiteY12" fmla="*/ 105 h 15753"/>
              <a:gd name="connsiteX13" fmla="*/ 1621 w 10000"/>
              <a:gd name="connsiteY13" fmla="*/ 3861 h 15753"/>
              <a:gd name="connsiteX14" fmla="*/ 0 w 10000"/>
              <a:gd name="connsiteY14" fmla="*/ 5784 h 15753"/>
              <a:gd name="connsiteX0" fmla="*/ 0 w 10000"/>
              <a:gd name="connsiteY0" fmla="*/ 5784 h 15753"/>
              <a:gd name="connsiteX1" fmla="*/ 989 w 10000"/>
              <a:gd name="connsiteY1" fmla="*/ 10169 h 15753"/>
              <a:gd name="connsiteX2" fmla="*/ 572 w 10000"/>
              <a:gd name="connsiteY2" fmla="*/ 15440 h 15753"/>
              <a:gd name="connsiteX3" fmla="*/ 2538 w 10000"/>
              <a:gd name="connsiteY3" fmla="*/ 15753 h 15753"/>
              <a:gd name="connsiteX4" fmla="*/ 4434 w 10000"/>
              <a:gd name="connsiteY4" fmla="*/ 9842 h 15753"/>
              <a:gd name="connsiteX5" fmla="*/ 5225 w 10000"/>
              <a:gd name="connsiteY5" fmla="*/ 14880 h 15753"/>
              <a:gd name="connsiteX6" fmla="*/ 7700 w 10000"/>
              <a:gd name="connsiteY6" fmla="*/ 13529 h 15753"/>
              <a:gd name="connsiteX7" fmla="*/ 10000 w 10000"/>
              <a:gd name="connsiteY7" fmla="*/ 15656 h 15753"/>
              <a:gd name="connsiteX8" fmla="*/ 9945 w 10000"/>
              <a:gd name="connsiteY8" fmla="*/ 10013 h 15753"/>
              <a:gd name="connsiteX9" fmla="*/ 8457 w 10000"/>
              <a:gd name="connsiteY9" fmla="*/ 6441 h 15753"/>
              <a:gd name="connsiteX10" fmla="*/ 2760 w 10000"/>
              <a:gd name="connsiteY10" fmla="*/ 5753 h 15753"/>
              <a:gd name="connsiteX11" fmla="*/ 4243 w 10000"/>
              <a:gd name="connsiteY11" fmla="*/ 418 h 15753"/>
              <a:gd name="connsiteX12" fmla="*/ 2670 w 10000"/>
              <a:gd name="connsiteY12" fmla="*/ 105 h 15753"/>
              <a:gd name="connsiteX13" fmla="*/ 1621 w 10000"/>
              <a:gd name="connsiteY13" fmla="*/ 3861 h 15753"/>
              <a:gd name="connsiteX14" fmla="*/ 0 w 10000"/>
              <a:gd name="connsiteY14" fmla="*/ 5784 h 15753"/>
              <a:gd name="connsiteX0" fmla="*/ 0 w 10000"/>
              <a:gd name="connsiteY0" fmla="*/ 5784 h 15753"/>
              <a:gd name="connsiteX1" fmla="*/ 989 w 10000"/>
              <a:gd name="connsiteY1" fmla="*/ 10169 h 15753"/>
              <a:gd name="connsiteX2" fmla="*/ 572 w 10000"/>
              <a:gd name="connsiteY2" fmla="*/ 15440 h 15753"/>
              <a:gd name="connsiteX3" fmla="*/ 2538 w 10000"/>
              <a:gd name="connsiteY3" fmla="*/ 15753 h 15753"/>
              <a:gd name="connsiteX4" fmla="*/ 4434 w 10000"/>
              <a:gd name="connsiteY4" fmla="*/ 9842 h 15753"/>
              <a:gd name="connsiteX5" fmla="*/ 5225 w 10000"/>
              <a:gd name="connsiteY5" fmla="*/ 14880 h 15753"/>
              <a:gd name="connsiteX6" fmla="*/ 7700 w 10000"/>
              <a:gd name="connsiteY6" fmla="*/ 13529 h 15753"/>
              <a:gd name="connsiteX7" fmla="*/ 10000 w 10000"/>
              <a:gd name="connsiteY7" fmla="*/ 15656 h 15753"/>
              <a:gd name="connsiteX8" fmla="*/ 9945 w 10000"/>
              <a:gd name="connsiteY8" fmla="*/ 10013 h 15753"/>
              <a:gd name="connsiteX9" fmla="*/ 8457 w 10000"/>
              <a:gd name="connsiteY9" fmla="*/ 6441 h 15753"/>
              <a:gd name="connsiteX10" fmla="*/ 2760 w 10000"/>
              <a:gd name="connsiteY10" fmla="*/ 5753 h 15753"/>
              <a:gd name="connsiteX11" fmla="*/ 4243 w 10000"/>
              <a:gd name="connsiteY11" fmla="*/ 418 h 15753"/>
              <a:gd name="connsiteX12" fmla="*/ 2670 w 10000"/>
              <a:gd name="connsiteY12" fmla="*/ 105 h 15753"/>
              <a:gd name="connsiteX13" fmla="*/ 1621 w 10000"/>
              <a:gd name="connsiteY13" fmla="*/ 3861 h 15753"/>
              <a:gd name="connsiteX14" fmla="*/ 0 w 10000"/>
              <a:gd name="connsiteY14" fmla="*/ 5784 h 15753"/>
              <a:gd name="connsiteX0" fmla="*/ 0 w 10000"/>
              <a:gd name="connsiteY0" fmla="*/ 5784 h 15753"/>
              <a:gd name="connsiteX1" fmla="*/ 989 w 10000"/>
              <a:gd name="connsiteY1" fmla="*/ 10169 h 15753"/>
              <a:gd name="connsiteX2" fmla="*/ 572 w 10000"/>
              <a:gd name="connsiteY2" fmla="*/ 15440 h 15753"/>
              <a:gd name="connsiteX3" fmla="*/ 2538 w 10000"/>
              <a:gd name="connsiteY3" fmla="*/ 15753 h 15753"/>
              <a:gd name="connsiteX4" fmla="*/ 4434 w 10000"/>
              <a:gd name="connsiteY4" fmla="*/ 9842 h 15753"/>
              <a:gd name="connsiteX5" fmla="*/ 5225 w 10000"/>
              <a:gd name="connsiteY5" fmla="*/ 14880 h 15753"/>
              <a:gd name="connsiteX6" fmla="*/ 7700 w 10000"/>
              <a:gd name="connsiteY6" fmla="*/ 13529 h 15753"/>
              <a:gd name="connsiteX7" fmla="*/ 10000 w 10000"/>
              <a:gd name="connsiteY7" fmla="*/ 15656 h 15753"/>
              <a:gd name="connsiteX8" fmla="*/ 9945 w 10000"/>
              <a:gd name="connsiteY8" fmla="*/ 10013 h 15753"/>
              <a:gd name="connsiteX9" fmla="*/ 8981 w 10000"/>
              <a:gd name="connsiteY9" fmla="*/ 5502 h 15753"/>
              <a:gd name="connsiteX10" fmla="*/ 2760 w 10000"/>
              <a:gd name="connsiteY10" fmla="*/ 5753 h 15753"/>
              <a:gd name="connsiteX11" fmla="*/ 4243 w 10000"/>
              <a:gd name="connsiteY11" fmla="*/ 418 h 15753"/>
              <a:gd name="connsiteX12" fmla="*/ 2670 w 10000"/>
              <a:gd name="connsiteY12" fmla="*/ 105 h 15753"/>
              <a:gd name="connsiteX13" fmla="*/ 1621 w 10000"/>
              <a:gd name="connsiteY13" fmla="*/ 3861 h 15753"/>
              <a:gd name="connsiteX14" fmla="*/ 0 w 10000"/>
              <a:gd name="connsiteY14" fmla="*/ 5784 h 15753"/>
              <a:gd name="connsiteX0" fmla="*/ 0 w 10524"/>
              <a:gd name="connsiteY0" fmla="*/ 5784 h 15753"/>
              <a:gd name="connsiteX1" fmla="*/ 989 w 10524"/>
              <a:gd name="connsiteY1" fmla="*/ 10169 h 15753"/>
              <a:gd name="connsiteX2" fmla="*/ 572 w 10524"/>
              <a:gd name="connsiteY2" fmla="*/ 15440 h 15753"/>
              <a:gd name="connsiteX3" fmla="*/ 2538 w 10524"/>
              <a:gd name="connsiteY3" fmla="*/ 15753 h 15753"/>
              <a:gd name="connsiteX4" fmla="*/ 4434 w 10524"/>
              <a:gd name="connsiteY4" fmla="*/ 9842 h 15753"/>
              <a:gd name="connsiteX5" fmla="*/ 5225 w 10524"/>
              <a:gd name="connsiteY5" fmla="*/ 14880 h 15753"/>
              <a:gd name="connsiteX6" fmla="*/ 7700 w 10524"/>
              <a:gd name="connsiteY6" fmla="*/ 13529 h 15753"/>
              <a:gd name="connsiteX7" fmla="*/ 10524 w 10524"/>
              <a:gd name="connsiteY7" fmla="*/ 14717 h 15753"/>
              <a:gd name="connsiteX8" fmla="*/ 9945 w 10524"/>
              <a:gd name="connsiteY8" fmla="*/ 10013 h 15753"/>
              <a:gd name="connsiteX9" fmla="*/ 8981 w 10524"/>
              <a:gd name="connsiteY9" fmla="*/ 5502 h 15753"/>
              <a:gd name="connsiteX10" fmla="*/ 2760 w 10524"/>
              <a:gd name="connsiteY10" fmla="*/ 5753 h 15753"/>
              <a:gd name="connsiteX11" fmla="*/ 4243 w 10524"/>
              <a:gd name="connsiteY11" fmla="*/ 418 h 15753"/>
              <a:gd name="connsiteX12" fmla="*/ 2670 w 10524"/>
              <a:gd name="connsiteY12" fmla="*/ 105 h 15753"/>
              <a:gd name="connsiteX13" fmla="*/ 1621 w 10524"/>
              <a:gd name="connsiteY13" fmla="*/ 3861 h 15753"/>
              <a:gd name="connsiteX14" fmla="*/ 0 w 10524"/>
              <a:gd name="connsiteY14" fmla="*/ 5784 h 15753"/>
              <a:gd name="connsiteX0" fmla="*/ 0 w 10524"/>
              <a:gd name="connsiteY0" fmla="*/ 5784 h 15753"/>
              <a:gd name="connsiteX1" fmla="*/ 989 w 10524"/>
              <a:gd name="connsiteY1" fmla="*/ 10169 h 15753"/>
              <a:gd name="connsiteX2" fmla="*/ 572 w 10524"/>
              <a:gd name="connsiteY2" fmla="*/ 15440 h 15753"/>
              <a:gd name="connsiteX3" fmla="*/ 2538 w 10524"/>
              <a:gd name="connsiteY3" fmla="*/ 15753 h 15753"/>
              <a:gd name="connsiteX4" fmla="*/ 4434 w 10524"/>
              <a:gd name="connsiteY4" fmla="*/ 9842 h 15753"/>
              <a:gd name="connsiteX5" fmla="*/ 5618 w 10524"/>
              <a:gd name="connsiteY5" fmla="*/ 13941 h 15753"/>
              <a:gd name="connsiteX6" fmla="*/ 7700 w 10524"/>
              <a:gd name="connsiteY6" fmla="*/ 13529 h 15753"/>
              <a:gd name="connsiteX7" fmla="*/ 10524 w 10524"/>
              <a:gd name="connsiteY7" fmla="*/ 14717 h 15753"/>
              <a:gd name="connsiteX8" fmla="*/ 9945 w 10524"/>
              <a:gd name="connsiteY8" fmla="*/ 10013 h 15753"/>
              <a:gd name="connsiteX9" fmla="*/ 8981 w 10524"/>
              <a:gd name="connsiteY9" fmla="*/ 5502 h 15753"/>
              <a:gd name="connsiteX10" fmla="*/ 2760 w 10524"/>
              <a:gd name="connsiteY10" fmla="*/ 5753 h 15753"/>
              <a:gd name="connsiteX11" fmla="*/ 4243 w 10524"/>
              <a:gd name="connsiteY11" fmla="*/ 418 h 15753"/>
              <a:gd name="connsiteX12" fmla="*/ 2670 w 10524"/>
              <a:gd name="connsiteY12" fmla="*/ 105 h 15753"/>
              <a:gd name="connsiteX13" fmla="*/ 1621 w 10524"/>
              <a:gd name="connsiteY13" fmla="*/ 3861 h 15753"/>
              <a:gd name="connsiteX14" fmla="*/ 0 w 10524"/>
              <a:gd name="connsiteY14" fmla="*/ 5784 h 15753"/>
              <a:gd name="connsiteX0" fmla="*/ 0 w 10524"/>
              <a:gd name="connsiteY0" fmla="*/ 5784 h 15753"/>
              <a:gd name="connsiteX1" fmla="*/ 989 w 10524"/>
              <a:gd name="connsiteY1" fmla="*/ 10169 h 15753"/>
              <a:gd name="connsiteX2" fmla="*/ 572 w 10524"/>
              <a:gd name="connsiteY2" fmla="*/ 15440 h 15753"/>
              <a:gd name="connsiteX3" fmla="*/ 2538 w 10524"/>
              <a:gd name="connsiteY3" fmla="*/ 15753 h 15753"/>
              <a:gd name="connsiteX4" fmla="*/ 4434 w 10524"/>
              <a:gd name="connsiteY4" fmla="*/ 9842 h 15753"/>
              <a:gd name="connsiteX5" fmla="*/ 5618 w 10524"/>
              <a:gd name="connsiteY5" fmla="*/ 13941 h 15753"/>
              <a:gd name="connsiteX6" fmla="*/ 7700 w 10524"/>
              <a:gd name="connsiteY6" fmla="*/ 14468 h 15753"/>
              <a:gd name="connsiteX7" fmla="*/ 10524 w 10524"/>
              <a:gd name="connsiteY7" fmla="*/ 14717 h 15753"/>
              <a:gd name="connsiteX8" fmla="*/ 9945 w 10524"/>
              <a:gd name="connsiteY8" fmla="*/ 10013 h 15753"/>
              <a:gd name="connsiteX9" fmla="*/ 8981 w 10524"/>
              <a:gd name="connsiteY9" fmla="*/ 5502 h 15753"/>
              <a:gd name="connsiteX10" fmla="*/ 2760 w 10524"/>
              <a:gd name="connsiteY10" fmla="*/ 5753 h 15753"/>
              <a:gd name="connsiteX11" fmla="*/ 4243 w 10524"/>
              <a:gd name="connsiteY11" fmla="*/ 418 h 15753"/>
              <a:gd name="connsiteX12" fmla="*/ 2670 w 10524"/>
              <a:gd name="connsiteY12" fmla="*/ 105 h 15753"/>
              <a:gd name="connsiteX13" fmla="*/ 1621 w 10524"/>
              <a:gd name="connsiteY13" fmla="*/ 3861 h 15753"/>
              <a:gd name="connsiteX14" fmla="*/ 0 w 10524"/>
              <a:gd name="connsiteY14" fmla="*/ 5784 h 15753"/>
              <a:gd name="connsiteX0" fmla="*/ 0 w 10524"/>
              <a:gd name="connsiteY0" fmla="*/ 5784 h 15753"/>
              <a:gd name="connsiteX1" fmla="*/ 989 w 10524"/>
              <a:gd name="connsiteY1" fmla="*/ 10169 h 15753"/>
              <a:gd name="connsiteX2" fmla="*/ 572 w 10524"/>
              <a:gd name="connsiteY2" fmla="*/ 15440 h 15753"/>
              <a:gd name="connsiteX3" fmla="*/ 2538 w 10524"/>
              <a:gd name="connsiteY3" fmla="*/ 15753 h 15753"/>
              <a:gd name="connsiteX4" fmla="*/ 5352 w 10524"/>
              <a:gd name="connsiteY4" fmla="*/ 9842 h 15753"/>
              <a:gd name="connsiteX5" fmla="*/ 5618 w 10524"/>
              <a:gd name="connsiteY5" fmla="*/ 13941 h 15753"/>
              <a:gd name="connsiteX6" fmla="*/ 7700 w 10524"/>
              <a:gd name="connsiteY6" fmla="*/ 14468 h 15753"/>
              <a:gd name="connsiteX7" fmla="*/ 10524 w 10524"/>
              <a:gd name="connsiteY7" fmla="*/ 14717 h 15753"/>
              <a:gd name="connsiteX8" fmla="*/ 9945 w 10524"/>
              <a:gd name="connsiteY8" fmla="*/ 10013 h 15753"/>
              <a:gd name="connsiteX9" fmla="*/ 8981 w 10524"/>
              <a:gd name="connsiteY9" fmla="*/ 5502 h 15753"/>
              <a:gd name="connsiteX10" fmla="*/ 2760 w 10524"/>
              <a:gd name="connsiteY10" fmla="*/ 5753 h 15753"/>
              <a:gd name="connsiteX11" fmla="*/ 4243 w 10524"/>
              <a:gd name="connsiteY11" fmla="*/ 418 h 15753"/>
              <a:gd name="connsiteX12" fmla="*/ 2670 w 10524"/>
              <a:gd name="connsiteY12" fmla="*/ 105 h 15753"/>
              <a:gd name="connsiteX13" fmla="*/ 1621 w 10524"/>
              <a:gd name="connsiteY13" fmla="*/ 3861 h 15753"/>
              <a:gd name="connsiteX14" fmla="*/ 0 w 10524"/>
              <a:gd name="connsiteY14" fmla="*/ 5784 h 15753"/>
              <a:gd name="connsiteX0" fmla="*/ 0 w 10524"/>
              <a:gd name="connsiteY0" fmla="*/ 5784 h 15753"/>
              <a:gd name="connsiteX1" fmla="*/ 989 w 10524"/>
              <a:gd name="connsiteY1" fmla="*/ 10169 h 15753"/>
              <a:gd name="connsiteX2" fmla="*/ 572 w 10524"/>
              <a:gd name="connsiteY2" fmla="*/ 15440 h 15753"/>
              <a:gd name="connsiteX3" fmla="*/ 2538 w 10524"/>
              <a:gd name="connsiteY3" fmla="*/ 15753 h 15753"/>
              <a:gd name="connsiteX4" fmla="*/ 3588 w 10524"/>
              <a:gd name="connsiteY4" fmla="*/ 11059 h 15753"/>
              <a:gd name="connsiteX5" fmla="*/ 5352 w 10524"/>
              <a:gd name="connsiteY5" fmla="*/ 9842 h 15753"/>
              <a:gd name="connsiteX6" fmla="*/ 5618 w 10524"/>
              <a:gd name="connsiteY6" fmla="*/ 13941 h 15753"/>
              <a:gd name="connsiteX7" fmla="*/ 7700 w 10524"/>
              <a:gd name="connsiteY7" fmla="*/ 14468 h 15753"/>
              <a:gd name="connsiteX8" fmla="*/ 10524 w 10524"/>
              <a:gd name="connsiteY8" fmla="*/ 14717 h 15753"/>
              <a:gd name="connsiteX9" fmla="*/ 9945 w 10524"/>
              <a:gd name="connsiteY9" fmla="*/ 10013 h 15753"/>
              <a:gd name="connsiteX10" fmla="*/ 8981 w 10524"/>
              <a:gd name="connsiteY10" fmla="*/ 5502 h 15753"/>
              <a:gd name="connsiteX11" fmla="*/ 2760 w 10524"/>
              <a:gd name="connsiteY11" fmla="*/ 5753 h 15753"/>
              <a:gd name="connsiteX12" fmla="*/ 4243 w 10524"/>
              <a:gd name="connsiteY12" fmla="*/ 418 h 15753"/>
              <a:gd name="connsiteX13" fmla="*/ 2670 w 10524"/>
              <a:gd name="connsiteY13" fmla="*/ 105 h 15753"/>
              <a:gd name="connsiteX14" fmla="*/ 1621 w 10524"/>
              <a:gd name="connsiteY14" fmla="*/ 3861 h 15753"/>
              <a:gd name="connsiteX15" fmla="*/ 0 w 10524"/>
              <a:gd name="connsiteY15" fmla="*/ 5784 h 15753"/>
              <a:gd name="connsiteX0" fmla="*/ 0 w 10524"/>
              <a:gd name="connsiteY0" fmla="*/ 5784 h 15753"/>
              <a:gd name="connsiteX1" fmla="*/ 989 w 10524"/>
              <a:gd name="connsiteY1" fmla="*/ 10169 h 15753"/>
              <a:gd name="connsiteX2" fmla="*/ 572 w 10524"/>
              <a:gd name="connsiteY2" fmla="*/ 15440 h 15753"/>
              <a:gd name="connsiteX3" fmla="*/ 2538 w 10524"/>
              <a:gd name="connsiteY3" fmla="*/ 15753 h 15753"/>
              <a:gd name="connsiteX4" fmla="*/ 3588 w 10524"/>
              <a:gd name="connsiteY4" fmla="*/ 11059 h 15753"/>
              <a:gd name="connsiteX5" fmla="*/ 5090 w 10524"/>
              <a:gd name="connsiteY5" fmla="*/ 11094 h 15753"/>
              <a:gd name="connsiteX6" fmla="*/ 5618 w 10524"/>
              <a:gd name="connsiteY6" fmla="*/ 13941 h 15753"/>
              <a:gd name="connsiteX7" fmla="*/ 7700 w 10524"/>
              <a:gd name="connsiteY7" fmla="*/ 14468 h 15753"/>
              <a:gd name="connsiteX8" fmla="*/ 10524 w 10524"/>
              <a:gd name="connsiteY8" fmla="*/ 14717 h 15753"/>
              <a:gd name="connsiteX9" fmla="*/ 9945 w 10524"/>
              <a:gd name="connsiteY9" fmla="*/ 10013 h 15753"/>
              <a:gd name="connsiteX10" fmla="*/ 8981 w 10524"/>
              <a:gd name="connsiteY10" fmla="*/ 5502 h 15753"/>
              <a:gd name="connsiteX11" fmla="*/ 2760 w 10524"/>
              <a:gd name="connsiteY11" fmla="*/ 5753 h 15753"/>
              <a:gd name="connsiteX12" fmla="*/ 4243 w 10524"/>
              <a:gd name="connsiteY12" fmla="*/ 418 h 15753"/>
              <a:gd name="connsiteX13" fmla="*/ 2670 w 10524"/>
              <a:gd name="connsiteY13" fmla="*/ 105 h 15753"/>
              <a:gd name="connsiteX14" fmla="*/ 1621 w 10524"/>
              <a:gd name="connsiteY14" fmla="*/ 3861 h 15753"/>
              <a:gd name="connsiteX15" fmla="*/ 0 w 10524"/>
              <a:gd name="connsiteY15" fmla="*/ 5784 h 15753"/>
              <a:gd name="connsiteX0" fmla="*/ 0 w 10524"/>
              <a:gd name="connsiteY0" fmla="*/ 5784 h 15753"/>
              <a:gd name="connsiteX1" fmla="*/ 989 w 10524"/>
              <a:gd name="connsiteY1" fmla="*/ 10169 h 15753"/>
              <a:gd name="connsiteX2" fmla="*/ 572 w 10524"/>
              <a:gd name="connsiteY2" fmla="*/ 15440 h 15753"/>
              <a:gd name="connsiteX3" fmla="*/ 2538 w 10524"/>
              <a:gd name="connsiteY3" fmla="*/ 15753 h 15753"/>
              <a:gd name="connsiteX4" fmla="*/ 3850 w 10524"/>
              <a:gd name="connsiteY4" fmla="*/ 11685 h 15753"/>
              <a:gd name="connsiteX5" fmla="*/ 5090 w 10524"/>
              <a:gd name="connsiteY5" fmla="*/ 11094 h 15753"/>
              <a:gd name="connsiteX6" fmla="*/ 5618 w 10524"/>
              <a:gd name="connsiteY6" fmla="*/ 13941 h 15753"/>
              <a:gd name="connsiteX7" fmla="*/ 7700 w 10524"/>
              <a:gd name="connsiteY7" fmla="*/ 14468 h 15753"/>
              <a:gd name="connsiteX8" fmla="*/ 10524 w 10524"/>
              <a:gd name="connsiteY8" fmla="*/ 14717 h 15753"/>
              <a:gd name="connsiteX9" fmla="*/ 9945 w 10524"/>
              <a:gd name="connsiteY9" fmla="*/ 10013 h 15753"/>
              <a:gd name="connsiteX10" fmla="*/ 8981 w 10524"/>
              <a:gd name="connsiteY10" fmla="*/ 5502 h 15753"/>
              <a:gd name="connsiteX11" fmla="*/ 2760 w 10524"/>
              <a:gd name="connsiteY11" fmla="*/ 5753 h 15753"/>
              <a:gd name="connsiteX12" fmla="*/ 4243 w 10524"/>
              <a:gd name="connsiteY12" fmla="*/ 418 h 15753"/>
              <a:gd name="connsiteX13" fmla="*/ 2670 w 10524"/>
              <a:gd name="connsiteY13" fmla="*/ 105 h 15753"/>
              <a:gd name="connsiteX14" fmla="*/ 1621 w 10524"/>
              <a:gd name="connsiteY14" fmla="*/ 3861 h 15753"/>
              <a:gd name="connsiteX15" fmla="*/ 0 w 10524"/>
              <a:gd name="connsiteY15" fmla="*/ 5784 h 15753"/>
              <a:gd name="connsiteX0" fmla="*/ 0 w 10524"/>
              <a:gd name="connsiteY0" fmla="*/ 5784 h 23857"/>
              <a:gd name="connsiteX1" fmla="*/ 989 w 10524"/>
              <a:gd name="connsiteY1" fmla="*/ 10169 h 23857"/>
              <a:gd name="connsiteX2" fmla="*/ 572 w 10524"/>
              <a:gd name="connsiteY2" fmla="*/ 15440 h 23857"/>
              <a:gd name="connsiteX3" fmla="*/ 2538 w 10524"/>
              <a:gd name="connsiteY3" fmla="*/ 15753 h 23857"/>
              <a:gd name="connsiteX4" fmla="*/ 3850 w 10524"/>
              <a:gd name="connsiteY4" fmla="*/ 11685 h 23857"/>
              <a:gd name="connsiteX5" fmla="*/ 5090 w 10524"/>
              <a:gd name="connsiteY5" fmla="*/ 11094 h 23857"/>
              <a:gd name="connsiteX6" fmla="*/ 5618 w 10524"/>
              <a:gd name="connsiteY6" fmla="*/ 13941 h 23857"/>
              <a:gd name="connsiteX7" fmla="*/ 7044 w 10524"/>
              <a:gd name="connsiteY7" fmla="*/ 23857 h 23857"/>
              <a:gd name="connsiteX8" fmla="*/ 10524 w 10524"/>
              <a:gd name="connsiteY8" fmla="*/ 14717 h 23857"/>
              <a:gd name="connsiteX9" fmla="*/ 9945 w 10524"/>
              <a:gd name="connsiteY9" fmla="*/ 10013 h 23857"/>
              <a:gd name="connsiteX10" fmla="*/ 8981 w 10524"/>
              <a:gd name="connsiteY10" fmla="*/ 5502 h 23857"/>
              <a:gd name="connsiteX11" fmla="*/ 2760 w 10524"/>
              <a:gd name="connsiteY11" fmla="*/ 5753 h 23857"/>
              <a:gd name="connsiteX12" fmla="*/ 4243 w 10524"/>
              <a:gd name="connsiteY12" fmla="*/ 418 h 23857"/>
              <a:gd name="connsiteX13" fmla="*/ 2670 w 10524"/>
              <a:gd name="connsiteY13" fmla="*/ 105 h 23857"/>
              <a:gd name="connsiteX14" fmla="*/ 1621 w 10524"/>
              <a:gd name="connsiteY14" fmla="*/ 3861 h 23857"/>
              <a:gd name="connsiteX15" fmla="*/ 0 w 10524"/>
              <a:gd name="connsiteY15" fmla="*/ 5784 h 23857"/>
              <a:gd name="connsiteX0" fmla="*/ 0 w 10524"/>
              <a:gd name="connsiteY0" fmla="*/ 5784 h 23231"/>
              <a:gd name="connsiteX1" fmla="*/ 989 w 10524"/>
              <a:gd name="connsiteY1" fmla="*/ 10169 h 23231"/>
              <a:gd name="connsiteX2" fmla="*/ 572 w 10524"/>
              <a:gd name="connsiteY2" fmla="*/ 15440 h 23231"/>
              <a:gd name="connsiteX3" fmla="*/ 2538 w 10524"/>
              <a:gd name="connsiteY3" fmla="*/ 15753 h 23231"/>
              <a:gd name="connsiteX4" fmla="*/ 3850 w 10524"/>
              <a:gd name="connsiteY4" fmla="*/ 11685 h 23231"/>
              <a:gd name="connsiteX5" fmla="*/ 5090 w 10524"/>
              <a:gd name="connsiteY5" fmla="*/ 11094 h 23231"/>
              <a:gd name="connsiteX6" fmla="*/ 5618 w 10524"/>
              <a:gd name="connsiteY6" fmla="*/ 13941 h 23231"/>
              <a:gd name="connsiteX7" fmla="*/ 6913 w 10524"/>
              <a:gd name="connsiteY7" fmla="*/ 23231 h 23231"/>
              <a:gd name="connsiteX8" fmla="*/ 10524 w 10524"/>
              <a:gd name="connsiteY8" fmla="*/ 14717 h 23231"/>
              <a:gd name="connsiteX9" fmla="*/ 9945 w 10524"/>
              <a:gd name="connsiteY9" fmla="*/ 10013 h 23231"/>
              <a:gd name="connsiteX10" fmla="*/ 8981 w 10524"/>
              <a:gd name="connsiteY10" fmla="*/ 5502 h 23231"/>
              <a:gd name="connsiteX11" fmla="*/ 2760 w 10524"/>
              <a:gd name="connsiteY11" fmla="*/ 5753 h 23231"/>
              <a:gd name="connsiteX12" fmla="*/ 4243 w 10524"/>
              <a:gd name="connsiteY12" fmla="*/ 418 h 23231"/>
              <a:gd name="connsiteX13" fmla="*/ 2670 w 10524"/>
              <a:gd name="connsiteY13" fmla="*/ 105 h 23231"/>
              <a:gd name="connsiteX14" fmla="*/ 1621 w 10524"/>
              <a:gd name="connsiteY14" fmla="*/ 3861 h 23231"/>
              <a:gd name="connsiteX15" fmla="*/ 0 w 10524"/>
              <a:gd name="connsiteY15" fmla="*/ 5784 h 23231"/>
              <a:gd name="connsiteX0" fmla="*/ 0 w 10524"/>
              <a:gd name="connsiteY0" fmla="*/ 5784 h 24895"/>
              <a:gd name="connsiteX1" fmla="*/ 989 w 10524"/>
              <a:gd name="connsiteY1" fmla="*/ 10169 h 24895"/>
              <a:gd name="connsiteX2" fmla="*/ 572 w 10524"/>
              <a:gd name="connsiteY2" fmla="*/ 15440 h 24895"/>
              <a:gd name="connsiteX3" fmla="*/ 2538 w 10524"/>
              <a:gd name="connsiteY3" fmla="*/ 15753 h 24895"/>
              <a:gd name="connsiteX4" fmla="*/ 3850 w 10524"/>
              <a:gd name="connsiteY4" fmla="*/ 11685 h 24895"/>
              <a:gd name="connsiteX5" fmla="*/ 5090 w 10524"/>
              <a:gd name="connsiteY5" fmla="*/ 11094 h 24895"/>
              <a:gd name="connsiteX6" fmla="*/ 2865 w 10524"/>
              <a:gd name="connsiteY6" fmla="*/ 24895 h 24895"/>
              <a:gd name="connsiteX7" fmla="*/ 6913 w 10524"/>
              <a:gd name="connsiteY7" fmla="*/ 23231 h 24895"/>
              <a:gd name="connsiteX8" fmla="*/ 10524 w 10524"/>
              <a:gd name="connsiteY8" fmla="*/ 14717 h 24895"/>
              <a:gd name="connsiteX9" fmla="*/ 9945 w 10524"/>
              <a:gd name="connsiteY9" fmla="*/ 10013 h 24895"/>
              <a:gd name="connsiteX10" fmla="*/ 8981 w 10524"/>
              <a:gd name="connsiteY10" fmla="*/ 5502 h 24895"/>
              <a:gd name="connsiteX11" fmla="*/ 2760 w 10524"/>
              <a:gd name="connsiteY11" fmla="*/ 5753 h 24895"/>
              <a:gd name="connsiteX12" fmla="*/ 4243 w 10524"/>
              <a:gd name="connsiteY12" fmla="*/ 418 h 24895"/>
              <a:gd name="connsiteX13" fmla="*/ 2670 w 10524"/>
              <a:gd name="connsiteY13" fmla="*/ 105 h 24895"/>
              <a:gd name="connsiteX14" fmla="*/ 1621 w 10524"/>
              <a:gd name="connsiteY14" fmla="*/ 3861 h 24895"/>
              <a:gd name="connsiteX15" fmla="*/ 0 w 10524"/>
              <a:gd name="connsiteY15" fmla="*/ 5784 h 24895"/>
              <a:gd name="connsiteX0" fmla="*/ 2907 w 13431"/>
              <a:gd name="connsiteY0" fmla="*/ 5784 h 25542"/>
              <a:gd name="connsiteX1" fmla="*/ 3896 w 13431"/>
              <a:gd name="connsiteY1" fmla="*/ 10169 h 25542"/>
              <a:gd name="connsiteX2" fmla="*/ 3479 w 13431"/>
              <a:gd name="connsiteY2" fmla="*/ 15440 h 25542"/>
              <a:gd name="connsiteX3" fmla="*/ 5445 w 13431"/>
              <a:gd name="connsiteY3" fmla="*/ 15753 h 25542"/>
              <a:gd name="connsiteX4" fmla="*/ 6757 w 13431"/>
              <a:gd name="connsiteY4" fmla="*/ 11685 h 25542"/>
              <a:gd name="connsiteX5" fmla="*/ 0 w 13431"/>
              <a:gd name="connsiteY5" fmla="*/ 25178 h 25542"/>
              <a:gd name="connsiteX6" fmla="*/ 5772 w 13431"/>
              <a:gd name="connsiteY6" fmla="*/ 24895 h 25542"/>
              <a:gd name="connsiteX7" fmla="*/ 9820 w 13431"/>
              <a:gd name="connsiteY7" fmla="*/ 23231 h 25542"/>
              <a:gd name="connsiteX8" fmla="*/ 13431 w 13431"/>
              <a:gd name="connsiteY8" fmla="*/ 14717 h 25542"/>
              <a:gd name="connsiteX9" fmla="*/ 12852 w 13431"/>
              <a:gd name="connsiteY9" fmla="*/ 10013 h 25542"/>
              <a:gd name="connsiteX10" fmla="*/ 11888 w 13431"/>
              <a:gd name="connsiteY10" fmla="*/ 5502 h 25542"/>
              <a:gd name="connsiteX11" fmla="*/ 5667 w 13431"/>
              <a:gd name="connsiteY11" fmla="*/ 5753 h 25542"/>
              <a:gd name="connsiteX12" fmla="*/ 7150 w 13431"/>
              <a:gd name="connsiteY12" fmla="*/ 418 h 25542"/>
              <a:gd name="connsiteX13" fmla="*/ 5577 w 13431"/>
              <a:gd name="connsiteY13" fmla="*/ 105 h 25542"/>
              <a:gd name="connsiteX14" fmla="*/ 4528 w 13431"/>
              <a:gd name="connsiteY14" fmla="*/ 3861 h 25542"/>
              <a:gd name="connsiteX15" fmla="*/ 2907 w 13431"/>
              <a:gd name="connsiteY15" fmla="*/ 5784 h 25542"/>
              <a:gd name="connsiteX0" fmla="*/ 2907 w 13431"/>
              <a:gd name="connsiteY0" fmla="*/ 5784 h 25542"/>
              <a:gd name="connsiteX1" fmla="*/ 3896 w 13431"/>
              <a:gd name="connsiteY1" fmla="*/ 10169 h 25542"/>
              <a:gd name="connsiteX2" fmla="*/ 3479 w 13431"/>
              <a:gd name="connsiteY2" fmla="*/ 15440 h 25542"/>
              <a:gd name="connsiteX3" fmla="*/ 5445 w 13431"/>
              <a:gd name="connsiteY3" fmla="*/ 15753 h 25542"/>
              <a:gd name="connsiteX4" fmla="*/ 988 w 13431"/>
              <a:gd name="connsiteY4" fmla="*/ 20761 h 25542"/>
              <a:gd name="connsiteX5" fmla="*/ 0 w 13431"/>
              <a:gd name="connsiteY5" fmla="*/ 25178 h 25542"/>
              <a:gd name="connsiteX6" fmla="*/ 5772 w 13431"/>
              <a:gd name="connsiteY6" fmla="*/ 24895 h 25542"/>
              <a:gd name="connsiteX7" fmla="*/ 9820 w 13431"/>
              <a:gd name="connsiteY7" fmla="*/ 23231 h 25542"/>
              <a:gd name="connsiteX8" fmla="*/ 13431 w 13431"/>
              <a:gd name="connsiteY8" fmla="*/ 14717 h 25542"/>
              <a:gd name="connsiteX9" fmla="*/ 12852 w 13431"/>
              <a:gd name="connsiteY9" fmla="*/ 10013 h 25542"/>
              <a:gd name="connsiteX10" fmla="*/ 11888 w 13431"/>
              <a:gd name="connsiteY10" fmla="*/ 5502 h 25542"/>
              <a:gd name="connsiteX11" fmla="*/ 5667 w 13431"/>
              <a:gd name="connsiteY11" fmla="*/ 5753 h 25542"/>
              <a:gd name="connsiteX12" fmla="*/ 7150 w 13431"/>
              <a:gd name="connsiteY12" fmla="*/ 418 h 25542"/>
              <a:gd name="connsiteX13" fmla="*/ 5577 w 13431"/>
              <a:gd name="connsiteY13" fmla="*/ 105 h 25542"/>
              <a:gd name="connsiteX14" fmla="*/ 4528 w 13431"/>
              <a:gd name="connsiteY14" fmla="*/ 3861 h 25542"/>
              <a:gd name="connsiteX15" fmla="*/ 2907 w 13431"/>
              <a:gd name="connsiteY15" fmla="*/ 5784 h 25542"/>
              <a:gd name="connsiteX0" fmla="*/ 2907 w 13431"/>
              <a:gd name="connsiteY0" fmla="*/ 5784 h 25542"/>
              <a:gd name="connsiteX1" fmla="*/ 3896 w 13431"/>
              <a:gd name="connsiteY1" fmla="*/ 10169 h 25542"/>
              <a:gd name="connsiteX2" fmla="*/ 3479 w 13431"/>
              <a:gd name="connsiteY2" fmla="*/ 15440 h 25542"/>
              <a:gd name="connsiteX3" fmla="*/ 2430 w 13431"/>
              <a:gd name="connsiteY3" fmla="*/ 20135 h 25542"/>
              <a:gd name="connsiteX4" fmla="*/ 988 w 13431"/>
              <a:gd name="connsiteY4" fmla="*/ 20761 h 25542"/>
              <a:gd name="connsiteX5" fmla="*/ 0 w 13431"/>
              <a:gd name="connsiteY5" fmla="*/ 25178 h 25542"/>
              <a:gd name="connsiteX6" fmla="*/ 5772 w 13431"/>
              <a:gd name="connsiteY6" fmla="*/ 24895 h 25542"/>
              <a:gd name="connsiteX7" fmla="*/ 9820 w 13431"/>
              <a:gd name="connsiteY7" fmla="*/ 23231 h 25542"/>
              <a:gd name="connsiteX8" fmla="*/ 13431 w 13431"/>
              <a:gd name="connsiteY8" fmla="*/ 14717 h 25542"/>
              <a:gd name="connsiteX9" fmla="*/ 12852 w 13431"/>
              <a:gd name="connsiteY9" fmla="*/ 10013 h 25542"/>
              <a:gd name="connsiteX10" fmla="*/ 11888 w 13431"/>
              <a:gd name="connsiteY10" fmla="*/ 5502 h 25542"/>
              <a:gd name="connsiteX11" fmla="*/ 5667 w 13431"/>
              <a:gd name="connsiteY11" fmla="*/ 5753 h 25542"/>
              <a:gd name="connsiteX12" fmla="*/ 7150 w 13431"/>
              <a:gd name="connsiteY12" fmla="*/ 418 h 25542"/>
              <a:gd name="connsiteX13" fmla="*/ 5577 w 13431"/>
              <a:gd name="connsiteY13" fmla="*/ 105 h 25542"/>
              <a:gd name="connsiteX14" fmla="*/ 4528 w 13431"/>
              <a:gd name="connsiteY14" fmla="*/ 3861 h 25542"/>
              <a:gd name="connsiteX15" fmla="*/ 2907 w 13431"/>
              <a:gd name="connsiteY15" fmla="*/ 5784 h 25542"/>
              <a:gd name="connsiteX0" fmla="*/ 2907 w 13431"/>
              <a:gd name="connsiteY0" fmla="*/ 5784 h 25542"/>
              <a:gd name="connsiteX1" fmla="*/ 3896 w 13431"/>
              <a:gd name="connsiteY1" fmla="*/ 10169 h 25542"/>
              <a:gd name="connsiteX2" fmla="*/ 2168 w 13431"/>
              <a:gd name="connsiteY2" fmla="*/ 15127 h 25542"/>
              <a:gd name="connsiteX3" fmla="*/ 2430 w 13431"/>
              <a:gd name="connsiteY3" fmla="*/ 20135 h 25542"/>
              <a:gd name="connsiteX4" fmla="*/ 988 w 13431"/>
              <a:gd name="connsiteY4" fmla="*/ 20761 h 25542"/>
              <a:gd name="connsiteX5" fmla="*/ 0 w 13431"/>
              <a:gd name="connsiteY5" fmla="*/ 25178 h 25542"/>
              <a:gd name="connsiteX6" fmla="*/ 5772 w 13431"/>
              <a:gd name="connsiteY6" fmla="*/ 24895 h 25542"/>
              <a:gd name="connsiteX7" fmla="*/ 9820 w 13431"/>
              <a:gd name="connsiteY7" fmla="*/ 23231 h 25542"/>
              <a:gd name="connsiteX8" fmla="*/ 13431 w 13431"/>
              <a:gd name="connsiteY8" fmla="*/ 14717 h 25542"/>
              <a:gd name="connsiteX9" fmla="*/ 12852 w 13431"/>
              <a:gd name="connsiteY9" fmla="*/ 10013 h 25542"/>
              <a:gd name="connsiteX10" fmla="*/ 11888 w 13431"/>
              <a:gd name="connsiteY10" fmla="*/ 5502 h 25542"/>
              <a:gd name="connsiteX11" fmla="*/ 5667 w 13431"/>
              <a:gd name="connsiteY11" fmla="*/ 5753 h 25542"/>
              <a:gd name="connsiteX12" fmla="*/ 7150 w 13431"/>
              <a:gd name="connsiteY12" fmla="*/ 418 h 25542"/>
              <a:gd name="connsiteX13" fmla="*/ 5577 w 13431"/>
              <a:gd name="connsiteY13" fmla="*/ 105 h 25542"/>
              <a:gd name="connsiteX14" fmla="*/ 4528 w 13431"/>
              <a:gd name="connsiteY14" fmla="*/ 3861 h 25542"/>
              <a:gd name="connsiteX15" fmla="*/ 2907 w 13431"/>
              <a:gd name="connsiteY15" fmla="*/ 5784 h 25542"/>
              <a:gd name="connsiteX0" fmla="*/ 2907 w 13431"/>
              <a:gd name="connsiteY0" fmla="*/ 5784 h 25542"/>
              <a:gd name="connsiteX1" fmla="*/ 3503 w 13431"/>
              <a:gd name="connsiteY1" fmla="*/ 11108 h 25542"/>
              <a:gd name="connsiteX2" fmla="*/ 2168 w 13431"/>
              <a:gd name="connsiteY2" fmla="*/ 15127 h 25542"/>
              <a:gd name="connsiteX3" fmla="*/ 2430 w 13431"/>
              <a:gd name="connsiteY3" fmla="*/ 20135 h 25542"/>
              <a:gd name="connsiteX4" fmla="*/ 988 w 13431"/>
              <a:gd name="connsiteY4" fmla="*/ 20761 h 25542"/>
              <a:gd name="connsiteX5" fmla="*/ 0 w 13431"/>
              <a:gd name="connsiteY5" fmla="*/ 25178 h 25542"/>
              <a:gd name="connsiteX6" fmla="*/ 5772 w 13431"/>
              <a:gd name="connsiteY6" fmla="*/ 24895 h 25542"/>
              <a:gd name="connsiteX7" fmla="*/ 9820 w 13431"/>
              <a:gd name="connsiteY7" fmla="*/ 23231 h 25542"/>
              <a:gd name="connsiteX8" fmla="*/ 13431 w 13431"/>
              <a:gd name="connsiteY8" fmla="*/ 14717 h 25542"/>
              <a:gd name="connsiteX9" fmla="*/ 12852 w 13431"/>
              <a:gd name="connsiteY9" fmla="*/ 10013 h 25542"/>
              <a:gd name="connsiteX10" fmla="*/ 11888 w 13431"/>
              <a:gd name="connsiteY10" fmla="*/ 5502 h 25542"/>
              <a:gd name="connsiteX11" fmla="*/ 5667 w 13431"/>
              <a:gd name="connsiteY11" fmla="*/ 5753 h 25542"/>
              <a:gd name="connsiteX12" fmla="*/ 7150 w 13431"/>
              <a:gd name="connsiteY12" fmla="*/ 418 h 25542"/>
              <a:gd name="connsiteX13" fmla="*/ 5577 w 13431"/>
              <a:gd name="connsiteY13" fmla="*/ 105 h 25542"/>
              <a:gd name="connsiteX14" fmla="*/ 4528 w 13431"/>
              <a:gd name="connsiteY14" fmla="*/ 3861 h 25542"/>
              <a:gd name="connsiteX15" fmla="*/ 2907 w 13431"/>
              <a:gd name="connsiteY15" fmla="*/ 5784 h 25542"/>
              <a:gd name="connsiteX0" fmla="*/ 2907 w 13431"/>
              <a:gd name="connsiteY0" fmla="*/ 5784 h 25542"/>
              <a:gd name="connsiteX1" fmla="*/ 3503 w 13431"/>
              <a:gd name="connsiteY1" fmla="*/ 11108 h 25542"/>
              <a:gd name="connsiteX2" fmla="*/ 2168 w 13431"/>
              <a:gd name="connsiteY2" fmla="*/ 15127 h 25542"/>
              <a:gd name="connsiteX3" fmla="*/ 2430 w 13431"/>
              <a:gd name="connsiteY3" fmla="*/ 20135 h 25542"/>
              <a:gd name="connsiteX4" fmla="*/ 988 w 13431"/>
              <a:gd name="connsiteY4" fmla="*/ 20761 h 25542"/>
              <a:gd name="connsiteX5" fmla="*/ 0 w 13431"/>
              <a:gd name="connsiteY5" fmla="*/ 25178 h 25542"/>
              <a:gd name="connsiteX6" fmla="*/ 5772 w 13431"/>
              <a:gd name="connsiteY6" fmla="*/ 24895 h 25542"/>
              <a:gd name="connsiteX7" fmla="*/ 9820 w 13431"/>
              <a:gd name="connsiteY7" fmla="*/ 23231 h 25542"/>
              <a:gd name="connsiteX8" fmla="*/ 13431 w 13431"/>
              <a:gd name="connsiteY8" fmla="*/ 14717 h 25542"/>
              <a:gd name="connsiteX9" fmla="*/ 10099 w 13431"/>
              <a:gd name="connsiteY9" fmla="*/ 12204 h 25542"/>
              <a:gd name="connsiteX10" fmla="*/ 11888 w 13431"/>
              <a:gd name="connsiteY10" fmla="*/ 5502 h 25542"/>
              <a:gd name="connsiteX11" fmla="*/ 5667 w 13431"/>
              <a:gd name="connsiteY11" fmla="*/ 5753 h 25542"/>
              <a:gd name="connsiteX12" fmla="*/ 7150 w 13431"/>
              <a:gd name="connsiteY12" fmla="*/ 418 h 25542"/>
              <a:gd name="connsiteX13" fmla="*/ 5577 w 13431"/>
              <a:gd name="connsiteY13" fmla="*/ 105 h 25542"/>
              <a:gd name="connsiteX14" fmla="*/ 4528 w 13431"/>
              <a:gd name="connsiteY14" fmla="*/ 3861 h 25542"/>
              <a:gd name="connsiteX15" fmla="*/ 2907 w 13431"/>
              <a:gd name="connsiteY15" fmla="*/ 5784 h 25542"/>
              <a:gd name="connsiteX0" fmla="*/ 2907 w 13431"/>
              <a:gd name="connsiteY0" fmla="*/ 5784 h 25542"/>
              <a:gd name="connsiteX1" fmla="*/ 3503 w 13431"/>
              <a:gd name="connsiteY1" fmla="*/ 11108 h 25542"/>
              <a:gd name="connsiteX2" fmla="*/ 2168 w 13431"/>
              <a:gd name="connsiteY2" fmla="*/ 15127 h 25542"/>
              <a:gd name="connsiteX3" fmla="*/ 2430 w 13431"/>
              <a:gd name="connsiteY3" fmla="*/ 20135 h 25542"/>
              <a:gd name="connsiteX4" fmla="*/ 988 w 13431"/>
              <a:gd name="connsiteY4" fmla="*/ 20761 h 25542"/>
              <a:gd name="connsiteX5" fmla="*/ 0 w 13431"/>
              <a:gd name="connsiteY5" fmla="*/ 25178 h 25542"/>
              <a:gd name="connsiteX6" fmla="*/ 5772 w 13431"/>
              <a:gd name="connsiteY6" fmla="*/ 24895 h 25542"/>
              <a:gd name="connsiteX7" fmla="*/ 9820 w 13431"/>
              <a:gd name="connsiteY7" fmla="*/ 23231 h 25542"/>
              <a:gd name="connsiteX8" fmla="*/ 13431 w 13431"/>
              <a:gd name="connsiteY8" fmla="*/ 14717 h 25542"/>
              <a:gd name="connsiteX9" fmla="*/ 10099 w 13431"/>
              <a:gd name="connsiteY9" fmla="*/ 12204 h 25542"/>
              <a:gd name="connsiteX10" fmla="*/ 7824 w 13431"/>
              <a:gd name="connsiteY10" fmla="*/ 11135 h 25542"/>
              <a:gd name="connsiteX11" fmla="*/ 5667 w 13431"/>
              <a:gd name="connsiteY11" fmla="*/ 5753 h 25542"/>
              <a:gd name="connsiteX12" fmla="*/ 7150 w 13431"/>
              <a:gd name="connsiteY12" fmla="*/ 418 h 25542"/>
              <a:gd name="connsiteX13" fmla="*/ 5577 w 13431"/>
              <a:gd name="connsiteY13" fmla="*/ 105 h 25542"/>
              <a:gd name="connsiteX14" fmla="*/ 4528 w 13431"/>
              <a:gd name="connsiteY14" fmla="*/ 3861 h 25542"/>
              <a:gd name="connsiteX15" fmla="*/ 2907 w 13431"/>
              <a:gd name="connsiteY15" fmla="*/ 5784 h 25542"/>
              <a:gd name="connsiteX0" fmla="*/ 2907 w 13431"/>
              <a:gd name="connsiteY0" fmla="*/ 5784 h 25542"/>
              <a:gd name="connsiteX1" fmla="*/ 3503 w 13431"/>
              <a:gd name="connsiteY1" fmla="*/ 11108 h 25542"/>
              <a:gd name="connsiteX2" fmla="*/ 2168 w 13431"/>
              <a:gd name="connsiteY2" fmla="*/ 15127 h 25542"/>
              <a:gd name="connsiteX3" fmla="*/ 2430 w 13431"/>
              <a:gd name="connsiteY3" fmla="*/ 20135 h 25542"/>
              <a:gd name="connsiteX4" fmla="*/ 988 w 13431"/>
              <a:gd name="connsiteY4" fmla="*/ 20761 h 25542"/>
              <a:gd name="connsiteX5" fmla="*/ 0 w 13431"/>
              <a:gd name="connsiteY5" fmla="*/ 25178 h 25542"/>
              <a:gd name="connsiteX6" fmla="*/ 5772 w 13431"/>
              <a:gd name="connsiteY6" fmla="*/ 24895 h 25542"/>
              <a:gd name="connsiteX7" fmla="*/ 9820 w 13431"/>
              <a:gd name="connsiteY7" fmla="*/ 23231 h 25542"/>
              <a:gd name="connsiteX8" fmla="*/ 13431 w 13431"/>
              <a:gd name="connsiteY8" fmla="*/ 14717 h 25542"/>
              <a:gd name="connsiteX9" fmla="*/ 10099 w 13431"/>
              <a:gd name="connsiteY9" fmla="*/ 12204 h 25542"/>
              <a:gd name="connsiteX10" fmla="*/ 7824 w 13431"/>
              <a:gd name="connsiteY10" fmla="*/ 11135 h 25542"/>
              <a:gd name="connsiteX11" fmla="*/ 5274 w 13431"/>
              <a:gd name="connsiteY11" fmla="*/ 12325 h 25542"/>
              <a:gd name="connsiteX12" fmla="*/ 7150 w 13431"/>
              <a:gd name="connsiteY12" fmla="*/ 418 h 25542"/>
              <a:gd name="connsiteX13" fmla="*/ 5577 w 13431"/>
              <a:gd name="connsiteY13" fmla="*/ 105 h 25542"/>
              <a:gd name="connsiteX14" fmla="*/ 4528 w 13431"/>
              <a:gd name="connsiteY14" fmla="*/ 3861 h 25542"/>
              <a:gd name="connsiteX15" fmla="*/ 2907 w 13431"/>
              <a:gd name="connsiteY15" fmla="*/ 5784 h 25542"/>
              <a:gd name="connsiteX0" fmla="*/ 2907 w 13431"/>
              <a:gd name="connsiteY0" fmla="*/ 5784 h 26147"/>
              <a:gd name="connsiteX1" fmla="*/ 3503 w 13431"/>
              <a:gd name="connsiteY1" fmla="*/ 11108 h 26147"/>
              <a:gd name="connsiteX2" fmla="*/ 2168 w 13431"/>
              <a:gd name="connsiteY2" fmla="*/ 15127 h 26147"/>
              <a:gd name="connsiteX3" fmla="*/ 2430 w 13431"/>
              <a:gd name="connsiteY3" fmla="*/ 20135 h 26147"/>
              <a:gd name="connsiteX4" fmla="*/ 988 w 13431"/>
              <a:gd name="connsiteY4" fmla="*/ 20761 h 26147"/>
              <a:gd name="connsiteX5" fmla="*/ 0 w 13431"/>
              <a:gd name="connsiteY5" fmla="*/ 25178 h 26147"/>
              <a:gd name="connsiteX6" fmla="*/ 5379 w 13431"/>
              <a:gd name="connsiteY6" fmla="*/ 26147 h 26147"/>
              <a:gd name="connsiteX7" fmla="*/ 9820 w 13431"/>
              <a:gd name="connsiteY7" fmla="*/ 23231 h 26147"/>
              <a:gd name="connsiteX8" fmla="*/ 13431 w 13431"/>
              <a:gd name="connsiteY8" fmla="*/ 14717 h 26147"/>
              <a:gd name="connsiteX9" fmla="*/ 10099 w 13431"/>
              <a:gd name="connsiteY9" fmla="*/ 12204 h 26147"/>
              <a:gd name="connsiteX10" fmla="*/ 7824 w 13431"/>
              <a:gd name="connsiteY10" fmla="*/ 11135 h 26147"/>
              <a:gd name="connsiteX11" fmla="*/ 5274 w 13431"/>
              <a:gd name="connsiteY11" fmla="*/ 12325 h 26147"/>
              <a:gd name="connsiteX12" fmla="*/ 7150 w 13431"/>
              <a:gd name="connsiteY12" fmla="*/ 418 h 26147"/>
              <a:gd name="connsiteX13" fmla="*/ 5577 w 13431"/>
              <a:gd name="connsiteY13" fmla="*/ 105 h 26147"/>
              <a:gd name="connsiteX14" fmla="*/ 4528 w 13431"/>
              <a:gd name="connsiteY14" fmla="*/ 3861 h 26147"/>
              <a:gd name="connsiteX15" fmla="*/ 2907 w 13431"/>
              <a:gd name="connsiteY15" fmla="*/ 5784 h 26147"/>
              <a:gd name="connsiteX0" fmla="*/ 2907 w 13431"/>
              <a:gd name="connsiteY0" fmla="*/ 5667 h 26030"/>
              <a:gd name="connsiteX1" fmla="*/ 3503 w 13431"/>
              <a:gd name="connsiteY1" fmla="*/ 10991 h 26030"/>
              <a:gd name="connsiteX2" fmla="*/ 2168 w 13431"/>
              <a:gd name="connsiteY2" fmla="*/ 15010 h 26030"/>
              <a:gd name="connsiteX3" fmla="*/ 2430 w 13431"/>
              <a:gd name="connsiteY3" fmla="*/ 20018 h 26030"/>
              <a:gd name="connsiteX4" fmla="*/ 988 w 13431"/>
              <a:gd name="connsiteY4" fmla="*/ 20644 h 26030"/>
              <a:gd name="connsiteX5" fmla="*/ 0 w 13431"/>
              <a:gd name="connsiteY5" fmla="*/ 25061 h 26030"/>
              <a:gd name="connsiteX6" fmla="*/ 5379 w 13431"/>
              <a:gd name="connsiteY6" fmla="*/ 26030 h 26030"/>
              <a:gd name="connsiteX7" fmla="*/ 9820 w 13431"/>
              <a:gd name="connsiteY7" fmla="*/ 23114 h 26030"/>
              <a:gd name="connsiteX8" fmla="*/ 13431 w 13431"/>
              <a:gd name="connsiteY8" fmla="*/ 14600 h 26030"/>
              <a:gd name="connsiteX9" fmla="*/ 10099 w 13431"/>
              <a:gd name="connsiteY9" fmla="*/ 12087 h 26030"/>
              <a:gd name="connsiteX10" fmla="*/ 7824 w 13431"/>
              <a:gd name="connsiteY10" fmla="*/ 11018 h 26030"/>
              <a:gd name="connsiteX11" fmla="*/ 5274 w 13431"/>
              <a:gd name="connsiteY11" fmla="*/ 12208 h 26030"/>
              <a:gd name="connsiteX12" fmla="*/ 7150 w 13431"/>
              <a:gd name="connsiteY12" fmla="*/ 301 h 26030"/>
              <a:gd name="connsiteX13" fmla="*/ 4528 w 13431"/>
              <a:gd name="connsiteY13" fmla="*/ 3744 h 26030"/>
              <a:gd name="connsiteX14" fmla="*/ 2907 w 13431"/>
              <a:gd name="connsiteY14" fmla="*/ 5667 h 26030"/>
              <a:gd name="connsiteX0" fmla="*/ 2907 w 13431"/>
              <a:gd name="connsiteY0" fmla="*/ 2238 h 22601"/>
              <a:gd name="connsiteX1" fmla="*/ 3503 w 13431"/>
              <a:gd name="connsiteY1" fmla="*/ 7562 h 22601"/>
              <a:gd name="connsiteX2" fmla="*/ 2168 w 13431"/>
              <a:gd name="connsiteY2" fmla="*/ 11581 h 22601"/>
              <a:gd name="connsiteX3" fmla="*/ 2430 w 13431"/>
              <a:gd name="connsiteY3" fmla="*/ 16589 h 22601"/>
              <a:gd name="connsiteX4" fmla="*/ 988 w 13431"/>
              <a:gd name="connsiteY4" fmla="*/ 17215 h 22601"/>
              <a:gd name="connsiteX5" fmla="*/ 0 w 13431"/>
              <a:gd name="connsiteY5" fmla="*/ 21632 h 22601"/>
              <a:gd name="connsiteX6" fmla="*/ 5379 w 13431"/>
              <a:gd name="connsiteY6" fmla="*/ 22601 h 22601"/>
              <a:gd name="connsiteX7" fmla="*/ 9820 w 13431"/>
              <a:gd name="connsiteY7" fmla="*/ 19685 h 22601"/>
              <a:gd name="connsiteX8" fmla="*/ 13431 w 13431"/>
              <a:gd name="connsiteY8" fmla="*/ 11171 h 22601"/>
              <a:gd name="connsiteX9" fmla="*/ 10099 w 13431"/>
              <a:gd name="connsiteY9" fmla="*/ 8658 h 22601"/>
              <a:gd name="connsiteX10" fmla="*/ 7824 w 13431"/>
              <a:gd name="connsiteY10" fmla="*/ 7589 h 22601"/>
              <a:gd name="connsiteX11" fmla="*/ 5274 w 13431"/>
              <a:gd name="connsiteY11" fmla="*/ 8779 h 22601"/>
              <a:gd name="connsiteX12" fmla="*/ 4528 w 13431"/>
              <a:gd name="connsiteY12" fmla="*/ 315 h 22601"/>
              <a:gd name="connsiteX13" fmla="*/ 2907 w 13431"/>
              <a:gd name="connsiteY13" fmla="*/ 2238 h 22601"/>
              <a:gd name="connsiteX0" fmla="*/ 2907 w 13431"/>
              <a:gd name="connsiteY0" fmla="*/ 0 h 20363"/>
              <a:gd name="connsiteX1" fmla="*/ 3503 w 13431"/>
              <a:gd name="connsiteY1" fmla="*/ 5324 h 20363"/>
              <a:gd name="connsiteX2" fmla="*/ 2168 w 13431"/>
              <a:gd name="connsiteY2" fmla="*/ 9343 h 20363"/>
              <a:gd name="connsiteX3" fmla="*/ 2430 w 13431"/>
              <a:gd name="connsiteY3" fmla="*/ 14351 h 20363"/>
              <a:gd name="connsiteX4" fmla="*/ 988 w 13431"/>
              <a:gd name="connsiteY4" fmla="*/ 14977 h 20363"/>
              <a:gd name="connsiteX5" fmla="*/ 0 w 13431"/>
              <a:gd name="connsiteY5" fmla="*/ 19394 h 20363"/>
              <a:gd name="connsiteX6" fmla="*/ 5379 w 13431"/>
              <a:gd name="connsiteY6" fmla="*/ 20363 h 20363"/>
              <a:gd name="connsiteX7" fmla="*/ 9820 w 13431"/>
              <a:gd name="connsiteY7" fmla="*/ 17447 h 20363"/>
              <a:gd name="connsiteX8" fmla="*/ 13431 w 13431"/>
              <a:gd name="connsiteY8" fmla="*/ 8933 h 20363"/>
              <a:gd name="connsiteX9" fmla="*/ 10099 w 13431"/>
              <a:gd name="connsiteY9" fmla="*/ 6420 h 20363"/>
              <a:gd name="connsiteX10" fmla="*/ 7824 w 13431"/>
              <a:gd name="connsiteY10" fmla="*/ 5351 h 20363"/>
              <a:gd name="connsiteX11" fmla="*/ 5274 w 13431"/>
              <a:gd name="connsiteY11" fmla="*/ 6541 h 20363"/>
              <a:gd name="connsiteX12" fmla="*/ 2907 w 13431"/>
              <a:gd name="connsiteY12" fmla="*/ 0 h 20363"/>
              <a:gd name="connsiteX0" fmla="*/ 5274 w 13431"/>
              <a:gd name="connsiteY0" fmla="*/ 1299 h 15121"/>
              <a:gd name="connsiteX1" fmla="*/ 3503 w 13431"/>
              <a:gd name="connsiteY1" fmla="*/ 82 h 15121"/>
              <a:gd name="connsiteX2" fmla="*/ 2168 w 13431"/>
              <a:gd name="connsiteY2" fmla="*/ 4101 h 15121"/>
              <a:gd name="connsiteX3" fmla="*/ 2430 w 13431"/>
              <a:gd name="connsiteY3" fmla="*/ 9109 h 15121"/>
              <a:gd name="connsiteX4" fmla="*/ 988 w 13431"/>
              <a:gd name="connsiteY4" fmla="*/ 9735 h 15121"/>
              <a:gd name="connsiteX5" fmla="*/ 0 w 13431"/>
              <a:gd name="connsiteY5" fmla="*/ 14152 h 15121"/>
              <a:gd name="connsiteX6" fmla="*/ 5379 w 13431"/>
              <a:gd name="connsiteY6" fmla="*/ 15121 h 15121"/>
              <a:gd name="connsiteX7" fmla="*/ 9820 w 13431"/>
              <a:gd name="connsiteY7" fmla="*/ 12205 h 15121"/>
              <a:gd name="connsiteX8" fmla="*/ 13431 w 13431"/>
              <a:gd name="connsiteY8" fmla="*/ 3691 h 15121"/>
              <a:gd name="connsiteX9" fmla="*/ 10099 w 13431"/>
              <a:gd name="connsiteY9" fmla="*/ 1178 h 15121"/>
              <a:gd name="connsiteX10" fmla="*/ 7824 w 13431"/>
              <a:gd name="connsiteY10" fmla="*/ 109 h 15121"/>
              <a:gd name="connsiteX11" fmla="*/ 5274 w 13431"/>
              <a:gd name="connsiteY11" fmla="*/ 1299 h 15121"/>
              <a:gd name="connsiteX0" fmla="*/ 5274 w 13431"/>
              <a:gd name="connsiteY0" fmla="*/ 1190 h 15012"/>
              <a:gd name="connsiteX1" fmla="*/ 3765 w 13431"/>
              <a:gd name="connsiteY1" fmla="*/ 3416 h 15012"/>
              <a:gd name="connsiteX2" fmla="*/ 2168 w 13431"/>
              <a:gd name="connsiteY2" fmla="*/ 3992 h 15012"/>
              <a:gd name="connsiteX3" fmla="*/ 2430 w 13431"/>
              <a:gd name="connsiteY3" fmla="*/ 9000 h 15012"/>
              <a:gd name="connsiteX4" fmla="*/ 988 w 13431"/>
              <a:gd name="connsiteY4" fmla="*/ 9626 h 15012"/>
              <a:gd name="connsiteX5" fmla="*/ 0 w 13431"/>
              <a:gd name="connsiteY5" fmla="*/ 14043 h 15012"/>
              <a:gd name="connsiteX6" fmla="*/ 5379 w 13431"/>
              <a:gd name="connsiteY6" fmla="*/ 15012 h 15012"/>
              <a:gd name="connsiteX7" fmla="*/ 9820 w 13431"/>
              <a:gd name="connsiteY7" fmla="*/ 12096 h 15012"/>
              <a:gd name="connsiteX8" fmla="*/ 13431 w 13431"/>
              <a:gd name="connsiteY8" fmla="*/ 3582 h 15012"/>
              <a:gd name="connsiteX9" fmla="*/ 10099 w 13431"/>
              <a:gd name="connsiteY9" fmla="*/ 1069 h 15012"/>
              <a:gd name="connsiteX10" fmla="*/ 7824 w 13431"/>
              <a:gd name="connsiteY10" fmla="*/ 0 h 15012"/>
              <a:gd name="connsiteX11" fmla="*/ 5274 w 13431"/>
              <a:gd name="connsiteY11" fmla="*/ 1190 h 15012"/>
              <a:gd name="connsiteX0" fmla="*/ 6061 w 13431"/>
              <a:gd name="connsiteY0" fmla="*/ 1190 h 15012"/>
              <a:gd name="connsiteX1" fmla="*/ 3765 w 13431"/>
              <a:gd name="connsiteY1" fmla="*/ 3416 h 15012"/>
              <a:gd name="connsiteX2" fmla="*/ 2168 w 13431"/>
              <a:gd name="connsiteY2" fmla="*/ 3992 h 15012"/>
              <a:gd name="connsiteX3" fmla="*/ 2430 w 13431"/>
              <a:gd name="connsiteY3" fmla="*/ 9000 h 15012"/>
              <a:gd name="connsiteX4" fmla="*/ 988 w 13431"/>
              <a:gd name="connsiteY4" fmla="*/ 9626 h 15012"/>
              <a:gd name="connsiteX5" fmla="*/ 0 w 13431"/>
              <a:gd name="connsiteY5" fmla="*/ 14043 h 15012"/>
              <a:gd name="connsiteX6" fmla="*/ 5379 w 13431"/>
              <a:gd name="connsiteY6" fmla="*/ 15012 h 15012"/>
              <a:gd name="connsiteX7" fmla="*/ 9820 w 13431"/>
              <a:gd name="connsiteY7" fmla="*/ 12096 h 15012"/>
              <a:gd name="connsiteX8" fmla="*/ 13431 w 13431"/>
              <a:gd name="connsiteY8" fmla="*/ 3582 h 15012"/>
              <a:gd name="connsiteX9" fmla="*/ 10099 w 13431"/>
              <a:gd name="connsiteY9" fmla="*/ 1069 h 15012"/>
              <a:gd name="connsiteX10" fmla="*/ 7824 w 13431"/>
              <a:gd name="connsiteY10" fmla="*/ 0 h 15012"/>
              <a:gd name="connsiteX11" fmla="*/ 6061 w 13431"/>
              <a:gd name="connsiteY11" fmla="*/ 1190 h 15012"/>
              <a:gd name="connsiteX0" fmla="*/ 6061 w 13431"/>
              <a:gd name="connsiteY0" fmla="*/ 1190 h 15012"/>
              <a:gd name="connsiteX1" fmla="*/ 3765 w 13431"/>
              <a:gd name="connsiteY1" fmla="*/ 3416 h 15012"/>
              <a:gd name="connsiteX2" fmla="*/ 2168 w 13431"/>
              <a:gd name="connsiteY2" fmla="*/ 3992 h 15012"/>
              <a:gd name="connsiteX3" fmla="*/ 3610 w 13431"/>
              <a:gd name="connsiteY3" fmla="*/ 9000 h 15012"/>
              <a:gd name="connsiteX4" fmla="*/ 988 w 13431"/>
              <a:gd name="connsiteY4" fmla="*/ 9626 h 15012"/>
              <a:gd name="connsiteX5" fmla="*/ 0 w 13431"/>
              <a:gd name="connsiteY5" fmla="*/ 14043 h 15012"/>
              <a:gd name="connsiteX6" fmla="*/ 5379 w 13431"/>
              <a:gd name="connsiteY6" fmla="*/ 15012 h 15012"/>
              <a:gd name="connsiteX7" fmla="*/ 9820 w 13431"/>
              <a:gd name="connsiteY7" fmla="*/ 12096 h 15012"/>
              <a:gd name="connsiteX8" fmla="*/ 13431 w 13431"/>
              <a:gd name="connsiteY8" fmla="*/ 3582 h 15012"/>
              <a:gd name="connsiteX9" fmla="*/ 10099 w 13431"/>
              <a:gd name="connsiteY9" fmla="*/ 1069 h 15012"/>
              <a:gd name="connsiteX10" fmla="*/ 7824 w 13431"/>
              <a:gd name="connsiteY10" fmla="*/ 0 h 15012"/>
              <a:gd name="connsiteX11" fmla="*/ 6061 w 13431"/>
              <a:gd name="connsiteY11" fmla="*/ 1190 h 15012"/>
              <a:gd name="connsiteX0" fmla="*/ 6061 w 13431"/>
              <a:gd name="connsiteY0" fmla="*/ 1190 h 15012"/>
              <a:gd name="connsiteX1" fmla="*/ 3765 w 13431"/>
              <a:gd name="connsiteY1" fmla="*/ 3416 h 15012"/>
              <a:gd name="connsiteX2" fmla="*/ 2168 w 13431"/>
              <a:gd name="connsiteY2" fmla="*/ 3992 h 15012"/>
              <a:gd name="connsiteX3" fmla="*/ 2561 w 13431"/>
              <a:gd name="connsiteY3" fmla="*/ 9313 h 15012"/>
              <a:gd name="connsiteX4" fmla="*/ 988 w 13431"/>
              <a:gd name="connsiteY4" fmla="*/ 9626 h 15012"/>
              <a:gd name="connsiteX5" fmla="*/ 0 w 13431"/>
              <a:gd name="connsiteY5" fmla="*/ 14043 h 15012"/>
              <a:gd name="connsiteX6" fmla="*/ 5379 w 13431"/>
              <a:gd name="connsiteY6" fmla="*/ 15012 h 15012"/>
              <a:gd name="connsiteX7" fmla="*/ 9820 w 13431"/>
              <a:gd name="connsiteY7" fmla="*/ 12096 h 15012"/>
              <a:gd name="connsiteX8" fmla="*/ 13431 w 13431"/>
              <a:gd name="connsiteY8" fmla="*/ 3582 h 15012"/>
              <a:gd name="connsiteX9" fmla="*/ 10099 w 13431"/>
              <a:gd name="connsiteY9" fmla="*/ 1069 h 15012"/>
              <a:gd name="connsiteX10" fmla="*/ 7824 w 13431"/>
              <a:gd name="connsiteY10" fmla="*/ 0 h 15012"/>
              <a:gd name="connsiteX11" fmla="*/ 6061 w 13431"/>
              <a:gd name="connsiteY11" fmla="*/ 1190 h 15012"/>
              <a:gd name="connsiteX0" fmla="*/ 6848 w 14218"/>
              <a:gd name="connsiteY0" fmla="*/ 1190 h 15012"/>
              <a:gd name="connsiteX1" fmla="*/ 4552 w 14218"/>
              <a:gd name="connsiteY1" fmla="*/ 3416 h 15012"/>
              <a:gd name="connsiteX2" fmla="*/ 2955 w 14218"/>
              <a:gd name="connsiteY2" fmla="*/ 3992 h 15012"/>
              <a:gd name="connsiteX3" fmla="*/ 3348 w 14218"/>
              <a:gd name="connsiteY3" fmla="*/ 9313 h 15012"/>
              <a:gd name="connsiteX4" fmla="*/ 1775 w 14218"/>
              <a:gd name="connsiteY4" fmla="*/ 9626 h 15012"/>
              <a:gd name="connsiteX5" fmla="*/ 0 w 14218"/>
              <a:gd name="connsiteY5" fmla="*/ 13730 h 15012"/>
              <a:gd name="connsiteX6" fmla="*/ 6166 w 14218"/>
              <a:gd name="connsiteY6" fmla="*/ 15012 h 15012"/>
              <a:gd name="connsiteX7" fmla="*/ 10607 w 14218"/>
              <a:gd name="connsiteY7" fmla="*/ 12096 h 15012"/>
              <a:gd name="connsiteX8" fmla="*/ 14218 w 14218"/>
              <a:gd name="connsiteY8" fmla="*/ 3582 h 15012"/>
              <a:gd name="connsiteX9" fmla="*/ 10886 w 14218"/>
              <a:gd name="connsiteY9" fmla="*/ 1069 h 15012"/>
              <a:gd name="connsiteX10" fmla="*/ 8611 w 14218"/>
              <a:gd name="connsiteY10" fmla="*/ 0 h 15012"/>
              <a:gd name="connsiteX11" fmla="*/ 6848 w 14218"/>
              <a:gd name="connsiteY11" fmla="*/ 1190 h 15012"/>
              <a:gd name="connsiteX0" fmla="*/ 6848 w 14218"/>
              <a:gd name="connsiteY0" fmla="*/ 1190 h 15012"/>
              <a:gd name="connsiteX1" fmla="*/ 4552 w 14218"/>
              <a:gd name="connsiteY1" fmla="*/ 3416 h 15012"/>
              <a:gd name="connsiteX2" fmla="*/ 2955 w 14218"/>
              <a:gd name="connsiteY2" fmla="*/ 3992 h 15012"/>
              <a:gd name="connsiteX3" fmla="*/ 4135 w 14218"/>
              <a:gd name="connsiteY3" fmla="*/ 10565 h 15012"/>
              <a:gd name="connsiteX4" fmla="*/ 1775 w 14218"/>
              <a:gd name="connsiteY4" fmla="*/ 9626 h 15012"/>
              <a:gd name="connsiteX5" fmla="*/ 0 w 14218"/>
              <a:gd name="connsiteY5" fmla="*/ 13730 h 15012"/>
              <a:gd name="connsiteX6" fmla="*/ 6166 w 14218"/>
              <a:gd name="connsiteY6" fmla="*/ 15012 h 15012"/>
              <a:gd name="connsiteX7" fmla="*/ 10607 w 14218"/>
              <a:gd name="connsiteY7" fmla="*/ 12096 h 15012"/>
              <a:gd name="connsiteX8" fmla="*/ 14218 w 14218"/>
              <a:gd name="connsiteY8" fmla="*/ 3582 h 15012"/>
              <a:gd name="connsiteX9" fmla="*/ 10886 w 14218"/>
              <a:gd name="connsiteY9" fmla="*/ 1069 h 15012"/>
              <a:gd name="connsiteX10" fmla="*/ 8611 w 14218"/>
              <a:gd name="connsiteY10" fmla="*/ 0 h 15012"/>
              <a:gd name="connsiteX11" fmla="*/ 6848 w 14218"/>
              <a:gd name="connsiteY11" fmla="*/ 1190 h 15012"/>
              <a:gd name="connsiteX0" fmla="*/ 6848 w 14218"/>
              <a:gd name="connsiteY0" fmla="*/ 1190 h 15012"/>
              <a:gd name="connsiteX1" fmla="*/ 4552 w 14218"/>
              <a:gd name="connsiteY1" fmla="*/ 3416 h 15012"/>
              <a:gd name="connsiteX2" fmla="*/ 2955 w 14218"/>
              <a:gd name="connsiteY2" fmla="*/ 3992 h 15012"/>
              <a:gd name="connsiteX3" fmla="*/ 4397 w 14218"/>
              <a:gd name="connsiteY3" fmla="*/ 10878 h 15012"/>
              <a:gd name="connsiteX4" fmla="*/ 1775 w 14218"/>
              <a:gd name="connsiteY4" fmla="*/ 9626 h 15012"/>
              <a:gd name="connsiteX5" fmla="*/ 0 w 14218"/>
              <a:gd name="connsiteY5" fmla="*/ 13730 h 15012"/>
              <a:gd name="connsiteX6" fmla="*/ 6166 w 14218"/>
              <a:gd name="connsiteY6" fmla="*/ 15012 h 15012"/>
              <a:gd name="connsiteX7" fmla="*/ 10607 w 14218"/>
              <a:gd name="connsiteY7" fmla="*/ 12096 h 15012"/>
              <a:gd name="connsiteX8" fmla="*/ 14218 w 14218"/>
              <a:gd name="connsiteY8" fmla="*/ 3582 h 15012"/>
              <a:gd name="connsiteX9" fmla="*/ 10886 w 14218"/>
              <a:gd name="connsiteY9" fmla="*/ 1069 h 15012"/>
              <a:gd name="connsiteX10" fmla="*/ 8611 w 14218"/>
              <a:gd name="connsiteY10" fmla="*/ 0 h 15012"/>
              <a:gd name="connsiteX11" fmla="*/ 6848 w 14218"/>
              <a:gd name="connsiteY11" fmla="*/ 1190 h 15012"/>
              <a:gd name="connsiteX0" fmla="*/ 6848 w 14218"/>
              <a:gd name="connsiteY0" fmla="*/ 1190 h 15012"/>
              <a:gd name="connsiteX1" fmla="*/ 4552 w 14218"/>
              <a:gd name="connsiteY1" fmla="*/ 3416 h 15012"/>
              <a:gd name="connsiteX2" fmla="*/ 2955 w 14218"/>
              <a:gd name="connsiteY2" fmla="*/ 3992 h 15012"/>
              <a:gd name="connsiteX3" fmla="*/ 4649 w 14218"/>
              <a:gd name="connsiteY3" fmla="*/ 8075 h 15012"/>
              <a:gd name="connsiteX4" fmla="*/ 4397 w 14218"/>
              <a:gd name="connsiteY4" fmla="*/ 10878 h 15012"/>
              <a:gd name="connsiteX5" fmla="*/ 1775 w 14218"/>
              <a:gd name="connsiteY5" fmla="*/ 9626 h 15012"/>
              <a:gd name="connsiteX6" fmla="*/ 0 w 14218"/>
              <a:gd name="connsiteY6" fmla="*/ 13730 h 15012"/>
              <a:gd name="connsiteX7" fmla="*/ 6166 w 14218"/>
              <a:gd name="connsiteY7" fmla="*/ 15012 h 15012"/>
              <a:gd name="connsiteX8" fmla="*/ 10607 w 14218"/>
              <a:gd name="connsiteY8" fmla="*/ 12096 h 15012"/>
              <a:gd name="connsiteX9" fmla="*/ 14218 w 14218"/>
              <a:gd name="connsiteY9" fmla="*/ 3582 h 15012"/>
              <a:gd name="connsiteX10" fmla="*/ 10886 w 14218"/>
              <a:gd name="connsiteY10" fmla="*/ 1069 h 15012"/>
              <a:gd name="connsiteX11" fmla="*/ 8611 w 14218"/>
              <a:gd name="connsiteY11" fmla="*/ 0 h 15012"/>
              <a:gd name="connsiteX12" fmla="*/ 6848 w 14218"/>
              <a:gd name="connsiteY12" fmla="*/ 1190 h 15012"/>
              <a:gd name="connsiteX0" fmla="*/ 6848 w 14218"/>
              <a:gd name="connsiteY0" fmla="*/ 1190 h 15012"/>
              <a:gd name="connsiteX1" fmla="*/ 4552 w 14218"/>
              <a:gd name="connsiteY1" fmla="*/ 3416 h 15012"/>
              <a:gd name="connsiteX2" fmla="*/ 1906 w 14218"/>
              <a:gd name="connsiteY2" fmla="*/ 7122 h 15012"/>
              <a:gd name="connsiteX3" fmla="*/ 4649 w 14218"/>
              <a:gd name="connsiteY3" fmla="*/ 8075 h 15012"/>
              <a:gd name="connsiteX4" fmla="*/ 4397 w 14218"/>
              <a:gd name="connsiteY4" fmla="*/ 10878 h 15012"/>
              <a:gd name="connsiteX5" fmla="*/ 1775 w 14218"/>
              <a:gd name="connsiteY5" fmla="*/ 9626 h 15012"/>
              <a:gd name="connsiteX6" fmla="*/ 0 w 14218"/>
              <a:gd name="connsiteY6" fmla="*/ 13730 h 15012"/>
              <a:gd name="connsiteX7" fmla="*/ 6166 w 14218"/>
              <a:gd name="connsiteY7" fmla="*/ 15012 h 15012"/>
              <a:gd name="connsiteX8" fmla="*/ 10607 w 14218"/>
              <a:gd name="connsiteY8" fmla="*/ 12096 h 15012"/>
              <a:gd name="connsiteX9" fmla="*/ 14218 w 14218"/>
              <a:gd name="connsiteY9" fmla="*/ 3582 h 15012"/>
              <a:gd name="connsiteX10" fmla="*/ 10886 w 14218"/>
              <a:gd name="connsiteY10" fmla="*/ 1069 h 15012"/>
              <a:gd name="connsiteX11" fmla="*/ 8611 w 14218"/>
              <a:gd name="connsiteY11" fmla="*/ 0 h 15012"/>
              <a:gd name="connsiteX12" fmla="*/ 6848 w 14218"/>
              <a:gd name="connsiteY12" fmla="*/ 1190 h 15012"/>
              <a:gd name="connsiteX0" fmla="*/ 6848 w 14218"/>
              <a:gd name="connsiteY0" fmla="*/ 1190 h 15012"/>
              <a:gd name="connsiteX1" fmla="*/ 2848 w 14218"/>
              <a:gd name="connsiteY1" fmla="*/ 3729 h 15012"/>
              <a:gd name="connsiteX2" fmla="*/ 1906 w 14218"/>
              <a:gd name="connsiteY2" fmla="*/ 7122 h 15012"/>
              <a:gd name="connsiteX3" fmla="*/ 4649 w 14218"/>
              <a:gd name="connsiteY3" fmla="*/ 8075 h 15012"/>
              <a:gd name="connsiteX4" fmla="*/ 4397 w 14218"/>
              <a:gd name="connsiteY4" fmla="*/ 10878 h 15012"/>
              <a:gd name="connsiteX5" fmla="*/ 1775 w 14218"/>
              <a:gd name="connsiteY5" fmla="*/ 9626 h 15012"/>
              <a:gd name="connsiteX6" fmla="*/ 0 w 14218"/>
              <a:gd name="connsiteY6" fmla="*/ 13730 h 15012"/>
              <a:gd name="connsiteX7" fmla="*/ 6166 w 14218"/>
              <a:gd name="connsiteY7" fmla="*/ 15012 h 15012"/>
              <a:gd name="connsiteX8" fmla="*/ 10607 w 14218"/>
              <a:gd name="connsiteY8" fmla="*/ 12096 h 15012"/>
              <a:gd name="connsiteX9" fmla="*/ 14218 w 14218"/>
              <a:gd name="connsiteY9" fmla="*/ 3582 h 15012"/>
              <a:gd name="connsiteX10" fmla="*/ 10886 w 14218"/>
              <a:gd name="connsiteY10" fmla="*/ 1069 h 15012"/>
              <a:gd name="connsiteX11" fmla="*/ 8611 w 14218"/>
              <a:gd name="connsiteY11" fmla="*/ 0 h 15012"/>
              <a:gd name="connsiteX12" fmla="*/ 6848 w 14218"/>
              <a:gd name="connsiteY12" fmla="*/ 1190 h 15012"/>
              <a:gd name="connsiteX0" fmla="*/ 6848 w 14218"/>
              <a:gd name="connsiteY0" fmla="*/ 1190 h 15012"/>
              <a:gd name="connsiteX1" fmla="*/ 2848 w 14218"/>
              <a:gd name="connsiteY1" fmla="*/ 3729 h 15012"/>
              <a:gd name="connsiteX2" fmla="*/ 1906 w 14218"/>
              <a:gd name="connsiteY2" fmla="*/ 7122 h 15012"/>
              <a:gd name="connsiteX3" fmla="*/ 4649 w 14218"/>
              <a:gd name="connsiteY3" fmla="*/ 8075 h 15012"/>
              <a:gd name="connsiteX4" fmla="*/ 5184 w 14218"/>
              <a:gd name="connsiteY4" fmla="*/ 10565 h 15012"/>
              <a:gd name="connsiteX5" fmla="*/ 1775 w 14218"/>
              <a:gd name="connsiteY5" fmla="*/ 9626 h 15012"/>
              <a:gd name="connsiteX6" fmla="*/ 0 w 14218"/>
              <a:gd name="connsiteY6" fmla="*/ 13730 h 15012"/>
              <a:gd name="connsiteX7" fmla="*/ 6166 w 14218"/>
              <a:gd name="connsiteY7" fmla="*/ 15012 h 15012"/>
              <a:gd name="connsiteX8" fmla="*/ 10607 w 14218"/>
              <a:gd name="connsiteY8" fmla="*/ 12096 h 15012"/>
              <a:gd name="connsiteX9" fmla="*/ 14218 w 14218"/>
              <a:gd name="connsiteY9" fmla="*/ 3582 h 15012"/>
              <a:gd name="connsiteX10" fmla="*/ 10886 w 14218"/>
              <a:gd name="connsiteY10" fmla="*/ 1069 h 15012"/>
              <a:gd name="connsiteX11" fmla="*/ 8611 w 14218"/>
              <a:gd name="connsiteY11" fmla="*/ 0 h 15012"/>
              <a:gd name="connsiteX12" fmla="*/ 6848 w 14218"/>
              <a:gd name="connsiteY12" fmla="*/ 1190 h 15012"/>
              <a:gd name="connsiteX0" fmla="*/ 6848 w 14218"/>
              <a:gd name="connsiteY0" fmla="*/ 1190 h 15012"/>
              <a:gd name="connsiteX1" fmla="*/ 2848 w 14218"/>
              <a:gd name="connsiteY1" fmla="*/ 3729 h 15012"/>
              <a:gd name="connsiteX2" fmla="*/ 1906 w 14218"/>
              <a:gd name="connsiteY2" fmla="*/ 7122 h 15012"/>
              <a:gd name="connsiteX3" fmla="*/ 4649 w 14218"/>
              <a:gd name="connsiteY3" fmla="*/ 8075 h 15012"/>
              <a:gd name="connsiteX4" fmla="*/ 5184 w 14218"/>
              <a:gd name="connsiteY4" fmla="*/ 10565 h 15012"/>
              <a:gd name="connsiteX5" fmla="*/ 1775 w 14218"/>
              <a:gd name="connsiteY5" fmla="*/ 9626 h 15012"/>
              <a:gd name="connsiteX6" fmla="*/ 0 w 14218"/>
              <a:gd name="connsiteY6" fmla="*/ 13730 h 15012"/>
              <a:gd name="connsiteX7" fmla="*/ 6166 w 14218"/>
              <a:gd name="connsiteY7" fmla="*/ 15012 h 15012"/>
              <a:gd name="connsiteX8" fmla="*/ 10607 w 14218"/>
              <a:gd name="connsiteY8" fmla="*/ 12096 h 15012"/>
              <a:gd name="connsiteX9" fmla="*/ 14218 w 14218"/>
              <a:gd name="connsiteY9" fmla="*/ 3582 h 15012"/>
              <a:gd name="connsiteX10" fmla="*/ 10886 w 14218"/>
              <a:gd name="connsiteY10" fmla="*/ 1069 h 15012"/>
              <a:gd name="connsiteX11" fmla="*/ 8611 w 14218"/>
              <a:gd name="connsiteY11" fmla="*/ 0 h 15012"/>
              <a:gd name="connsiteX12" fmla="*/ 6848 w 14218"/>
              <a:gd name="connsiteY12" fmla="*/ 1190 h 15012"/>
              <a:gd name="connsiteX0" fmla="*/ 6848 w 14218"/>
              <a:gd name="connsiteY0" fmla="*/ 1190 h 15012"/>
              <a:gd name="connsiteX1" fmla="*/ 2848 w 14218"/>
              <a:gd name="connsiteY1" fmla="*/ 3729 h 15012"/>
              <a:gd name="connsiteX2" fmla="*/ 1906 w 14218"/>
              <a:gd name="connsiteY2" fmla="*/ 7122 h 15012"/>
              <a:gd name="connsiteX3" fmla="*/ 4649 w 14218"/>
              <a:gd name="connsiteY3" fmla="*/ 8075 h 15012"/>
              <a:gd name="connsiteX4" fmla="*/ 5184 w 14218"/>
              <a:gd name="connsiteY4" fmla="*/ 10565 h 15012"/>
              <a:gd name="connsiteX5" fmla="*/ 1775 w 14218"/>
              <a:gd name="connsiteY5" fmla="*/ 9626 h 15012"/>
              <a:gd name="connsiteX6" fmla="*/ 0 w 14218"/>
              <a:gd name="connsiteY6" fmla="*/ 13730 h 15012"/>
              <a:gd name="connsiteX7" fmla="*/ 6166 w 14218"/>
              <a:gd name="connsiteY7" fmla="*/ 15012 h 15012"/>
              <a:gd name="connsiteX8" fmla="*/ 10607 w 14218"/>
              <a:gd name="connsiteY8" fmla="*/ 12096 h 15012"/>
              <a:gd name="connsiteX9" fmla="*/ 14218 w 14218"/>
              <a:gd name="connsiteY9" fmla="*/ 3582 h 15012"/>
              <a:gd name="connsiteX10" fmla="*/ 10886 w 14218"/>
              <a:gd name="connsiteY10" fmla="*/ 1069 h 15012"/>
              <a:gd name="connsiteX11" fmla="*/ 8611 w 14218"/>
              <a:gd name="connsiteY11" fmla="*/ 0 h 15012"/>
              <a:gd name="connsiteX12" fmla="*/ 6848 w 14218"/>
              <a:gd name="connsiteY12" fmla="*/ 1190 h 15012"/>
              <a:gd name="connsiteX0" fmla="*/ 6848 w 14218"/>
              <a:gd name="connsiteY0" fmla="*/ 1190 h 15012"/>
              <a:gd name="connsiteX1" fmla="*/ 2848 w 14218"/>
              <a:gd name="connsiteY1" fmla="*/ 3729 h 15012"/>
              <a:gd name="connsiteX2" fmla="*/ 1906 w 14218"/>
              <a:gd name="connsiteY2" fmla="*/ 7122 h 15012"/>
              <a:gd name="connsiteX3" fmla="*/ 4649 w 14218"/>
              <a:gd name="connsiteY3" fmla="*/ 8075 h 15012"/>
              <a:gd name="connsiteX4" fmla="*/ 5184 w 14218"/>
              <a:gd name="connsiteY4" fmla="*/ 10565 h 15012"/>
              <a:gd name="connsiteX5" fmla="*/ 1775 w 14218"/>
              <a:gd name="connsiteY5" fmla="*/ 9626 h 15012"/>
              <a:gd name="connsiteX6" fmla="*/ 0 w 14218"/>
              <a:gd name="connsiteY6" fmla="*/ 13730 h 15012"/>
              <a:gd name="connsiteX7" fmla="*/ 6166 w 14218"/>
              <a:gd name="connsiteY7" fmla="*/ 15012 h 15012"/>
              <a:gd name="connsiteX8" fmla="*/ 10607 w 14218"/>
              <a:gd name="connsiteY8" fmla="*/ 12096 h 15012"/>
              <a:gd name="connsiteX9" fmla="*/ 14218 w 14218"/>
              <a:gd name="connsiteY9" fmla="*/ 3582 h 15012"/>
              <a:gd name="connsiteX10" fmla="*/ 10886 w 14218"/>
              <a:gd name="connsiteY10" fmla="*/ 1069 h 15012"/>
              <a:gd name="connsiteX11" fmla="*/ 8611 w 14218"/>
              <a:gd name="connsiteY11" fmla="*/ 0 h 15012"/>
              <a:gd name="connsiteX12" fmla="*/ 6848 w 14218"/>
              <a:gd name="connsiteY12" fmla="*/ 1190 h 15012"/>
              <a:gd name="connsiteX0" fmla="*/ 6848 w 14218"/>
              <a:gd name="connsiteY0" fmla="*/ 1190 h 15012"/>
              <a:gd name="connsiteX1" fmla="*/ 2848 w 14218"/>
              <a:gd name="connsiteY1" fmla="*/ 3729 h 15012"/>
              <a:gd name="connsiteX2" fmla="*/ 1906 w 14218"/>
              <a:gd name="connsiteY2" fmla="*/ 7122 h 15012"/>
              <a:gd name="connsiteX3" fmla="*/ 4649 w 14218"/>
              <a:gd name="connsiteY3" fmla="*/ 8075 h 15012"/>
              <a:gd name="connsiteX4" fmla="*/ 5184 w 14218"/>
              <a:gd name="connsiteY4" fmla="*/ 10565 h 15012"/>
              <a:gd name="connsiteX5" fmla="*/ 1775 w 14218"/>
              <a:gd name="connsiteY5" fmla="*/ 9626 h 15012"/>
              <a:gd name="connsiteX6" fmla="*/ 0 w 14218"/>
              <a:gd name="connsiteY6" fmla="*/ 13730 h 15012"/>
              <a:gd name="connsiteX7" fmla="*/ 6166 w 14218"/>
              <a:gd name="connsiteY7" fmla="*/ 15012 h 15012"/>
              <a:gd name="connsiteX8" fmla="*/ 10607 w 14218"/>
              <a:gd name="connsiteY8" fmla="*/ 12096 h 15012"/>
              <a:gd name="connsiteX9" fmla="*/ 14218 w 14218"/>
              <a:gd name="connsiteY9" fmla="*/ 3582 h 15012"/>
              <a:gd name="connsiteX10" fmla="*/ 10886 w 14218"/>
              <a:gd name="connsiteY10" fmla="*/ 1069 h 15012"/>
              <a:gd name="connsiteX11" fmla="*/ 8611 w 14218"/>
              <a:gd name="connsiteY11" fmla="*/ 0 h 15012"/>
              <a:gd name="connsiteX12" fmla="*/ 6848 w 14218"/>
              <a:gd name="connsiteY12" fmla="*/ 1190 h 15012"/>
              <a:gd name="connsiteX0" fmla="*/ 6848 w 14218"/>
              <a:gd name="connsiteY0" fmla="*/ 1190 h 15012"/>
              <a:gd name="connsiteX1" fmla="*/ 2848 w 14218"/>
              <a:gd name="connsiteY1" fmla="*/ 3729 h 15012"/>
              <a:gd name="connsiteX2" fmla="*/ 1906 w 14218"/>
              <a:gd name="connsiteY2" fmla="*/ 7122 h 15012"/>
              <a:gd name="connsiteX3" fmla="*/ 4649 w 14218"/>
              <a:gd name="connsiteY3" fmla="*/ 8075 h 15012"/>
              <a:gd name="connsiteX4" fmla="*/ 4266 w 14218"/>
              <a:gd name="connsiteY4" fmla="*/ 9939 h 15012"/>
              <a:gd name="connsiteX5" fmla="*/ 1775 w 14218"/>
              <a:gd name="connsiteY5" fmla="*/ 9626 h 15012"/>
              <a:gd name="connsiteX6" fmla="*/ 0 w 14218"/>
              <a:gd name="connsiteY6" fmla="*/ 13730 h 15012"/>
              <a:gd name="connsiteX7" fmla="*/ 6166 w 14218"/>
              <a:gd name="connsiteY7" fmla="*/ 15012 h 15012"/>
              <a:gd name="connsiteX8" fmla="*/ 10607 w 14218"/>
              <a:gd name="connsiteY8" fmla="*/ 12096 h 15012"/>
              <a:gd name="connsiteX9" fmla="*/ 14218 w 14218"/>
              <a:gd name="connsiteY9" fmla="*/ 3582 h 15012"/>
              <a:gd name="connsiteX10" fmla="*/ 10886 w 14218"/>
              <a:gd name="connsiteY10" fmla="*/ 1069 h 15012"/>
              <a:gd name="connsiteX11" fmla="*/ 8611 w 14218"/>
              <a:gd name="connsiteY11" fmla="*/ 0 h 15012"/>
              <a:gd name="connsiteX12" fmla="*/ 6848 w 14218"/>
              <a:gd name="connsiteY12" fmla="*/ 1190 h 15012"/>
              <a:gd name="connsiteX0" fmla="*/ 6848 w 14218"/>
              <a:gd name="connsiteY0" fmla="*/ 1190 h 15012"/>
              <a:gd name="connsiteX1" fmla="*/ 2848 w 14218"/>
              <a:gd name="connsiteY1" fmla="*/ 3729 h 15012"/>
              <a:gd name="connsiteX2" fmla="*/ 1906 w 14218"/>
              <a:gd name="connsiteY2" fmla="*/ 7122 h 15012"/>
              <a:gd name="connsiteX3" fmla="*/ 4649 w 14218"/>
              <a:gd name="connsiteY3" fmla="*/ 8075 h 15012"/>
              <a:gd name="connsiteX4" fmla="*/ 4266 w 14218"/>
              <a:gd name="connsiteY4" fmla="*/ 9939 h 15012"/>
              <a:gd name="connsiteX5" fmla="*/ 1775 w 14218"/>
              <a:gd name="connsiteY5" fmla="*/ 9626 h 15012"/>
              <a:gd name="connsiteX6" fmla="*/ 0 w 14218"/>
              <a:gd name="connsiteY6" fmla="*/ 13730 h 15012"/>
              <a:gd name="connsiteX7" fmla="*/ 6166 w 14218"/>
              <a:gd name="connsiteY7" fmla="*/ 15012 h 15012"/>
              <a:gd name="connsiteX8" fmla="*/ 9820 w 14218"/>
              <a:gd name="connsiteY8" fmla="*/ 10531 h 15012"/>
              <a:gd name="connsiteX9" fmla="*/ 14218 w 14218"/>
              <a:gd name="connsiteY9" fmla="*/ 3582 h 15012"/>
              <a:gd name="connsiteX10" fmla="*/ 10886 w 14218"/>
              <a:gd name="connsiteY10" fmla="*/ 1069 h 15012"/>
              <a:gd name="connsiteX11" fmla="*/ 8611 w 14218"/>
              <a:gd name="connsiteY11" fmla="*/ 0 h 15012"/>
              <a:gd name="connsiteX12" fmla="*/ 6848 w 14218"/>
              <a:gd name="connsiteY12" fmla="*/ 1190 h 15012"/>
              <a:gd name="connsiteX0" fmla="*/ 6848 w 14218"/>
              <a:gd name="connsiteY0" fmla="*/ 1190 h 15012"/>
              <a:gd name="connsiteX1" fmla="*/ 2848 w 14218"/>
              <a:gd name="connsiteY1" fmla="*/ 3729 h 15012"/>
              <a:gd name="connsiteX2" fmla="*/ 1906 w 14218"/>
              <a:gd name="connsiteY2" fmla="*/ 7122 h 15012"/>
              <a:gd name="connsiteX3" fmla="*/ 4649 w 14218"/>
              <a:gd name="connsiteY3" fmla="*/ 8075 h 15012"/>
              <a:gd name="connsiteX4" fmla="*/ 4266 w 14218"/>
              <a:gd name="connsiteY4" fmla="*/ 9939 h 15012"/>
              <a:gd name="connsiteX5" fmla="*/ 1775 w 14218"/>
              <a:gd name="connsiteY5" fmla="*/ 9626 h 15012"/>
              <a:gd name="connsiteX6" fmla="*/ 0 w 14218"/>
              <a:gd name="connsiteY6" fmla="*/ 13730 h 15012"/>
              <a:gd name="connsiteX7" fmla="*/ 6166 w 14218"/>
              <a:gd name="connsiteY7" fmla="*/ 15012 h 15012"/>
              <a:gd name="connsiteX8" fmla="*/ 9689 w 14218"/>
              <a:gd name="connsiteY8" fmla="*/ 12096 h 15012"/>
              <a:gd name="connsiteX9" fmla="*/ 14218 w 14218"/>
              <a:gd name="connsiteY9" fmla="*/ 3582 h 15012"/>
              <a:gd name="connsiteX10" fmla="*/ 10886 w 14218"/>
              <a:gd name="connsiteY10" fmla="*/ 1069 h 15012"/>
              <a:gd name="connsiteX11" fmla="*/ 8611 w 14218"/>
              <a:gd name="connsiteY11" fmla="*/ 0 h 15012"/>
              <a:gd name="connsiteX12" fmla="*/ 6848 w 14218"/>
              <a:gd name="connsiteY12" fmla="*/ 1190 h 15012"/>
              <a:gd name="connsiteX0" fmla="*/ 6848 w 14218"/>
              <a:gd name="connsiteY0" fmla="*/ 1190 h 15012"/>
              <a:gd name="connsiteX1" fmla="*/ 2848 w 14218"/>
              <a:gd name="connsiteY1" fmla="*/ 3729 h 15012"/>
              <a:gd name="connsiteX2" fmla="*/ 1906 w 14218"/>
              <a:gd name="connsiteY2" fmla="*/ 7122 h 15012"/>
              <a:gd name="connsiteX3" fmla="*/ 4649 w 14218"/>
              <a:gd name="connsiteY3" fmla="*/ 8075 h 15012"/>
              <a:gd name="connsiteX4" fmla="*/ 4266 w 14218"/>
              <a:gd name="connsiteY4" fmla="*/ 9939 h 15012"/>
              <a:gd name="connsiteX5" fmla="*/ 1775 w 14218"/>
              <a:gd name="connsiteY5" fmla="*/ 9626 h 15012"/>
              <a:gd name="connsiteX6" fmla="*/ 0 w 14218"/>
              <a:gd name="connsiteY6" fmla="*/ 13730 h 15012"/>
              <a:gd name="connsiteX7" fmla="*/ 6166 w 14218"/>
              <a:gd name="connsiteY7" fmla="*/ 15012 h 15012"/>
              <a:gd name="connsiteX8" fmla="*/ 9689 w 14218"/>
              <a:gd name="connsiteY8" fmla="*/ 12096 h 15012"/>
              <a:gd name="connsiteX9" fmla="*/ 14218 w 14218"/>
              <a:gd name="connsiteY9" fmla="*/ 3582 h 15012"/>
              <a:gd name="connsiteX10" fmla="*/ 12459 w 14218"/>
              <a:gd name="connsiteY10" fmla="*/ 443 h 15012"/>
              <a:gd name="connsiteX11" fmla="*/ 8611 w 14218"/>
              <a:gd name="connsiteY11" fmla="*/ 0 h 15012"/>
              <a:gd name="connsiteX12" fmla="*/ 6848 w 14218"/>
              <a:gd name="connsiteY12" fmla="*/ 1190 h 15012"/>
              <a:gd name="connsiteX0" fmla="*/ 6848 w 14218"/>
              <a:gd name="connsiteY0" fmla="*/ 1190 h 15012"/>
              <a:gd name="connsiteX1" fmla="*/ 2848 w 14218"/>
              <a:gd name="connsiteY1" fmla="*/ 3729 h 15012"/>
              <a:gd name="connsiteX2" fmla="*/ 1906 w 14218"/>
              <a:gd name="connsiteY2" fmla="*/ 7122 h 15012"/>
              <a:gd name="connsiteX3" fmla="*/ 4649 w 14218"/>
              <a:gd name="connsiteY3" fmla="*/ 8075 h 15012"/>
              <a:gd name="connsiteX4" fmla="*/ 4266 w 14218"/>
              <a:gd name="connsiteY4" fmla="*/ 9939 h 15012"/>
              <a:gd name="connsiteX5" fmla="*/ 1775 w 14218"/>
              <a:gd name="connsiteY5" fmla="*/ 9626 h 15012"/>
              <a:gd name="connsiteX6" fmla="*/ 0 w 14218"/>
              <a:gd name="connsiteY6" fmla="*/ 13730 h 15012"/>
              <a:gd name="connsiteX7" fmla="*/ 6166 w 14218"/>
              <a:gd name="connsiteY7" fmla="*/ 15012 h 15012"/>
              <a:gd name="connsiteX8" fmla="*/ 9689 w 14218"/>
              <a:gd name="connsiteY8" fmla="*/ 12096 h 15012"/>
              <a:gd name="connsiteX9" fmla="*/ 14218 w 14218"/>
              <a:gd name="connsiteY9" fmla="*/ 3582 h 15012"/>
              <a:gd name="connsiteX10" fmla="*/ 12459 w 14218"/>
              <a:gd name="connsiteY10" fmla="*/ 443 h 15012"/>
              <a:gd name="connsiteX11" fmla="*/ 8611 w 14218"/>
              <a:gd name="connsiteY11" fmla="*/ 0 h 15012"/>
              <a:gd name="connsiteX12" fmla="*/ 6848 w 14218"/>
              <a:gd name="connsiteY12" fmla="*/ 1190 h 15012"/>
              <a:gd name="connsiteX0" fmla="*/ 6848 w 14218"/>
              <a:gd name="connsiteY0" fmla="*/ 747 h 14569"/>
              <a:gd name="connsiteX1" fmla="*/ 2848 w 14218"/>
              <a:gd name="connsiteY1" fmla="*/ 3286 h 14569"/>
              <a:gd name="connsiteX2" fmla="*/ 1906 w 14218"/>
              <a:gd name="connsiteY2" fmla="*/ 6679 h 14569"/>
              <a:gd name="connsiteX3" fmla="*/ 4649 w 14218"/>
              <a:gd name="connsiteY3" fmla="*/ 7632 h 14569"/>
              <a:gd name="connsiteX4" fmla="*/ 4266 w 14218"/>
              <a:gd name="connsiteY4" fmla="*/ 9496 h 14569"/>
              <a:gd name="connsiteX5" fmla="*/ 1775 w 14218"/>
              <a:gd name="connsiteY5" fmla="*/ 9183 h 14569"/>
              <a:gd name="connsiteX6" fmla="*/ 0 w 14218"/>
              <a:gd name="connsiteY6" fmla="*/ 13287 h 14569"/>
              <a:gd name="connsiteX7" fmla="*/ 6166 w 14218"/>
              <a:gd name="connsiteY7" fmla="*/ 14569 h 14569"/>
              <a:gd name="connsiteX8" fmla="*/ 9689 w 14218"/>
              <a:gd name="connsiteY8" fmla="*/ 11653 h 14569"/>
              <a:gd name="connsiteX9" fmla="*/ 14218 w 14218"/>
              <a:gd name="connsiteY9" fmla="*/ 3139 h 14569"/>
              <a:gd name="connsiteX10" fmla="*/ 12459 w 14218"/>
              <a:gd name="connsiteY10" fmla="*/ 0 h 14569"/>
              <a:gd name="connsiteX11" fmla="*/ 8611 w 14218"/>
              <a:gd name="connsiteY11" fmla="*/ 1748 h 14569"/>
              <a:gd name="connsiteX12" fmla="*/ 6848 w 14218"/>
              <a:gd name="connsiteY12" fmla="*/ 747 h 14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18" h="14569">
                <a:moveTo>
                  <a:pt x="6848" y="747"/>
                </a:moveTo>
                <a:cubicBezTo>
                  <a:pt x="6128" y="743"/>
                  <a:pt x="3366" y="2819"/>
                  <a:pt x="2848" y="3286"/>
                </a:cubicBezTo>
                <a:lnTo>
                  <a:pt x="1906" y="6679"/>
                </a:lnTo>
                <a:lnTo>
                  <a:pt x="4649" y="7632"/>
                </a:lnTo>
                <a:cubicBezTo>
                  <a:pt x="4521" y="8253"/>
                  <a:pt x="4394" y="8875"/>
                  <a:pt x="4266" y="9496"/>
                </a:cubicBezTo>
                <a:lnTo>
                  <a:pt x="1775" y="9183"/>
                </a:lnTo>
                <a:lnTo>
                  <a:pt x="0" y="13287"/>
                </a:lnTo>
                <a:cubicBezTo>
                  <a:pt x="89" y="14653"/>
                  <a:pt x="6077" y="13203"/>
                  <a:pt x="6166" y="14569"/>
                </a:cubicBezTo>
                <a:lnTo>
                  <a:pt x="9689" y="11653"/>
                </a:lnTo>
                <a:lnTo>
                  <a:pt x="14218" y="3139"/>
                </a:lnTo>
                <a:lnTo>
                  <a:pt x="12459" y="0"/>
                </a:lnTo>
                <a:lnTo>
                  <a:pt x="8611" y="1748"/>
                </a:lnTo>
                <a:lnTo>
                  <a:pt x="6848" y="747"/>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76" name="LB"/>
          <p:cNvSpPr>
            <a:spLocks/>
          </p:cNvSpPr>
          <p:nvPr/>
        </p:nvSpPr>
        <p:spPr bwMode="auto">
          <a:xfrm>
            <a:off x="5211734" y="3307612"/>
            <a:ext cx="40274" cy="51036"/>
          </a:xfrm>
          <a:custGeom>
            <a:avLst/>
            <a:gdLst>
              <a:gd name="T0" fmla="*/ 0 w 46"/>
              <a:gd name="T1" fmla="*/ 2147483647 h 28"/>
              <a:gd name="T2" fmla="*/ 2147483647 w 46"/>
              <a:gd name="T3" fmla="*/ 2147483647 h 28"/>
              <a:gd name="T4" fmla="*/ 2147483647 w 46"/>
              <a:gd name="T5" fmla="*/ 2147483647 h 28"/>
              <a:gd name="T6" fmla="*/ 2147483647 w 46"/>
              <a:gd name="T7" fmla="*/ 2147483647 h 28"/>
              <a:gd name="T8" fmla="*/ 2147483647 w 46"/>
              <a:gd name="T9" fmla="*/ 2147483647 h 28"/>
              <a:gd name="T10" fmla="*/ 2147483647 w 46"/>
              <a:gd name="T11" fmla="*/ 0 h 28"/>
              <a:gd name="T12" fmla="*/ 2147483647 w 46"/>
              <a:gd name="T13" fmla="*/ 2147483647 h 28"/>
              <a:gd name="T14" fmla="*/ 2147483647 w 46"/>
              <a:gd name="T15" fmla="*/ 2147483647 h 28"/>
              <a:gd name="T16" fmla="*/ 2147483647 w 46"/>
              <a:gd name="T17" fmla="*/ 2147483647 h 28"/>
              <a:gd name="T18" fmla="*/ 2147483647 w 46"/>
              <a:gd name="T19" fmla="*/ 2147483647 h 28"/>
              <a:gd name="T20" fmla="*/ 2147483647 w 46"/>
              <a:gd name="T21" fmla="*/ 2147483647 h 28"/>
              <a:gd name="T22" fmla="*/ 2147483647 w 46"/>
              <a:gd name="T23" fmla="*/ 2147483647 h 28"/>
              <a:gd name="T24" fmla="*/ 2147483647 w 46"/>
              <a:gd name="T25" fmla="*/ 2147483647 h 28"/>
              <a:gd name="T26" fmla="*/ 2147483647 w 46"/>
              <a:gd name="T27" fmla="*/ 2147483647 h 28"/>
              <a:gd name="T28" fmla="*/ 0 w 46"/>
              <a:gd name="T29" fmla="*/ 2147483647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connsiteX0" fmla="*/ 0 w 10000"/>
              <a:gd name="connsiteY0" fmla="*/ 5357 h 10000"/>
              <a:gd name="connsiteX1" fmla="*/ 652 w 10000"/>
              <a:gd name="connsiteY1" fmla="*/ 6071 h 10000"/>
              <a:gd name="connsiteX2" fmla="*/ 979 w 10000"/>
              <a:gd name="connsiteY2" fmla="*/ 179 h 10000"/>
              <a:gd name="connsiteX3" fmla="*/ 2826 w 10000"/>
              <a:gd name="connsiteY3" fmla="*/ 2857 h 10000"/>
              <a:gd name="connsiteX4" fmla="*/ 5870 w 10000"/>
              <a:gd name="connsiteY4" fmla="*/ 3214 h 10000"/>
              <a:gd name="connsiteX5" fmla="*/ 10000 w 10000"/>
              <a:gd name="connsiteY5" fmla="*/ 0 h 10000"/>
              <a:gd name="connsiteX6" fmla="*/ 10000 w 10000"/>
              <a:gd name="connsiteY6" fmla="*/ 357 h 10000"/>
              <a:gd name="connsiteX7" fmla="*/ 7174 w 10000"/>
              <a:gd name="connsiteY7" fmla="*/ 3929 h 10000"/>
              <a:gd name="connsiteX8" fmla="*/ 7826 w 10000"/>
              <a:gd name="connsiteY8" fmla="*/ 6429 h 10000"/>
              <a:gd name="connsiteX9" fmla="*/ 5870 w 10000"/>
              <a:gd name="connsiteY9" fmla="*/ 7500 h 10000"/>
              <a:gd name="connsiteX10" fmla="*/ 3261 w 10000"/>
              <a:gd name="connsiteY10" fmla="*/ 10000 h 10000"/>
              <a:gd name="connsiteX11" fmla="*/ 2826 w 10000"/>
              <a:gd name="connsiteY11" fmla="*/ 10000 h 10000"/>
              <a:gd name="connsiteX12" fmla="*/ 1739 w 10000"/>
              <a:gd name="connsiteY12" fmla="*/ 9286 h 10000"/>
              <a:gd name="connsiteX13" fmla="*/ 435 w 10000"/>
              <a:gd name="connsiteY13" fmla="*/ 8214 h 10000"/>
              <a:gd name="connsiteX14" fmla="*/ 0 w 10000"/>
              <a:gd name="connsiteY14" fmla="*/ 5357 h 10000"/>
              <a:gd name="connsiteX0" fmla="*/ 0 w 10000"/>
              <a:gd name="connsiteY0" fmla="*/ 11607 h 16250"/>
              <a:gd name="connsiteX1" fmla="*/ 652 w 10000"/>
              <a:gd name="connsiteY1" fmla="*/ 12321 h 16250"/>
              <a:gd name="connsiteX2" fmla="*/ 979 w 10000"/>
              <a:gd name="connsiteY2" fmla="*/ 6429 h 16250"/>
              <a:gd name="connsiteX3" fmla="*/ 2500 w 10000"/>
              <a:gd name="connsiteY3" fmla="*/ 0 h 16250"/>
              <a:gd name="connsiteX4" fmla="*/ 5870 w 10000"/>
              <a:gd name="connsiteY4" fmla="*/ 9464 h 16250"/>
              <a:gd name="connsiteX5" fmla="*/ 10000 w 10000"/>
              <a:gd name="connsiteY5" fmla="*/ 6250 h 16250"/>
              <a:gd name="connsiteX6" fmla="*/ 10000 w 10000"/>
              <a:gd name="connsiteY6" fmla="*/ 6607 h 16250"/>
              <a:gd name="connsiteX7" fmla="*/ 7174 w 10000"/>
              <a:gd name="connsiteY7" fmla="*/ 10179 h 16250"/>
              <a:gd name="connsiteX8" fmla="*/ 7826 w 10000"/>
              <a:gd name="connsiteY8" fmla="*/ 12679 h 16250"/>
              <a:gd name="connsiteX9" fmla="*/ 5870 w 10000"/>
              <a:gd name="connsiteY9" fmla="*/ 13750 h 16250"/>
              <a:gd name="connsiteX10" fmla="*/ 3261 w 10000"/>
              <a:gd name="connsiteY10" fmla="*/ 16250 h 16250"/>
              <a:gd name="connsiteX11" fmla="*/ 2826 w 10000"/>
              <a:gd name="connsiteY11" fmla="*/ 16250 h 16250"/>
              <a:gd name="connsiteX12" fmla="*/ 1739 w 10000"/>
              <a:gd name="connsiteY12" fmla="*/ 15536 h 16250"/>
              <a:gd name="connsiteX13" fmla="*/ 435 w 10000"/>
              <a:gd name="connsiteY13" fmla="*/ 14464 h 16250"/>
              <a:gd name="connsiteX14" fmla="*/ 0 w 10000"/>
              <a:gd name="connsiteY14" fmla="*/ 11607 h 16250"/>
              <a:gd name="connsiteX0" fmla="*/ 0 w 10000"/>
              <a:gd name="connsiteY0" fmla="*/ 11607 h 16250"/>
              <a:gd name="connsiteX1" fmla="*/ 652 w 10000"/>
              <a:gd name="connsiteY1" fmla="*/ 12321 h 16250"/>
              <a:gd name="connsiteX2" fmla="*/ 979 w 10000"/>
              <a:gd name="connsiteY2" fmla="*/ 6429 h 16250"/>
              <a:gd name="connsiteX3" fmla="*/ 2500 w 10000"/>
              <a:gd name="connsiteY3" fmla="*/ 0 h 16250"/>
              <a:gd name="connsiteX4" fmla="*/ 5544 w 10000"/>
              <a:gd name="connsiteY4" fmla="*/ 357 h 16250"/>
              <a:gd name="connsiteX5" fmla="*/ 10000 w 10000"/>
              <a:gd name="connsiteY5" fmla="*/ 6250 h 16250"/>
              <a:gd name="connsiteX6" fmla="*/ 10000 w 10000"/>
              <a:gd name="connsiteY6" fmla="*/ 6607 h 16250"/>
              <a:gd name="connsiteX7" fmla="*/ 7174 w 10000"/>
              <a:gd name="connsiteY7" fmla="*/ 10179 h 16250"/>
              <a:gd name="connsiteX8" fmla="*/ 7826 w 10000"/>
              <a:gd name="connsiteY8" fmla="*/ 12679 h 16250"/>
              <a:gd name="connsiteX9" fmla="*/ 5870 w 10000"/>
              <a:gd name="connsiteY9" fmla="*/ 13750 h 16250"/>
              <a:gd name="connsiteX10" fmla="*/ 3261 w 10000"/>
              <a:gd name="connsiteY10" fmla="*/ 16250 h 16250"/>
              <a:gd name="connsiteX11" fmla="*/ 2826 w 10000"/>
              <a:gd name="connsiteY11" fmla="*/ 16250 h 16250"/>
              <a:gd name="connsiteX12" fmla="*/ 1739 w 10000"/>
              <a:gd name="connsiteY12" fmla="*/ 15536 h 16250"/>
              <a:gd name="connsiteX13" fmla="*/ 435 w 10000"/>
              <a:gd name="connsiteY13" fmla="*/ 14464 h 16250"/>
              <a:gd name="connsiteX14" fmla="*/ 0 w 10000"/>
              <a:gd name="connsiteY14" fmla="*/ 11607 h 16250"/>
              <a:gd name="connsiteX0" fmla="*/ 0 w 10000"/>
              <a:gd name="connsiteY0" fmla="*/ 11607 h 16250"/>
              <a:gd name="connsiteX1" fmla="*/ 652 w 10000"/>
              <a:gd name="connsiteY1" fmla="*/ 12321 h 16250"/>
              <a:gd name="connsiteX2" fmla="*/ 979 w 10000"/>
              <a:gd name="connsiteY2" fmla="*/ 6429 h 16250"/>
              <a:gd name="connsiteX3" fmla="*/ 2500 w 10000"/>
              <a:gd name="connsiteY3" fmla="*/ 0 h 16250"/>
              <a:gd name="connsiteX4" fmla="*/ 5544 w 10000"/>
              <a:gd name="connsiteY4" fmla="*/ 357 h 16250"/>
              <a:gd name="connsiteX5" fmla="*/ 10000 w 10000"/>
              <a:gd name="connsiteY5" fmla="*/ 6250 h 16250"/>
              <a:gd name="connsiteX6" fmla="*/ 7174 w 10000"/>
              <a:gd name="connsiteY6" fmla="*/ 10179 h 16250"/>
              <a:gd name="connsiteX7" fmla="*/ 7826 w 10000"/>
              <a:gd name="connsiteY7" fmla="*/ 12679 h 16250"/>
              <a:gd name="connsiteX8" fmla="*/ 5870 w 10000"/>
              <a:gd name="connsiteY8" fmla="*/ 13750 h 16250"/>
              <a:gd name="connsiteX9" fmla="*/ 3261 w 10000"/>
              <a:gd name="connsiteY9" fmla="*/ 16250 h 16250"/>
              <a:gd name="connsiteX10" fmla="*/ 2826 w 10000"/>
              <a:gd name="connsiteY10" fmla="*/ 16250 h 16250"/>
              <a:gd name="connsiteX11" fmla="*/ 1739 w 10000"/>
              <a:gd name="connsiteY11" fmla="*/ 15536 h 16250"/>
              <a:gd name="connsiteX12" fmla="*/ 435 w 10000"/>
              <a:gd name="connsiteY12" fmla="*/ 14464 h 16250"/>
              <a:gd name="connsiteX13" fmla="*/ 0 w 10000"/>
              <a:gd name="connsiteY13" fmla="*/ 11607 h 16250"/>
              <a:gd name="connsiteX0" fmla="*/ 0 w 10000"/>
              <a:gd name="connsiteY0" fmla="*/ 11607 h 16250"/>
              <a:gd name="connsiteX1" fmla="*/ 652 w 10000"/>
              <a:gd name="connsiteY1" fmla="*/ 12321 h 16250"/>
              <a:gd name="connsiteX2" fmla="*/ 979 w 10000"/>
              <a:gd name="connsiteY2" fmla="*/ 6429 h 16250"/>
              <a:gd name="connsiteX3" fmla="*/ 2500 w 10000"/>
              <a:gd name="connsiteY3" fmla="*/ 0 h 16250"/>
              <a:gd name="connsiteX4" fmla="*/ 5544 w 10000"/>
              <a:gd name="connsiteY4" fmla="*/ 357 h 16250"/>
              <a:gd name="connsiteX5" fmla="*/ 10000 w 10000"/>
              <a:gd name="connsiteY5" fmla="*/ 6250 h 16250"/>
              <a:gd name="connsiteX6" fmla="*/ 7826 w 10000"/>
              <a:gd name="connsiteY6" fmla="*/ 12679 h 16250"/>
              <a:gd name="connsiteX7" fmla="*/ 5870 w 10000"/>
              <a:gd name="connsiteY7" fmla="*/ 13750 h 16250"/>
              <a:gd name="connsiteX8" fmla="*/ 3261 w 10000"/>
              <a:gd name="connsiteY8" fmla="*/ 16250 h 16250"/>
              <a:gd name="connsiteX9" fmla="*/ 2826 w 10000"/>
              <a:gd name="connsiteY9" fmla="*/ 16250 h 16250"/>
              <a:gd name="connsiteX10" fmla="*/ 1739 w 10000"/>
              <a:gd name="connsiteY10" fmla="*/ 15536 h 16250"/>
              <a:gd name="connsiteX11" fmla="*/ 435 w 10000"/>
              <a:gd name="connsiteY11" fmla="*/ 14464 h 16250"/>
              <a:gd name="connsiteX12" fmla="*/ 0 w 10000"/>
              <a:gd name="connsiteY12" fmla="*/ 11607 h 16250"/>
              <a:gd name="connsiteX0" fmla="*/ 0 w 7826"/>
              <a:gd name="connsiteY0" fmla="*/ 11607 h 16250"/>
              <a:gd name="connsiteX1" fmla="*/ 652 w 7826"/>
              <a:gd name="connsiteY1" fmla="*/ 12321 h 16250"/>
              <a:gd name="connsiteX2" fmla="*/ 979 w 7826"/>
              <a:gd name="connsiteY2" fmla="*/ 6429 h 16250"/>
              <a:gd name="connsiteX3" fmla="*/ 2500 w 7826"/>
              <a:gd name="connsiteY3" fmla="*/ 0 h 16250"/>
              <a:gd name="connsiteX4" fmla="*/ 5544 w 7826"/>
              <a:gd name="connsiteY4" fmla="*/ 357 h 16250"/>
              <a:gd name="connsiteX5" fmla="*/ 7826 w 7826"/>
              <a:gd name="connsiteY5" fmla="*/ 12679 h 16250"/>
              <a:gd name="connsiteX6" fmla="*/ 5870 w 7826"/>
              <a:gd name="connsiteY6" fmla="*/ 13750 h 16250"/>
              <a:gd name="connsiteX7" fmla="*/ 3261 w 7826"/>
              <a:gd name="connsiteY7" fmla="*/ 16250 h 16250"/>
              <a:gd name="connsiteX8" fmla="*/ 2826 w 7826"/>
              <a:gd name="connsiteY8" fmla="*/ 16250 h 16250"/>
              <a:gd name="connsiteX9" fmla="*/ 1739 w 7826"/>
              <a:gd name="connsiteY9" fmla="*/ 15536 h 16250"/>
              <a:gd name="connsiteX10" fmla="*/ 435 w 7826"/>
              <a:gd name="connsiteY10" fmla="*/ 14464 h 16250"/>
              <a:gd name="connsiteX11" fmla="*/ 0 w 7826"/>
              <a:gd name="connsiteY11" fmla="*/ 11607 h 16250"/>
              <a:gd name="connsiteX0" fmla="*/ 0 w 7501"/>
              <a:gd name="connsiteY0" fmla="*/ 7143 h 10000"/>
              <a:gd name="connsiteX1" fmla="*/ 833 w 7501"/>
              <a:gd name="connsiteY1" fmla="*/ 7582 h 10000"/>
              <a:gd name="connsiteX2" fmla="*/ 1251 w 7501"/>
              <a:gd name="connsiteY2" fmla="*/ 3956 h 10000"/>
              <a:gd name="connsiteX3" fmla="*/ 3194 w 7501"/>
              <a:gd name="connsiteY3" fmla="*/ 0 h 10000"/>
              <a:gd name="connsiteX4" fmla="*/ 7084 w 7501"/>
              <a:gd name="connsiteY4" fmla="*/ 220 h 10000"/>
              <a:gd name="connsiteX5" fmla="*/ 7501 w 7501"/>
              <a:gd name="connsiteY5" fmla="*/ 8462 h 10000"/>
              <a:gd name="connsiteX6" fmla="*/ 4167 w 7501"/>
              <a:gd name="connsiteY6" fmla="*/ 10000 h 10000"/>
              <a:gd name="connsiteX7" fmla="*/ 3611 w 7501"/>
              <a:gd name="connsiteY7" fmla="*/ 10000 h 10000"/>
              <a:gd name="connsiteX8" fmla="*/ 2222 w 7501"/>
              <a:gd name="connsiteY8" fmla="*/ 9561 h 10000"/>
              <a:gd name="connsiteX9" fmla="*/ 556 w 7501"/>
              <a:gd name="connsiteY9" fmla="*/ 8901 h 10000"/>
              <a:gd name="connsiteX10" fmla="*/ 0 w 7501"/>
              <a:gd name="connsiteY10" fmla="*/ 7143 h 10000"/>
              <a:gd name="connsiteX0" fmla="*/ 0 w 10000"/>
              <a:gd name="connsiteY0" fmla="*/ 7143 h 10000"/>
              <a:gd name="connsiteX1" fmla="*/ 1111 w 10000"/>
              <a:gd name="connsiteY1" fmla="*/ 7582 h 10000"/>
              <a:gd name="connsiteX2" fmla="*/ 1668 w 10000"/>
              <a:gd name="connsiteY2" fmla="*/ 3956 h 10000"/>
              <a:gd name="connsiteX3" fmla="*/ 4258 w 10000"/>
              <a:gd name="connsiteY3" fmla="*/ 0 h 10000"/>
              <a:gd name="connsiteX4" fmla="*/ 9444 w 10000"/>
              <a:gd name="connsiteY4" fmla="*/ 220 h 10000"/>
              <a:gd name="connsiteX5" fmla="*/ 10000 w 10000"/>
              <a:gd name="connsiteY5" fmla="*/ 8462 h 10000"/>
              <a:gd name="connsiteX6" fmla="*/ 5555 w 10000"/>
              <a:gd name="connsiteY6" fmla="*/ 10000 h 10000"/>
              <a:gd name="connsiteX7" fmla="*/ 4814 w 10000"/>
              <a:gd name="connsiteY7" fmla="*/ 10000 h 10000"/>
              <a:gd name="connsiteX8" fmla="*/ 741 w 10000"/>
              <a:gd name="connsiteY8" fmla="*/ 8901 h 10000"/>
              <a:gd name="connsiteX9" fmla="*/ 0 w 10000"/>
              <a:gd name="connsiteY9" fmla="*/ 7143 h 10000"/>
              <a:gd name="connsiteX0" fmla="*/ 0 w 10000"/>
              <a:gd name="connsiteY0" fmla="*/ 7143 h 10000"/>
              <a:gd name="connsiteX1" fmla="*/ 1111 w 10000"/>
              <a:gd name="connsiteY1" fmla="*/ 7582 h 10000"/>
              <a:gd name="connsiteX2" fmla="*/ 1668 w 10000"/>
              <a:gd name="connsiteY2" fmla="*/ 3956 h 10000"/>
              <a:gd name="connsiteX3" fmla="*/ 4258 w 10000"/>
              <a:gd name="connsiteY3" fmla="*/ 0 h 10000"/>
              <a:gd name="connsiteX4" fmla="*/ 9444 w 10000"/>
              <a:gd name="connsiteY4" fmla="*/ 220 h 10000"/>
              <a:gd name="connsiteX5" fmla="*/ 10000 w 10000"/>
              <a:gd name="connsiteY5" fmla="*/ 8462 h 10000"/>
              <a:gd name="connsiteX6" fmla="*/ 5555 w 10000"/>
              <a:gd name="connsiteY6" fmla="*/ 10000 h 10000"/>
              <a:gd name="connsiteX7" fmla="*/ 4814 w 10000"/>
              <a:gd name="connsiteY7" fmla="*/ 10000 h 10000"/>
              <a:gd name="connsiteX8" fmla="*/ 0 w 10000"/>
              <a:gd name="connsiteY8" fmla="*/ 7143 h 10000"/>
              <a:gd name="connsiteX0" fmla="*/ 0 w 10000"/>
              <a:gd name="connsiteY0" fmla="*/ 7143 h 10000"/>
              <a:gd name="connsiteX1" fmla="*/ 1111 w 10000"/>
              <a:gd name="connsiteY1" fmla="*/ 7582 h 10000"/>
              <a:gd name="connsiteX2" fmla="*/ 1668 w 10000"/>
              <a:gd name="connsiteY2" fmla="*/ 3956 h 10000"/>
              <a:gd name="connsiteX3" fmla="*/ 4258 w 10000"/>
              <a:gd name="connsiteY3" fmla="*/ 0 h 10000"/>
              <a:gd name="connsiteX4" fmla="*/ 9444 w 10000"/>
              <a:gd name="connsiteY4" fmla="*/ 220 h 10000"/>
              <a:gd name="connsiteX5" fmla="*/ 10000 w 10000"/>
              <a:gd name="connsiteY5" fmla="*/ 8462 h 10000"/>
              <a:gd name="connsiteX6" fmla="*/ 5555 w 10000"/>
              <a:gd name="connsiteY6" fmla="*/ 10000 h 10000"/>
              <a:gd name="connsiteX7" fmla="*/ 0 w 10000"/>
              <a:gd name="connsiteY7" fmla="*/ 7143 h 10000"/>
              <a:gd name="connsiteX0" fmla="*/ 4444 w 8889"/>
              <a:gd name="connsiteY0" fmla="*/ 10000 h 10000"/>
              <a:gd name="connsiteX1" fmla="*/ 0 w 8889"/>
              <a:gd name="connsiteY1" fmla="*/ 7582 h 10000"/>
              <a:gd name="connsiteX2" fmla="*/ 557 w 8889"/>
              <a:gd name="connsiteY2" fmla="*/ 3956 h 10000"/>
              <a:gd name="connsiteX3" fmla="*/ 3147 w 8889"/>
              <a:gd name="connsiteY3" fmla="*/ 0 h 10000"/>
              <a:gd name="connsiteX4" fmla="*/ 8333 w 8889"/>
              <a:gd name="connsiteY4" fmla="*/ 220 h 10000"/>
              <a:gd name="connsiteX5" fmla="*/ 8889 w 8889"/>
              <a:gd name="connsiteY5" fmla="*/ 8462 h 10000"/>
              <a:gd name="connsiteX6" fmla="*/ 4444 w 8889"/>
              <a:gd name="connsiteY6" fmla="*/ 10000 h 10000"/>
              <a:gd name="connsiteX0" fmla="*/ 8124 w 13125"/>
              <a:gd name="connsiteY0" fmla="*/ 10000 h 10000"/>
              <a:gd name="connsiteX1" fmla="*/ 0 w 13125"/>
              <a:gd name="connsiteY1" fmla="*/ 7582 h 10000"/>
              <a:gd name="connsiteX2" fmla="*/ 3752 w 13125"/>
              <a:gd name="connsiteY2" fmla="*/ 3956 h 10000"/>
              <a:gd name="connsiteX3" fmla="*/ 6665 w 13125"/>
              <a:gd name="connsiteY3" fmla="*/ 0 h 10000"/>
              <a:gd name="connsiteX4" fmla="*/ 12500 w 13125"/>
              <a:gd name="connsiteY4" fmla="*/ 220 h 10000"/>
              <a:gd name="connsiteX5" fmla="*/ 13125 w 13125"/>
              <a:gd name="connsiteY5" fmla="*/ 8462 h 10000"/>
              <a:gd name="connsiteX6" fmla="*/ 8124 w 13125"/>
              <a:gd name="connsiteY6" fmla="*/ 10000 h 10000"/>
              <a:gd name="connsiteX0" fmla="*/ 4999 w 13125"/>
              <a:gd name="connsiteY0" fmla="*/ 10000 h 10000"/>
              <a:gd name="connsiteX1" fmla="*/ 0 w 13125"/>
              <a:gd name="connsiteY1" fmla="*/ 7582 h 10000"/>
              <a:gd name="connsiteX2" fmla="*/ 3752 w 13125"/>
              <a:gd name="connsiteY2" fmla="*/ 3956 h 10000"/>
              <a:gd name="connsiteX3" fmla="*/ 6665 w 13125"/>
              <a:gd name="connsiteY3" fmla="*/ 0 h 10000"/>
              <a:gd name="connsiteX4" fmla="*/ 12500 w 13125"/>
              <a:gd name="connsiteY4" fmla="*/ 220 h 10000"/>
              <a:gd name="connsiteX5" fmla="*/ 13125 w 13125"/>
              <a:gd name="connsiteY5" fmla="*/ 8462 h 10000"/>
              <a:gd name="connsiteX6" fmla="*/ 4999 w 13125"/>
              <a:gd name="connsiteY6" fmla="*/ 10000 h 10000"/>
              <a:gd name="connsiteX0" fmla="*/ 3749 w 11875"/>
              <a:gd name="connsiteY0" fmla="*/ 10000 h 10000"/>
              <a:gd name="connsiteX1" fmla="*/ 0 w 11875"/>
              <a:gd name="connsiteY1" fmla="*/ 6263 h 10000"/>
              <a:gd name="connsiteX2" fmla="*/ 2502 w 11875"/>
              <a:gd name="connsiteY2" fmla="*/ 3956 h 10000"/>
              <a:gd name="connsiteX3" fmla="*/ 5415 w 11875"/>
              <a:gd name="connsiteY3" fmla="*/ 0 h 10000"/>
              <a:gd name="connsiteX4" fmla="*/ 11250 w 11875"/>
              <a:gd name="connsiteY4" fmla="*/ 220 h 10000"/>
              <a:gd name="connsiteX5" fmla="*/ 11875 w 11875"/>
              <a:gd name="connsiteY5" fmla="*/ 8462 h 10000"/>
              <a:gd name="connsiteX6" fmla="*/ 3749 w 11875"/>
              <a:gd name="connsiteY6" fmla="*/ 10000 h 10000"/>
              <a:gd name="connsiteX0" fmla="*/ 2499 w 11875"/>
              <a:gd name="connsiteY0" fmla="*/ 8022 h 8462"/>
              <a:gd name="connsiteX1" fmla="*/ 0 w 11875"/>
              <a:gd name="connsiteY1" fmla="*/ 6263 h 8462"/>
              <a:gd name="connsiteX2" fmla="*/ 2502 w 11875"/>
              <a:gd name="connsiteY2" fmla="*/ 3956 h 8462"/>
              <a:gd name="connsiteX3" fmla="*/ 5415 w 11875"/>
              <a:gd name="connsiteY3" fmla="*/ 0 h 8462"/>
              <a:gd name="connsiteX4" fmla="*/ 11250 w 11875"/>
              <a:gd name="connsiteY4" fmla="*/ 220 h 8462"/>
              <a:gd name="connsiteX5" fmla="*/ 11875 w 11875"/>
              <a:gd name="connsiteY5" fmla="*/ 8462 h 8462"/>
              <a:gd name="connsiteX6" fmla="*/ 2499 w 11875"/>
              <a:gd name="connsiteY6" fmla="*/ 8022 h 8462"/>
              <a:gd name="connsiteX0" fmla="*/ 2104 w 9497"/>
              <a:gd name="connsiteY0" fmla="*/ 9480 h 9480"/>
              <a:gd name="connsiteX1" fmla="*/ 0 w 9497"/>
              <a:gd name="connsiteY1" fmla="*/ 7401 h 9480"/>
              <a:gd name="connsiteX2" fmla="*/ 2107 w 9497"/>
              <a:gd name="connsiteY2" fmla="*/ 4675 h 9480"/>
              <a:gd name="connsiteX3" fmla="*/ 4560 w 9497"/>
              <a:gd name="connsiteY3" fmla="*/ 0 h 9480"/>
              <a:gd name="connsiteX4" fmla="*/ 9474 w 9497"/>
              <a:gd name="connsiteY4" fmla="*/ 260 h 9480"/>
              <a:gd name="connsiteX5" fmla="*/ 8948 w 9497"/>
              <a:gd name="connsiteY5" fmla="*/ 4546 h 9480"/>
              <a:gd name="connsiteX6" fmla="*/ 2104 w 9497"/>
              <a:gd name="connsiteY6" fmla="*/ 9480 h 9480"/>
              <a:gd name="connsiteX0" fmla="*/ 2215 w 10000"/>
              <a:gd name="connsiteY0" fmla="*/ 12603 h 12603"/>
              <a:gd name="connsiteX1" fmla="*/ 0 w 10000"/>
              <a:gd name="connsiteY1" fmla="*/ 10410 h 12603"/>
              <a:gd name="connsiteX2" fmla="*/ 2219 w 10000"/>
              <a:gd name="connsiteY2" fmla="*/ 7534 h 12603"/>
              <a:gd name="connsiteX3" fmla="*/ 4802 w 10000"/>
              <a:gd name="connsiteY3" fmla="*/ 2603 h 12603"/>
              <a:gd name="connsiteX4" fmla="*/ 9976 w 10000"/>
              <a:gd name="connsiteY4" fmla="*/ 0 h 12603"/>
              <a:gd name="connsiteX5" fmla="*/ 9422 w 10000"/>
              <a:gd name="connsiteY5" fmla="*/ 7398 h 12603"/>
              <a:gd name="connsiteX6" fmla="*/ 2215 w 10000"/>
              <a:gd name="connsiteY6" fmla="*/ 12603 h 12603"/>
              <a:gd name="connsiteX0" fmla="*/ 2215 w 11095"/>
              <a:gd name="connsiteY0" fmla="*/ 10137 h 10137"/>
              <a:gd name="connsiteX1" fmla="*/ 0 w 11095"/>
              <a:gd name="connsiteY1" fmla="*/ 7944 h 10137"/>
              <a:gd name="connsiteX2" fmla="*/ 2219 w 11095"/>
              <a:gd name="connsiteY2" fmla="*/ 5068 h 10137"/>
              <a:gd name="connsiteX3" fmla="*/ 4802 w 11095"/>
              <a:gd name="connsiteY3" fmla="*/ 137 h 10137"/>
              <a:gd name="connsiteX4" fmla="*/ 11084 w 11095"/>
              <a:gd name="connsiteY4" fmla="*/ 0 h 10137"/>
              <a:gd name="connsiteX5" fmla="*/ 9422 w 11095"/>
              <a:gd name="connsiteY5" fmla="*/ 4932 h 10137"/>
              <a:gd name="connsiteX6" fmla="*/ 2215 w 11095"/>
              <a:gd name="connsiteY6" fmla="*/ 10137 h 1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5" h="10137">
                <a:moveTo>
                  <a:pt x="2215" y="10137"/>
                </a:moveTo>
                <a:lnTo>
                  <a:pt x="0" y="7944"/>
                </a:lnTo>
                <a:cubicBezTo>
                  <a:pt x="184" y="6438"/>
                  <a:pt x="2032" y="6576"/>
                  <a:pt x="2219" y="5068"/>
                </a:cubicBezTo>
                <a:lnTo>
                  <a:pt x="4802" y="137"/>
                </a:lnTo>
                <a:lnTo>
                  <a:pt x="11084" y="0"/>
                </a:lnTo>
                <a:cubicBezTo>
                  <a:pt x="11268" y="3424"/>
                  <a:pt x="9238" y="1508"/>
                  <a:pt x="9422" y="4932"/>
                </a:cubicBezTo>
                <a:lnTo>
                  <a:pt x="2215" y="10137"/>
                </a:lnTo>
                <a:close/>
              </a:path>
            </a:pathLst>
          </a:custGeom>
          <a:solidFill>
            <a:schemeClr val="bg2"/>
          </a:solidFill>
          <a:ln w="9525" cap="flat" cmpd="sng">
            <a:solidFill>
              <a:schemeClr val="bg1"/>
            </a:solidFill>
            <a:prstDash val="solid"/>
            <a:round/>
            <a:headEnd type="none" w="med" len="med"/>
            <a:tailEnd type="none" w="med" len="me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77" name="IL"/>
          <p:cNvSpPr>
            <a:spLocks/>
          </p:cNvSpPr>
          <p:nvPr/>
        </p:nvSpPr>
        <p:spPr bwMode="auto">
          <a:xfrm>
            <a:off x="5187586" y="3351271"/>
            <a:ext cx="34935" cy="99902"/>
          </a:xfrm>
          <a:custGeom>
            <a:avLst/>
            <a:gdLst>
              <a:gd name="T0" fmla="*/ 0 w 46"/>
              <a:gd name="T1" fmla="*/ 2147483647 h 28"/>
              <a:gd name="T2" fmla="*/ 2147483647 w 46"/>
              <a:gd name="T3" fmla="*/ 2147483647 h 28"/>
              <a:gd name="T4" fmla="*/ 2147483647 w 46"/>
              <a:gd name="T5" fmla="*/ 2147483647 h 28"/>
              <a:gd name="T6" fmla="*/ 2147483647 w 46"/>
              <a:gd name="T7" fmla="*/ 2147483647 h 28"/>
              <a:gd name="T8" fmla="*/ 2147483647 w 46"/>
              <a:gd name="T9" fmla="*/ 2147483647 h 28"/>
              <a:gd name="T10" fmla="*/ 2147483647 w 46"/>
              <a:gd name="T11" fmla="*/ 0 h 28"/>
              <a:gd name="T12" fmla="*/ 2147483647 w 46"/>
              <a:gd name="T13" fmla="*/ 2147483647 h 28"/>
              <a:gd name="T14" fmla="*/ 2147483647 w 46"/>
              <a:gd name="T15" fmla="*/ 2147483647 h 28"/>
              <a:gd name="T16" fmla="*/ 2147483647 w 46"/>
              <a:gd name="T17" fmla="*/ 2147483647 h 28"/>
              <a:gd name="T18" fmla="*/ 2147483647 w 46"/>
              <a:gd name="T19" fmla="*/ 2147483647 h 28"/>
              <a:gd name="T20" fmla="*/ 2147483647 w 46"/>
              <a:gd name="T21" fmla="*/ 2147483647 h 28"/>
              <a:gd name="T22" fmla="*/ 2147483647 w 46"/>
              <a:gd name="T23" fmla="*/ 2147483647 h 28"/>
              <a:gd name="T24" fmla="*/ 2147483647 w 46"/>
              <a:gd name="T25" fmla="*/ 2147483647 h 28"/>
              <a:gd name="T26" fmla="*/ 2147483647 w 46"/>
              <a:gd name="T27" fmla="*/ 2147483647 h 28"/>
              <a:gd name="T28" fmla="*/ 0 w 46"/>
              <a:gd name="T29" fmla="*/ 2147483647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connsiteX0" fmla="*/ 0 w 10000"/>
              <a:gd name="connsiteY0" fmla="*/ 5357 h 10000"/>
              <a:gd name="connsiteX1" fmla="*/ 652 w 10000"/>
              <a:gd name="connsiteY1" fmla="*/ 6071 h 10000"/>
              <a:gd name="connsiteX2" fmla="*/ 979 w 10000"/>
              <a:gd name="connsiteY2" fmla="*/ 179 h 10000"/>
              <a:gd name="connsiteX3" fmla="*/ 2826 w 10000"/>
              <a:gd name="connsiteY3" fmla="*/ 2857 h 10000"/>
              <a:gd name="connsiteX4" fmla="*/ 5870 w 10000"/>
              <a:gd name="connsiteY4" fmla="*/ 3214 h 10000"/>
              <a:gd name="connsiteX5" fmla="*/ 10000 w 10000"/>
              <a:gd name="connsiteY5" fmla="*/ 0 h 10000"/>
              <a:gd name="connsiteX6" fmla="*/ 10000 w 10000"/>
              <a:gd name="connsiteY6" fmla="*/ 357 h 10000"/>
              <a:gd name="connsiteX7" fmla="*/ 7174 w 10000"/>
              <a:gd name="connsiteY7" fmla="*/ 3929 h 10000"/>
              <a:gd name="connsiteX8" fmla="*/ 7826 w 10000"/>
              <a:gd name="connsiteY8" fmla="*/ 6429 h 10000"/>
              <a:gd name="connsiteX9" fmla="*/ 5870 w 10000"/>
              <a:gd name="connsiteY9" fmla="*/ 7500 h 10000"/>
              <a:gd name="connsiteX10" fmla="*/ 3261 w 10000"/>
              <a:gd name="connsiteY10" fmla="*/ 10000 h 10000"/>
              <a:gd name="connsiteX11" fmla="*/ 2826 w 10000"/>
              <a:gd name="connsiteY11" fmla="*/ 10000 h 10000"/>
              <a:gd name="connsiteX12" fmla="*/ 1739 w 10000"/>
              <a:gd name="connsiteY12" fmla="*/ 9286 h 10000"/>
              <a:gd name="connsiteX13" fmla="*/ 435 w 10000"/>
              <a:gd name="connsiteY13" fmla="*/ 8214 h 10000"/>
              <a:gd name="connsiteX14" fmla="*/ 0 w 10000"/>
              <a:gd name="connsiteY14" fmla="*/ 5357 h 10000"/>
              <a:gd name="connsiteX0" fmla="*/ 0 w 10000"/>
              <a:gd name="connsiteY0" fmla="*/ 11607 h 16250"/>
              <a:gd name="connsiteX1" fmla="*/ 652 w 10000"/>
              <a:gd name="connsiteY1" fmla="*/ 12321 h 16250"/>
              <a:gd name="connsiteX2" fmla="*/ 979 w 10000"/>
              <a:gd name="connsiteY2" fmla="*/ 6429 h 16250"/>
              <a:gd name="connsiteX3" fmla="*/ 2500 w 10000"/>
              <a:gd name="connsiteY3" fmla="*/ 0 h 16250"/>
              <a:gd name="connsiteX4" fmla="*/ 5870 w 10000"/>
              <a:gd name="connsiteY4" fmla="*/ 9464 h 16250"/>
              <a:gd name="connsiteX5" fmla="*/ 10000 w 10000"/>
              <a:gd name="connsiteY5" fmla="*/ 6250 h 16250"/>
              <a:gd name="connsiteX6" fmla="*/ 10000 w 10000"/>
              <a:gd name="connsiteY6" fmla="*/ 6607 h 16250"/>
              <a:gd name="connsiteX7" fmla="*/ 7174 w 10000"/>
              <a:gd name="connsiteY7" fmla="*/ 10179 h 16250"/>
              <a:gd name="connsiteX8" fmla="*/ 7826 w 10000"/>
              <a:gd name="connsiteY8" fmla="*/ 12679 h 16250"/>
              <a:gd name="connsiteX9" fmla="*/ 5870 w 10000"/>
              <a:gd name="connsiteY9" fmla="*/ 13750 h 16250"/>
              <a:gd name="connsiteX10" fmla="*/ 3261 w 10000"/>
              <a:gd name="connsiteY10" fmla="*/ 16250 h 16250"/>
              <a:gd name="connsiteX11" fmla="*/ 2826 w 10000"/>
              <a:gd name="connsiteY11" fmla="*/ 16250 h 16250"/>
              <a:gd name="connsiteX12" fmla="*/ 1739 w 10000"/>
              <a:gd name="connsiteY12" fmla="*/ 15536 h 16250"/>
              <a:gd name="connsiteX13" fmla="*/ 435 w 10000"/>
              <a:gd name="connsiteY13" fmla="*/ 14464 h 16250"/>
              <a:gd name="connsiteX14" fmla="*/ 0 w 10000"/>
              <a:gd name="connsiteY14" fmla="*/ 11607 h 16250"/>
              <a:gd name="connsiteX0" fmla="*/ 0 w 10000"/>
              <a:gd name="connsiteY0" fmla="*/ 11607 h 16250"/>
              <a:gd name="connsiteX1" fmla="*/ 652 w 10000"/>
              <a:gd name="connsiteY1" fmla="*/ 12321 h 16250"/>
              <a:gd name="connsiteX2" fmla="*/ 979 w 10000"/>
              <a:gd name="connsiteY2" fmla="*/ 6429 h 16250"/>
              <a:gd name="connsiteX3" fmla="*/ 2500 w 10000"/>
              <a:gd name="connsiteY3" fmla="*/ 0 h 16250"/>
              <a:gd name="connsiteX4" fmla="*/ 5544 w 10000"/>
              <a:gd name="connsiteY4" fmla="*/ 357 h 16250"/>
              <a:gd name="connsiteX5" fmla="*/ 10000 w 10000"/>
              <a:gd name="connsiteY5" fmla="*/ 6250 h 16250"/>
              <a:gd name="connsiteX6" fmla="*/ 10000 w 10000"/>
              <a:gd name="connsiteY6" fmla="*/ 6607 h 16250"/>
              <a:gd name="connsiteX7" fmla="*/ 7174 w 10000"/>
              <a:gd name="connsiteY7" fmla="*/ 10179 h 16250"/>
              <a:gd name="connsiteX8" fmla="*/ 7826 w 10000"/>
              <a:gd name="connsiteY8" fmla="*/ 12679 h 16250"/>
              <a:gd name="connsiteX9" fmla="*/ 5870 w 10000"/>
              <a:gd name="connsiteY9" fmla="*/ 13750 h 16250"/>
              <a:gd name="connsiteX10" fmla="*/ 3261 w 10000"/>
              <a:gd name="connsiteY10" fmla="*/ 16250 h 16250"/>
              <a:gd name="connsiteX11" fmla="*/ 2826 w 10000"/>
              <a:gd name="connsiteY11" fmla="*/ 16250 h 16250"/>
              <a:gd name="connsiteX12" fmla="*/ 1739 w 10000"/>
              <a:gd name="connsiteY12" fmla="*/ 15536 h 16250"/>
              <a:gd name="connsiteX13" fmla="*/ 435 w 10000"/>
              <a:gd name="connsiteY13" fmla="*/ 14464 h 16250"/>
              <a:gd name="connsiteX14" fmla="*/ 0 w 10000"/>
              <a:gd name="connsiteY14" fmla="*/ 11607 h 16250"/>
              <a:gd name="connsiteX0" fmla="*/ 0 w 10000"/>
              <a:gd name="connsiteY0" fmla="*/ 11607 h 16250"/>
              <a:gd name="connsiteX1" fmla="*/ 652 w 10000"/>
              <a:gd name="connsiteY1" fmla="*/ 12321 h 16250"/>
              <a:gd name="connsiteX2" fmla="*/ 979 w 10000"/>
              <a:gd name="connsiteY2" fmla="*/ 6429 h 16250"/>
              <a:gd name="connsiteX3" fmla="*/ 2500 w 10000"/>
              <a:gd name="connsiteY3" fmla="*/ 0 h 16250"/>
              <a:gd name="connsiteX4" fmla="*/ 5544 w 10000"/>
              <a:gd name="connsiteY4" fmla="*/ 357 h 16250"/>
              <a:gd name="connsiteX5" fmla="*/ 10000 w 10000"/>
              <a:gd name="connsiteY5" fmla="*/ 6250 h 16250"/>
              <a:gd name="connsiteX6" fmla="*/ 7174 w 10000"/>
              <a:gd name="connsiteY6" fmla="*/ 10179 h 16250"/>
              <a:gd name="connsiteX7" fmla="*/ 7826 w 10000"/>
              <a:gd name="connsiteY7" fmla="*/ 12679 h 16250"/>
              <a:gd name="connsiteX8" fmla="*/ 5870 w 10000"/>
              <a:gd name="connsiteY8" fmla="*/ 13750 h 16250"/>
              <a:gd name="connsiteX9" fmla="*/ 3261 w 10000"/>
              <a:gd name="connsiteY9" fmla="*/ 16250 h 16250"/>
              <a:gd name="connsiteX10" fmla="*/ 2826 w 10000"/>
              <a:gd name="connsiteY10" fmla="*/ 16250 h 16250"/>
              <a:gd name="connsiteX11" fmla="*/ 1739 w 10000"/>
              <a:gd name="connsiteY11" fmla="*/ 15536 h 16250"/>
              <a:gd name="connsiteX12" fmla="*/ 435 w 10000"/>
              <a:gd name="connsiteY12" fmla="*/ 14464 h 16250"/>
              <a:gd name="connsiteX13" fmla="*/ 0 w 10000"/>
              <a:gd name="connsiteY13" fmla="*/ 11607 h 16250"/>
              <a:gd name="connsiteX0" fmla="*/ 0 w 10000"/>
              <a:gd name="connsiteY0" fmla="*/ 11607 h 16250"/>
              <a:gd name="connsiteX1" fmla="*/ 652 w 10000"/>
              <a:gd name="connsiteY1" fmla="*/ 12321 h 16250"/>
              <a:gd name="connsiteX2" fmla="*/ 979 w 10000"/>
              <a:gd name="connsiteY2" fmla="*/ 6429 h 16250"/>
              <a:gd name="connsiteX3" fmla="*/ 2500 w 10000"/>
              <a:gd name="connsiteY3" fmla="*/ 0 h 16250"/>
              <a:gd name="connsiteX4" fmla="*/ 5544 w 10000"/>
              <a:gd name="connsiteY4" fmla="*/ 357 h 16250"/>
              <a:gd name="connsiteX5" fmla="*/ 10000 w 10000"/>
              <a:gd name="connsiteY5" fmla="*/ 6250 h 16250"/>
              <a:gd name="connsiteX6" fmla="*/ 7826 w 10000"/>
              <a:gd name="connsiteY6" fmla="*/ 12679 h 16250"/>
              <a:gd name="connsiteX7" fmla="*/ 5870 w 10000"/>
              <a:gd name="connsiteY7" fmla="*/ 13750 h 16250"/>
              <a:gd name="connsiteX8" fmla="*/ 3261 w 10000"/>
              <a:gd name="connsiteY8" fmla="*/ 16250 h 16250"/>
              <a:gd name="connsiteX9" fmla="*/ 2826 w 10000"/>
              <a:gd name="connsiteY9" fmla="*/ 16250 h 16250"/>
              <a:gd name="connsiteX10" fmla="*/ 1739 w 10000"/>
              <a:gd name="connsiteY10" fmla="*/ 15536 h 16250"/>
              <a:gd name="connsiteX11" fmla="*/ 435 w 10000"/>
              <a:gd name="connsiteY11" fmla="*/ 14464 h 16250"/>
              <a:gd name="connsiteX12" fmla="*/ 0 w 10000"/>
              <a:gd name="connsiteY12" fmla="*/ 11607 h 16250"/>
              <a:gd name="connsiteX0" fmla="*/ 0 w 7826"/>
              <a:gd name="connsiteY0" fmla="*/ 11607 h 16250"/>
              <a:gd name="connsiteX1" fmla="*/ 652 w 7826"/>
              <a:gd name="connsiteY1" fmla="*/ 12321 h 16250"/>
              <a:gd name="connsiteX2" fmla="*/ 979 w 7826"/>
              <a:gd name="connsiteY2" fmla="*/ 6429 h 16250"/>
              <a:gd name="connsiteX3" fmla="*/ 2500 w 7826"/>
              <a:gd name="connsiteY3" fmla="*/ 0 h 16250"/>
              <a:gd name="connsiteX4" fmla="*/ 5544 w 7826"/>
              <a:gd name="connsiteY4" fmla="*/ 357 h 16250"/>
              <a:gd name="connsiteX5" fmla="*/ 7826 w 7826"/>
              <a:gd name="connsiteY5" fmla="*/ 12679 h 16250"/>
              <a:gd name="connsiteX6" fmla="*/ 5870 w 7826"/>
              <a:gd name="connsiteY6" fmla="*/ 13750 h 16250"/>
              <a:gd name="connsiteX7" fmla="*/ 3261 w 7826"/>
              <a:gd name="connsiteY7" fmla="*/ 16250 h 16250"/>
              <a:gd name="connsiteX8" fmla="*/ 2826 w 7826"/>
              <a:gd name="connsiteY8" fmla="*/ 16250 h 16250"/>
              <a:gd name="connsiteX9" fmla="*/ 1739 w 7826"/>
              <a:gd name="connsiteY9" fmla="*/ 15536 h 16250"/>
              <a:gd name="connsiteX10" fmla="*/ 435 w 7826"/>
              <a:gd name="connsiteY10" fmla="*/ 14464 h 16250"/>
              <a:gd name="connsiteX11" fmla="*/ 0 w 7826"/>
              <a:gd name="connsiteY11" fmla="*/ 11607 h 16250"/>
              <a:gd name="connsiteX0" fmla="*/ 0 w 7501"/>
              <a:gd name="connsiteY0" fmla="*/ 7143 h 10000"/>
              <a:gd name="connsiteX1" fmla="*/ 833 w 7501"/>
              <a:gd name="connsiteY1" fmla="*/ 7582 h 10000"/>
              <a:gd name="connsiteX2" fmla="*/ 1251 w 7501"/>
              <a:gd name="connsiteY2" fmla="*/ 3956 h 10000"/>
              <a:gd name="connsiteX3" fmla="*/ 3194 w 7501"/>
              <a:gd name="connsiteY3" fmla="*/ 0 h 10000"/>
              <a:gd name="connsiteX4" fmla="*/ 7084 w 7501"/>
              <a:gd name="connsiteY4" fmla="*/ 220 h 10000"/>
              <a:gd name="connsiteX5" fmla="*/ 7501 w 7501"/>
              <a:gd name="connsiteY5" fmla="*/ 8462 h 10000"/>
              <a:gd name="connsiteX6" fmla="*/ 4167 w 7501"/>
              <a:gd name="connsiteY6" fmla="*/ 10000 h 10000"/>
              <a:gd name="connsiteX7" fmla="*/ 3611 w 7501"/>
              <a:gd name="connsiteY7" fmla="*/ 10000 h 10000"/>
              <a:gd name="connsiteX8" fmla="*/ 2222 w 7501"/>
              <a:gd name="connsiteY8" fmla="*/ 9561 h 10000"/>
              <a:gd name="connsiteX9" fmla="*/ 556 w 7501"/>
              <a:gd name="connsiteY9" fmla="*/ 8901 h 10000"/>
              <a:gd name="connsiteX10" fmla="*/ 0 w 7501"/>
              <a:gd name="connsiteY10" fmla="*/ 7143 h 10000"/>
              <a:gd name="connsiteX0" fmla="*/ 0 w 10000"/>
              <a:gd name="connsiteY0" fmla="*/ 7143 h 10000"/>
              <a:gd name="connsiteX1" fmla="*/ 1111 w 10000"/>
              <a:gd name="connsiteY1" fmla="*/ 7582 h 10000"/>
              <a:gd name="connsiteX2" fmla="*/ 1668 w 10000"/>
              <a:gd name="connsiteY2" fmla="*/ 3956 h 10000"/>
              <a:gd name="connsiteX3" fmla="*/ 4258 w 10000"/>
              <a:gd name="connsiteY3" fmla="*/ 0 h 10000"/>
              <a:gd name="connsiteX4" fmla="*/ 9444 w 10000"/>
              <a:gd name="connsiteY4" fmla="*/ 220 h 10000"/>
              <a:gd name="connsiteX5" fmla="*/ 10000 w 10000"/>
              <a:gd name="connsiteY5" fmla="*/ 8462 h 10000"/>
              <a:gd name="connsiteX6" fmla="*/ 5555 w 10000"/>
              <a:gd name="connsiteY6" fmla="*/ 10000 h 10000"/>
              <a:gd name="connsiteX7" fmla="*/ 4814 w 10000"/>
              <a:gd name="connsiteY7" fmla="*/ 10000 h 10000"/>
              <a:gd name="connsiteX8" fmla="*/ 741 w 10000"/>
              <a:gd name="connsiteY8" fmla="*/ 8901 h 10000"/>
              <a:gd name="connsiteX9" fmla="*/ 0 w 10000"/>
              <a:gd name="connsiteY9" fmla="*/ 7143 h 10000"/>
              <a:gd name="connsiteX0" fmla="*/ 0 w 10000"/>
              <a:gd name="connsiteY0" fmla="*/ 7143 h 10000"/>
              <a:gd name="connsiteX1" fmla="*/ 1111 w 10000"/>
              <a:gd name="connsiteY1" fmla="*/ 7582 h 10000"/>
              <a:gd name="connsiteX2" fmla="*/ 1668 w 10000"/>
              <a:gd name="connsiteY2" fmla="*/ 3956 h 10000"/>
              <a:gd name="connsiteX3" fmla="*/ 4258 w 10000"/>
              <a:gd name="connsiteY3" fmla="*/ 0 h 10000"/>
              <a:gd name="connsiteX4" fmla="*/ 9444 w 10000"/>
              <a:gd name="connsiteY4" fmla="*/ 220 h 10000"/>
              <a:gd name="connsiteX5" fmla="*/ 10000 w 10000"/>
              <a:gd name="connsiteY5" fmla="*/ 8462 h 10000"/>
              <a:gd name="connsiteX6" fmla="*/ 5555 w 10000"/>
              <a:gd name="connsiteY6" fmla="*/ 10000 h 10000"/>
              <a:gd name="connsiteX7" fmla="*/ 4814 w 10000"/>
              <a:gd name="connsiteY7" fmla="*/ 10000 h 10000"/>
              <a:gd name="connsiteX8" fmla="*/ 0 w 10000"/>
              <a:gd name="connsiteY8" fmla="*/ 7143 h 10000"/>
              <a:gd name="connsiteX0" fmla="*/ 0 w 10000"/>
              <a:gd name="connsiteY0" fmla="*/ 7143 h 10000"/>
              <a:gd name="connsiteX1" fmla="*/ 1111 w 10000"/>
              <a:gd name="connsiteY1" fmla="*/ 7582 h 10000"/>
              <a:gd name="connsiteX2" fmla="*/ 1668 w 10000"/>
              <a:gd name="connsiteY2" fmla="*/ 3956 h 10000"/>
              <a:gd name="connsiteX3" fmla="*/ 4258 w 10000"/>
              <a:gd name="connsiteY3" fmla="*/ 0 h 10000"/>
              <a:gd name="connsiteX4" fmla="*/ 9444 w 10000"/>
              <a:gd name="connsiteY4" fmla="*/ 220 h 10000"/>
              <a:gd name="connsiteX5" fmla="*/ 10000 w 10000"/>
              <a:gd name="connsiteY5" fmla="*/ 8462 h 10000"/>
              <a:gd name="connsiteX6" fmla="*/ 5555 w 10000"/>
              <a:gd name="connsiteY6" fmla="*/ 10000 h 10000"/>
              <a:gd name="connsiteX7" fmla="*/ 0 w 10000"/>
              <a:gd name="connsiteY7" fmla="*/ 7143 h 10000"/>
              <a:gd name="connsiteX0" fmla="*/ 4444 w 8889"/>
              <a:gd name="connsiteY0" fmla="*/ 10000 h 10000"/>
              <a:gd name="connsiteX1" fmla="*/ 0 w 8889"/>
              <a:gd name="connsiteY1" fmla="*/ 7582 h 10000"/>
              <a:gd name="connsiteX2" fmla="*/ 557 w 8889"/>
              <a:gd name="connsiteY2" fmla="*/ 3956 h 10000"/>
              <a:gd name="connsiteX3" fmla="*/ 3147 w 8889"/>
              <a:gd name="connsiteY3" fmla="*/ 0 h 10000"/>
              <a:gd name="connsiteX4" fmla="*/ 8333 w 8889"/>
              <a:gd name="connsiteY4" fmla="*/ 220 h 10000"/>
              <a:gd name="connsiteX5" fmla="*/ 8889 w 8889"/>
              <a:gd name="connsiteY5" fmla="*/ 8462 h 10000"/>
              <a:gd name="connsiteX6" fmla="*/ 4444 w 8889"/>
              <a:gd name="connsiteY6" fmla="*/ 10000 h 10000"/>
              <a:gd name="connsiteX0" fmla="*/ 8124 w 13125"/>
              <a:gd name="connsiteY0" fmla="*/ 10000 h 10000"/>
              <a:gd name="connsiteX1" fmla="*/ 0 w 13125"/>
              <a:gd name="connsiteY1" fmla="*/ 7582 h 10000"/>
              <a:gd name="connsiteX2" fmla="*/ 3752 w 13125"/>
              <a:gd name="connsiteY2" fmla="*/ 3956 h 10000"/>
              <a:gd name="connsiteX3" fmla="*/ 6665 w 13125"/>
              <a:gd name="connsiteY3" fmla="*/ 0 h 10000"/>
              <a:gd name="connsiteX4" fmla="*/ 12500 w 13125"/>
              <a:gd name="connsiteY4" fmla="*/ 220 h 10000"/>
              <a:gd name="connsiteX5" fmla="*/ 13125 w 13125"/>
              <a:gd name="connsiteY5" fmla="*/ 8462 h 10000"/>
              <a:gd name="connsiteX6" fmla="*/ 8124 w 13125"/>
              <a:gd name="connsiteY6" fmla="*/ 10000 h 10000"/>
              <a:gd name="connsiteX0" fmla="*/ 4999 w 13125"/>
              <a:gd name="connsiteY0" fmla="*/ 10000 h 10000"/>
              <a:gd name="connsiteX1" fmla="*/ 0 w 13125"/>
              <a:gd name="connsiteY1" fmla="*/ 7582 h 10000"/>
              <a:gd name="connsiteX2" fmla="*/ 3752 w 13125"/>
              <a:gd name="connsiteY2" fmla="*/ 3956 h 10000"/>
              <a:gd name="connsiteX3" fmla="*/ 6665 w 13125"/>
              <a:gd name="connsiteY3" fmla="*/ 0 h 10000"/>
              <a:gd name="connsiteX4" fmla="*/ 12500 w 13125"/>
              <a:gd name="connsiteY4" fmla="*/ 220 h 10000"/>
              <a:gd name="connsiteX5" fmla="*/ 13125 w 13125"/>
              <a:gd name="connsiteY5" fmla="*/ 8462 h 10000"/>
              <a:gd name="connsiteX6" fmla="*/ 4999 w 13125"/>
              <a:gd name="connsiteY6" fmla="*/ 10000 h 10000"/>
              <a:gd name="connsiteX0" fmla="*/ 3749 w 11875"/>
              <a:gd name="connsiteY0" fmla="*/ 10000 h 10000"/>
              <a:gd name="connsiteX1" fmla="*/ 0 w 11875"/>
              <a:gd name="connsiteY1" fmla="*/ 6263 h 10000"/>
              <a:gd name="connsiteX2" fmla="*/ 2502 w 11875"/>
              <a:gd name="connsiteY2" fmla="*/ 3956 h 10000"/>
              <a:gd name="connsiteX3" fmla="*/ 5415 w 11875"/>
              <a:gd name="connsiteY3" fmla="*/ 0 h 10000"/>
              <a:gd name="connsiteX4" fmla="*/ 11250 w 11875"/>
              <a:gd name="connsiteY4" fmla="*/ 220 h 10000"/>
              <a:gd name="connsiteX5" fmla="*/ 11875 w 11875"/>
              <a:gd name="connsiteY5" fmla="*/ 8462 h 10000"/>
              <a:gd name="connsiteX6" fmla="*/ 3749 w 11875"/>
              <a:gd name="connsiteY6" fmla="*/ 10000 h 10000"/>
              <a:gd name="connsiteX0" fmla="*/ 2499 w 11875"/>
              <a:gd name="connsiteY0" fmla="*/ 8022 h 8462"/>
              <a:gd name="connsiteX1" fmla="*/ 0 w 11875"/>
              <a:gd name="connsiteY1" fmla="*/ 6263 h 8462"/>
              <a:gd name="connsiteX2" fmla="*/ 2502 w 11875"/>
              <a:gd name="connsiteY2" fmla="*/ 3956 h 8462"/>
              <a:gd name="connsiteX3" fmla="*/ 5415 w 11875"/>
              <a:gd name="connsiteY3" fmla="*/ 0 h 8462"/>
              <a:gd name="connsiteX4" fmla="*/ 11250 w 11875"/>
              <a:gd name="connsiteY4" fmla="*/ 220 h 8462"/>
              <a:gd name="connsiteX5" fmla="*/ 11875 w 11875"/>
              <a:gd name="connsiteY5" fmla="*/ 8462 h 8462"/>
              <a:gd name="connsiteX6" fmla="*/ 2499 w 11875"/>
              <a:gd name="connsiteY6" fmla="*/ 8022 h 8462"/>
              <a:gd name="connsiteX0" fmla="*/ 2104 w 9497"/>
              <a:gd name="connsiteY0" fmla="*/ 9480 h 9480"/>
              <a:gd name="connsiteX1" fmla="*/ 0 w 9497"/>
              <a:gd name="connsiteY1" fmla="*/ 7401 h 9480"/>
              <a:gd name="connsiteX2" fmla="*/ 2107 w 9497"/>
              <a:gd name="connsiteY2" fmla="*/ 4675 h 9480"/>
              <a:gd name="connsiteX3" fmla="*/ 4560 w 9497"/>
              <a:gd name="connsiteY3" fmla="*/ 0 h 9480"/>
              <a:gd name="connsiteX4" fmla="*/ 9474 w 9497"/>
              <a:gd name="connsiteY4" fmla="*/ 260 h 9480"/>
              <a:gd name="connsiteX5" fmla="*/ 8948 w 9497"/>
              <a:gd name="connsiteY5" fmla="*/ 4546 h 9480"/>
              <a:gd name="connsiteX6" fmla="*/ 2104 w 9497"/>
              <a:gd name="connsiteY6" fmla="*/ 9480 h 9480"/>
              <a:gd name="connsiteX0" fmla="*/ 2215 w 10000"/>
              <a:gd name="connsiteY0" fmla="*/ 12603 h 12603"/>
              <a:gd name="connsiteX1" fmla="*/ 0 w 10000"/>
              <a:gd name="connsiteY1" fmla="*/ 10410 h 12603"/>
              <a:gd name="connsiteX2" fmla="*/ 2219 w 10000"/>
              <a:gd name="connsiteY2" fmla="*/ 7534 h 12603"/>
              <a:gd name="connsiteX3" fmla="*/ 4802 w 10000"/>
              <a:gd name="connsiteY3" fmla="*/ 2603 h 12603"/>
              <a:gd name="connsiteX4" fmla="*/ 9976 w 10000"/>
              <a:gd name="connsiteY4" fmla="*/ 0 h 12603"/>
              <a:gd name="connsiteX5" fmla="*/ 9422 w 10000"/>
              <a:gd name="connsiteY5" fmla="*/ 7398 h 12603"/>
              <a:gd name="connsiteX6" fmla="*/ 2215 w 10000"/>
              <a:gd name="connsiteY6" fmla="*/ 12603 h 12603"/>
              <a:gd name="connsiteX0" fmla="*/ 2215 w 11095"/>
              <a:gd name="connsiteY0" fmla="*/ 10137 h 10137"/>
              <a:gd name="connsiteX1" fmla="*/ 0 w 11095"/>
              <a:gd name="connsiteY1" fmla="*/ 7944 h 10137"/>
              <a:gd name="connsiteX2" fmla="*/ 2219 w 11095"/>
              <a:gd name="connsiteY2" fmla="*/ 5068 h 10137"/>
              <a:gd name="connsiteX3" fmla="*/ 4802 w 11095"/>
              <a:gd name="connsiteY3" fmla="*/ 137 h 10137"/>
              <a:gd name="connsiteX4" fmla="*/ 11084 w 11095"/>
              <a:gd name="connsiteY4" fmla="*/ 0 h 10137"/>
              <a:gd name="connsiteX5" fmla="*/ 9422 w 11095"/>
              <a:gd name="connsiteY5" fmla="*/ 4932 h 10137"/>
              <a:gd name="connsiteX6" fmla="*/ 2215 w 11095"/>
              <a:gd name="connsiteY6" fmla="*/ 10137 h 10137"/>
              <a:gd name="connsiteX0" fmla="*/ 6097 w 14977"/>
              <a:gd name="connsiteY0" fmla="*/ 10822 h 10822"/>
              <a:gd name="connsiteX1" fmla="*/ 3882 w 14977"/>
              <a:gd name="connsiteY1" fmla="*/ 8629 h 10822"/>
              <a:gd name="connsiteX2" fmla="*/ 6 w 14977"/>
              <a:gd name="connsiteY2" fmla="*/ 0 h 10822"/>
              <a:gd name="connsiteX3" fmla="*/ 8684 w 14977"/>
              <a:gd name="connsiteY3" fmla="*/ 822 h 10822"/>
              <a:gd name="connsiteX4" fmla="*/ 14966 w 14977"/>
              <a:gd name="connsiteY4" fmla="*/ 685 h 10822"/>
              <a:gd name="connsiteX5" fmla="*/ 13304 w 14977"/>
              <a:gd name="connsiteY5" fmla="*/ 5617 h 10822"/>
              <a:gd name="connsiteX6" fmla="*/ 6097 w 14977"/>
              <a:gd name="connsiteY6" fmla="*/ 10822 h 10822"/>
              <a:gd name="connsiteX0" fmla="*/ 6097 w 14977"/>
              <a:gd name="connsiteY0" fmla="*/ 19452 h 19452"/>
              <a:gd name="connsiteX1" fmla="*/ 3882 w 14977"/>
              <a:gd name="connsiteY1" fmla="*/ 17259 h 19452"/>
              <a:gd name="connsiteX2" fmla="*/ 6 w 14977"/>
              <a:gd name="connsiteY2" fmla="*/ 8630 h 19452"/>
              <a:gd name="connsiteX3" fmla="*/ 6468 w 14977"/>
              <a:gd name="connsiteY3" fmla="*/ 0 h 19452"/>
              <a:gd name="connsiteX4" fmla="*/ 14966 w 14977"/>
              <a:gd name="connsiteY4" fmla="*/ 9315 h 19452"/>
              <a:gd name="connsiteX5" fmla="*/ 13304 w 14977"/>
              <a:gd name="connsiteY5" fmla="*/ 14247 h 19452"/>
              <a:gd name="connsiteX6" fmla="*/ 6097 w 14977"/>
              <a:gd name="connsiteY6" fmla="*/ 19452 h 19452"/>
              <a:gd name="connsiteX0" fmla="*/ 6097 w 13304"/>
              <a:gd name="connsiteY0" fmla="*/ 20411 h 20411"/>
              <a:gd name="connsiteX1" fmla="*/ 3882 w 13304"/>
              <a:gd name="connsiteY1" fmla="*/ 18218 h 20411"/>
              <a:gd name="connsiteX2" fmla="*/ 6 w 13304"/>
              <a:gd name="connsiteY2" fmla="*/ 9589 h 20411"/>
              <a:gd name="connsiteX3" fmla="*/ 6468 w 13304"/>
              <a:gd name="connsiteY3" fmla="*/ 959 h 20411"/>
              <a:gd name="connsiteX4" fmla="*/ 9425 w 13304"/>
              <a:gd name="connsiteY4" fmla="*/ 0 h 20411"/>
              <a:gd name="connsiteX5" fmla="*/ 13304 w 13304"/>
              <a:gd name="connsiteY5" fmla="*/ 15206 h 20411"/>
              <a:gd name="connsiteX6" fmla="*/ 6097 w 13304"/>
              <a:gd name="connsiteY6" fmla="*/ 20411 h 20411"/>
              <a:gd name="connsiteX0" fmla="*/ 6097 w 13428"/>
              <a:gd name="connsiteY0" fmla="*/ 20411 h 20411"/>
              <a:gd name="connsiteX1" fmla="*/ 3882 w 13428"/>
              <a:gd name="connsiteY1" fmla="*/ 18218 h 20411"/>
              <a:gd name="connsiteX2" fmla="*/ 6 w 13428"/>
              <a:gd name="connsiteY2" fmla="*/ 9589 h 20411"/>
              <a:gd name="connsiteX3" fmla="*/ 6468 w 13428"/>
              <a:gd name="connsiteY3" fmla="*/ 959 h 20411"/>
              <a:gd name="connsiteX4" fmla="*/ 9425 w 13428"/>
              <a:gd name="connsiteY4" fmla="*/ 0 h 20411"/>
              <a:gd name="connsiteX5" fmla="*/ 8262 w 13428"/>
              <a:gd name="connsiteY5" fmla="*/ 8200 h 20411"/>
              <a:gd name="connsiteX6" fmla="*/ 13304 w 13428"/>
              <a:gd name="connsiteY6" fmla="*/ 15206 h 20411"/>
              <a:gd name="connsiteX7" fmla="*/ 6097 w 13428"/>
              <a:gd name="connsiteY7" fmla="*/ 20411 h 20411"/>
              <a:gd name="connsiteX0" fmla="*/ 6097 w 9624"/>
              <a:gd name="connsiteY0" fmla="*/ 20411 h 20411"/>
              <a:gd name="connsiteX1" fmla="*/ 3882 w 9624"/>
              <a:gd name="connsiteY1" fmla="*/ 18218 h 20411"/>
              <a:gd name="connsiteX2" fmla="*/ 6 w 9624"/>
              <a:gd name="connsiteY2" fmla="*/ 9589 h 20411"/>
              <a:gd name="connsiteX3" fmla="*/ 6468 w 9624"/>
              <a:gd name="connsiteY3" fmla="*/ 959 h 20411"/>
              <a:gd name="connsiteX4" fmla="*/ 9425 w 9624"/>
              <a:gd name="connsiteY4" fmla="*/ 0 h 20411"/>
              <a:gd name="connsiteX5" fmla="*/ 8262 w 9624"/>
              <a:gd name="connsiteY5" fmla="*/ 8200 h 20411"/>
              <a:gd name="connsiteX6" fmla="*/ 6100 w 9624"/>
              <a:gd name="connsiteY6" fmla="*/ 13973 h 20411"/>
              <a:gd name="connsiteX7" fmla="*/ 6097 w 9624"/>
              <a:gd name="connsiteY7" fmla="*/ 20411 h 2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24" h="20411">
                <a:moveTo>
                  <a:pt x="6097" y="20411"/>
                </a:moveTo>
                <a:lnTo>
                  <a:pt x="3882" y="18218"/>
                </a:lnTo>
                <a:cubicBezTo>
                  <a:pt x="4066" y="16712"/>
                  <a:pt x="-181" y="11097"/>
                  <a:pt x="6" y="9589"/>
                </a:cubicBezTo>
                <a:lnTo>
                  <a:pt x="6468" y="959"/>
                </a:lnTo>
                <a:lnTo>
                  <a:pt x="9425" y="0"/>
                </a:lnTo>
                <a:cubicBezTo>
                  <a:pt x="10371" y="2097"/>
                  <a:pt x="7616" y="5666"/>
                  <a:pt x="8262" y="8200"/>
                </a:cubicBezTo>
                <a:cubicBezTo>
                  <a:pt x="8908" y="10734"/>
                  <a:pt x="7107" y="12828"/>
                  <a:pt x="6100" y="13973"/>
                </a:cubicBezTo>
                <a:lnTo>
                  <a:pt x="6097" y="20411"/>
                </a:lnTo>
                <a:close/>
              </a:path>
            </a:pathLst>
          </a:custGeom>
          <a:solidFill>
            <a:schemeClr val="bg2"/>
          </a:solidFill>
          <a:ln w="9525" cap="flat" cmpd="sng">
            <a:solidFill>
              <a:schemeClr val="bg1"/>
            </a:solidFill>
            <a:prstDash val="solid"/>
            <a:round/>
            <a:headEnd type="none" w="med" len="med"/>
            <a:tailEnd type="none" w="med" len="me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78" name="KW"/>
          <p:cNvSpPr>
            <a:spLocks/>
          </p:cNvSpPr>
          <p:nvPr/>
        </p:nvSpPr>
        <p:spPr bwMode="auto">
          <a:xfrm>
            <a:off x="5446877" y="3430389"/>
            <a:ext cx="42440" cy="42911"/>
          </a:xfrm>
          <a:custGeom>
            <a:avLst/>
            <a:gdLst>
              <a:gd name="T0" fmla="*/ 0 w 46"/>
              <a:gd name="T1" fmla="*/ 2147483647 h 28"/>
              <a:gd name="T2" fmla="*/ 2147483647 w 46"/>
              <a:gd name="T3" fmla="*/ 2147483647 h 28"/>
              <a:gd name="T4" fmla="*/ 2147483647 w 46"/>
              <a:gd name="T5" fmla="*/ 2147483647 h 28"/>
              <a:gd name="T6" fmla="*/ 2147483647 w 46"/>
              <a:gd name="T7" fmla="*/ 2147483647 h 28"/>
              <a:gd name="T8" fmla="*/ 2147483647 w 46"/>
              <a:gd name="T9" fmla="*/ 2147483647 h 28"/>
              <a:gd name="T10" fmla="*/ 2147483647 w 46"/>
              <a:gd name="T11" fmla="*/ 0 h 28"/>
              <a:gd name="T12" fmla="*/ 2147483647 w 46"/>
              <a:gd name="T13" fmla="*/ 2147483647 h 28"/>
              <a:gd name="T14" fmla="*/ 2147483647 w 46"/>
              <a:gd name="T15" fmla="*/ 2147483647 h 28"/>
              <a:gd name="T16" fmla="*/ 2147483647 w 46"/>
              <a:gd name="T17" fmla="*/ 2147483647 h 28"/>
              <a:gd name="T18" fmla="*/ 2147483647 w 46"/>
              <a:gd name="T19" fmla="*/ 2147483647 h 28"/>
              <a:gd name="T20" fmla="*/ 2147483647 w 46"/>
              <a:gd name="T21" fmla="*/ 2147483647 h 28"/>
              <a:gd name="T22" fmla="*/ 2147483647 w 46"/>
              <a:gd name="T23" fmla="*/ 2147483647 h 28"/>
              <a:gd name="T24" fmla="*/ 2147483647 w 46"/>
              <a:gd name="T25" fmla="*/ 2147483647 h 28"/>
              <a:gd name="T26" fmla="*/ 2147483647 w 46"/>
              <a:gd name="T27" fmla="*/ 2147483647 h 28"/>
              <a:gd name="T28" fmla="*/ 0 w 46"/>
              <a:gd name="T29" fmla="*/ 2147483647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connsiteX0" fmla="*/ 0 w 10000"/>
              <a:gd name="connsiteY0" fmla="*/ 5357 h 10000"/>
              <a:gd name="connsiteX1" fmla="*/ 652 w 10000"/>
              <a:gd name="connsiteY1" fmla="*/ 6071 h 10000"/>
              <a:gd name="connsiteX2" fmla="*/ 979 w 10000"/>
              <a:gd name="connsiteY2" fmla="*/ 179 h 10000"/>
              <a:gd name="connsiteX3" fmla="*/ 2826 w 10000"/>
              <a:gd name="connsiteY3" fmla="*/ 2857 h 10000"/>
              <a:gd name="connsiteX4" fmla="*/ 5870 w 10000"/>
              <a:gd name="connsiteY4" fmla="*/ 3214 h 10000"/>
              <a:gd name="connsiteX5" fmla="*/ 10000 w 10000"/>
              <a:gd name="connsiteY5" fmla="*/ 0 h 10000"/>
              <a:gd name="connsiteX6" fmla="*/ 10000 w 10000"/>
              <a:gd name="connsiteY6" fmla="*/ 357 h 10000"/>
              <a:gd name="connsiteX7" fmla="*/ 7174 w 10000"/>
              <a:gd name="connsiteY7" fmla="*/ 3929 h 10000"/>
              <a:gd name="connsiteX8" fmla="*/ 7826 w 10000"/>
              <a:gd name="connsiteY8" fmla="*/ 6429 h 10000"/>
              <a:gd name="connsiteX9" fmla="*/ 5870 w 10000"/>
              <a:gd name="connsiteY9" fmla="*/ 7500 h 10000"/>
              <a:gd name="connsiteX10" fmla="*/ 3261 w 10000"/>
              <a:gd name="connsiteY10" fmla="*/ 10000 h 10000"/>
              <a:gd name="connsiteX11" fmla="*/ 2826 w 10000"/>
              <a:gd name="connsiteY11" fmla="*/ 10000 h 10000"/>
              <a:gd name="connsiteX12" fmla="*/ 1739 w 10000"/>
              <a:gd name="connsiteY12" fmla="*/ 9286 h 10000"/>
              <a:gd name="connsiteX13" fmla="*/ 435 w 10000"/>
              <a:gd name="connsiteY13" fmla="*/ 8214 h 10000"/>
              <a:gd name="connsiteX14" fmla="*/ 0 w 10000"/>
              <a:gd name="connsiteY14" fmla="*/ 5357 h 10000"/>
              <a:gd name="connsiteX0" fmla="*/ 0 w 10000"/>
              <a:gd name="connsiteY0" fmla="*/ 11607 h 16250"/>
              <a:gd name="connsiteX1" fmla="*/ 652 w 10000"/>
              <a:gd name="connsiteY1" fmla="*/ 12321 h 16250"/>
              <a:gd name="connsiteX2" fmla="*/ 979 w 10000"/>
              <a:gd name="connsiteY2" fmla="*/ 6429 h 16250"/>
              <a:gd name="connsiteX3" fmla="*/ 2500 w 10000"/>
              <a:gd name="connsiteY3" fmla="*/ 0 h 16250"/>
              <a:gd name="connsiteX4" fmla="*/ 5870 w 10000"/>
              <a:gd name="connsiteY4" fmla="*/ 9464 h 16250"/>
              <a:gd name="connsiteX5" fmla="*/ 10000 w 10000"/>
              <a:gd name="connsiteY5" fmla="*/ 6250 h 16250"/>
              <a:gd name="connsiteX6" fmla="*/ 10000 w 10000"/>
              <a:gd name="connsiteY6" fmla="*/ 6607 h 16250"/>
              <a:gd name="connsiteX7" fmla="*/ 7174 w 10000"/>
              <a:gd name="connsiteY7" fmla="*/ 10179 h 16250"/>
              <a:gd name="connsiteX8" fmla="*/ 7826 w 10000"/>
              <a:gd name="connsiteY8" fmla="*/ 12679 h 16250"/>
              <a:gd name="connsiteX9" fmla="*/ 5870 w 10000"/>
              <a:gd name="connsiteY9" fmla="*/ 13750 h 16250"/>
              <a:gd name="connsiteX10" fmla="*/ 3261 w 10000"/>
              <a:gd name="connsiteY10" fmla="*/ 16250 h 16250"/>
              <a:gd name="connsiteX11" fmla="*/ 2826 w 10000"/>
              <a:gd name="connsiteY11" fmla="*/ 16250 h 16250"/>
              <a:gd name="connsiteX12" fmla="*/ 1739 w 10000"/>
              <a:gd name="connsiteY12" fmla="*/ 15536 h 16250"/>
              <a:gd name="connsiteX13" fmla="*/ 435 w 10000"/>
              <a:gd name="connsiteY13" fmla="*/ 14464 h 16250"/>
              <a:gd name="connsiteX14" fmla="*/ 0 w 10000"/>
              <a:gd name="connsiteY14" fmla="*/ 11607 h 16250"/>
              <a:gd name="connsiteX0" fmla="*/ 0 w 10000"/>
              <a:gd name="connsiteY0" fmla="*/ 11607 h 16250"/>
              <a:gd name="connsiteX1" fmla="*/ 652 w 10000"/>
              <a:gd name="connsiteY1" fmla="*/ 12321 h 16250"/>
              <a:gd name="connsiteX2" fmla="*/ 979 w 10000"/>
              <a:gd name="connsiteY2" fmla="*/ 6429 h 16250"/>
              <a:gd name="connsiteX3" fmla="*/ 2500 w 10000"/>
              <a:gd name="connsiteY3" fmla="*/ 0 h 16250"/>
              <a:gd name="connsiteX4" fmla="*/ 5544 w 10000"/>
              <a:gd name="connsiteY4" fmla="*/ 357 h 16250"/>
              <a:gd name="connsiteX5" fmla="*/ 10000 w 10000"/>
              <a:gd name="connsiteY5" fmla="*/ 6250 h 16250"/>
              <a:gd name="connsiteX6" fmla="*/ 10000 w 10000"/>
              <a:gd name="connsiteY6" fmla="*/ 6607 h 16250"/>
              <a:gd name="connsiteX7" fmla="*/ 7174 w 10000"/>
              <a:gd name="connsiteY7" fmla="*/ 10179 h 16250"/>
              <a:gd name="connsiteX8" fmla="*/ 7826 w 10000"/>
              <a:gd name="connsiteY8" fmla="*/ 12679 h 16250"/>
              <a:gd name="connsiteX9" fmla="*/ 5870 w 10000"/>
              <a:gd name="connsiteY9" fmla="*/ 13750 h 16250"/>
              <a:gd name="connsiteX10" fmla="*/ 3261 w 10000"/>
              <a:gd name="connsiteY10" fmla="*/ 16250 h 16250"/>
              <a:gd name="connsiteX11" fmla="*/ 2826 w 10000"/>
              <a:gd name="connsiteY11" fmla="*/ 16250 h 16250"/>
              <a:gd name="connsiteX12" fmla="*/ 1739 w 10000"/>
              <a:gd name="connsiteY12" fmla="*/ 15536 h 16250"/>
              <a:gd name="connsiteX13" fmla="*/ 435 w 10000"/>
              <a:gd name="connsiteY13" fmla="*/ 14464 h 16250"/>
              <a:gd name="connsiteX14" fmla="*/ 0 w 10000"/>
              <a:gd name="connsiteY14" fmla="*/ 11607 h 16250"/>
              <a:gd name="connsiteX0" fmla="*/ 0 w 10000"/>
              <a:gd name="connsiteY0" fmla="*/ 11607 h 16250"/>
              <a:gd name="connsiteX1" fmla="*/ 652 w 10000"/>
              <a:gd name="connsiteY1" fmla="*/ 12321 h 16250"/>
              <a:gd name="connsiteX2" fmla="*/ 979 w 10000"/>
              <a:gd name="connsiteY2" fmla="*/ 6429 h 16250"/>
              <a:gd name="connsiteX3" fmla="*/ 2500 w 10000"/>
              <a:gd name="connsiteY3" fmla="*/ 0 h 16250"/>
              <a:gd name="connsiteX4" fmla="*/ 5544 w 10000"/>
              <a:gd name="connsiteY4" fmla="*/ 357 h 16250"/>
              <a:gd name="connsiteX5" fmla="*/ 10000 w 10000"/>
              <a:gd name="connsiteY5" fmla="*/ 6250 h 16250"/>
              <a:gd name="connsiteX6" fmla="*/ 7174 w 10000"/>
              <a:gd name="connsiteY6" fmla="*/ 10179 h 16250"/>
              <a:gd name="connsiteX7" fmla="*/ 7826 w 10000"/>
              <a:gd name="connsiteY7" fmla="*/ 12679 h 16250"/>
              <a:gd name="connsiteX8" fmla="*/ 5870 w 10000"/>
              <a:gd name="connsiteY8" fmla="*/ 13750 h 16250"/>
              <a:gd name="connsiteX9" fmla="*/ 3261 w 10000"/>
              <a:gd name="connsiteY9" fmla="*/ 16250 h 16250"/>
              <a:gd name="connsiteX10" fmla="*/ 2826 w 10000"/>
              <a:gd name="connsiteY10" fmla="*/ 16250 h 16250"/>
              <a:gd name="connsiteX11" fmla="*/ 1739 w 10000"/>
              <a:gd name="connsiteY11" fmla="*/ 15536 h 16250"/>
              <a:gd name="connsiteX12" fmla="*/ 435 w 10000"/>
              <a:gd name="connsiteY12" fmla="*/ 14464 h 16250"/>
              <a:gd name="connsiteX13" fmla="*/ 0 w 10000"/>
              <a:gd name="connsiteY13" fmla="*/ 11607 h 16250"/>
              <a:gd name="connsiteX0" fmla="*/ 0 w 10000"/>
              <a:gd name="connsiteY0" fmla="*/ 11607 h 16250"/>
              <a:gd name="connsiteX1" fmla="*/ 652 w 10000"/>
              <a:gd name="connsiteY1" fmla="*/ 12321 h 16250"/>
              <a:gd name="connsiteX2" fmla="*/ 979 w 10000"/>
              <a:gd name="connsiteY2" fmla="*/ 6429 h 16250"/>
              <a:gd name="connsiteX3" fmla="*/ 2500 w 10000"/>
              <a:gd name="connsiteY3" fmla="*/ 0 h 16250"/>
              <a:gd name="connsiteX4" fmla="*/ 5544 w 10000"/>
              <a:gd name="connsiteY4" fmla="*/ 357 h 16250"/>
              <a:gd name="connsiteX5" fmla="*/ 10000 w 10000"/>
              <a:gd name="connsiteY5" fmla="*/ 6250 h 16250"/>
              <a:gd name="connsiteX6" fmla="*/ 7826 w 10000"/>
              <a:gd name="connsiteY6" fmla="*/ 12679 h 16250"/>
              <a:gd name="connsiteX7" fmla="*/ 5870 w 10000"/>
              <a:gd name="connsiteY7" fmla="*/ 13750 h 16250"/>
              <a:gd name="connsiteX8" fmla="*/ 3261 w 10000"/>
              <a:gd name="connsiteY8" fmla="*/ 16250 h 16250"/>
              <a:gd name="connsiteX9" fmla="*/ 2826 w 10000"/>
              <a:gd name="connsiteY9" fmla="*/ 16250 h 16250"/>
              <a:gd name="connsiteX10" fmla="*/ 1739 w 10000"/>
              <a:gd name="connsiteY10" fmla="*/ 15536 h 16250"/>
              <a:gd name="connsiteX11" fmla="*/ 435 w 10000"/>
              <a:gd name="connsiteY11" fmla="*/ 14464 h 16250"/>
              <a:gd name="connsiteX12" fmla="*/ 0 w 10000"/>
              <a:gd name="connsiteY12" fmla="*/ 11607 h 16250"/>
              <a:gd name="connsiteX0" fmla="*/ 0 w 7826"/>
              <a:gd name="connsiteY0" fmla="*/ 11607 h 16250"/>
              <a:gd name="connsiteX1" fmla="*/ 652 w 7826"/>
              <a:gd name="connsiteY1" fmla="*/ 12321 h 16250"/>
              <a:gd name="connsiteX2" fmla="*/ 979 w 7826"/>
              <a:gd name="connsiteY2" fmla="*/ 6429 h 16250"/>
              <a:gd name="connsiteX3" fmla="*/ 2500 w 7826"/>
              <a:gd name="connsiteY3" fmla="*/ 0 h 16250"/>
              <a:gd name="connsiteX4" fmla="*/ 5544 w 7826"/>
              <a:gd name="connsiteY4" fmla="*/ 357 h 16250"/>
              <a:gd name="connsiteX5" fmla="*/ 7826 w 7826"/>
              <a:gd name="connsiteY5" fmla="*/ 12679 h 16250"/>
              <a:gd name="connsiteX6" fmla="*/ 5870 w 7826"/>
              <a:gd name="connsiteY6" fmla="*/ 13750 h 16250"/>
              <a:gd name="connsiteX7" fmla="*/ 3261 w 7826"/>
              <a:gd name="connsiteY7" fmla="*/ 16250 h 16250"/>
              <a:gd name="connsiteX8" fmla="*/ 2826 w 7826"/>
              <a:gd name="connsiteY8" fmla="*/ 16250 h 16250"/>
              <a:gd name="connsiteX9" fmla="*/ 1739 w 7826"/>
              <a:gd name="connsiteY9" fmla="*/ 15536 h 16250"/>
              <a:gd name="connsiteX10" fmla="*/ 435 w 7826"/>
              <a:gd name="connsiteY10" fmla="*/ 14464 h 16250"/>
              <a:gd name="connsiteX11" fmla="*/ 0 w 7826"/>
              <a:gd name="connsiteY11" fmla="*/ 11607 h 16250"/>
              <a:gd name="connsiteX0" fmla="*/ 0 w 7501"/>
              <a:gd name="connsiteY0" fmla="*/ 7143 h 10000"/>
              <a:gd name="connsiteX1" fmla="*/ 833 w 7501"/>
              <a:gd name="connsiteY1" fmla="*/ 7582 h 10000"/>
              <a:gd name="connsiteX2" fmla="*/ 1251 w 7501"/>
              <a:gd name="connsiteY2" fmla="*/ 3956 h 10000"/>
              <a:gd name="connsiteX3" fmla="*/ 3194 w 7501"/>
              <a:gd name="connsiteY3" fmla="*/ 0 h 10000"/>
              <a:gd name="connsiteX4" fmla="*/ 7084 w 7501"/>
              <a:gd name="connsiteY4" fmla="*/ 220 h 10000"/>
              <a:gd name="connsiteX5" fmla="*/ 7501 w 7501"/>
              <a:gd name="connsiteY5" fmla="*/ 8462 h 10000"/>
              <a:gd name="connsiteX6" fmla="*/ 4167 w 7501"/>
              <a:gd name="connsiteY6" fmla="*/ 10000 h 10000"/>
              <a:gd name="connsiteX7" fmla="*/ 3611 w 7501"/>
              <a:gd name="connsiteY7" fmla="*/ 10000 h 10000"/>
              <a:gd name="connsiteX8" fmla="*/ 2222 w 7501"/>
              <a:gd name="connsiteY8" fmla="*/ 9561 h 10000"/>
              <a:gd name="connsiteX9" fmla="*/ 556 w 7501"/>
              <a:gd name="connsiteY9" fmla="*/ 8901 h 10000"/>
              <a:gd name="connsiteX10" fmla="*/ 0 w 7501"/>
              <a:gd name="connsiteY10" fmla="*/ 7143 h 10000"/>
              <a:gd name="connsiteX0" fmla="*/ 0 w 10000"/>
              <a:gd name="connsiteY0" fmla="*/ 7143 h 10000"/>
              <a:gd name="connsiteX1" fmla="*/ 1111 w 10000"/>
              <a:gd name="connsiteY1" fmla="*/ 7582 h 10000"/>
              <a:gd name="connsiteX2" fmla="*/ 1668 w 10000"/>
              <a:gd name="connsiteY2" fmla="*/ 3956 h 10000"/>
              <a:gd name="connsiteX3" fmla="*/ 4258 w 10000"/>
              <a:gd name="connsiteY3" fmla="*/ 0 h 10000"/>
              <a:gd name="connsiteX4" fmla="*/ 9444 w 10000"/>
              <a:gd name="connsiteY4" fmla="*/ 220 h 10000"/>
              <a:gd name="connsiteX5" fmla="*/ 10000 w 10000"/>
              <a:gd name="connsiteY5" fmla="*/ 8462 h 10000"/>
              <a:gd name="connsiteX6" fmla="*/ 5555 w 10000"/>
              <a:gd name="connsiteY6" fmla="*/ 10000 h 10000"/>
              <a:gd name="connsiteX7" fmla="*/ 4814 w 10000"/>
              <a:gd name="connsiteY7" fmla="*/ 10000 h 10000"/>
              <a:gd name="connsiteX8" fmla="*/ 741 w 10000"/>
              <a:gd name="connsiteY8" fmla="*/ 8901 h 10000"/>
              <a:gd name="connsiteX9" fmla="*/ 0 w 10000"/>
              <a:gd name="connsiteY9" fmla="*/ 7143 h 10000"/>
              <a:gd name="connsiteX0" fmla="*/ 0 w 10000"/>
              <a:gd name="connsiteY0" fmla="*/ 7143 h 10000"/>
              <a:gd name="connsiteX1" fmla="*/ 1111 w 10000"/>
              <a:gd name="connsiteY1" fmla="*/ 7582 h 10000"/>
              <a:gd name="connsiteX2" fmla="*/ 1668 w 10000"/>
              <a:gd name="connsiteY2" fmla="*/ 3956 h 10000"/>
              <a:gd name="connsiteX3" fmla="*/ 4258 w 10000"/>
              <a:gd name="connsiteY3" fmla="*/ 0 h 10000"/>
              <a:gd name="connsiteX4" fmla="*/ 9444 w 10000"/>
              <a:gd name="connsiteY4" fmla="*/ 220 h 10000"/>
              <a:gd name="connsiteX5" fmla="*/ 10000 w 10000"/>
              <a:gd name="connsiteY5" fmla="*/ 8462 h 10000"/>
              <a:gd name="connsiteX6" fmla="*/ 5555 w 10000"/>
              <a:gd name="connsiteY6" fmla="*/ 10000 h 10000"/>
              <a:gd name="connsiteX7" fmla="*/ 4814 w 10000"/>
              <a:gd name="connsiteY7" fmla="*/ 10000 h 10000"/>
              <a:gd name="connsiteX8" fmla="*/ 0 w 10000"/>
              <a:gd name="connsiteY8" fmla="*/ 7143 h 10000"/>
              <a:gd name="connsiteX0" fmla="*/ 0 w 10000"/>
              <a:gd name="connsiteY0" fmla="*/ 7143 h 10000"/>
              <a:gd name="connsiteX1" fmla="*/ 1111 w 10000"/>
              <a:gd name="connsiteY1" fmla="*/ 7582 h 10000"/>
              <a:gd name="connsiteX2" fmla="*/ 1668 w 10000"/>
              <a:gd name="connsiteY2" fmla="*/ 3956 h 10000"/>
              <a:gd name="connsiteX3" fmla="*/ 4258 w 10000"/>
              <a:gd name="connsiteY3" fmla="*/ 0 h 10000"/>
              <a:gd name="connsiteX4" fmla="*/ 9444 w 10000"/>
              <a:gd name="connsiteY4" fmla="*/ 220 h 10000"/>
              <a:gd name="connsiteX5" fmla="*/ 10000 w 10000"/>
              <a:gd name="connsiteY5" fmla="*/ 8462 h 10000"/>
              <a:gd name="connsiteX6" fmla="*/ 5555 w 10000"/>
              <a:gd name="connsiteY6" fmla="*/ 10000 h 10000"/>
              <a:gd name="connsiteX7" fmla="*/ 0 w 10000"/>
              <a:gd name="connsiteY7" fmla="*/ 7143 h 10000"/>
              <a:gd name="connsiteX0" fmla="*/ 4444 w 8889"/>
              <a:gd name="connsiteY0" fmla="*/ 10000 h 10000"/>
              <a:gd name="connsiteX1" fmla="*/ 0 w 8889"/>
              <a:gd name="connsiteY1" fmla="*/ 7582 h 10000"/>
              <a:gd name="connsiteX2" fmla="*/ 557 w 8889"/>
              <a:gd name="connsiteY2" fmla="*/ 3956 h 10000"/>
              <a:gd name="connsiteX3" fmla="*/ 3147 w 8889"/>
              <a:gd name="connsiteY3" fmla="*/ 0 h 10000"/>
              <a:gd name="connsiteX4" fmla="*/ 8333 w 8889"/>
              <a:gd name="connsiteY4" fmla="*/ 220 h 10000"/>
              <a:gd name="connsiteX5" fmla="*/ 8889 w 8889"/>
              <a:gd name="connsiteY5" fmla="*/ 8462 h 10000"/>
              <a:gd name="connsiteX6" fmla="*/ 4444 w 8889"/>
              <a:gd name="connsiteY6" fmla="*/ 10000 h 10000"/>
              <a:gd name="connsiteX0" fmla="*/ 8124 w 13125"/>
              <a:gd name="connsiteY0" fmla="*/ 10000 h 10000"/>
              <a:gd name="connsiteX1" fmla="*/ 0 w 13125"/>
              <a:gd name="connsiteY1" fmla="*/ 7582 h 10000"/>
              <a:gd name="connsiteX2" fmla="*/ 3752 w 13125"/>
              <a:gd name="connsiteY2" fmla="*/ 3956 h 10000"/>
              <a:gd name="connsiteX3" fmla="*/ 6665 w 13125"/>
              <a:gd name="connsiteY3" fmla="*/ 0 h 10000"/>
              <a:gd name="connsiteX4" fmla="*/ 12500 w 13125"/>
              <a:gd name="connsiteY4" fmla="*/ 220 h 10000"/>
              <a:gd name="connsiteX5" fmla="*/ 13125 w 13125"/>
              <a:gd name="connsiteY5" fmla="*/ 8462 h 10000"/>
              <a:gd name="connsiteX6" fmla="*/ 8124 w 13125"/>
              <a:gd name="connsiteY6" fmla="*/ 10000 h 10000"/>
              <a:gd name="connsiteX0" fmla="*/ 4999 w 13125"/>
              <a:gd name="connsiteY0" fmla="*/ 10000 h 10000"/>
              <a:gd name="connsiteX1" fmla="*/ 0 w 13125"/>
              <a:gd name="connsiteY1" fmla="*/ 7582 h 10000"/>
              <a:gd name="connsiteX2" fmla="*/ 3752 w 13125"/>
              <a:gd name="connsiteY2" fmla="*/ 3956 h 10000"/>
              <a:gd name="connsiteX3" fmla="*/ 6665 w 13125"/>
              <a:gd name="connsiteY3" fmla="*/ 0 h 10000"/>
              <a:gd name="connsiteX4" fmla="*/ 12500 w 13125"/>
              <a:gd name="connsiteY4" fmla="*/ 220 h 10000"/>
              <a:gd name="connsiteX5" fmla="*/ 13125 w 13125"/>
              <a:gd name="connsiteY5" fmla="*/ 8462 h 10000"/>
              <a:gd name="connsiteX6" fmla="*/ 4999 w 13125"/>
              <a:gd name="connsiteY6" fmla="*/ 10000 h 10000"/>
              <a:gd name="connsiteX0" fmla="*/ 3749 w 11875"/>
              <a:gd name="connsiteY0" fmla="*/ 10000 h 10000"/>
              <a:gd name="connsiteX1" fmla="*/ 0 w 11875"/>
              <a:gd name="connsiteY1" fmla="*/ 6263 h 10000"/>
              <a:gd name="connsiteX2" fmla="*/ 2502 w 11875"/>
              <a:gd name="connsiteY2" fmla="*/ 3956 h 10000"/>
              <a:gd name="connsiteX3" fmla="*/ 5415 w 11875"/>
              <a:gd name="connsiteY3" fmla="*/ 0 h 10000"/>
              <a:gd name="connsiteX4" fmla="*/ 11250 w 11875"/>
              <a:gd name="connsiteY4" fmla="*/ 220 h 10000"/>
              <a:gd name="connsiteX5" fmla="*/ 11875 w 11875"/>
              <a:gd name="connsiteY5" fmla="*/ 8462 h 10000"/>
              <a:gd name="connsiteX6" fmla="*/ 3749 w 11875"/>
              <a:gd name="connsiteY6" fmla="*/ 10000 h 10000"/>
              <a:gd name="connsiteX0" fmla="*/ 2499 w 11875"/>
              <a:gd name="connsiteY0" fmla="*/ 8022 h 8462"/>
              <a:gd name="connsiteX1" fmla="*/ 0 w 11875"/>
              <a:gd name="connsiteY1" fmla="*/ 6263 h 8462"/>
              <a:gd name="connsiteX2" fmla="*/ 2502 w 11875"/>
              <a:gd name="connsiteY2" fmla="*/ 3956 h 8462"/>
              <a:gd name="connsiteX3" fmla="*/ 5415 w 11875"/>
              <a:gd name="connsiteY3" fmla="*/ 0 h 8462"/>
              <a:gd name="connsiteX4" fmla="*/ 11250 w 11875"/>
              <a:gd name="connsiteY4" fmla="*/ 220 h 8462"/>
              <a:gd name="connsiteX5" fmla="*/ 11875 w 11875"/>
              <a:gd name="connsiteY5" fmla="*/ 8462 h 8462"/>
              <a:gd name="connsiteX6" fmla="*/ 2499 w 11875"/>
              <a:gd name="connsiteY6" fmla="*/ 8022 h 8462"/>
              <a:gd name="connsiteX0" fmla="*/ 2104 w 9497"/>
              <a:gd name="connsiteY0" fmla="*/ 9480 h 9480"/>
              <a:gd name="connsiteX1" fmla="*/ 0 w 9497"/>
              <a:gd name="connsiteY1" fmla="*/ 7401 h 9480"/>
              <a:gd name="connsiteX2" fmla="*/ 2107 w 9497"/>
              <a:gd name="connsiteY2" fmla="*/ 4675 h 9480"/>
              <a:gd name="connsiteX3" fmla="*/ 4560 w 9497"/>
              <a:gd name="connsiteY3" fmla="*/ 0 h 9480"/>
              <a:gd name="connsiteX4" fmla="*/ 9474 w 9497"/>
              <a:gd name="connsiteY4" fmla="*/ 260 h 9480"/>
              <a:gd name="connsiteX5" fmla="*/ 8948 w 9497"/>
              <a:gd name="connsiteY5" fmla="*/ 4546 h 9480"/>
              <a:gd name="connsiteX6" fmla="*/ 2104 w 9497"/>
              <a:gd name="connsiteY6" fmla="*/ 9480 h 9480"/>
              <a:gd name="connsiteX0" fmla="*/ 2215 w 10000"/>
              <a:gd name="connsiteY0" fmla="*/ 12603 h 12603"/>
              <a:gd name="connsiteX1" fmla="*/ 0 w 10000"/>
              <a:gd name="connsiteY1" fmla="*/ 10410 h 12603"/>
              <a:gd name="connsiteX2" fmla="*/ 2219 w 10000"/>
              <a:gd name="connsiteY2" fmla="*/ 7534 h 12603"/>
              <a:gd name="connsiteX3" fmla="*/ 4802 w 10000"/>
              <a:gd name="connsiteY3" fmla="*/ 2603 h 12603"/>
              <a:gd name="connsiteX4" fmla="*/ 9976 w 10000"/>
              <a:gd name="connsiteY4" fmla="*/ 0 h 12603"/>
              <a:gd name="connsiteX5" fmla="*/ 9422 w 10000"/>
              <a:gd name="connsiteY5" fmla="*/ 7398 h 12603"/>
              <a:gd name="connsiteX6" fmla="*/ 2215 w 10000"/>
              <a:gd name="connsiteY6" fmla="*/ 12603 h 12603"/>
              <a:gd name="connsiteX0" fmla="*/ 2215 w 11095"/>
              <a:gd name="connsiteY0" fmla="*/ 10137 h 10137"/>
              <a:gd name="connsiteX1" fmla="*/ 0 w 11095"/>
              <a:gd name="connsiteY1" fmla="*/ 7944 h 10137"/>
              <a:gd name="connsiteX2" fmla="*/ 2219 w 11095"/>
              <a:gd name="connsiteY2" fmla="*/ 5068 h 10137"/>
              <a:gd name="connsiteX3" fmla="*/ 4802 w 11095"/>
              <a:gd name="connsiteY3" fmla="*/ 137 h 10137"/>
              <a:gd name="connsiteX4" fmla="*/ 11084 w 11095"/>
              <a:gd name="connsiteY4" fmla="*/ 0 h 10137"/>
              <a:gd name="connsiteX5" fmla="*/ 9422 w 11095"/>
              <a:gd name="connsiteY5" fmla="*/ 4932 h 10137"/>
              <a:gd name="connsiteX6" fmla="*/ 2215 w 11095"/>
              <a:gd name="connsiteY6" fmla="*/ 10137 h 10137"/>
              <a:gd name="connsiteX0" fmla="*/ 2215 w 11095"/>
              <a:gd name="connsiteY0" fmla="*/ 10137 h 10137"/>
              <a:gd name="connsiteX1" fmla="*/ 0 w 11095"/>
              <a:gd name="connsiteY1" fmla="*/ 7944 h 10137"/>
              <a:gd name="connsiteX2" fmla="*/ 2219 w 11095"/>
              <a:gd name="connsiteY2" fmla="*/ 5068 h 10137"/>
              <a:gd name="connsiteX3" fmla="*/ 1609 w 11095"/>
              <a:gd name="connsiteY3" fmla="*/ 4912 h 10137"/>
              <a:gd name="connsiteX4" fmla="*/ 4802 w 11095"/>
              <a:gd name="connsiteY4" fmla="*/ 137 h 10137"/>
              <a:gd name="connsiteX5" fmla="*/ 11084 w 11095"/>
              <a:gd name="connsiteY5" fmla="*/ 0 h 10137"/>
              <a:gd name="connsiteX6" fmla="*/ 9422 w 11095"/>
              <a:gd name="connsiteY6" fmla="*/ 4932 h 10137"/>
              <a:gd name="connsiteX7" fmla="*/ 2215 w 11095"/>
              <a:gd name="connsiteY7" fmla="*/ 10137 h 10137"/>
              <a:gd name="connsiteX0" fmla="*/ 2215 w 11095"/>
              <a:gd name="connsiteY0" fmla="*/ 13288 h 13288"/>
              <a:gd name="connsiteX1" fmla="*/ 0 w 11095"/>
              <a:gd name="connsiteY1" fmla="*/ 11095 h 13288"/>
              <a:gd name="connsiteX2" fmla="*/ 2219 w 11095"/>
              <a:gd name="connsiteY2" fmla="*/ 8219 h 13288"/>
              <a:gd name="connsiteX3" fmla="*/ 1609 w 11095"/>
              <a:gd name="connsiteY3" fmla="*/ 8063 h 13288"/>
              <a:gd name="connsiteX4" fmla="*/ 4802 w 11095"/>
              <a:gd name="connsiteY4" fmla="*/ 0 h 13288"/>
              <a:gd name="connsiteX5" fmla="*/ 11084 w 11095"/>
              <a:gd name="connsiteY5" fmla="*/ 3151 h 13288"/>
              <a:gd name="connsiteX6" fmla="*/ 9422 w 11095"/>
              <a:gd name="connsiteY6" fmla="*/ 8083 h 13288"/>
              <a:gd name="connsiteX7" fmla="*/ 2215 w 11095"/>
              <a:gd name="connsiteY7" fmla="*/ 13288 h 13288"/>
              <a:gd name="connsiteX0" fmla="*/ 2215 w 11090"/>
              <a:gd name="connsiteY0" fmla="*/ 13288 h 13288"/>
              <a:gd name="connsiteX1" fmla="*/ 0 w 11090"/>
              <a:gd name="connsiteY1" fmla="*/ 11095 h 13288"/>
              <a:gd name="connsiteX2" fmla="*/ 2219 w 11090"/>
              <a:gd name="connsiteY2" fmla="*/ 8219 h 13288"/>
              <a:gd name="connsiteX3" fmla="*/ 1609 w 11090"/>
              <a:gd name="connsiteY3" fmla="*/ 8063 h 13288"/>
              <a:gd name="connsiteX4" fmla="*/ 4802 w 11090"/>
              <a:gd name="connsiteY4" fmla="*/ 0 h 13288"/>
              <a:gd name="connsiteX5" fmla="*/ 11084 w 11090"/>
              <a:gd name="connsiteY5" fmla="*/ 3151 h 13288"/>
              <a:gd name="connsiteX6" fmla="*/ 7760 w 11090"/>
              <a:gd name="connsiteY6" fmla="*/ 5617 h 13288"/>
              <a:gd name="connsiteX7" fmla="*/ 2215 w 11090"/>
              <a:gd name="connsiteY7" fmla="*/ 13288 h 13288"/>
              <a:gd name="connsiteX0" fmla="*/ 2215 w 11147"/>
              <a:gd name="connsiteY0" fmla="*/ 13288 h 13288"/>
              <a:gd name="connsiteX1" fmla="*/ 0 w 11147"/>
              <a:gd name="connsiteY1" fmla="*/ 11095 h 13288"/>
              <a:gd name="connsiteX2" fmla="*/ 2219 w 11147"/>
              <a:gd name="connsiteY2" fmla="*/ 8219 h 13288"/>
              <a:gd name="connsiteX3" fmla="*/ 1609 w 11147"/>
              <a:gd name="connsiteY3" fmla="*/ 8063 h 13288"/>
              <a:gd name="connsiteX4" fmla="*/ 4802 w 11147"/>
              <a:gd name="connsiteY4" fmla="*/ 0 h 13288"/>
              <a:gd name="connsiteX5" fmla="*/ 11084 w 11147"/>
              <a:gd name="connsiteY5" fmla="*/ 3151 h 13288"/>
              <a:gd name="connsiteX6" fmla="*/ 7760 w 11147"/>
              <a:gd name="connsiteY6" fmla="*/ 5617 h 13288"/>
              <a:gd name="connsiteX7" fmla="*/ 2215 w 11147"/>
              <a:gd name="connsiteY7" fmla="*/ 13288 h 13288"/>
              <a:gd name="connsiteX0" fmla="*/ 4432 w 11143"/>
              <a:gd name="connsiteY0" fmla="*/ 4247 h 11095"/>
              <a:gd name="connsiteX1" fmla="*/ 0 w 11143"/>
              <a:gd name="connsiteY1" fmla="*/ 11095 h 11095"/>
              <a:gd name="connsiteX2" fmla="*/ 2219 w 11143"/>
              <a:gd name="connsiteY2" fmla="*/ 8219 h 11095"/>
              <a:gd name="connsiteX3" fmla="*/ 1609 w 11143"/>
              <a:gd name="connsiteY3" fmla="*/ 8063 h 11095"/>
              <a:gd name="connsiteX4" fmla="*/ 4802 w 11143"/>
              <a:gd name="connsiteY4" fmla="*/ 0 h 11095"/>
              <a:gd name="connsiteX5" fmla="*/ 11084 w 11143"/>
              <a:gd name="connsiteY5" fmla="*/ 3151 h 11095"/>
              <a:gd name="connsiteX6" fmla="*/ 7760 w 11143"/>
              <a:gd name="connsiteY6" fmla="*/ 5617 h 11095"/>
              <a:gd name="connsiteX7" fmla="*/ 4432 w 11143"/>
              <a:gd name="connsiteY7" fmla="*/ 4247 h 11095"/>
              <a:gd name="connsiteX0" fmla="*/ 5121 w 11832"/>
              <a:gd name="connsiteY0" fmla="*/ 4247 h 11095"/>
              <a:gd name="connsiteX1" fmla="*/ 689 w 11832"/>
              <a:gd name="connsiteY1" fmla="*/ 11095 h 11095"/>
              <a:gd name="connsiteX2" fmla="*/ 2908 w 11832"/>
              <a:gd name="connsiteY2" fmla="*/ 8219 h 11095"/>
              <a:gd name="connsiteX3" fmla="*/ 82 w 11832"/>
              <a:gd name="connsiteY3" fmla="*/ 3953 h 11095"/>
              <a:gd name="connsiteX4" fmla="*/ 5491 w 11832"/>
              <a:gd name="connsiteY4" fmla="*/ 0 h 11095"/>
              <a:gd name="connsiteX5" fmla="*/ 11773 w 11832"/>
              <a:gd name="connsiteY5" fmla="*/ 3151 h 11095"/>
              <a:gd name="connsiteX6" fmla="*/ 8449 w 11832"/>
              <a:gd name="connsiteY6" fmla="*/ 5617 h 11095"/>
              <a:gd name="connsiteX7" fmla="*/ 5121 w 11832"/>
              <a:gd name="connsiteY7" fmla="*/ 4247 h 11095"/>
              <a:gd name="connsiteX0" fmla="*/ 5121 w 11832"/>
              <a:gd name="connsiteY0" fmla="*/ 4247 h 8219"/>
              <a:gd name="connsiteX1" fmla="*/ 2908 w 11832"/>
              <a:gd name="connsiteY1" fmla="*/ 8219 h 8219"/>
              <a:gd name="connsiteX2" fmla="*/ 82 w 11832"/>
              <a:gd name="connsiteY2" fmla="*/ 3953 h 8219"/>
              <a:gd name="connsiteX3" fmla="*/ 5491 w 11832"/>
              <a:gd name="connsiteY3" fmla="*/ 0 h 8219"/>
              <a:gd name="connsiteX4" fmla="*/ 11773 w 11832"/>
              <a:gd name="connsiteY4" fmla="*/ 3151 h 8219"/>
              <a:gd name="connsiteX5" fmla="*/ 8449 w 11832"/>
              <a:gd name="connsiteY5" fmla="*/ 5617 h 8219"/>
              <a:gd name="connsiteX6" fmla="*/ 5121 w 11832"/>
              <a:gd name="connsiteY6" fmla="*/ 4247 h 8219"/>
              <a:gd name="connsiteX0" fmla="*/ 4259 w 9931"/>
              <a:gd name="connsiteY0" fmla="*/ 5167 h 6858"/>
              <a:gd name="connsiteX1" fmla="*/ 0 w 9931"/>
              <a:gd name="connsiteY1" fmla="*/ 4810 h 6858"/>
              <a:gd name="connsiteX2" fmla="*/ 4572 w 9931"/>
              <a:gd name="connsiteY2" fmla="*/ 0 h 6858"/>
              <a:gd name="connsiteX3" fmla="*/ 9881 w 9931"/>
              <a:gd name="connsiteY3" fmla="*/ 3834 h 6858"/>
              <a:gd name="connsiteX4" fmla="*/ 7072 w 9931"/>
              <a:gd name="connsiteY4" fmla="*/ 6834 h 6858"/>
              <a:gd name="connsiteX5" fmla="*/ 4259 w 9931"/>
              <a:gd name="connsiteY5" fmla="*/ 5167 h 6858"/>
              <a:gd name="connsiteX0" fmla="*/ 4289 w 10000"/>
              <a:gd name="connsiteY0" fmla="*/ 9721 h 12188"/>
              <a:gd name="connsiteX1" fmla="*/ 0 w 10000"/>
              <a:gd name="connsiteY1" fmla="*/ 9201 h 12188"/>
              <a:gd name="connsiteX2" fmla="*/ 1774 w 10000"/>
              <a:gd name="connsiteY2" fmla="*/ 0 h 12188"/>
              <a:gd name="connsiteX3" fmla="*/ 9950 w 10000"/>
              <a:gd name="connsiteY3" fmla="*/ 7778 h 12188"/>
              <a:gd name="connsiteX4" fmla="*/ 7121 w 10000"/>
              <a:gd name="connsiteY4" fmla="*/ 12152 h 12188"/>
              <a:gd name="connsiteX5" fmla="*/ 4289 w 10000"/>
              <a:gd name="connsiteY5" fmla="*/ 9721 h 12188"/>
              <a:gd name="connsiteX0" fmla="*/ 1931 w 10009"/>
              <a:gd name="connsiteY0" fmla="*/ 11908 h 12600"/>
              <a:gd name="connsiteX1" fmla="*/ 0 w 10009"/>
              <a:gd name="connsiteY1" fmla="*/ 9201 h 12600"/>
              <a:gd name="connsiteX2" fmla="*/ 1774 w 10009"/>
              <a:gd name="connsiteY2" fmla="*/ 0 h 12600"/>
              <a:gd name="connsiteX3" fmla="*/ 9950 w 10009"/>
              <a:gd name="connsiteY3" fmla="*/ 7778 h 12600"/>
              <a:gd name="connsiteX4" fmla="*/ 7121 w 10009"/>
              <a:gd name="connsiteY4" fmla="*/ 12152 h 12600"/>
              <a:gd name="connsiteX5" fmla="*/ 1931 w 10009"/>
              <a:gd name="connsiteY5" fmla="*/ 11908 h 12600"/>
              <a:gd name="connsiteX0" fmla="*/ 1931 w 9549"/>
              <a:gd name="connsiteY0" fmla="*/ 11908 h 12502"/>
              <a:gd name="connsiteX1" fmla="*/ 0 w 9549"/>
              <a:gd name="connsiteY1" fmla="*/ 9201 h 12502"/>
              <a:gd name="connsiteX2" fmla="*/ 1774 w 9549"/>
              <a:gd name="connsiteY2" fmla="*/ 0 h 12502"/>
              <a:gd name="connsiteX3" fmla="*/ 9478 w 9549"/>
              <a:gd name="connsiteY3" fmla="*/ 9236 h 12502"/>
              <a:gd name="connsiteX4" fmla="*/ 7121 w 9549"/>
              <a:gd name="connsiteY4" fmla="*/ 12152 h 12502"/>
              <a:gd name="connsiteX5" fmla="*/ 1931 w 9549"/>
              <a:gd name="connsiteY5" fmla="*/ 11908 h 12502"/>
              <a:gd name="connsiteX0" fmla="*/ 2022 w 10977"/>
              <a:gd name="connsiteY0" fmla="*/ 9525 h 13824"/>
              <a:gd name="connsiteX1" fmla="*/ 0 w 10977"/>
              <a:gd name="connsiteY1" fmla="*/ 7360 h 13824"/>
              <a:gd name="connsiteX2" fmla="*/ 1858 w 10977"/>
              <a:gd name="connsiteY2" fmla="*/ 0 h 13824"/>
              <a:gd name="connsiteX3" fmla="*/ 9926 w 10977"/>
              <a:gd name="connsiteY3" fmla="*/ 7388 h 13824"/>
              <a:gd name="connsiteX4" fmla="*/ 10420 w 10977"/>
              <a:gd name="connsiteY4" fmla="*/ 13802 h 13824"/>
              <a:gd name="connsiteX5" fmla="*/ 2022 w 10977"/>
              <a:gd name="connsiteY5" fmla="*/ 9525 h 13824"/>
              <a:gd name="connsiteX0" fmla="*/ 5479 w 10723"/>
              <a:gd name="connsiteY0" fmla="*/ 15357 h 15575"/>
              <a:gd name="connsiteX1" fmla="*/ 0 w 10723"/>
              <a:gd name="connsiteY1" fmla="*/ 7360 h 15575"/>
              <a:gd name="connsiteX2" fmla="*/ 1858 w 10723"/>
              <a:gd name="connsiteY2" fmla="*/ 0 h 15575"/>
              <a:gd name="connsiteX3" fmla="*/ 9926 w 10723"/>
              <a:gd name="connsiteY3" fmla="*/ 7388 h 15575"/>
              <a:gd name="connsiteX4" fmla="*/ 10420 w 10723"/>
              <a:gd name="connsiteY4" fmla="*/ 13802 h 15575"/>
              <a:gd name="connsiteX5" fmla="*/ 5479 w 10723"/>
              <a:gd name="connsiteY5" fmla="*/ 15357 h 15575"/>
              <a:gd name="connsiteX0" fmla="*/ 5479 w 10723"/>
              <a:gd name="connsiteY0" fmla="*/ 15357 h 15575"/>
              <a:gd name="connsiteX1" fmla="*/ 4445 w 10723"/>
              <a:gd name="connsiteY1" fmla="*/ 9692 h 15575"/>
              <a:gd name="connsiteX2" fmla="*/ 0 w 10723"/>
              <a:gd name="connsiteY2" fmla="*/ 7360 h 15575"/>
              <a:gd name="connsiteX3" fmla="*/ 1858 w 10723"/>
              <a:gd name="connsiteY3" fmla="*/ 0 h 15575"/>
              <a:gd name="connsiteX4" fmla="*/ 9926 w 10723"/>
              <a:gd name="connsiteY4" fmla="*/ 7388 h 15575"/>
              <a:gd name="connsiteX5" fmla="*/ 10420 w 10723"/>
              <a:gd name="connsiteY5" fmla="*/ 13802 h 15575"/>
              <a:gd name="connsiteX6" fmla="*/ 5479 w 10723"/>
              <a:gd name="connsiteY6" fmla="*/ 15357 h 15575"/>
              <a:gd name="connsiteX0" fmla="*/ 5479 w 10723"/>
              <a:gd name="connsiteY0" fmla="*/ 12441 h 12659"/>
              <a:gd name="connsiteX1" fmla="*/ 4445 w 10723"/>
              <a:gd name="connsiteY1" fmla="*/ 6776 h 12659"/>
              <a:gd name="connsiteX2" fmla="*/ 0 w 10723"/>
              <a:gd name="connsiteY2" fmla="*/ 4444 h 12659"/>
              <a:gd name="connsiteX3" fmla="*/ 4327 w 10723"/>
              <a:gd name="connsiteY3" fmla="*/ 0 h 12659"/>
              <a:gd name="connsiteX4" fmla="*/ 9926 w 10723"/>
              <a:gd name="connsiteY4" fmla="*/ 4472 h 12659"/>
              <a:gd name="connsiteX5" fmla="*/ 10420 w 10723"/>
              <a:gd name="connsiteY5" fmla="*/ 10886 h 12659"/>
              <a:gd name="connsiteX6" fmla="*/ 5479 w 10723"/>
              <a:gd name="connsiteY6" fmla="*/ 12441 h 12659"/>
              <a:gd name="connsiteX0" fmla="*/ 5479 w 10612"/>
              <a:gd name="connsiteY0" fmla="*/ 12441 h 12700"/>
              <a:gd name="connsiteX1" fmla="*/ 4445 w 10612"/>
              <a:gd name="connsiteY1" fmla="*/ 6776 h 12700"/>
              <a:gd name="connsiteX2" fmla="*/ 0 w 10612"/>
              <a:gd name="connsiteY2" fmla="*/ 4444 h 12700"/>
              <a:gd name="connsiteX3" fmla="*/ 4327 w 10612"/>
              <a:gd name="connsiteY3" fmla="*/ 0 h 12700"/>
              <a:gd name="connsiteX4" fmla="*/ 9432 w 10612"/>
              <a:gd name="connsiteY4" fmla="*/ 2723 h 12700"/>
              <a:gd name="connsiteX5" fmla="*/ 10420 w 10612"/>
              <a:gd name="connsiteY5" fmla="*/ 10886 h 12700"/>
              <a:gd name="connsiteX6" fmla="*/ 5479 w 10612"/>
              <a:gd name="connsiteY6" fmla="*/ 12441 h 12700"/>
              <a:gd name="connsiteX0" fmla="*/ 5479 w 10420"/>
              <a:gd name="connsiteY0" fmla="*/ 12441 h 12700"/>
              <a:gd name="connsiteX1" fmla="*/ 4445 w 10420"/>
              <a:gd name="connsiteY1" fmla="*/ 6776 h 12700"/>
              <a:gd name="connsiteX2" fmla="*/ 0 w 10420"/>
              <a:gd name="connsiteY2" fmla="*/ 4444 h 12700"/>
              <a:gd name="connsiteX3" fmla="*/ 4327 w 10420"/>
              <a:gd name="connsiteY3" fmla="*/ 0 h 12700"/>
              <a:gd name="connsiteX4" fmla="*/ 9432 w 10420"/>
              <a:gd name="connsiteY4" fmla="*/ 2723 h 12700"/>
              <a:gd name="connsiteX5" fmla="*/ 10420 w 10420"/>
              <a:gd name="connsiteY5" fmla="*/ 10886 h 12700"/>
              <a:gd name="connsiteX6" fmla="*/ 5479 w 10420"/>
              <a:gd name="connsiteY6" fmla="*/ 12441 h 12700"/>
              <a:gd name="connsiteX0" fmla="*/ 5479 w 10420"/>
              <a:gd name="connsiteY0" fmla="*/ 12441 h 12441"/>
              <a:gd name="connsiteX1" fmla="*/ 4445 w 10420"/>
              <a:gd name="connsiteY1" fmla="*/ 6776 h 12441"/>
              <a:gd name="connsiteX2" fmla="*/ 0 w 10420"/>
              <a:gd name="connsiteY2" fmla="*/ 4444 h 12441"/>
              <a:gd name="connsiteX3" fmla="*/ 4327 w 10420"/>
              <a:gd name="connsiteY3" fmla="*/ 0 h 12441"/>
              <a:gd name="connsiteX4" fmla="*/ 9432 w 10420"/>
              <a:gd name="connsiteY4" fmla="*/ 2723 h 12441"/>
              <a:gd name="connsiteX5" fmla="*/ 10420 w 10420"/>
              <a:gd name="connsiteY5" fmla="*/ 10886 h 12441"/>
              <a:gd name="connsiteX6" fmla="*/ 5479 w 10420"/>
              <a:gd name="connsiteY6" fmla="*/ 12441 h 12441"/>
              <a:gd name="connsiteX0" fmla="*/ 5479 w 10420"/>
              <a:gd name="connsiteY0" fmla="*/ 12441 h 12441"/>
              <a:gd name="connsiteX1" fmla="*/ 4445 w 10420"/>
              <a:gd name="connsiteY1" fmla="*/ 6776 h 12441"/>
              <a:gd name="connsiteX2" fmla="*/ 0 w 10420"/>
              <a:gd name="connsiteY2" fmla="*/ 4444 h 12441"/>
              <a:gd name="connsiteX3" fmla="*/ 4327 w 10420"/>
              <a:gd name="connsiteY3" fmla="*/ 0 h 12441"/>
              <a:gd name="connsiteX4" fmla="*/ 9432 w 10420"/>
              <a:gd name="connsiteY4" fmla="*/ 2723 h 12441"/>
              <a:gd name="connsiteX5" fmla="*/ 10420 w 10420"/>
              <a:gd name="connsiteY5" fmla="*/ 10886 h 12441"/>
              <a:gd name="connsiteX6" fmla="*/ 5479 w 10420"/>
              <a:gd name="connsiteY6" fmla="*/ 12441 h 1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0" h="12441">
                <a:moveTo>
                  <a:pt x="5479" y="12441"/>
                </a:moveTo>
                <a:lnTo>
                  <a:pt x="4445" y="6776"/>
                </a:lnTo>
                <a:lnTo>
                  <a:pt x="0" y="4444"/>
                </a:lnTo>
                <a:lnTo>
                  <a:pt x="4327" y="0"/>
                </a:lnTo>
                <a:lnTo>
                  <a:pt x="9432" y="2723"/>
                </a:lnTo>
                <a:lnTo>
                  <a:pt x="10420" y="10886"/>
                </a:lnTo>
                <a:lnTo>
                  <a:pt x="5479" y="12441"/>
                </a:lnTo>
                <a:close/>
              </a:path>
            </a:pathLst>
          </a:custGeom>
          <a:solidFill>
            <a:schemeClr val="bg2"/>
          </a:solidFill>
          <a:ln w="9525" cap="flat" cmpd="sng">
            <a:solidFill>
              <a:schemeClr val="bg1"/>
            </a:solidFill>
            <a:prstDash val="solid"/>
            <a:round/>
            <a:headEnd type="none" w="med" len="med"/>
            <a:tailEnd type="none" w="med" len="me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79" name="QA"/>
          <p:cNvSpPr>
            <a:spLocks/>
          </p:cNvSpPr>
          <p:nvPr/>
        </p:nvSpPr>
        <p:spPr bwMode="auto">
          <a:xfrm>
            <a:off x="5535378" y="3502137"/>
            <a:ext cx="18696" cy="41547"/>
          </a:xfrm>
          <a:custGeom>
            <a:avLst/>
            <a:gdLst>
              <a:gd name="T0" fmla="*/ 0 w 46"/>
              <a:gd name="T1" fmla="*/ 2147483647 h 28"/>
              <a:gd name="T2" fmla="*/ 2147483647 w 46"/>
              <a:gd name="T3" fmla="*/ 2147483647 h 28"/>
              <a:gd name="T4" fmla="*/ 2147483647 w 46"/>
              <a:gd name="T5" fmla="*/ 2147483647 h 28"/>
              <a:gd name="T6" fmla="*/ 2147483647 w 46"/>
              <a:gd name="T7" fmla="*/ 2147483647 h 28"/>
              <a:gd name="T8" fmla="*/ 2147483647 w 46"/>
              <a:gd name="T9" fmla="*/ 2147483647 h 28"/>
              <a:gd name="T10" fmla="*/ 2147483647 w 46"/>
              <a:gd name="T11" fmla="*/ 0 h 28"/>
              <a:gd name="T12" fmla="*/ 2147483647 w 46"/>
              <a:gd name="T13" fmla="*/ 2147483647 h 28"/>
              <a:gd name="T14" fmla="*/ 2147483647 w 46"/>
              <a:gd name="T15" fmla="*/ 2147483647 h 28"/>
              <a:gd name="T16" fmla="*/ 2147483647 w 46"/>
              <a:gd name="T17" fmla="*/ 2147483647 h 28"/>
              <a:gd name="T18" fmla="*/ 2147483647 w 46"/>
              <a:gd name="T19" fmla="*/ 2147483647 h 28"/>
              <a:gd name="T20" fmla="*/ 2147483647 w 46"/>
              <a:gd name="T21" fmla="*/ 2147483647 h 28"/>
              <a:gd name="T22" fmla="*/ 2147483647 w 46"/>
              <a:gd name="T23" fmla="*/ 2147483647 h 28"/>
              <a:gd name="T24" fmla="*/ 2147483647 w 46"/>
              <a:gd name="T25" fmla="*/ 2147483647 h 28"/>
              <a:gd name="T26" fmla="*/ 2147483647 w 46"/>
              <a:gd name="T27" fmla="*/ 2147483647 h 28"/>
              <a:gd name="T28" fmla="*/ 0 w 46"/>
              <a:gd name="T29" fmla="*/ 2147483647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connsiteX0" fmla="*/ 0 w 10000"/>
              <a:gd name="connsiteY0" fmla="*/ 5357 h 10000"/>
              <a:gd name="connsiteX1" fmla="*/ 652 w 10000"/>
              <a:gd name="connsiteY1" fmla="*/ 6071 h 10000"/>
              <a:gd name="connsiteX2" fmla="*/ 979 w 10000"/>
              <a:gd name="connsiteY2" fmla="*/ 179 h 10000"/>
              <a:gd name="connsiteX3" fmla="*/ 2826 w 10000"/>
              <a:gd name="connsiteY3" fmla="*/ 2857 h 10000"/>
              <a:gd name="connsiteX4" fmla="*/ 5870 w 10000"/>
              <a:gd name="connsiteY4" fmla="*/ 3214 h 10000"/>
              <a:gd name="connsiteX5" fmla="*/ 10000 w 10000"/>
              <a:gd name="connsiteY5" fmla="*/ 0 h 10000"/>
              <a:gd name="connsiteX6" fmla="*/ 10000 w 10000"/>
              <a:gd name="connsiteY6" fmla="*/ 357 h 10000"/>
              <a:gd name="connsiteX7" fmla="*/ 7174 w 10000"/>
              <a:gd name="connsiteY7" fmla="*/ 3929 h 10000"/>
              <a:gd name="connsiteX8" fmla="*/ 7826 w 10000"/>
              <a:gd name="connsiteY8" fmla="*/ 6429 h 10000"/>
              <a:gd name="connsiteX9" fmla="*/ 5870 w 10000"/>
              <a:gd name="connsiteY9" fmla="*/ 7500 h 10000"/>
              <a:gd name="connsiteX10" fmla="*/ 3261 w 10000"/>
              <a:gd name="connsiteY10" fmla="*/ 10000 h 10000"/>
              <a:gd name="connsiteX11" fmla="*/ 2826 w 10000"/>
              <a:gd name="connsiteY11" fmla="*/ 10000 h 10000"/>
              <a:gd name="connsiteX12" fmla="*/ 1739 w 10000"/>
              <a:gd name="connsiteY12" fmla="*/ 9286 h 10000"/>
              <a:gd name="connsiteX13" fmla="*/ 435 w 10000"/>
              <a:gd name="connsiteY13" fmla="*/ 8214 h 10000"/>
              <a:gd name="connsiteX14" fmla="*/ 0 w 10000"/>
              <a:gd name="connsiteY14" fmla="*/ 5357 h 10000"/>
              <a:gd name="connsiteX0" fmla="*/ 0 w 10000"/>
              <a:gd name="connsiteY0" fmla="*/ 11607 h 16250"/>
              <a:gd name="connsiteX1" fmla="*/ 652 w 10000"/>
              <a:gd name="connsiteY1" fmla="*/ 12321 h 16250"/>
              <a:gd name="connsiteX2" fmla="*/ 979 w 10000"/>
              <a:gd name="connsiteY2" fmla="*/ 6429 h 16250"/>
              <a:gd name="connsiteX3" fmla="*/ 2500 w 10000"/>
              <a:gd name="connsiteY3" fmla="*/ 0 h 16250"/>
              <a:gd name="connsiteX4" fmla="*/ 5870 w 10000"/>
              <a:gd name="connsiteY4" fmla="*/ 9464 h 16250"/>
              <a:gd name="connsiteX5" fmla="*/ 10000 w 10000"/>
              <a:gd name="connsiteY5" fmla="*/ 6250 h 16250"/>
              <a:gd name="connsiteX6" fmla="*/ 10000 w 10000"/>
              <a:gd name="connsiteY6" fmla="*/ 6607 h 16250"/>
              <a:gd name="connsiteX7" fmla="*/ 7174 w 10000"/>
              <a:gd name="connsiteY7" fmla="*/ 10179 h 16250"/>
              <a:gd name="connsiteX8" fmla="*/ 7826 w 10000"/>
              <a:gd name="connsiteY8" fmla="*/ 12679 h 16250"/>
              <a:gd name="connsiteX9" fmla="*/ 5870 w 10000"/>
              <a:gd name="connsiteY9" fmla="*/ 13750 h 16250"/>
              <a:gd name="connsiteX10" fmla="*/ 3261 w 10000"/>
              <a:gd name="connsiteY10" fmla="*/ 16250 h 16250"/>
              <a:gd name="connsiteX11" fmla="*/ 2826 w 10000"/>
              <a:gd name="connsiteY11" fmla="*/ 16250 h 16250"/>
              <a:gd name="connsiteX12" fmla="*/ 1739 w 10000"/>
              <a:gd name="connsiteY12" fmla="*/ 15536 h 16250"/>
              <a:gd name="connsiteX13" fmla="*/ 435 w 10000"/>
              <a:gd name="connsiteY13" fmla="*/ 14464 h 16250"/>
              <a:gd name="connsiteX14" fmla="*/ 0 w 10000"/>
              <a:gd name="connsiteY14" fmla="*/ 11607 h 16250"/>
              <a:gd name="connsiteX0" fmla="*/ 0 w 10000"/>
              <a:gd name="connsiteY0" fmla="*/ 11607 h 16250"/>
              <a:gd name="connsiteX1" fmla="*/ 652 w 10000"/>
              <a:gd name="connsiteY1" fmla="*/ 12321 h 16250"/>
              <a:gd name="connsiteX2" fmla="*/ 979 w 10000"/>
              <a:gd name="connsiteY2" fmla="*/ 6429 h 16250"/>
              <a:gd name="connsiteX3" fmla="*/ 2500 w 10000"/>
              <a:gd name="connsiteY3" fmla="*/ 0 h 16250"/>
              <a:gd name="connsiteX4" fmla="*/ 5544 w 10000"/>
              <a:gd name="connsiteY4" fmla="*/ 357 h 16250"/>
              <a:gd name="connsiteX5" fmla="*/ 10000 w 10000"/>
              <a:gd name="connsiteY5" fmla="*/ 6250 h 16250"/>
              <a:gd name="connsiteX6" fmla="*/ 10000 w 10000"/>
              <a:gd name="connsiteY6" fmla="*/ 6607 h 16250"/>
              <a:gd name="connsiteX7" fmla="*/ 7174 w 10000"/>
              <a:gd name="connsiteY7" fmla="*/ 10179 h 16250"/>
              <a:gd name="connsiteX8" fmla="*/ 7826 w 10000"/>
              <a:gd name="connsiteY8" fmla="*/ 12679 h 16250"/>
              <a:gd name="connsiteX9" fmla="*/ 5870 w 10000"/>
              <a:gd name="connsiteY9" fmla="*/ 13750 h 16250"/>
              <a:gd name="connsiteX10" fmla="*/ 3261 w 10000"/>
              <a:gd name="connsiteY10" fmla="*/ 16250 h 16250"/>
              <a:gd name="connsiteX11" fmla="*/ 2826 w 10000"/>
              <a:gd name="connsiteY11" fmla="*/ 16250 h 16250"/>
              <a:gd name="connsiteX12" fmla="*/ 1739 w 10000"/>
              <a:gd name="connsiteY12" fmla="*/ 15536 h 16250"/>
              <a:gd name="connsiteX13" fmla="*/ 435 w 10000"/>
              <a:gd name="connsiteY13" fmla="*/ 14464 h 16250"/>
              <a:gd name="connsiteX14" fmla="*/ 0 w 10000"/>
              <a:gd name="connsiteY14" fmla="*/ 11607 h 16250"/>
              <a:gd name="connsiteX0" fmla="*/ 0 w 10000"/>
              <a:gd name="connsiteY0" fmla="*/ 11607 h 16250"/>
              <a:gd name="connsiteX1" fmla="*/ 652 w 10000"/>
              <a:gd name="connsiteY1" fmla="*/ 12321 h 16250"/>
              <a:gd name="connsiteX2" fmla="*/ 979 w 10000"/>
              <a:gd name="connsiteY2" fmla="*/ 6429 h 16250"/>
              <a:gd name="connsiteX3" fmla="*/ 2500 w 10000"/>
              <a:gd name="connsiteY3" fmla="*/ 0 h 16250"/>
              <a:gd name="connsiteX4" fmla="*/ 5544 w 10000"/>
              <a:gd name="connsiteY4" fmla="*/ 357 h 16250"/>
              <a:gd name="connsiteX5" fmla="*/ 10000 w 10000"/>
              <a:gd name="connsiteY5" fmla="*/ 6250 h 16250"/>
              <a:gd name="connsiteX6" fmla="*/ 7174 w 10000"/>
              <a:gd name="connsiteY6" fmla="*/ 10179 h 16250"/>
              <a:gd name="connsiteX7" fmla="*/ 7826 w 10000"/>
              <a:gd name="connsiteY7" fmla="*/ 12679 h 16250"/>
              <a:gd name="connsiteX8" fmla="*/ 5870 w 10000"/>
              <a:gd name="connsiteY8" fmla="*/ 13750 h 16250"/>
              <a:gd name="connsiteX9" fmla="*/ 3261 w 10000"/>
              <a:gd name="connsiteY9" fmla="*/ 16250 h 16250"/>
              <a:gd name="connsiteX10" fmla="*/ 2826 w 10000"/>
              <a:gd name="connsiteY10" fmla="*/ 16250 h 16250"/>
              <a:gd name="connsiteX11" fmla="*/ 1739 w 10000"/>
              <a:gd name="connsiteY11" fmla="*/ 15536 h 16250"/>
              <a:gd name="connsiteX12" fmla="*/ 435 w 10000"/>
              <a:gd name="connsiteY12" fmla="*/ 14464 h 16250"/>
              <a:gd name="connsiteX13" fmla="*/ 0 w 10000"/>
              <a:gd name="connsiteY13" fmla="*/ 11607 h 16250"/>
              <a:gd name="connsiteX0" fmla="*/ 0 w 10000"/>
              <a:gd name="connsiteY0" fmla="*/ 11607 h 16250"/>
              <a:gd name="connsiteX1" fmla="*/ 652 w 10000"/>
              <a:gd name="connsiteY1" fmla="*/ 12321 h 16250"/>
              <a:gd name="connsiteX2" fmla="*/ 979 w 10000"/>
              <a:gd name="connsiteY2" fmla="*/ 6429 h 16250"/>
              <a:gd name="connsiteX3" fmla="*/ 2500 w 10000"/>
              <a:gd name="connsiteY3" fmla="*/ 0 h 16250"/>
              <a:gd name="connsiteX4" fmla="*/ 5544 w 10000"/>
              <a:gd name="connsiteY4" fmla="*/ 357 h 16250"/>
              <a:gd name="connsiteX5" fmla="*/ 10000 w 10000"/>
              <a:gd name="connsiteY5" fmla="*/ 6250 h 16250"/>
              <a:gd name="connsiteX6" fmla="*/ 7826 w 10000"/>
              <a:gd name="connsiteY6" fmla="*/ 12679 h 16250"/>
              <a:gd name="connsiteX7" fmla="*/ 5870 w 10000"/>
              <a:gd name="connsiteY7" fmla="*/ 13750 h 16250"/>
              <a:gd name="connsiteX8" fmla="*/ 3261 w 10000"/>
              <a:gd name="connsiteY8" fmla="*/ 16250 h 16250"/>
              <a:gd name="connsiteX9" fmla="*/ 2826 w 10000"/>
              <a:gd name="connsiteY9" fmla="*/ 16250 h 16250"/>
              <a:gd name="connsiteX10" fmla="*/ 1739 w 10000"/>
              <a:gd name="connsiteY10" fmla="*/ 15536 h 16250"/>
              <a:gd name="connsiteX11" fmla="*/ 435 w 10000"/>
              <a:gd name="connsiteY11" fmla="*/ 14464 h 16250"/>
              <a:gd name="connsiteX12" fmla="*/ 0 w 10000"/>
              <a:gd name="connsiteY12" fmla="*/ 11607 h 16250"/>
              <a:gd name="connsiteX0" fmla="*/ 0 w 7826"/>
              <a:gd name="connsiteY0" fmla="*/ 11607 h 16250"/>
              <a:gd name="connsiteX1" fmla="*/ 652 w 7826"/>
              <a:gd name="connsiteY1" fmla="*/ 12321 h 16250"/>
              <a:gd name="connsiteX2" fmla="*/ 979 w 7826"/>
              <a:gd name="connsiteY2" fmla="*/ 6429 h 16250"/>
              <a:gd name="connsiteX3" fmla="*/ 2500 w 7826"/>
              <a:gd name="connsiteY3" fmla="*/ 0 h 16250"/>
              <a:gd name="connsiteX4" fmla="*/ 5544 w 7826"/>
              <a:gd name="connsiteY4" fmla="*/ 357 h 16250"/>
              <a:gd name="connsiteX5" fmla="*/ 7826 w 7826"/>
              <a:gd name="connsiteY5" fmla="*/ 12679 h 16250"/>
              <a:gd name="connsiteX6" fmla="*/ 5870 w 7826"/>
              <a:gd name="connsiteY6" fmla="*/ 13750 h 16250"/>
              <a:gd name="connsiteX7" fmla="*/ 3261 w 7826"/>
              <a:gd name="connsiteY7" fmla="*/ 16250 h 16250"/>
              <a:gd name="connsiteX8" fmla="*/ 2826 w 7826"/>
              <a:gd name="connsiteY8" fmla="*/ 16250 h 16250"/>
              <a:gd name="connsiteX9" fmla="*/ 1739 w 7826"/>
              <a:gd name="connsiteY9" fmla="*/ 15536 h 16250"/>
              <a:gd name="connsiteX10" fmla="*/ 435 w 7826"/>
              <a:gd name="connsiteY10" fmla="*/ 14464 h 16250"/>
              <a:gd name="connsiteX11" fmla="*/ 0 w 7826"/>
              <a:gd name="connsiteY11" fmla="*/ 11607 h 16250"/>
              <a:gd name="connsiteX0" fmla="*/ 0 w 7501"/>
              <a:gd name="connsiteY0" fmla="*/ 7143 h 10000"/>
              <a:gd name="connsiteX1" fmla="*/ 833 w 7501"/>
              <a:gd name="connsiteY1" fmla="*/ 7582 h 10000"/>
              <a:gd name="connsiteX2" fmla="*/ 1251 w 7501"/>
              <a:gd name="connsiteY2" fmla="*/ 3956 h 10000"/>
              <a:gd name="connsiteX3" fmla="*/ 3194 w 7501"/>
              <a:gd name="connsiteY3" fmla="*/ 0 h 10000"/>
              <a:gd name="connsiteX4" fmla="*/ 7084 w 7501"/>
              <a:gd name="connsiteY4" fmla="*/ 220 h 10000"/>
              <a:gd name="connsiteX5" fmla="*/ 7501 w 7501"/>
              <a:gd name="connsiteY5" fmla="*/ 8462 h 10000"/>
              <a:gd name="connsiteX6" fmla="*/ 4167 w 7501"/>
              <a:gd name="connsiteY6" fmla="*/ 10000 h 10000"/>
              <a:gd name="connsiteX7" fmla="*/ 3611 w 7501"/>
              <a:gd name="connsiteY7" fmla="*/ 10000 h 10000"/>
              <a:gd name="connsiteX8" fmla="*/ 2222 w 7501"/>
              <a:gd name="connsiteY8" fmla="*/ 9561 h 10000"/>
              <a:gd name="connsiteX9" fmla="*/ 556 w 7501"/>
              <a:gd name="connsiteY9" fmla="*/ 8901 h 10000"/>
              <a:gd name="connsiteX10" fmla="*/ 0 w 7501"/>
              <a:gd name="connsiteY10" fmla="*/ 7143 h 10000"/>
              <a:gd name="connsiteX0" fmla="*/ 0 w 10000"/>
              <a:gd name="connsiteY0" fmla="*/ 7143 h 10000"/>
              <a:gd name="connsiteX1" fmla="*/ 1111 w 10000"/>
              <a:gd name="connsiteY1" fmla="*/ 7582 h 10000"/>
              <a:gd name="connsiteX2" fmla="*/ 1668 w 10000"/>
              <a:gd name="connsiteY2" fmla="*/ 3956 h 10000"/>
              <a:gd name="connsiteX3" fmla="*/ 4258 w 10000"/>
              <a:gd name="connsiteY3" fmla="*/ 0 h 10000"/>
              <a:gd name="connsiteX4" fmla="*/ 9444 w 10000"/>
              <a:gd name="connsiteY4" fmla="*/ 220 h 10000"/>
              <a:gd name="connsiteX5" fmla="*/ 10000 w 10000"/>
              <a:gd name="connsiteY5" fmla="*/ 8462 h 10000"/>
              <a:gd name="connsiteX6" fmla="*/ 5555 w 10000"/>
              <a:gd name="connsiteY6" fmla="*/ 10000 h 10000"/>
              <a:gd name="connsiteX7" fmla="*/ 4814 w 10000"/>
              <a:gd name="connsiteY7" fmla="*/ 10000 h 10000"/>
              <a:gd name="connsiteX8" fmla="*/ 741 w 10000"/>
              <a:gd name="connsiteY8" fmla="*/ 8901 h 10000"/>
              <a:gd name="connsiteX9" fmla="*/ 0 w 10000"/>
              <a:gd name="connsiteY9" fmla="*/ 7143 h 10000"/>
              <a:gd name="connsiteX0" fmla="*/ 0 w 10000"/>
              <a:gd name="connsiteY0" fmla="*/ 7143 h 10000"/>
              <a:gd name="connsiteX1" fmla="*/ 1111 w 10000"/>
              <a:gd name="connsiteY1" fmla="*/ 7582 h 10000"/>
              <a:gd name="connsiteX2" fmla="*/ 1668 w 10000"/>
              <a:gd name="connsiteY2" fmla="*/ 3956 h 10000"/>
              <a:gd name="connsiteX3" fmla="*/ 4258 w 10000"/>
              <a:gd name="connsiteY3" fmla="*/ 0 h 10000"/>
              <a:gd name="connsiteX4" fmla="*/ 9444 w 10000"/>
              <a:gd name="connsiteY4" fmla="*/ 220 h 10000"/>
              <a:gd name="connsiteX5" fmla="*/ 10000 w 10000"/>
              <a:gd name="connsiteY5" fmla="*/ 8462 h 10000"/>
              <a:gd name="connsiteX6" fmla="*/ 5555 w 10000"/>
              <a:gd name="connsiteY6" fmla="*/ 10000 h 10000"/>
              <a:gd name="connsiteX7" fmla="*/ 4814 w 10000"/>
              <a:gd name="connsiteY7" fmla="*/ 10000 h 10000"/>
              <a:gd name="connsiteX8" fmla="*/ 0 w 10000"/>
              <a:gd name="connsiteY8" fmla="*/ 7143 h 10000"/>
              <a:gd name="connsiteX0" fmla="*/ 0 w 10000"/>
              <a:gd name="connsiteY0" fmla="*/ 7143 h 10000"/>
              <a:gd name="connsiteX1" fmla="*/ 1111 w 10000"/>
              <a:gd name="connsiteY1" fmla="*/ 7582 h 10000"/>
              <a:gd name="connsiteX2" fmla="*/ 1668 w 10000"/>
              <a:gd name="connsiteY2" fmla="*/ 3956 h 10000"/>
              <a:gd name="connsiteX3" fmla="*/ 4258 w 10000"/>
              <a:gd name="connsiteY3" fmla="*/ 0 h 10000"/>
              <a:gd name="connsiteX4" fmla="*/ 9444 w 10000"/>
              <a:gd name="connsiteY4" fmla="*/ 220 h 10000"/>
              <a:gd name="connsiteX5" fmla="*/ 10000 w 10000"/>
              <a:gd name="connsiteY5" fmla="*/ 8462 h 10000"/>
              <a:gd name="connsiteX6" fmla="*/ 5555 w 10000"/>
              <a:gd name="connsiteY6" fmla="*/ 10000 h 10000"/>
              <a:gd name="connsiteX7" fmla="*/ 0 w 10000"/>
              <a:gd name="connsiteY7" fmla="*/ 7143 h 10000"/>
              <a:gd name="connsiteX0" fmla="*/ 4444 w 8889"/>
              <a:gd name="connsiteY0" fmla="*/ 10000 h 10000"/>
              <a:gd name="connsiteX1" fmla="*/ 0 w 8889"/>
              <a:gd name="connsiteY1" fmla="*/ 7582 h 10000"/>
              <a:gd name="connsiteX2" fmla="*/ 557 w 8889"/>
              <a:gd name="connsiteY2" fmla="*/ 3956 h 10000"/>
              <a:gd name="connsiteX3" fmla="*/ 3147 w 8889"/>
              <a:gd name="connsiteY3" fmla="*/ 0 h 10000"/>
              <a:gd name="connsiteX4" fmla="*/ 8333 w 8889"/>
              <a:gd name="connsiteY4" fmla="*/ 220 h 10000"/>
              <a:gd name="connsiteX5" fmla="*/ 8889 w 8889"/>
              <a:gd name="connsiteY5" fmla="*/ 8462 h 10000"/>
              <a:gd name="connsiteX6" fmla="*/ 4444 w 8889"/>
              <a:gd name="connsiteY6" fmla="*/ 10000 h 10000"/>
              <a:gd name="connsiteX0" fmla="*/ 8124 w 13125"/>
              <a:gd name="connsiteY0" fmla="*/ 10000 h 10000"/>
              <a:gd name="connsiteX1" fmla="*/ 0 w 13125"/>
              <a:gd name="connsiteY1" fmla="*/ 7582 h 10000"/>
              <a:gd name="connsiteX2" fmla="*/ 3752 w 13125"/>
              <a:gd name="connsiteY2" fmla="*/ 3956 h 10000"/>
              <a:gd name="connsiteX3" fmla="*/ 6665 w 13125"/>
              <a:gd name="connsiteY3" fmla="*/ 0 h 10000"/>
              <a:gd name="connsiteX4" fmla="*/ 12500 w 13125"/>
              <a:gd name="connsiteY4" fmla="*/ 220 h 10000"/>
              <a:gd name="connsiteX5" fmla="*/ 13125 w 13125"/>
              <a:gd name="connsiteY5" fmla="*/ 8462 h 10000"/>
              <a:gd name="connsiteX6" fmla="*/ 8124 w 13125"/>
              <a:gd name="connsiteY6" fmla="*/ 10000 h 10000"/>
              <a:gd name="connsiteX0" fmla="*/ 4999 w 13125"/>
              <a:gd name="connsiteY0" fmla="*/ 10000 h 10000"/>
              <a:gd name="connsiteX1" fmla="*/ 0 w 13125"/>
              <a:gd name="connsiteY1" fmla="*/ 7582 h 10000"/>
              <a:gd name="connsiteX2" fmla="*/ 3752 w 13125"/>
              <a:gd name="connsiteY2" fmla="*/ 3956 h 10000"/>
              <a:gd name="connsiteX3" fmla="*/ 6665 w 13125"/>
              <a:gd name="connsiteY3" fmla="*/ 0 h 10000"/>
              <a:gd name="connsiteX4" fmla="*/ 12500 w 13125"/>
              <a:gd name="connsiteY4" fmla="*/ 220 h 10000"/>
              <a:gd name="connsiteX5" fmla="*/ 13125 w 13125"/>
              <a:gd name="connsiteY5" fmla="*/ 8462 h 10000"/>
              <a:gd name="connsiteX6" fmla="*/ 4999 w 13125"/>
              <a:gd name="connsiteY6" fmla="*/ 10000 h 10000"/>
              <a:gd name="connsiteX0" fmla="*/ 3749 w 11875"/>
              <a:gd name="connsiteY0" fmla="*/ 10000 h 10000"/>
              <a:gd name="connsiteX1" fmla="*/ 0 w 11875"/>
              <a:gd name="connsiteY1" fmla="*/ 6263 h 10000"/>
              <a:gd name="connsiteX2" fmla="*/ 2502 w 11875"/>
              <a:gd name="connsiteY2" fmla="*/ 3956 h 10000"/>
              <a:gd name="connsiteX3" fmla="*/ 5415 w 11875"/>
              <a:gd name="connsiteY3" fmla="*/ 0 h 10000"/>
              <a:gd name="connsiteX4" fmla="*/ 11250 w 11875"/>
              <a:gd name="connsiteY4" fmla="*/ 220 h 10000"/>
              <a:gd name="connsiteX5" fmla="*/ 11875 w 11875"/>
              <a:gd name="connsiteY5" fmla="*/ 8462 h 10000"/>
              <a:gd name="connsiteX6" fmla="*/ 3749 w 11875"/>
              <a:gd name="connsiteY6" fmla="*/ 10000 h 10000"/>
              <a:gd name="connsiteX0" fmla="*/ 2499 w 11875"/>
              <a:gd name="connsiteY0" fmla="*/ 8022 h 8462"/>
              <a:gd name="connsiteX1" fmla="*/ 0 w 11875"/>
              <a:gd name="connsiteY1" fmla="*/ 6263 h 8462"/>
              <a:gd name="connsiteX2" fmla="*/ 2502 w 11875"/>
              <a:gd name="connsiteY2" fmla="*/ 3956 h 8462"/>
              <a:gd name="connsiteX3" fmla="*/ 5415 w 11875"/>
              <a:gd name="connsiteY3" fmla="*/ 0 h 8462"/>
              <a:gd name="connsiteX4" fmla="*/ 11250 w 11875"/>
              <a:gd name="connsiteY4" fmla="*/ 220 h 8462"/>
              <a:gd name="connsiteX5" fmla="*/ 11875 w 11875"/>
              <a:gd name="connsiteY5" fmla="*/ 8462 h 8462"/>
              <a:gd name="connsiteX6" fmla="*/ 2499 w 11875"/>
              <a:gd name="connsiteY6" fmla="*/ 8022 h 8462"/>
              <a:gd name="connsiteX0" fmla="*/ 2104 w 9497"/>
              <a:gd name="connsiteY0" fmla="*/ 9480 h 9480"/>
              <a:gd name="connsiteX1" fmla="*/ 0 w 9497"/>
              <a:gd name="connsiteY1" fmla="*/ 7401 h 9480"/>
              <a:gd name="connsiteX2" fmla="*/ 2107 w 9497"/>
              <a:gd name="connsiteY2" fmla="*/ 4675 h 9480"/>
              <a:gd name="connsiteX3" fmla="*/ 4560 w 9497"/>
              <a:gd name="connsiteY3" fmla="*/ 0 h 9480"/>
              <a:gd name="connsiteX4" fmla="*/ 9474 w 9497"/>
              <a:gd name="connsiteY4" fmla="*/ 260 h 9480"/>
              <a:gd name="connsiteX5" fmla="*/ 8948 w 9497"/>
              <a:gd name="connsiteY5" fmla="*/ 4546 h 9480"/>
              <a:gd name="connsiteX6" fmla="*/ 2104 w 9497"/>
              <a:gd name="connsiteY6" fmla="*/ 9480 h 9480"/>
              <a:gd name="connsiteX0" fmla="*/ 2215 w 10000"/>
              <a:gd name="connsiteY0" fmla="*/ 12603 h 12603"/>
              <a:gd name="connsiteX1" fmla="*/ 0 w 10000"/>
              <a:gd name="connsiteY1" fmla="*/ 10410 h 12603"/>
              <a:gd name="connsiteX2" fmla="*/ 2219 w 10000"/>
              <a:gd name="connsiteY2" fmla="*/ 7534 h 12603"/>
              <a:gd name="connsiteX3" fmla="*/ 4802 w 10000"/>
              <a:gd name="connsiteY3" fmla="*/ 2603 h 12603"/>
              <a:gd name="connsiteX4" fmla="*/ 9976 w 10000"/>
              <a:gd name="connsiteY4" fmla="*/ 0 h 12603"/>
              <a:gd name="connsiteX5" fmla="*/ 9422 w 10000"/>
              <a:gd name="connsiteY5" fmla="*/ 7398 h 12603"/>
              <a:gd name="connsiteX6" fmla="*/ 2215 w 10000"/>
              <a:gd name="connsiteY6" fmla="*/ 12603 h 12603"/>
              <a:gd name="connsiteX0" fmla="*/ 2215 w 11095"/>
              <a:gd name="connsiteY0" fmla="*/ 10137 h 10137"/>
              <a:gd name="connsiteX1" fmla="*/ 0 w 11095"/>
              <a:gd name="connsiteY1" fmla="*/ 7944 h 10137"/>
              <a:gd name="connsiteX2" fmla="*/ 2219 w 11095"/>
              <a:gd name="connsiteY2" fmla="*/ 5068 h 10137"/>
              <a:gd name="connsiteX3" fmla="*/ 4802 w 11095"/>
              <a:gd name="connsiteY3" fmla="*/ 137 h 10137"/>
              <a:gd name="connsiteX4" fmla="*/ 11084 w 11095"/>
              <a:gd name="connsiteY4" fmla="*/ 0 h 10137"/>
              <a:gd name="connsiteX5" fmla="*/ 9422 w 11095"/>
              <a:gd name="connsiteY5" fmla="*/ 4932 h 10137"/>
              <a:gd name="connsiteX6" fmla="*/ 2215 w 11095"/>
              <a:gd name="connsiteY6" fmla="*/ 10137 h 10137"/>
              <a:gd name="connsiteX0" fmla="*/ 2215 w 11095"/>
              <a:gd name="connsiteY0" fmla="*/ 10137 h 10137"/>
              <a:gd name="connsiteX1" fmla="*/ 0 w 11095"/>
              <a:gd name="connsiteY1" fmla="*/ 7944 h 10137"/>
              <a:gd name="connsiteX2" fmla="*/ 2219 w 11095"/>
              <a:gd name="connsiteY2" fmla="*/ 5068 h 10137"/>
              <a:gd name="connsiteX3" fmla="*/ 1609 w 11095"/>
              <a:gd name="connsiteY3" fmla="*/ 4912 h 10137"/>
              <a:gd name="connsiteX4" fmla="*/ 4802 w 11095"/>
              <a:gd name="connsiteY4" fmla="*/ 137 h 10137"/>
              <a:gd name="connsiteX5" fmla="*/ 11084 w 11095"/>
              <a:gd name="connsiteY5" fmla="*/ 0 h 10137"/>
              <a:gd name="connsiteX6" fmla="*/ 9422 w 11095"/>
              <a:gd name="connsiteY6" fmla="*/ 4932 h 10137"/>
              <a:gd name="connsiteX7" fmla="*/ 2215 w 11095"/>
              <a:gd name="connsiteY7" fmla="*/ 10137 h 10137"/>
              <a:gd name="connsiteX0" fmla="*/ 2215 w 11095"/>
              <a:gd name="connsiteY0" fmla="*/ 13288 h 13288"/>
              <a:gd name="connsiteX1" fmla="*/ 0 w 11095"/>
              <a:gd name="connsiteY1" fmla="*/ 11095 h 13288"/>
              <a:gd name="connsiteX2" fmla="*/ 2219 w 11095"/>
              <a:gd name="connsiteY2" fmla="*/ 8219 h 13288"/>
              <a:gd name="connsiteX3" fmla="*/ 1609 w 11095"/>
              <a:gd name="connsiteY3" fmla="*/ 8063 h 13288"/>
              <a:gd name="connsiteX4" fmla="*/ 4802 w 11095"/>
              <a:gd name="connsiteY4" fmla="*/ 0 h 13288"/>
              <a:gd name="connsiteX5" fmla="*/ 11084 w 11095"/>
              <a:gd name="connsiteY5" fmla="*/ 3151 h 13288"/>
              <a:gd name="connsiteX6" fmla="*/ 9422 w 11095"/>
              <a:gd name="connsiteY6" fmla="*/ 8083 h 13288"/>
              <a:gd name="connsiteX7" fmla="*/ 2215 w 11095"/>
              <a:gd name="connsiteY7" fmla="*/ 13288 h 13288"/>
              <a:gd name="connsiteX0" fmla="*/ 2215 w 11090"/>
              <a:gd name="connsiteY0" fmla="*/ 13288 h 13288"/>
              <a:gd name="connsiteX1" fmla="*/ 0 w 11090"/>
              <a:gd name="connsiteY1" fmla="*/ 11095 h 13288"/>
              <a:gd name="connsiteX2" fmla="*/ 2219 w 11090"/>
              <a:gd name="connsiteY2" fmla="*/ 8219 h 13288"/>
              <a:gd name="connsiteX3" fmla="*/ 1609 w 11090"/>
              <a:gd name="connsiteY3" fmla="*/ 8063 h 13288"/>
              <a:gd name="connsiteX4" fmla="*/ 4802 w 11090"/>
              <a:gd name="connsiteY4" fmla="*/ 0 h 13288"/>
              <a:gd name="connsiteX5" fmla="*/ 11084 w 11090"/>
              <a:gd name="connsiteY5" fmla="*/ 3151 h 13288"/>
              <a:gd name="connsiteX6" fmla="*/ 7760 w 11090"/>
              <a:gd name="connsiteY6" fmla="*/ 5617 h 13288"/>
              <a:gd name="connsiteX7" fmla="*/ 2215 w 11090"/>
              <a:gd name="connsiteY7" fmla="*/ 13288 h 13288"/>
              <a:gd name="connsiteX0" fmla="*/ 2215 w 11147"/>
              <a:gd name="connsiteY0" fmla="*/ 13288 h 13288"/>
              <a:gd name="connsiteX1" fmla="*/ 0 w 11147"/>
              <a:gd name="connsiteY1" fmla="*/ 11095 h 13288"/>
              <a:gd name="connsiteX2" fmla="*/ 2219 w 11147"/>
              <a:gd name="connsiteY2" fmla="*/ 8219 h 13288"/>
              <a:gd name="connsiteX3" fmla="*/ 1609 w 11147"/>
              <a:gd name="connsiteY3" fmla="*/ 8063 h 13288"/>
              <a:gd name="connsiteX4" fmla="*/ 4802 w 11147"/>
              <a:gd name="connsiteY4" fmla="*/ 0 h 13288"/>
              <a:gd name="connsiteX5" fmla="*/ 11084 w 11147"/>
              <a:gd name="connsiteY5" fmla="*/ 3151 h 13288"/>
              <a:gd name="connsiteX6" fmla="*/ 7760 w 11147"/>
              <a:gd name="connsiteY6" fmla="*/ 5617 h 13288"/>
              <a:gd name="connsiteX7" fmla="*/ 2215 w 11147"/>
              <a:gd name="connsiteY7" fmla="*/ 13288 h 13288"/>
              <a:gd name="connsiteX0" fmla="*/ 4432 w 11143"/>
              <a:gd name="connsiteY0" fmla="*/ 4247 h 11095"/>
              <a:gd name="connsiteX1" fmla="*/ 0 w 11143"/>
              <a:gd name="connsiteY1" fmla="*/ 11095 h 11095"/>
              <a:gd name="connsiteX2" fmla="*/ 2219 w 11143"/>
              <a:gd name="connsiteY2" fmla="*/ 8219 h 11095"/>
              <a:gd name="connsiteX3" fmla="*/ 1609 w 11143"/>
              <a:gd name="connsiteY3" fmla="*/ 8063 h 11095"/>
              <a:gd name="connsiteX4" fmla="*/ 4802 w 11143"/>
              <a:gd name="connsiteY4" fmla="*/ 0 h 11095"/>
              <a:gd name="connsiteX5" fmla="*/ 11084 w 11143"/>
              <a:gd name="connsiteY5" fmla="*/ 3151 h 11095"/>
              <a:gd name="connsiteX6" fmla="*/ 7760 w 11143"/>
              <a:gd name="connsiteY6" fmla="*/ 5617 h 11095"/>
              <a:gd name="connsiteX7" fmla="*/ 4432 w 11143"/>
              <a:gd name="connsiteY7" fmla="*/ 4247 h 11095"/>
              <a:gd name="connsiteX0" fmla="*/ 5121 w 11832"/>
              <a:gd name="connsiteY0" fmla="*/ 4247 h 11095"/>
              <a:gd name="connsiteX1" fmla="*/ 689 w 11832"/>
              <a:gd name="connsiteY1" fmla="*/ 11095 h 11095"/>
              <a:gd name="connsiteX2" fmla="*/ 2908 w 11832"/>
              <a:gd name="connsiteY2" fmla="*/ 8219 h 11095"/>
              <a:gd name="connsiteX3" fmla="*/ 82 w 11832"/>
              <a:gd name="connsiteY3" fmla="*/ 3953 h 11095"/>
              <a:gd name="connsiteX4" fmla="*/ 5491 w 11832"/>
              <a:gd name="connsiteY4" fmla="*/ 0 h 11095"/>
              <a:gd name="connsiteX5" fmla="*/ 11773 w 11832"/>
              <a:gd name="connsiteY5" fmla="*/ 3151 h 11095"/>
              <a:gd name="connsiteX6" fmla="*/ 8449 w 11832"/>
              <a:gd name="connsiteY6" fmla="*/ 5617 h 11095"/>
              <a:gd name="connsiteX7" fmla="*/ 5121 w 11832"/>
              <a:gd name="connsiteY7" fmla="*/ 4247 h 11095"/>
              <a:gd name="connsiteX0" fmla="*/ 5121 w 11832"/>
              <a:gd name="connsiteY0" fmla="*/ 4247 h 8219"/>
              <a:gd name="connsiteX1" fmla="*/ 2908 w 11832"/>
              <a:gd name="connsiteY1" fmla="*/ 8219 h 8219"/>
              <a:gd name="connsiteX2" fmla="*/ 82 w 11832"/>
              <a:gd name="connsiteY2" fmla="*/ 3953 h 8219"/>
              <a:gd name="connsiteX3" fmla="*/ 5491 w 11832"/>
              <a:gd name="connsiteY3" fmla="*/ 0 h 8219"/>
              <a:gd name="connsiteX4" fmla="*/ 11773 w 11832"/>
              <a:gd name="connsiteY4" fmla="*/ 3151 h 8219"/>
              <a:gd name="connsiteX5" fmla="*/ 8449 w 11832"/>
              <a:gd name="connsiteY5" fmla="*/ 5617 h 8219"/>
              <a:gd name="connsiteX6" fmla="*/ 5121 w 11832"/>
              <a:gd name="connsiteY6" fmla="*/ 4247 h 8219"/>
              <a:gd name="connsiteX0" fmla="*/ 4259 w 9931"/>
              <a:gd name="connsiteY0" fmla="*/ 5167 h 6858"/>
              <a:gd name="connsiteX1" fmla="*/ 0 w 9931"/>
              <a:gd name="connsiteY1" fmla="*/ 4810 h 6858"/>
              <a:gd name="connsiteX2" fmla="*/ 4572 w 9931"/>
              <a:gd name="connsiteY2" fmla="*/ 0 h 6858"/>
              <a:gd name="connsiteX3" fmla="*/ 9881 w 9931"/>
              <a:gd name="connsiteY3" fmla="*/ 3834 h 6858"/>
              <a:gd name="connsiteX4" fmla="*/ 7072 w 9931"/>
              <a:gd name="connsiteY4" fmla="*/ 6834 h 6858"/>
              <a:gd name="connsiteX5" fmla="*/ 4259 w 9931"/>
              <a:gd name="connsiteY5" fmla="*/ 5167 h 6858"/>
              <a:gd name="connsiteX0" fmla="*/ 4289 w 10000"/>
              <a:gd name="connsiteY0" fmla="*/ 9721 h 12188"/>
              <a:gd name="connsiteX1" fmla="*/ 0 w 10000"/>
              <a:gd name="connsiteY1" fmla="*/ 9201 h 12188"/>
              <a:gd name="connsiteX2" fmla="*/ 1774 w 10000"/>
              <a:gd name="connsiteY2" fmla="*/ 0 h 12188"/>
              <a:gd name="connsiteX3" fmla="*/ 9950 w 10000"/>
              <a:gd name="connsiteY3" fmla="*/ 7778 h 12188"/>
              <a:gd name="connsiteX4" fmla="*/ 7121 w 10000"/>
              <a:gd name="connsiteY4" fmla="*/ 12152 h 12188"/>
              <a:gd name="connsiteX5" fmla="*/ 4289 w 10000"/>
              <a:gd name="connsiteY5" fmla="*/ 9721 h 12188"/>
              <a:gd name="connsiteX0" fmla="*/ 1931 w 10009"/>
              <a:gd name="connsiteY0" fmla="*/ 11908 h 12600"/>
              <a:gd name="connsiteX1" fmla="*/ 0 w 10009"/>
              <a:gd name="connsiteY1" fmla="*/ 9201 h 12600"/>
              <a:gd name="connsiteX2" fmla="*/ 1774 w 10009"/>
              <a:gd name="connsiteY2" fmla="*/ 0 h 12600"/>
              <a:gd name="connsiteX3" fmla="*/ 9950 w 10009"/>
              <a:gd name="connsiteY3" fmla="*/ 7778 h 12600"/>
              <a:gd name="connsiteX4" fmla="*/ 7121 w 10009"/>
              <a:gd name="connsiteY4" fmla="*/ 12152 h 12600"/>
              <a:gd name="connsiteX5" fmla="*/ 1931 w 10009"/>
              <a:gd name="connsiteY5" fmla="*/ 11908 h 12600"/>
              <a:gd name="connsiteX0" fmla="*/ 1931 w 9549"/>
              <a:gd name="connsiteY0" fmla="*/ 11908 h 12502"/>
              <a:gd name="connsiteX1" fmla="*/ 0 w 9549"/>
              <a:gd name="connsiteY1" fmla="*/ 9201 h 12502"/>
              <a:gd name="connsiteX2" fmla="*/ 1774 w 9549"/>
              <a:gd name="connsiteY2" fmla="*/ 0 h 12502"/>
              <a:gd name="connsiteX3" fmla="*/ 9478 w 9549"/>
              <a:gd name="connsiteY3" fmla="*/ 9236 h 12502"/>
              <a:gd name="connsiteX4" fmla="*/ 7121 w 9549"/>
              <a:gd name="connsiteY4" fmla="*/ 12152 h 12502"/>
              <a:gd name="connsiteX5" fmla="*/ 1931 w 9549"/>
              <a:gd name="connsiteY5" fmla="*/ 11908 h 12502"/>
              <a:gd name="connsiteX0" fmla="*/ 2022 w 10977"/>
              <a:gd name="connsiteY0" fmla="*/ 9525 h 13824"/>
              <a:gd name="connsiteX1" fmla="*/ 0 w 10977"/>
              <a:gd name="connsiteY1" fmla="*/ 7360 h 13824"/>
              <a:gd name="connsiteX2" fmla="*/ 1858 w 10977"/>
              <a:gd name="connsiteY2" fmla="*/ 0 h 13824"/>
              <a:gd name="connsiteX3" fmla="*/ 9926 w 10977"/>
              <a:gd name="connsiteY3" fmla="*/ 7388 h 13824"/>
              <a:gd name="connsiteX4" fmla="*/ 10420 w 10977"/>
              <a:gd name="connsiteY4" fmla="*/ 13802 h 13824"/>
              <a:gd name="connsiteX5" fmla="*/ 2022 w 10977"/>
              <a:gd name="connsiteY5" fmla="*/ 9525 h 13824"/>
              <a:gd name="connsiteX0" fmla="*/ 5479 w 10723"/>
              <a:gd name="connsiteY0" fmla="*/ 15357 h 15575"/>
              <a:gd name="connsiteX1" fmla="*/ 0 w 10723"/>
              <a:gd name="connsiteY1" fmla="*/ 7360 h 15575"/>
              <a:gd name="connsiteX2" fmla="*/ 1858 w 10723"/>
              <a:gd name="connsiteY2" fmla="*/ 0 h 15575"/>
              <a:gd name="connsiteX3" fmla="*/ 9926 w 10723"/>
              <a:gd name="connsiteY3" fmla="*/ 7388 h 15575"/>
              <a:gd name="connsiteX4" fmla="*/ 10420 w 10723"/>
              <a:gd name="connsiteY4" fmla="*/ 13802 h 15575"/>
              <a:gd name="connsiteX5" fmla="*/ 5479 w 10723"/>
              <a:gd name="connsiteY5" fmla="*/ 15357 h 15575"/>
              <a:gd name="connsiteX0" fmla="*/ 5479 w 10723"/>
              <a:gd name="connsiteY0" fmla="*/ 15357 h 15575"/>
              <a:gd name="connsiteX1" fmla="*/ 4445 w 10723"/>
              <a:gd name="connsiteY1" fmla="*/ 9692 h 15575"/>
              <a:gd name="connsiteX2" fmla="*/ 0 w 10723"/>
              <a:gd name="connsiteY2" fmla="*/ 7360 h 15575"/>
              <a:gd name="connsiteX3" fmla="*/ 1858 w 10723"/>
              <a:gd name="connsiteY3" fmla="*/ 0 h 15575"/>
              <a:gd name="connsiteX4" fmla="*/ 9926 w 10723"/>
              <a:gd name="connsiteY4" fmla="*/ 7388 h 15575"/>
              <a:gd name="connsiteX5" fmla="*/ 10420 w 10723"/>
              <a:gd name="connsiteY5" fmla="*/ 13802 h 15575"/>
              <a:gd name="connsiteX6" fmla="*/ 5479 w 10723"/>
              <a:gd name="connsiteY6" fmla="*/ 15357 h 15575"/>
              <a:gd name="connsiteX0" fmla="*/ 5479 w 10723"/>
              <a:gd name="connsiteY0" fmla="*/ 12441 h 12659"/>
              <a:gd name="connsiteX1" fmla="*/ 4445 w 10723"/>
              <a:gd name="connsiteY1" fmla="*/ 6776 h 12659"/>
              <a:gd name="connsiteX2" fmla="*/ 0 w 10723"/>
              <a:gd name="connsiteY2" fmla="*/ 4444 h 12659"/>
              <a:gd name="connsiteX3" fmla="*/ 4327 w 10723"/>
              <a:gd name="connsiteY3" fmla="*/ 0 h 12659"/>
              <a:gd name="connsiteX4" fmla="*/ 9926 w 10723"/>
              <a:gd name="connsiteY4" fmla="*/ 4472 h 12659"/>
              <a:gd name="connsiteX5" fmla="*/ 10420 w 10723"/>
              <a:gd name="connsiteY5" fmla="*/ 10886 h 12659"/>
              <a:gd name="connsiteX6" fmla="*/ 5479 w 10723"/>
              <a:gd name="connsiteY6" fmla="*/ 12441 h 12659"/>
              <a:gd name="connsiteX0" fmla="*/ 5479 w 10612"/>
              <a:gd name="connsiteY0" fmla="*/ 12441 h 12700"/>
              <a:gd name="connsiteX1" fmla="*/ 4445 w 10612"/>
              <a:gd name="connsiteY1" fmla="*/ 6776 h 12700"/>
              <a:gd name="connsiteX2" fmla="*/ 0 w 10612"/>
              <a:gd name="connsiteY2" fmla="*/ 4444 h 12700"/>
              <a:gd name="connsiteX3" fmla="*/ 4327 w 10612"/>
              <a:gd name="connsiteY3" fmla="*/ 0 h 12700"/>
              <a:gd name="connsiteX4" fmla="*/ 9432 w 10612"/>
              <a:gd name="connsiteY4" fmla="*/ 2723 h 12700"/>
              <a:gd name="connsiteX5" fmla="*/ 10420 w 10612"/>
              <a:gd name="connsiteY5" fmla="*/ 10886 h 12700"/>
              <a:gd name="connsiteX6" fmla="*/ 5479 w 10612"/>
              <a:gd name="connsiteY6" fmla="*/ 12441 h 12700"/>
              <a:gd name="connsiteX0" fmla="*/ 5479 w 10420"/>
              <a:gd name="connsiteY0" fmla="*/ 12441 h 12700"/>
              <a:gd name="connsiteX1" fmla="*/ 4445 w 10420"/>
              <a:gd name="connsiteY1" fmla="*/ 6776 h 12700"/>
              <a:gd name="connsiteX2" fmla="*/ 0 w 10420"/>
              <a:gd name="connsiteY2" fmla="*/ 4444 h 12700"/>
              <a:gd name="connsiteX3" fmla="*/ 4327 w 10420"/>
              <a:gd name="connsiteY3" fmla="*/ 0 h 12700"/>
              <a:gd name="connsiteX4" fmla="*/ 9432 w 10420"/>
              <a:gd name="connsiteY4" fmla="*/ 2723 h 12700"/>
              <a:gd name="connsiteX5" fmla="*/ 10420 w 10420"/>
              <a:gd name="connsiteY5" fmla="*/ 10886 h 12700"/>
              <a:gd name="connsiteX6" fmla="*/ 5479 w 10420"/>
              <a:gd name="connsiteY6" fmla="*/ 12441 h 12700"/>
              <a:gd name="connsiteX0" fmla="*/ 5479 w 10420"/>
              <a:gd name="connsiteY0" fmla="*/ 12441 h 12441"/>
              <a:gd name="connsiteX1" fmla="*/ 4445 w 10420"/>
              <a:gd name="connsiteY1" fmla="*/ 6776 h 12441"/>
              <a:gd name="connsiteX2" fmla="*/ 0 w 10420"/>
              <a:gd name="connsiteY2" fmla="*/ 4444 h 12441"/>
              <a:gd name="connsiteX3" fmla="*/ 4327 w 10420"/>
              <a:gd name="connsiteY3" fmla="*/ 0 h 12441"/>
              <a:gd name="connsiteX4" fmla="*/ 9432 w 10420"/>
              <a:gd name="connsiteY4" fmla="*/ 2723 h 12441"/>
              <a:gd name="connsiteX5" fmla="*/ 10420 w 10420"/>
              <a:gd name="connsiteY5" fmla="*/ 10886 h 12441"/>
              <a:gd name="connsiteX6" fmla="*/ 5479 w 10420"/>
              <a:gd name="connsiteY6" fmla="*/ 12441 h 12441"/>
              <a:gd name="connsiteX0" fmla="*/ 5479 w 10420"/>
              <a:gd name="connsiteY0" fmla="*/ 12441 h 12441"/>
              <a:gd name="connsiteX1" fmla="*/ 4445 w 10420"/>
              <a:gd name="connsiteY1" fmla="*/ 6776 h 12441"/>
              <a:gd name="connsiteX2" fmla="*/ 0 w 10420"/>
              <a:gd name="connsiteY2" fmla="*/ 4444 h 12441"/>
              <a:gd name="connsiteX3" fmla="*/ 4327 w 10420"/>
              <a:gd name="connsiteY3" fmla="*/ 0 h 12441"/>
              <a:gd name="connsiteX4" fmla="*/ 9432 w 10420"/>
              <a:gd name="connsiteY4" fmla="*/ 2723 h 12441"/>
              <a:gd name="connsiteX5" fmla="*/ 10420 w 10420"/>
              <a:gd name="connsiteY5" fmla="*/ 10886 h 12441"/>
              <a:gd name="connsiteX6" fmla="*/ 5479 w 10420"/>
              <a:gd name="connsiteY6" fmla="*/ 12441 h 12441"/>
              <a:gd name="connsiteX0" fmla="*/ 1152 w 6093"/>
              <a:gd name="connsiteY0" fmla="*/ 12441 h 12441"/>
              <a:gd name="connsiteX1" fmla="*/ 118 w 6093"/>
              <a:gd name="connsiteY1" fmla="*/ 6776 h 12441"/>
              <a:gd name="connsiteX2" fmla="*/ 118 w 6093"/>
              <a:gd name="connsiteY2" fmla="*/ 4444 h 12441"/>
              <a:gd name="connsiteX3" fmla="*/ 0 w 6093"/>
              <a:gd name="connsiteY3" fmla="*/ 0 h 12441"/>
              <a:gd name="connsiteX4" fmla="*/ 5105 w 6093"/>
              <a:gd name="connsiteY4" fmla="*/ 2723 h 12441"/>
              <a:gd name="connsiteX5" fmla="*/ 6093 w 6093"/>
              <a:gd name="connsiteY5" fmla="*/ 10886 h 12441"/>
              <a:gd name="connsiteX6" fmla="*/ 1152 w 6093"/>
              <a:gd name="connsiteY6" fmla="*/ 12441 h 12441"/>
              <a:gd name="connsiteX0" fmla="*/ 1891 w 10000"/>
              <a:gd name="connsiteY0" fmla="*/ 10000 h 10000"/>
              <a:gd name="connsiteX1" fmla="*/ 194 w 10000"/>
              <a:gd name="connsiteY1" fmla="*/ 5447 h 10000"/>
              <a:gd name="connsiteX2" fmla="*/ 0 w 10000"/>
              <a:gd name="connsiteY2" fmla="*/ 0 h 10000"/>
              <a:gd name="connsiteX3" fmla="*/ 8378 w 10000"/>
              <a:gd name="connsiteY3" fmla="*/ 2189 h 10000"/>
              <a:gd name="connsiteX4" fmla="*/ 10000 w 10000"/>
              <a:gd name="connsiteY4" fmla="*/ 8750 h 10000"/>
              <a:gd name="connsiteX5" fmla="*/ 1891 w 10000"/>
              <a:gd name="connsiteY5" fmla="*/ 10000 h 10000"/>
              <a:gd name="connsiteX0" fmla="*/ 1702 w 9811"/>
              <a:gd name="connsiteY0" fmla="*/ 7811 h 7811"/>
              <a:gd name="connsiteX1" fmla="*/ 5 w 9811"/>
              <a:gd name="connsiteY1" fmla="*/ 3258 h 7811"/>
              <a:gd name="connsiteX2" fmla="*/ 622 w 9811"/>
              <a:gd name="connsiteY2" fmla="*/ 2499 h 7811"/>
              <a:gd name="connsiteX3" fmla="*/ 8189 w 9811"/>
              <a:gd name="connsiteY3" fmla="*/ 0 h 7811"/>
              <a:gd name="connsiteX4" fmla="*/ 9811 w 9811"/>
              <a:gd name="connsiteY4" fmla="*/ 6561 h 7811"/>
              <a:gd name="connsiteX5" fmla="*/ 1702 w 9811"/>
              <a:gd name="connsiteY5" fmla="*/ 7811 h 7811"/>
              <a:gd name="connsiteX0" fmla="*/ 1731 w 9996"/>
              <a:gd name="connsiteY0" fmla="*/ 10000 h 10000"/>
              <a:gd name="connsiteX1" fmla="*/ 1 w 9996"/>
              <a:gd name="connsiteY1" fmla="*/ 4171 h 10000"/>
              <a:gd name="connsiteX2" fmla="*/ 3108 w 9996"/>
              <a:gd name="connsiteY2" fmla="*/ 1999 h 10000"/>
              <a:gd name="connsiteX3" fmla="*/ 8343 w 9996"/>
              <a:gd name="connsiteY3" fmla="*/ 0 h 10000"/>
              <a:gd name="connsiteX4" fmla="*/ 9996 w 9996"/>
              <a:gd name="connsiteY4" fmla="*/ 8400 h 10000"/>
              <a:gd name="connsiteX5" fmla="*/ 1731 w 9996"/>
              <a:gd name="connsiteY5" fmla="*/ 10000 h 10000"/>
              <a:gd name="connsiteX0" fmla="*/ 1732 w 10141"/>
              <a:gd name="connsiteY0" fmla="*/ 11800 h 11800"/>
              <a:gd name="connsiteX1" fmla="*/ 1 w 10141"/>
              <a:gd name="connsiteY1" fmla="*/ 5971 h 11800"/>
              <a:gd name="connsiteX2" fmla="*/ 3109 w 10141"/>
              <a:gd name="connsiteY2" fmla="*/ 3799 h 11800"/>
              <a:gd name="connsiteX3" fmla="*/ 6693 w 10141"/>
              <a:gd name="connsiteY3" fmla="*/ 0 h 11800"/>
              <a:gd name="connsiteX4" fmla="*/ 10000 w 10141"/>
              <a:gd name="connsiteY4" fmla="*/ 10200 h 11800"/>
              <a:gd name="connsiteX5" fmla="*/ 1732 w 10141"/>
              <a:gd name="connsiteY5" fmla="*/ 11800 h 11800"/>
              <a:gd name="connsiteX0" fmla="*/ 1732 w 7157"/>
              <a:gd name="connsiteY0" fmla="*/ 11800 h 11800"/>
              <a:gd name="connsiteX1" fmla="*/ 1 w 7157"/>
              <a:gd name="connsiteY1" fmla="*/ 5971 h 11800"/>
              <a:gd name="connsiteX2" fmla="*/ 3109 w 7157"/>
              <a:gd name="connsiteY2" fmla="*/ 3799 h 11800"/>
              <a:gd name="connsiteX3" fmla="*/ 6693 w 7157"/>
              <a:gd name="connsiteY3" fmla="*/ 0 h 11800"/>
              <a:gd name="connsiteX4" fmla="*/ 5868 w 7157"/>
              <a:gd name="connsiteY4" fmla="*/ 6599 h 11800"/>
              <a:gd name="connsiteX5" fmla="*/ 1732 w 7157"/>
              <a:gd name="connsiteY5" fmla="*/ 11800 h 11800"/>
              <a:gd name="connsiteX0" fmla="*/ 2420 w 13071"/>
              <a:gd name="connsiteY0" fmla="*/ 10000 h 10000"/>
              <a:gd name="connsiteX1" fmla="*/ 1 w 13071"/>
              <a:gd name="connsiteY1" fmla="*/ 5060 h 10000"/>
              <a:gd name="connsiteX2" fmla="*/ 4344 w 13071"/>
              <a:gd name="connsiteY2" fmla="*/ 3219 h 10000"/>
              <a:gd name="connsiteX3" fmla="*/ 9352 w 13071"/>
              <a:gd name="connsiteY3" fmla="*/ 0 h 10000"/>
              <a:gd name="connsiteX4" fmla="*/ 12818 w 13071"/>
              <a:gd name="connsiteY4" fmla="*/ 7118 h 10000"/>
              <a:gd name="connsiteX5" fmla="*/ 2420 w 13071"/>
              <a:gd name="connsiteY5" fmla="*/ 10000 h 10000"/>
              <a:gd name="connsiteX0" fmla="*/ 2420 w 13071"/>
              <a:gd name="connsiteY0" fmla="*/ 10000 h 10000"/>
              <a:gd name="connsiteX1" fmla="*/ 1 w 13071"/>
              <a:gd name="connsiteY1" fmla="*/ 5060 h 10000"/>
              <a:gd name="connsiteX2" fmla="*/ 4344 w 13071"/>
              <a:gd name="connsiteY2" fmla="*/ 3219 h 10000"/>
              <a:gd name="connsiteX3" fmla="*/ 9352 w 13071"/>
              <a:gd name="connsiteY3" fmla="*/ 0 h 10000"/>
              <a:gd name="connsiteX4" fmla="*/ 12818 w 13071"/>
              <a:gd name="connsiteY4" fmla="*/ 5592 h 10000"/>
              <a:gd name="connsiteX5" fmla="*/ 2420 w 13071"/>
              <a:gd name="connsiteY5" fmla="*/ 10000 h 10000"/>
              <a:gd name="connsiteX0" fmla="*/ 8194 w 12830"/>
              <a:gd name="connsiteY0" fmla="*/ 10000 h 10000"/>
              <a:gd name="connsiteX1" fmla="*/ 1 w 12830"/>
              <a:gd name="connsiteY1" fmla="*/ 5060 h 10000"/>
              <a:gd name="connsiteX2" fmla="*/ 4344 w 12830"/>
              <a:gd name="connsiteY2" fmla="*/ 3219 h 10000"/>
              <a:gd name="connsiteX3" fmla="*/ 9352 w 12830"/>
              <a:gd name="connsiteY3" fmla="*/ 0 h 10000"/>
              <a:gd name="connsiteX4" fmla="*/ 12818 w 12830"/>
              <a:gd name="connsiteY4" fmla="*/ 5592 h 10000"/>
              <a:gd name="connsiteX5" fmla="*/ 8194 w 12830"/>
              <a:gd name="connsiteY5" fmla="*/ 10000 h 10000"/>
              <a:gd name="connsiteX0" fmla="*/ 8194 w 12830"/>
              <a:gd name="connsiteY0" fmla="*/ 10000 h 10146"/>
              <a:gd name="connsiteX1" fmla="*/ 1 w 12830"/>
              <a:gd name="connsiteY1" fmla="*/ 10146 h 10146"/>
              <a:gd name="connsiteX2" fmla="*/ 4344 w 12830"/>
              <a:gd name="connsiteY2" fmla="*/ 3219 h 10146"/>
              <a:gd name="connsiteX3" fmla="*/ 9352 w 12830"/>
              <a:gd name="connsiteY3" fmla="*/ 0 h 10146"/>
              <a:gd name="connsiteX4" fmla="*/ 12818 w 12830"/>
              <a:gd name="connsiteY4" fmla="*/ 5592 h 10146"/>
              <a:gd name="connsiteX5" fmla="*/ 8194 w 12830"/>
              <a:gd name="connsiteY5" fmla="*/ 10000 h 10146"/>
              <a:gd name="connsiteX0" fmla="*/ 8195 w 12831"/>
              <a:gd name="connsiteY0" fmla="*/ 10000 h 10146"/>
              <a:gd name="connsiteX1" fmla="*/ 2 w 12831"/>
              <a:gd name="connsiteY1" fmla="*/ 10146 h 10146"/>
              <a:gd name="connsiteX2" fmla="*/ 2035 w 12831"/>
              <a:gd name="connsiteY2" fmla="*/ 3219 h 10146"/>
              <a:gd name="connsiteX3" fmla="*/ 9353 w 12831"/>
              <a:gd name="connsiteY3" fmla="*/ 0 h 10146"/>
              <a:gd name="connsiteX4" fmla="*/ 12819 w 12831"/>
              <a:gd name="connsiteY4" fmla="*/ 5592 h 10146"/>
              <a:gd name="connsiteX5" fmla="*/ 8195 w 12831"/>
              <a:gd name="connsiteY5" fmla="*/ 10000 h 10146"/>
              <a:gd name="connsiteX0" fmla="*/ 8195 w 10733"/>
              <a:gd name="connsiteY0" fmla="*/ 10000 h 10146"/>
              <a:gd name="connsiteX1" fmla="*/ 2 w 10733"/>
              <a:gd name="connsiteY1" fmla="*/ 10146 h 10146"/>
              <a:gd name="connsiteX2" fmla="*/ 2035 w 10733"/>
              <a:gd name="connsiteY2" fmla="*/ 3219 h 10146"/>
              <a:gd name="connsiteX3" fmla="*/ 9353 w 10733"/>
              <a:gd name="connsiteY3" fmla="*/ 0 h 10146"/>
              <a:gd name="connsiteX4" fmla="*/ 10509 w 10733"/>
              <a:gd name="connsiteY4" fmla="*/ 4066 h 10146"/>
              <a:gd name="connsiteX5" fmla="*/ 8195 w 10733"/>
              <a:gd name="connsiteY5" fmla="*/ 10000 h 1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33" h="10146">
                <a:moveTo>
                  <a:pt x="8195" y="10000"/>
                </a:moveTo>
                <a:lnTo>
                  <a:pt x="2" y="10146"/>
                </a:lnTo>
                <a:cubicBezTo>
                  <a:pt x="-90" y="8176"/>
                  <a:pt x="2127" y="5190"/>
                  <a:pt x="2035" y="3219"/>
                </a:cubicBezTo>
                <a:lnTo>
                  <a:pt x="9353" y="0"/>
                </a:lnTo>
                <a:cubicBezTo>
                  <a:pt x="10892" y="2881"/>
                  <a:pt x="10702" y="2400"/>
                  <a:pt x="10509" y="4066"/>
                </a:cubicBezTo>
                <a:cubicBezTo>
                  <a:pt x="10316" y="5732"/>
                  <a:pt x="12046" y="9548"/>
                  <a:pt x="8195" y="10000"/>
                </a:cubicBezTo>
                <a:close/>
              </a:path>
            </a:pathLst>
          </a:custGeom>
          <a:solidFill>
            <a:schemeClr val="bg2"/>
          </a:solidFill>
          <a:ln w="9525" cap="flat" cmpd="sng">
            <a:solidFill>
              <a:schemeClr val="bg1"/>
            </a:solidFill>
            <a:prstDash val="solid"/>
            <a:round/>
            <a:headEnd type="none" w="med" len="med"/>
            <a:tailEnd type="none" w="med" len="me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80" name="SV"/>
          <p:cNvSpPr>
            <a:spLocks/>
          </p:cNvSpPr>
          <p:nvPr/>
        </p:nvSpPr>
        <p:spPr bwMode="auto">
          <a:xfrm>
            <a:off x="2546510" y="3771819"/>
            <a:ext cx="30790" cy="40229"/>
          </a:xfrm>
          <a:custGeom>
            <a:avLst/>
            <a:gdLst>
              <a:gd name="T0" fmla="*/ 2147483647 w 23"/>
              <a:gd name="T1" fmla="*/ 0 h 18"/>
              <a:gd name="T2" fmla="*/ 2147483647 w 23"/>
              <a:gd name="T3" fmla="*/ 2147483647 h 18"/>
              <a:gd name="T4" fmla="*/ 2147483647 w 23"/>
              <a:gd name="T5" fmla="*/ 2147483647 h 18"/>
              <a:gd name="T6" fmla="*/ 0 w 23"/>
              <a:gd name="T7" fmla="*/ 2147483647 h 18"/>
              <a:gd name="T8" fmla="*/ 2147483647 w 23"/>
              <a:gd name="T9" fmla="*/ 0 h 18"/>
              <a:gd name="T10" fmla="*/ 0 60000 65536"/>
              <a:gd name="T11" fmla="*/ 0 60000 65536"/>
              <a:gd name="T12" fmla="*/ 0 60000 65536"/>
              <a:gd name="T13" fmla="*/ 0 60000 65536"/>
              <a:gd name="T14" fmla="*/ 0 60000 65536"/>
              <a:gd name="connsiteX0" fmla="*/ 870 w 10000"/>
              <a:gd name="connsiteY0" fmla="*/ 0 h 18750"/>
              <a:gd name="connsiteX1" fmla="*/ 10000 w 10000"/>
              <a:gd name="connsiteY1" fmla="*/ 556 h 18750"/>
              <a:gd name="connsiteX2" fmla="*/ 9835 w 10000"/>
              <a:gd name="connsiteY2" fmla="*/ 18750 h 18750"/>
              <a:gd name="connsiteX3" fmla="*/ 0 w 10000"/>
              <a:gd name="connsiteY3" fmla="*/ 7222 h 18750"/>
              <a:gd name="connsiteX4" fmla="*/ 870 w 10000"/>
              <a:gd name="connsiteY4" fmla="*/ 0 h 18750"/>
              <a:gd name="connsiteX0" fmla="*/ 870 w 12114"/>
              <a:gd name="connsiteY0" fmla="*/ 0 h 18750"/>
              <a:gd name="connsiteX1" fmla="*/ 12114 w 12114"/>
              <a:gd name="connsiteY1" fmla="*/ 5556 h 18750"/>
              <a:gd name="connsiteX2" fmla="*/ 9835 w 12114"/>
              <a:gd name="connsiteY2" fmla="*/ 18750 h 18750"/>
              <a:gd name="connsiteX3" fmla="*/ 0 w 12114"/>
              <a:gd name="connsiteY3" fmla="*/ 7222 h 18750"/>
              <a:gd name="connsiteX4" fmla="*/ 870 w 12114"/>
              <a:gd name="connsiteY4" fmla="*/ 0 h 18750"/>
              <a:gd name="connsiteX0" fmla="*/ 870 w 12114"/>
              <a:gd name="connsiteY0" fmla="*/ 0 h 25000"/>
              <a:gd name="connsiteX1" fmla="*/ 12114 w 12114"/>
              <a:gd name="connsiteY1" fmla="*/ 11806 h 25000"/>
              <a:gd name="connsiteX2" fmla="*/ 9835 w 12114"/>
              <a:gd name="connsiteY2" fmla="*/ 25000 h 25000"/>
              <a:gd name="connsiteX3" fmla="*/ 0 w 12114"/>
              <a:gd name="connsiteY3" fmla="*/ 13472 h 25000"/>
              <a:gd name="connsiteX4" fmla="*/ 870 w 12114"/>
              <a:gd name="connsiteY4" fmla="*/ 0 h 2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4" h="25000">
                <a:moveTo>
                  <a:pt x="870" y="0"/>
                </a:moveTo>
                <a:lnTo>
                  <a:pt x="12114" y="11806"/>
                </a:lnTo>
                <a:lnTo>
                  <a:pt x="9835" y="25000"/>
                </a:lnTo>
                <a:lnTo>
                  <a:pt x="0" y="13472"/>
                </a:lnTo>
                <a:lnTo>
                  <a:pt x="870" y="0"/>
                </a:lnTo>
                <a:close/>
              </a:path>
            </a:pathLst>
          </a:custGeom>
          <a:solidFill>
            <a:schemeClr val="bg2"/>
          </a:solidFill>
          <a:ln w="6350" cap="flat" cmpd="sng">
            <a:solidFill>
              <a:schemeClr val="bg1"/>
            </a:solidFill>
            <a:prstDash val="solid"/>
            <a:round/>
            <a:headEnd type="none" w="med" len="med"/>
            <a:tailEnd type="none" w="med" len="me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81" name="LU"/>
          <p:cNvSpPr>
            <a:spLocks/>
          </p:cNvSpPr>
          <p:nvPr/>
        </p:nvSpPr>
        <p:spPr bwMode="auto">
          <a:xfrm>
            <a:off x="4636227" y="2879099"/>
            <a:ext cx="16518" cy="19444"/>
          </a:xfrm>
          <a:custGeom>
            <a:avLst/>
            <a:gdLst>
              <a:gd name="T0" fmla="*/ 22 w 1097536"/>
              <a:gd name="T1" fmla="*/ 0 h 1184223"/>
              <a:gd name="T2" fmla="*/ 0 w 1097536"/>
              <a:gd name="T3" fmla="*/ 30 h 1184223"/>
              <a:gd name="T4" fmla="*/ 21 w 1097536"/>
              <a:gd name="T5" fmla="*/ 86 h 1184223"/>
              <a:gd name="T6" fmla="*/ 50 w 1097536"/>
              <a:gd name="T7" fmla="*/ 60 h 1184223"/>
              <a:gd name="T8" fmla="*/ 51 w 1097536"/>
              <a:gd name="T9" fmla="*/ 37 h 1184223"/>
              <a:gd name="T10" fmla="*/ 22 w 1097536"/>
              <a:gd name="T11" fmla="*/ 0 h 1184223"/>
              <a:gd name="T12" fmla="*/ 0 60000 65536"/>
              <a:gd name="T13" fmla="*/ 0 60000 65536"/>
              <a:gd name="T14" fmla="*/ 0 60000 65536"/>
              <a:gd name="T15" fmla="*/ 0 60000 65536"/>
              <a:gd name="T16" fmla="*/ 0 60000 65536"/>
              <a:gd name="T17" fmla="*/ 0 60000 65536"/>
              <a:gd name="connsiteX0" fmla="*/ 482939 w 1067559"/>
              <a:gd name="connsiteY0" fmla="*/ 0 h 1184223"/>
              <a:gd name="connsiteX1" fmla="*/ 0 w 1067559"/>
              <a:gd name="connsiteY1" fmla="*/ 416160 h 1184223"/>
              <a:gd name="connsiteX2" fmla="*/ 452959 w 1067559"/>
              <a:gd name="connsiteY2" fmla="*/ 1184223 h 1184223"/>
              <a:gd name="connsiteX3" fmla="*/ 1067555 w 1067559"/>
              <a:gd name="connsiteY3" fmla="*/ 824459 h 1184223"/>
              <a:gd name="connsiteX4" fmla="*/ 482939 w 1067559"/>
              <a:gd name="connsiteY4" fmla="*/ 0 h 1184223"/>
              <a:gd name="connsiteX0" fmla="*/ 812201 w 1067559"/>
              <a:gd name="connsiteY0" fmla="*/ 0 h 1126927"/>
              <a:gd name="connsiteX1" fmla="*/ 0 w 1067559"/>
              <a:gd name="connsiteY1" fmla="*/ 358864 h 1126927"/>
              <a:gd name="connsiteX2" fmla="*/ 452959 w 1067559"/>
              <a:gd name="connsiteY2" fmla="*/ 1126927 h 1126927"/>
              <a:gd name="connsiteX3" fmla="*/ 1067555 w 1067559"/>
              <a:gd name="connsiteY3" fmla="*/ 767163 h 1126927"/>
              <a:gd name="connsiteX4" fmla="*/ 812201 w 1067559"/>
              <a:gd name="connsiteY4" fmla="*/ 0 h 1126927"/>
              <a:gd name="connsiteX0" fmla="*/ 417107 w 672465"/>
              <a:gd name="connsiteY0" fmla="*/ 0 h 1126927"/>
              <a:gd name="connsiteX1" fmla="*/ 0 w 672465"/>
              <a:gd name="connsiteY1" fmla="*/ 301566 h 1126927"/>
              <a:gd name="connsiteX2" fmla="*/ 57865 w 672465"/>
              <a:gd name="connsiteY2" fmla="*/ 1126927 h 1126927"/>
              <a:gd name="connsiteX3" fmla="*/ 672461 w 672465"/>
              <a:gd name="connsiteY3" fmla="*/ 767163 h 1126927"/>
              <a:gd name="connsiteX4" fmla="*/ 417107 w 672465"/>
              <a:gd name="connsiteY4" fmla="*/ 0 h 1126927"/>
              <a:gd name="connsiteX0" fmla="*/ 417107 w 672465"/>
              <a:gd name="connsiteY0" fmla="*/ 0 h 767175"/>
              <a:gd name="connsiteX1" fmla="*/ 0 w 672465"/>
              <a:gd name="connsiteY1" fmla="*/ 301566 h 767175"/>
              <a:gd name="connsiteX2" fmla="*/ 255413 w 672465"/>
              <a:gd name="connsiteY2" fmla="*/ 553922 h 767175"/>
              <a:gd name="connsiteX3" fmla="*/ 672461 w 672465"/>
              <a:gd name="connsiteY3" fmla="*/ 767163 h 767175"/>
              <a:gd name="connsiteX4" fmla="*/ 417107 w 672465"/>
              <a:gd name="connsiteY4" fmla="*/ 0 h 767175"/>
              <a:gd name="connsiteX0" fmla="*/ 417107 w 540776"/>
              <a:gd name="connsiteY0" fmla="*/ 0 h 553922"/>
              <a:gd name="connsiteX1" fmla="*/ 0 w 540776"/>
              <a:gd name="connsiteY1" fmla="*/ 301566 h 553922"/>
              <a:gd name="connsiteX2" fmla="*/ 255413 w 540776"/>
              <a:gd name="connsiteY2" fmla="*/ 553922 h 553922"/>
              <a:gd name="connsiteX3" fmla="*/ 540776 w 540776"/>
              <a:gd name="connsiteY3" fmla="*/ 480673 h 553922"/>
              <a:gd name="connsiteX4" fmla="*/ 417107 w 540776"/>
              <a:gd name="connsiteY4" fmla="*/ 0 h 553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776" h="553922">
                <a:moveTo>
                  <a:pt x="417107" y="0"/>
                </a:moveTo>
                <a:lnTo>
                  <a:pt x="0" y="301566"/>
                </a:lnTo>
                <a:lnTo>
                  <a:pt x="255413" y="553922"/>
                </a:lnTo>
                <a:lnTo>
                  <a:pt x="540776" y="480673"/>
                </a:lnTo>
                <a:lnTo>
                  <a:pt x="417107" y="0"/>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82" name="GQ"/>
          <p:cNvSpPr>
            <a:spLocks/>
          </p:cNvSpPr>
          <p:nvPr/>
        </p:nvSpPr>
        <p:spPr bwMode="auto">
          <a:xfrm>
            <a:off x="4676756" y="4042391"/>
            <a:ext cx="23842" cy="23044"/>
          </a:xfrm>
          <a:custGeom>
            <a:avLst/>
            <a:gdLst>
              <a:gd name="T0" fmla="*/ 2147483647 w 43"/>
              <a:gd name="T1" fmla="*/ 2147483647 h 70"/>
              <a:gd name="T2" fmla="*/ 2147483647 w 43"/>
              <a:gd name="T3" fmla="*/ 2147483647 h 70"/>
              <a:gd name="T4" fmla="*/ 2147483647 w 43"/>
              <a:gd name="T5" fmla="*/ 2147483647 h 70"/>
              <a:gd name="T6" fmla="*/ 2147483647 w 43"/>
              <a:gd name="T7" fmla="*/ 2147483647 h 70"/>
              <a:gd name="T8" fmla="*/ 2147483647 w 43"/>
              <a:gd name="T9" fmla="*/ 2147483647 h 70"/>
              <a:gd name="T10" fmla="*/ 2147483647 w 43"/>
              <a:gd name="T11" fmla="*/ 2147483647 h 70"/>
              <a:gd name="T12" fmla="*/ 2147483647 w 43"/>
              <a:gd name="T13" fmla="*/ 2147483647 h 70"/>
              <a:gd name="T14" fmla="*/ 2147483647 w 43"/>
              <a:gd name="T15" fmla="*/ 2147483647 h 70"/>
              <a:gd name="T16" fmla="*/ 2147483647 w 43"/>
              <a:gd name="T17" fmla="*/ 2147483647 h 70"/>
              <a:gd name="T18" fmla="*/ 2147483647 w 43"/>
              <a:gd name="T19" fmla="*/ 2147483647 h 70"/>
              <a:gd name="T20" fmla="*/ 2147483647 w 43"/>
              <a:gd name="T21" fmla="*/ 2147483647 h 70"/>
              <a:gd name="T22" fmla="*/ 2147483647 w 43"/>
              <a:gd name="T23" fmla="*/ 2147483647 h 70"/>
              <a:gd name="T24" fmla="*/ 2147483647 w 43"/>
              <a:gd name="T25" fmla="*/ 2147483647 h 70"/>
              <a:gd name="T26" fmla="*/ 2147483647 w 43"/>
              <a:gd name="T27" fmla="*/ 2147483647 h 70"/>
              <a:gd name="T28" fmla="*/ 2147483647 w 43"/>
              <a:gd name="T29" fmla="*/ 2147483647 h 70"/>
              <a:gd name="T30" fmla="*/ 0 w 43"/>
              <a:gd name="T31" fmla="*/ 2147483647 h 70"/>
              <a:gd name="T32" fmla="*/ 0 w 43"/>
              <a:gd name="T33" fmla="*/ 2147483647 h 70"/>
              <a:gd name="T34" fmla="*/ 2147483647 w 43"/>
              <a:gd name="T35" fmla="*/ 2147483647 h 70"/>
              <a:gd name="T36" fmla="*/ 2147483647 w 43"/>
              <a:gd name="T37" fmla="*/ 2147483647 h 70"/>
              <a:gd name="T38" fmla="*/ 2147483647 w 43"/>
              <a:gd name="T39" fmla="*/ 2147483647 h 70"/>
              <a:gd name="T40" fmla="*/ 2147483647 w 43"/>
              <a:gd name="T41" fmla="*/ 2147483647 h 70"/>
              <a:gd name="T42" fmla="*/ 2147483647 w 43"/>
              <a:gd name="T43" fmla="*/ 2147483647 h 70"/>
              <a:gd name="T44" fmla="*/ 2147483647 w 43"/>
              <a:gd name="T45" fmla="*/ 2147483647 h 70"/>
              <a:gd name="T46" fmla="*/ 2147483647 w 43"/>
              <a:gd name="T47" fmla="*/ 2147483647 h 70"/>
              <a:gd name="T48" fmla="*/ 2147483647 w 43"/>
              <a:gd name="T49" fmla="*/ 2147483647 h 70"/>
              <a:gd name="T50" fmla="*/ 2147483647 w 43"/>
              <a:gd name="T51" fmla="*/ 2147483647 h 70"/>
              <a:gd name="T52" fmla="*/ 2147483647 w 43"/>
              <a:gd name="T53" fmla="*/ 2147483647 h 70"/>
              <a:gd name="T54" fmla="*/ 2147483647 w 43"/>
              <a:gd name="T55" fmla="*/ 2147483647 h 70"/>
              <a:gd name="T56" fmla="*/ 2147483647 w 43"/>
              <a:gd name="T57" fmla="*/ 2147483647 h 70"/>
              <a:gd name="T58" fmla="*/ 2147483647 w 43"/>
              <a:gd name="T59" fmla="*/ 2147483647 h 70"/>
              <a:gd name="T60" fmla="*/ 2147483647 w 43"/>
              <a:gd name="T61" fmla="*/ 2147483647 h 70"/>
              <a:gd name="T62" fmla="*/ 2147483647 w 43"/>
              <a:gd name="T63" fmla="*/ 2147483647 h 70"/>
              <a:gd name="T64" fmla="*/ 2147483647 w 43"/>
              <a:gd name="T65" fmla="*/ 2147483647 h 70"/>
              <a:gd name="T66" fmla="*/ 2147483647 w 43"/>
              <a:gd name="T67" fmla="*/ 2147483647 h 70"/>
              <a:gd name="T68" fmla="*/ 2147483647 w 43"/>
              <a:gd name="T69" fmla="*/ 2147483647 h 70"/>
              <a:gd name="T70" fmla="*/ 2147483647 w 43"/>
              <a:gd name="T71" fmla="*/ 2147483647 h 70"/>
              <a:gd name="T72" fmla="*/ 2147483647 w 43"/>
              <a:gd name="T73" fmla="*/ 2147483647 h 70"/>
              <a:gd name="T74" fmla="*/ 2147483647 w 43"/>
              <a:gd name="T75" fmla="*/ 2147483647 h 70"/>
              <a:gd name="T76" fmla="*/ 2147483647 w 43"/>
              <a:gd name="T77" fmla="*/ 2147483647 h 70"/>
              <a:gd name="T78" fmla="*/ 2147483647 w 43"/>
              <a:gd name="T79" fmla="*/ 2147483647 h 70"/>
              <a:gd name="T80" fmla="*/ 2147483647 w 43"/>
              <a:gd name="T81" fmla="*/ 2147483647 h 70"/>
              <a:gd name="T82" fmla="*/ 2147483647 w 43"/>
              <a:gd name="T83" fmla="*/ 2147483647 h 70"/>
              <a:gd name="T84" fmla="*/ 2147483647 w 43"/>
              <a:gd name="T85" fmla="*/ 2147483647 h 70"/>
              <a:gd name="T86" fmla="*/ 2147483647 w 43"/>
              <a:gd name="T87" fmla="*/ 2147483647 h 70"/>
              <a:gd name="T88" fmla="*/ 2147483647 w 43"/>
              <a:gd name="T89" fmla="*/ 2147483647 h 70"/>
              <a:gd name="T90" fmla="*/ 2147483647 w 43"/>
              <a:gd name="T91" fmla="*/ 2147483647 h 70"/>
              <a:gd name="T92" fmla="*/ 2147483647 w 43"/>
              <a:gd name="T93" fmla="*/ 2147483647 h 70"/>
              <a:gd name="T94" fmla="*/ 2147483647 w 43"/>
              <a:gd name="T95" fmla="*/ 2147483647 h 70"/>
              <a:gd name="T96" fmla="*/ 2147483647 w 43"/>
              <a:gd name="T97" fmla="*/ 2147483647 h 70"/>
              <a:gd name="T98" fmla="*/ 2147483647 w 43"/>
              <a:gd name="T99" fmla="*/ 2147483647 h 70"/>
              <a:gd name="T100" fmla="*/ 2147483647 w 43"/>
              <a:gd name="T101" fmla="*/ 2147483647 h 70"/>
              <a:gd name="T102" fmla="*/ 2147483647 w 43"/>
              <a:gd name="T103" fmla="*/ 2147483647 h 70"/>
              <a:gd name="T104" fmla="*/ 2147483647 w 43"/>
              <a:gd name="T105" fmla="*/ 2147483647 h 70"/>
              <a:gd name="T106" fmla="*/ 2147483647 w 43"/>
              <a:gd name="T107" fmla="*/ 2147483647 h 70"/>
              <a:gd name="T108" fmla="*/ 2147483647 w 43"/>
              <a:gd name="T109" fmla="*/ 2147483647 h 70"/>
              <a:gd name="T110" fmla="*/ 2147483647 w 43"/>
              <a:gd name="T111" fmla="*/ 0 h 70"/>
              <a:gd name="T112" fmla="*/ 2147483647 w 43"/>
              <a:gd name="T113" fmla="*/ 0 h 70"/>
              <a:gd name="T114" fmla="*/ 2147483647 w 43"/>
              <a:gd name="T115" fmla="*/ 2147483647 h 70"/>
              <a:gd name="T116" fmla="*/ 2147483647 w 43"/>
              <a:gd name="T117" fmla="*/ 0 h 70"/>
              <a:gd name="T118" fmla="*/ 2147483647 w 43"/>
              <a:gd name="T119" fmla="*/ 2147483647 h 70"/>
              <a:gd name="T120" fmla="*/ 2147483647 w 43"/>
              <a:gd name="T121" fmla="*/ 2147483647 h 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5814 w 10000"/>
              <a:gd name="connsiteY4" fmla="*/ 5429 h 10000"/>
              <a:gd name="connsiteX5" fmla="*/ 5116 w 10000"/>
              <a:gd name="connsiteY5" fmla="*/ 5571 h 10000"/>
              <a:gd name="connsiteX6" fmla="*/ 4884 w 10000"/>
              <a:gd name="connsiteY6" fmla="*/ 6429 h 10000"/>
              <a:gd name="connsiteX7" fmla="*/ 4651 w 10000"/>
              <a:gd name="connsiteY7" fmla="*/ 6857 h 10000"/>
              <a:gd name="connsiteX8" fmla="*/ 5349 w 10000"/>
              <a:gd name="connsiteY8" fmla="*/ 7429 h 10000"/>
              <a:gd name="connsiteX9" fmla="*/ 5349 w 10000"/>
              <a:gd name="connsiteY9" fmla="*/ 7714 h 10000"/>
              <a:gd name="connsiteX10" fmla="*/ 3953 w 10000"/>
              <a:gd name="connsiteY10" fmla="*/ 7286 h 10000"/>
              <a:gd name="connsiteX11" fmla="*/ 2558 w 10000"/>
              <a:gd name="connsiteY11" fmla="*/ 6857 h 10000"/>
              <a:gd name="connsiteX12" fmla="*/ 1395 w 10000"/>
              <a:gd name="connsiteY12" fmla="*/ 6857 h 10000"/>
              <a:gd name="connsiteX13" fmla="*/ 1395 w 10000"/>
              <a:gd name="connsiteY13" fmla="*/ 7429 h 10000"/>
              <a:gd name="connsiteX14" fmla="*/ 0 w 10000"/>
              <a:gd name="connsiteY14" fmla="*/ 7571 h 10000"/>
              <a:gd name="connsiteX15" fmla="*/ 0 w 10000"/>
              <a:gd name="connsiteY15" fmla="*/ 9143 h 10000"/>
              <a:gd name="connsiteX16" fmla="*/ 465 w 10000"/>
              <a:gd name="connsiteY16" fmla="*/ 9714 h 10000"/>
              <a:gd name="connsiteX17" fmla="*/ 1395 w 10000"/>
              <a:gd name="connsiteY17" fmla="*/ 9714 h 10000"/>
              <a:gd name="connsiteX18" fmla="*/ 1860 w 10000"/>
              <a:gd name="connsiteY18" fmla="*/ 9857 h 10000"/>
              <a:gd name="connsiteX19" fmla="*/ 1628 w 10000"/>
              <a:gd name="connsiteY19" fmla="*/ 9857 h 10000"/>
              <a:gd name="connsiteX20" fmla="*/ 2093 w 10000"/>
              <a:gd name="connsiteY20" fmla="*/ 10000 h 10000"/>
              <a:gd name="connsiteX21" fmla="*/ 2558 w 10000"/>
              <a:gd name="connsiteY21" fmla="*/ 9857 h 10000"/>
              <a:gd name="connsiteX22" fmla="*/ 3488 w 10000"/>
              <a:gd name="connsiteY22" fmla="*/ 10000 h 10000"/>
              <a:gd name="connsiteX23" fmla="*/ 4186 w 10000"/>
              <a:gd name="connsiteY23" fmla="*/ 9571 h 10000"/>
              <a:gd name="connsiteX24" fmla="*/ 5116 w 10000"/>
              <a:gd name="connsiteY24" fmla="*/ 9000 h 10000"/>
              <a:gd name="connsiteX25" fmla="*/ 5814 w 10000"/>
              <a:gd name="connsiteY25" fmla="*/ 8857 h 10000"/>
              <a:gd name="connsiteX26" fmla="*/ 5581 w 10000"/>
              <a:gd name="connsiteY26" fmla="*/ 8857 h 10000"/>
              <a:gd name="connsiteX27" fmla="*/ 5581 w 10000"/>
              <a:gd name="connsiteY27" fmla="*/ 8714 h 10000"/>
              <a:gd name="connsiteX28" fmla="*/ 7674 w 10000"/>
              <a:gd name="connsiteY28" fmla="*/ 8143 h 10000"/>
              <a:gd name="connsiteX29" fmla="*/ 8605 w 10000"/>
              <a:gd name="connsiteY29" fmla="*/ 8429 h 10000"/>
              <a:gd name="connsiteX30" fmla="*/ 9070 w 10000"/>
              <a:gd name="connsiteY30" fmla="*/ 8857 h 10000"/>
              <a:gd name="connsiteX31" fmla="*/ 9302 w 10000"/>
              <a:gd name="connsiteY31" fmla="*/ 9143 h 10000"/>
              <a:gd name="connsiteX32" fmla="*/ 10000 w 10000"/>
              <a:gd name="connsiteY32" fmla="*/ 8857 h 10000"/>
              <a:gd name="connsiteX33" fmla="*/ 10000 w 10000"/>
              <a:gd name="connsiteY33" fmla="*/ 8429 h 10000"/>
              <a:gd name="connsiteX34" fmla="*/ 9302 w 10000"/>
              <a:gd name="connsiteY34" fmla="*/ 7714 h 10000"/>
              <a:gd name="connsiteX35" fmla="*/ 9302 w 10000"/>
              <a:gd name="connsiteY35" fmla="*/ 7000 h 10000"/>
              <a:gd name="connsiteX36" fmla="*/ 9535 w 10000"/>
              <a:gd name="connsiteY36" fmla="*/ 7000 h 10000"/>
              <a:gd name="connsiteX37" fmla="*/ 9070 w 10000"/>
              <a:gd name="connsiteY37" fmla="*/ 6286 h 10000"/>
              <a:gd name="connsiteX38" fmla="*/ 8837 w 10000"/>
              <a:gd name="connsiteY38" fmla="*/ 6000 h 10000"/>
              <a:gd name="connsiteX39" fmla="*/ 7674 w 10000"/>
              <a:gd name="connsiteY39" fmla="*/ 5857 h 10000"/>
              <a:gd name="connsiteX40" fmla="*/ 6512 w 10000"/>
              <a:gd name="connsiteY40" fmla="*/ 5571 h 10000"/>
              <a:gd name="connsiteX41" fmla="*/ 6047 w 10000"/>
              <a:gd name="connsiteY41" fmla="*/ 4857 h 10000"/>
              <a:gd name="connsiteX42" fmla="*/ 5581 w 10000"/>
              <a:gd name="connsiteY42" fmla="*/ 3714 h 10000"/>
              <a:gd name="connsiteX43" fmla="*/ 6047 w 10000"/>
              <a:gd name="connsiteY43" fmla="*/ 3286 h 10000"/>
              <a:gd name="connsiteX44" fmla="*/ 5814 w 10000"/>
              <a:gd name="connsiteY44" fmla="*/ 2286 h 10000"/>
              <a:gd name="connsiteX45" fmla="*/ 6977 w 10000"/>
              <a:gd name="connsiteY45" fmla="*/ 2286 h 10000"/>
              <a:gd name="connsiteX46" fmla="*/ 7442 w 10000"/>
              <a:gd name="connsiteY46" fmla="*/ 2857 h 10000"/>
              <a:gd name="connsiteX47" fmla="*/ 8372 w 10000"/>
              <a:gd name="connsiteY47" fmla="*/ 2857 h 10000"/>
              <a:gd name="connsiteX48" fmla="*/ 8372 w 10000"/>
              <a:gd name="connsiteY48" fmla="*/ 2429 h 10000"/>
              <a:gd name="connsiteX49" fmla="*/ 8605 w 10000"/>
              <a:gd name="connsiteY49" fmla="*/ 2143 h 10000"/>
              <a:gd name="connsiteX50" fmla="*/ 8837 w 10000"/>
              <a:gd name="connsiteY50" fmla="*/ 2286 h 10000"/>
              <a:gd name="connsiteX51" fmla="*/ 8605 w 10000"/>
              <a:gd name="connsiteY51" fmla="*/ 1429 h 10000"/>
              <a:gd name="connsiteX52" fmla="*/ 9070 w 10000"/>
              <a:gd name="connsiteY52" fmla="*/ 857 h 10000"/>
              <a:gd name="connsiteX53" fmla="*/ 9070 w 10000"/>
              <a:gd name="connsiteY53" fmla="*/ 286 h 10000"/>
              <a:gd name="connsiteX54" fmla="*/ 8605 w 10000"/>
              <a:gd name="connsiteY54" fmla="*/ 0 h 10000"/>
              <a:gd name="connsiteX55" fmla="*/ 8140 w 10000"/>
              <a:gd name="connsiteY55" fmla="*/ 0 h 10000"/>
              <a:gd name="connsiteX56" fmla="*/ 6512 w 10000"/>
              <a:gd name="connsiteY56" fmla="*/ 143 h 10000"/>
              <a:gd name="connsiteX57" fmla="*/ 6279 w 10000"/>
              <a:gd name="connsiteY57" fmla="*/ 0 h 10000"/>
              <a:gd name="connsiteX58" fmla="*/ 6279 w 10000"/>
              <a:gd name="connsiteY58" fmla="*/ 714 h 10000"/>
              <a:gd name="connsiteX59" fmla="*/ 6279 w 10000"/>
              <a:gd name="connsiteY59"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5116 w 10000"/>
              <a:gd name="connsiteY4" fmla="*/ 5571 h 10000"/>
              <a:gd name="connsiteX5" fmla="*/ 4884 w 10000"/>
              <a:gd name="connsiteY5" fmla="*/ 6429 h 10000"/>
              <a:gd name="connsiteX6" fmla="*/ 4651 w 10000"/>
              <a:gd name="connsiteY6" fmla="*/ 6857 h 10000"/>
              <a:gd name="connsiteX7" fmla="*/ 5349 w 10000"/>
              <a:gd name="connsiteY7" fmla="*/ 7429 h 10000"/>
              <a:gd name="connsiteX8" fmla="*/ 5349 w 10000"/>
              <a:gd name="connsiteY8" fmla="*/ 7714 h 10000"/>
              <a:gd name="connsiteX9" fmla="*/ 3953 w 10000"/>
              <a:gd name="connsiteY9" fmla="*/ 7286 h 10000"/>
              <a:gd name="connsiteX10" fmla="*/ 2558 w 10000"/>
              <a:gd name="connsiteY10" fmla="*/ 6857 h 10000"/>
              <a:gd name="connsiteX11" fmla="*/ 1395 w 10000"/>
              <a:gd name="connsiteY11" fmla="*/ 6857 h 10000"/>
              <a:gd name="connsiteX12" fmla="*/ 1395 w 10000"/>
              <a:gd name="connsiteY12" fmla="*/ 7429 h 10000"/>
              <a:gd name="connsiteX13" fmla="*/ 0 w 10000"/>
              <a:gd name="connsiteY13" fmla="*/ 7571 h 10000"/>
              <a:gd name="connsiteX14" fmla="*/ 0 w 10000"/>
              <a:gd name="connsiteY14" fmla="*/ 9143 h 10000"/>
              <a:gd name="connsiteX15" fmla="*/ 465 w 10000"/>
              <a:gd name="connsiteY15" fmla="*/ 9714 h 10000"/>
              <a:gd name="connsiteX16" fmla="*/ 1395 w 10000"/>
              <a:gd name="connsiteY16" fmla="*/ 9714 h 10000"/>
              <a:gd name="connsiteX17" fmla="*/ 1860 w 10000"/>
              <a:gd name="connsiteY17" fmla="*/ 9857 h 10000"/>
              <a:gd name="connsiteX18" fmla="*/ 1628 w 10000"/>
              <a:gd name="connsiteY18" fmla="*/ 9857 h 10000"/>
              <a:gd name="connsiteX19" fmla="*/ 2093 w 10000"/>
              <a:gd name="connsiteY19" fmla="*/ 10000 h 10000"/>
              <a:gd name="connsiteX20" fmla="*/ 2558 w 10000"/>
              <a:gd name="connsiteY20" fmla="*/ 9857 h 10000"/>
              <a:gd name="connsiteX21" fmla="*/ 3488 w 10000"/>
              <a:gd name="connsiteY21" fmla="*/ 10000 h 10000"/>
              <a:gd name="connsiteX22" fmla="*/ 4186 w 10000"/>
              <a:gd name="connsiteY22" fmla="*/ 9571 h 10000"/>
              <a:gd name="connsiteX23" fmla="*/ 5116 w 10000"/>
              <a:gd name="connsiteY23" fmla="*/ 9000 h 10000"/>
              <a:gd name="connsiteX24" fmla="*/ 5814 w 10000"/>
              <a:gd name="connsiteY24" fmla="*/ 8857 h 10000"/>
              <a:gd name="connsiteX25" fmla="*/ 5581 w 10000"/>
              <a:gd name="connsiteY25" fmla="*/ 8857 h 10000"/>
              <a:gd name="connsiteX26" fmla="*/ 5581 w 10000"/>
              <a:gd name="connsiteY26" fmla="*/ 8714 h 10000"/>
              <a:gd name="connsiteX27" fmla="*/ 7674 w 10000"/>
              <a:gd name="connsiteY27" fmla="*/ 8143 h 10000"/>
              <a:gd name="connsiteX28" fmla="*/ 8605 w 10000"/>
              <a:gd name="connsiteY28" fmla="*/ 8429 h 10000"/>
              <a:gd name="connsiteX29" fmla="*/ 9070 w 10000"/>
              <a:gd name="connsiteY29" fmla="*/ 8857 h 10000"/>
              <a:gd name="connsiteX30" fmla="*/ 9302 w 10000"/>
              <a:gd name="connsiteY30" fmla="*/ 9143 h 10000"/>
              <a:gd name="connsiteX31" fmla="*/ 10000 w 10000"/>
              <a:gd name="connsiteY31" fmla="*/ 8857 h 10000"/>
              <a:gd name="connsiteX32" fmla="*/ 10000 w 10000"/>
              <a:gd name="connsiteY32" fmla="*/ 8429 h 10000"/>
              <a:gd name="connsiteX33" fmla="*/ 9302 w 10000"/>
              <a:gd name="connsiteY33" fmla="*/ 7714 h 10000"/>
              <a:gd name="connsiteX34" fmla="*/ 9302 w 10000"/>
              <a:gd name="connsiteY34" fmla="*/ 7000 h 10000"/>
              <a:gd name="connsiteX35" fmla="*/ 9535 w 10000"/>
              <a:gd name="connsiteY35" fmla="*/ 7000 h 10000"/>
              <a:gd name="connsiteX36" fmla="*/ 9070 w 10000"/>
              <a:gd name="connsiteY36" fmla="*/ 6286 h 10000"/>
              <a:gd name="connsiteX37" fmla="*/ 8837 w 10000"/>
              <a:gd name="connsiteY37" fmla="*/ 6000 h 10000"/>
              <a:gd name="connsiteX38" fmla="*/ 7674 w 10000"/>
              <a:gd name="connsiteY38" fmla="*/ 5857 h 10000"/>
              <a:gd name="connsiteX39" fmla="*/ 6512 w 10000"/>
              <a:gd name="connsiteY39" fmla="*/ 5571 h 10000"/>
              <a:gd name="connsiteX40" fmla="*/ 6047 w 10000"/>
              <a:gd name="connsiteY40" fmla="*/ 4857 h 10000"/>
              <a:gd name="connsiteX41" fmla="*/ 5581 w 10000"/>
              <a:gd name="connsiteY41" fmla="*/ 3714 h 10000"/>
              <a:gd name="connsiteX42" fmla="*/ 6047 w 10000"/>
              <a:gd name="connsiteY42" fmla="*/ 3286 h 10000"/>
              <a:gd name="connsiteX43" fmla="*/ 5814 w 10000"/>
              <a:gd name="connsiteY43" fmla="*/ 2286 h 10000"/>
              <a:gd name="connsiteX44" fmla="*/ 6977 w 10000"/>
              <a:gd name="connsiteY44" fmla="*/ 2286 h 10000"/>
              <a:gd name="connsiteX45" fmla="*/ 7442 w 10000"/>
              <a:gd name="connsiteY45" fmla="*/ 2857 h 10000"/>
              <a:gd name="connsiteX46" fmla="*/ 8372 w 10000"/>
              <a:gd name="connsiteY46" fmla="*/ 2857 h 10000"/>
              <a:gd name="connsiteX47" fmla="*/ 8372 w 10000"/>
              <a:gd name="connsiteY47" fmla="*/ 2429 h 10000"/>
              <a:gd name="connsiteX48" fmla="*/ 8605 w 10000"/>
              <a:gd name="connsiteY48" fmla="*/ 2143 h 10000"/>
              <a:gd name="connsiteX49" fmla="*/ 8837 w 10000"/>
              <a:gd name="connsiteY49" fmla="*/ 2286 h 10000"/>
              <a:gd name="connsiteX50" fmla="*/ 8605 w 10000"/>
              <a:gd name="connsiteY50" fmla="*/ 1429 h 10000"/>
              <a:gd name="connsiteX51" fmla="*/ 9070 w 10000"/>
              <a:gd name="connsiteY51" fmla="*/ 857 h 10000"/>
              <a:gd name="connsiteX52" fmla="*/ 9070 w 10000"/>
              <a:gd name="connsiteY52" fmla="*/ 286 h 10000"/>
              <a:gd name="connsiteX53" fmla="*/ 8605 w 10000"/>
              <a:gd name="connsiteY53" fmla="*/ 0 h 10000"/>
              <a:gd name="connsiteX54" fmla="*/ 8140 w 10000"/>
              <a:gd name="connsiteY54" fmla="*/ 0 h 10000"/>
              <a:gd name="connsiteX55" fmla="*/ 6512 w 10000"/>
              <a:gd name="connsiteY55" fmla="*/ 143 h 10000"/>
              <a:gd name="connsiteX56" fmla="*/ 6279 w 10000"/>
              <a:gd name="connsiteY56" fmla="*/ 0 h 10000"/>
              <a:gd name="connsiteX57" fmla="*/ 6279 w 10000"/>
              <a:gd name="connsiteY57" fmla="*/ 714 h 10000"/>
              <a:gd name="connsiteX58" fmla="*/ 6279 w 10000"/>
              <a:gd name="connsiteY58"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4884 w 10000"/>
              <a:gd name="connsiteY4" fmla="*/ 6429 h 10000"/>
              <a:gd name="connsiteX5" fmla="*/ 4651 w 10000"/>
              <a:gd name="connsiteY5" fmla="*/ 6857 h 10000"/>
              <a:gd name="connsiteX6" fmla="*/ 5349 w 10000"/>
              <a:gd name="connsiteY6" fmla="*/ 7429 h 10000"/>
              <a:gd name="connsiteX7" fmla="*/ 5349 w 10000"/>
              <a:gd name="connsiteY7" fmla="*/ 7714 h 10000"/>
              <a:gd name="connsiteX8" fmla="*/ 3953 w 10000"/>
              <a:gd name="connsiteY8" fmla="*/ 7286 h 10000"/>
              <a:gd name="connsiteX9" fmla="*/ 2558 w 10000"/>
              <a:gd name="connsiteY9" fmla="*/ 6857 h 10000"/>
              <a:gd name="connsiteX10" fmla="*/ 1395 w 10000"/>
              <a:gd name="connsiteY10" fmla="*/ 6857 h 10000"/>
              <a:gd name="connsiteX11" fmla="*/ 1395 w 10000"/>
              <a:gd name="connsiteY11" fmla="*/ 7429 h 10000"/>
              <a:gd name="connsiteX12" fmla="*/ 0 w 10000"/>
              <a:gd name="connsiteY12" fmla="*/ 7571 h 10000"/>
              <a:gd name="connsiteX13" fmla="*/ 0 w 10000"/>
              <a:gd name="connsiteY13" fmla="*/ 9143 h 10000"/>
              <a:gd name="connsiteX14" fmla="*/ 465 w 10000"/>
              <a:gd name="connsiteY14" fmla="*/ 9714 h 10000"/>
              <a:gd name="connsiteX15" fmla="*/ 1395 w 10000"/>
              <a:gd name="connsiteY15" fmla="*/ 9714 h 10000"/>
              <a:gd name="connsiteX16" fmla="*/ 1860 w 10000"/>
              <a:gd name="connsiteY16" fmla="*/ 9857 h 10000"/>
              <a:gd name="connsiteX17" fmla="*/ 1628 w 10000"/>
              <a:gd name="connsiteY17" fmla="*/ 9857 h 10000"/>
              <a:gd name="connsiteX18" fmla="*/ 2093 w 10000"/>
              <a:gd name="connsiteY18" fmla="*/ 10000 h 10000"/>
              <a:gd name="connsiteX19" fmla="*/ 2558 w 10000"/>
              <a:gd name="connsiteY19" fmla="*/ 9857 h 10000"/>
              <a:gd name="connsiteX20" fmla="*/ 3488 w 10000"/>
              <a:gd name="connsiteY20" fmla="*/ 10000 h 10000"/>
              <a:gd name="connsiteX21" fmla="*/ 4186 w 10000"/>
              <a:gd name="connsiteY21" fmla="*/ 9571 h 10000"/>
              <a:gd name="connsiteX22" fmla="*/ 5116 w 10000"/>
              <a:gd name="connsiteY22" fmla="*/ 9000 h 10000"/>
              <a:gd name="connsiteX23" fmla="*/ 5814 w 10000"/>
              <a:gd name="connsiteY23" fmla="*/ 8857 h 10000"/>
              <a:gd name="connsiteX24" fmla="*/ 5581 w 10000"/>
              <a:gd name="connsiteY24" fmla="*/ 8857 h 10000"/>
              <a:gd name="connsiteX25" fmla="*/ 5581 w 10000"/>
              <a:gd name="connsiteY25" fmla="*/ 8714 h 10000"/>
              <a:gd name="connsiteX26" fmla="*/ 7674 w 10000"/>
              <a:gd name="connsiteY26" fmla="*/ 8143 h 10000"/>
              <a:gd name="connsiteX27" fmla="*/ 8605 w 10000"/>
              <a:gd name="connsiteY27" fmla="*/ 8429 h 10000"/>
              <a:gd name="connsiteX28" fmla="*/ 9070 w 10000"/>
              <a:gd name="connsiteY28" fmla="*/ 8857 h 10000"/>
              <a:gd name="connsiteX29" fmla="*/ 9302 w 10000"/>
              <a:gd name="connsiteY29" fmla="*/ 9143 h 10000"/>
              <a:gd name="connsiteX30" fmla="*/ 10000 w 10000"/>
              <a:gd name="connsiteY30" fmla="*/ 8857 h 10000"/>
              <a:gd name="connsiteX31" fmla="*/ 10000 w 10000"/>
              <a:gd name="connsiteY31" fmla="*/ 8429 h 10000"/>
              <a:gd name="connsiteX32" fmla="*/ 9302 w 10000"/>
              <a:gd name="connsiteY32" fmla="*/ 7714 h 10000"/>
              <a:gd name="connsiteX33" fmla="*/ 9302 w 10000"/>
              <a:gd name="connsiteY33" fmla="*/ 7000 h 10000"/>
              <a:gd name="connsiteX34" fmla="*/ 9535 w 10000"/>
              <a:gd name="connsiteY34" fmla="*/ 7000 h 10000"/>
              <a:gd name="connsiteX35" fmla="*/ 9070 w 10000"/>
              <a:gd name="connsiteY35" fmla="*/ 6286 h 10000"/>
              <a:gd name="connsiteX36" fmla="*/ 8837 w 10000"/>
              <a:gd name="connsiteY36" fmla="*/ 6000 h 10000"/>
              <a:gd name="connsiteX37" fmla="*/ 7674 w 10000"/>
              <a:gd name="connsiteY37" fmla="*/ 5857 h 10000"/>
              <a:gd name="connsiteX38" fmla="*/ 6512 w 10000"/>
              <a:gd name="connsiteY38" fmla="*/ 5571 h 10000"/>
              <a:gd name="connsiteX39" fmla="*/ 6047 w 10000"/>
              <a:gd name="connsiteY39" fmla="*/ 4857 h 10000"/>
              <a:gd name="connsiteX40" fmla="*/ 5581 w 10000"/>
              <a:gd name="connsiteY40" fmla="*/ 3714 h 10000"/>
              <a:gd name="connsiteX41" fmla="*/ 6047 w 10000"/>
              <a:gd name="connsiteY41" fmla="*/ 3286 h 10000"/>
              <a:gd name="connsiteX42" fmla="*/ 5814 w 10000"/>
              <a:gd name="connsiteY42" fmla="*/ 2286 h 10000"/>
              <a:gd name="connsiteX43" fmla="*/ 6977 w 10000"/>
              <a:gd name="connsiteY43" fmla="*/ 2286 h 10000"/>
              <a:gd name="connsiteX44" fmla="*/ 7442 w 10000"/>
              <a:gd name="connsiteY44" fmla="*/ 2857 h 10000"/>
              <a:gd name="connsiteX45" fmla="*/ 8372 w 10000"/>
              <a:gd name="connsiteY45" fmla="*/ 2857 h 10000"/>
              <a:gd name="connsiteX46" fmla="*/ 8372 w 10000"/>
              <a:gd name="connsiteY46" fmla="*/ 2429 h 10000"/>
              <a:gd name="connsiteX47" fmla="*/ 8605 w 10000"/>
              <a:gd name="connsiteY47" fmla="*/ 2143 h 10000"/>
              <a:gd name="connsiteX48" fmla="*/ 8837 w 10000"/>
              <a:gd name="connsiteY48" fmla="*/ 2286 h 10000"/>
              <a:gd name="connsiteX49" fmla="*/ 8605 w 10000"/>
              <a:gd name="connsiteY49" fmla="*/ 1429 h 10000"/>
              <a:gd name="connsiteX50" fmla="*/ 9070 w 10000"/>
              <a:gd name="connsiteY50" fmla="*/ 857 h 10000"/>
              <a:gd name="connsiteX51" fmla="*/ 9070 w 10000"/>
              <a:gd name="connsiteY51" fmla="*/ 286 h 10000"/>
              <a:gd name="connsiteX52" fmla="*/ 8605 w 10000"/>
              <a:gd name="connsiteY52" fmla="*/ 0 h 10000"/>
              <a:gd name="connsiteX53" fmla="*/ 8140 w 10000"/>
              <a:gd name="connsiteY53" fmla="*/ 0 h 10000"/>
              <a:gd name="connsiteX54" fmla="*/ 6512 w 10000"/>
              <a:gd name="connsiteY54" fmla="*/ 143 h 10000"/>
              <a:gd name="connsiteX55" fmla="*/ 6279 w 10000"/>
              <a:gd name="connsiteY55" fmla="*/ 0 h 10000"/>
              <a:gd name="connsiteX56" fmla="*/ 6279 w 10000"/>
              <a:gd name="connsiteY56" fmla="*/ 714 h 10000"/>
              <a:gd name="connsiteX57" fmla="*/ 6279 w 10000"/>
              <a:gd name="connsiteY57"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4651 w 10000"/>
              <a:gd name="connsiteY4" fmla="*/ 6857 h 10000"/>
              <a:gd name="connsiteX5" fmla="*/ 5349 w 10000"/>
              <a:gd name="connsiteY5" fmla="*/ 7429 h 10000"/>
              <a:gd name="connsiteX6" fmla="*/ 5349 w 10000"/>
              <a:gd name="connsiteY6" fmla="*/ 7714 h 10000"/>
              <a:gd name="connsiteX7" fmla="*/ 3953 w 10000"/>
              <a:gd name="connsiteY7" fmla="*/ 7286 h 10000"/>
              <a:gd name="connsiteX8" fmla="*/ 2558 w 10000"/>
              <a:gd name="connsiteY8" fmla="*/ 6857 h 10000"/>
              <a:gd name="connsiteX9" fmla="*/ 1395 w 10000"/>
              <a:gd name="connsiteY9" fmla="*/ 6857 h 10000"/>
              <a:gd name="connsiteX10" fmla="*/ 1395 w 10000"/>
              <a:gd name="connsiteY10" fmla="*/ 7429 h 10000"/>
              <a:gd name="connsiteX11" fmla="*/ 0 w 10000"/>
              <a:gd name="connsiteY11" fmla="*/ 7571 h 10000"/>
              <a:gd name="connsiteX12" fmla="*/ 0 w 10000"/>
              <a:gd name="connsiteY12" fmla="*/ 9143 h 10000"/>
              <a:gd name="connsiteX13" fmla="*/ 465 w 10000"/>
              <a:gd name="connsiteY13" fmla="*/ 9714 h 10000"/>
              <a:gd name="connsiteX14" fmla="*/ 1395 w 10000"/>
              <a:gd name="connsiteY14" fmla="*/ 9714 h 10000"/>
              <a:gd name="connsiteX15" fmla="*/ 1860 w 10000"/>
              <a:gd name="connsiteY15" fmla="*/ 9857 h 10000"/>
              <a:gd name="connsiteX16" fmla="*/ 1628 w 10000"/>
              <a:gd name="connsiteY16" fmla="*/ 9857 h 10000"/>
              <a:gd name="connsiteX17" fmla="*/ 2093 w 10000"/>
              <a:gd name="connsiteY17" fmla="*/ 10000 h 10000"/>
              <a:gd name="connsiteX18" fmla="*/ 2558 w 10000"/>
              <a:gd name="connsiteY18" fmla="*/ 9857 h 10000"/>
              <a:gd name="connsiteX19" fmla="*/ 3488 w 10000"/>
              <a:gd name="connsiteY19" fmla="*/ 10000 h 10000"/>
              <a:gd name="connsiteX20" fmla="*/ 4186 w 10000"/>
              <a:gd name="connsiteY20" fmla="*/ 9571 h 10000"/>
              <a:gd name="connsiteX21" fmla="*/ 5116 w 10000"/>
              <a:gd name="connsiteY21" fmla="*/ 9000 h 10000"/>
              <a:gd name="connsiteX22" fmla="*/ 5814 w 10000"/>
              <a:gd name="connsiteY22" fmla="*/ 8857 h 10000"/>
              <a:gd name="connsiteX23" fmla="*/ 5581 w 10000"/>
              <a:gd name="connsiteY23" fmla="*/ 8857 h 10000"/>
              <a:gd name="connsiteX24" fmla="*/ 5581 w 10000"/>
              <a:gd name="connsiteY24" fmla="*/ 8714 h 10000"/>
              <a:gd name="connsiteX25" fmla="*/ 7674 w 10000"/>
              <a:gd name="connsiteY25" fmla="*/ 8143 h 10000"/>
              <a:gd name="connsiteX26" fmla="*/ 8605 w 10000"/>
              <a:gd name="connsiteY26" fmla="*/ 8429 h 10000"/>
              <a:gd name="connsiteX27" fmla="*/ 9070 w 10000"/>
              <a:gd name="connsiteY27" fmla="*/ 8857 h 10000"/>
              <a:gd name="connsiteX28" fmla="*/ 9302 w 10000"/>
              <a:gd name="connsiteY28" fmla="*/ 9143 h 10000"/>
              <a:gd name="connsiteX29" fmla="*/ 10000 w 10000"/>
              <a:gd name="connsiteY29" fmla="*/ 8857 h 10000"/>
              <a:gd name="connsiteX30" fmla="*/ 10000 w 10000"/>
              <a:gd name="connsiteY30" fmla="*/ 8429 h 10000"/>
              <a:gd name="connsiteX31" fmla="*/ 9302 w 10000"/>
              <a:gd name="connsiteY31" fmla="*/ 7714 h 10000"/>
              <a:gd name="connsiteX32" fmla="*/ 9302 w 10000"/>
              <a:gd name="connsiteY32" fmla="*/ 7000 h 10000"/>
              <a:gd name="connsiteX33" fmla="*/ 9535 w 10000"/>
              <a:gd name="connsiteY33" fmla="*/ 7000 h 10000"/>
              <a:gd name="connsiteX34" fmla="*/ 9070 w 10000"/>
              <a:gd name="connsiteY34" fmla="*/ 6286 h 10000"/>
              <a:gd name="connsiteX35" fmla="*/ 8837 w 10000"/>
              <a:gd name="connsiteY35" fmla="*/ 6000 h 10000"/>
              <a:gd name="connsiteX36" fmla="*/ 7674 w 10000"/>
              <a:gd name="connsiteY36" fmla="*/ 5857 h 10000"/>
              <a:gd name="connsiteX37" fmla="*/ 6512 w 10000"/>
              <a:gd name="connsiteY37" fmla="*/ 5571 h 10000"/>
              <a:gd name="connsiteX38" fmla="*/ 6047 w 10000"/>
              <a:gd name="connsiteY38" fmla="*/ 4857 h 10000"/>
              <a:gd name="connsiteX39" fmla="*/ 5581 w 10000"/>
              <a:gd name="connsiteY39" fmla="*/ 3714 h 10000"/>
              <a:gd name="connsiteX40" fmla="*/ 6047 w 10000"/>
              <a:gd name="connsiteY40" fmla="*/ 3286 h 10000"/>
              <a:gd name="connsiteX41" fmla="*/ 5814 w 10000"/>
              <a:gd name="connsiteY41" fmla="*/ 2286 h 10000"/>
              <a:gd name="connsiteX42" fmla="*/ 6977 w 10000"/>
              <a:gd name="connsiteY42" fmla="*/ 2286 h 10000"/>
              <a:gd name="connsiteX43" fmla="*/ 7442 w 10000"/>
              <a:gd name="connsiteY43" fmla="*/ 2857 h 10000"/>
              <a:gd name="connsiteX44" fmla="*/ 8372 w 10000"/>
              <a:gd name="connsiteY44" fmla="*/ 2857 h 10000"/>
              <a:gd name="connsiteX45" fmla="*/ 8372 w 10000"/>
              <a:gd name="connsiteY45" fmla="*/ 2429 h 10000"/>
              <a:gd name="connsiteX46" fmla="*/ 8605 w 10000"/>
              <a:gd name="connsiteY46" fmla="*/ 2143 h 10000"/>
              <a:gd name="connsiteX47" fmla="*/ 8837 w 10000"/>
              <a:gd name="connsiteY47" fmla="*/ 2286 h 10000"/>
              <a:gd name="connsiteX48" fmla="*/ 8605 w 10000"/>
              <a:gd name="connsiteY48" fmla="*/ 1429 h 10000"/>
              <a:gd name="connsiteX49" fmla="*/ 9070 w 10000"/>
              <a:gd name="connsiteY49" fmla="*/ 857 h 10000"/>
              <a:gd name="connsiteX50" fmla="*/ 9070 w 10000"/>
              <a:gd name="connsiteY50" fmla="*/ 286 h 10000"/>
              <a:gd name="connsiteX51" fmla="*/ 8605 w 10000"/>
              <a:gd name="connsiteY51" fmla="*/ 0 h 10000"/>
              <a:gd name="connsiteX52" fmla="*/ 8140 w 10000"/>
              <a:gd name="connsiteY52" fmla="*/ 0 h 10000"/>
              <a:gd name="connsiteX53" fmla="*/ 6512 w 10000"/>
              <a:gd name="connsiteY53" fmla="*/ 143 h 10000"/>
              <a:gd name="connsiteX54" fmla="*/ 6279 w 10000"/>
              <a:gd name="connsiteY54" fmla="*/ 0 h 10000"/>
              <a:gd name="connsiteX55" fmla="*/ 6279 w 10000"/>
              <a:gd name="connsiteY55" fmla="*/ 714 h 10000"/>
              <a:gd name="connsiteX56" fmla="*/ 6279 w 10000"/>
              <a:gd name="connsiteY56"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5349 w 10000"/>
              <a:gd name="connsiteY4" fmla="*/ 7429 h 10000"/>
              <a:gd name="connsiteX5" fmla="*/ 5349 w 10000"/>
              <a:gd name="connsiteY5" fmla="*/ 7714 h 10000"/>
              <a:gd name="connsiteX6" fmla="*/ 3953 w 10000"/>
              <a:gd name="connsiteY6" fmla="*/ 7286 h 10000"/>
              <a:gd name="connsiteX7" fmla="*/ 2558 w 10000"/>
              <a:gd name="connsiteY7" fmla="*/ 6857 h 10000"/>
              <a:gd name="connsiteX8" fmla="*/ 1395 w 10000"/>
              <a:gd name="connsiteY8" fmla="*/ 6857 h 10000"/>
              <a:gd name="connsiteX9" fmla="*/ 1395 w 10000"/>
              <a:gd name="connsiteY9" fmla="*/ 7429 h 10000"/>
              <a:gd name="connsiteX10" fmla="*/ 0 w 10000"/>
              <a:gd name="connsiteY10" fmla="*/ 7571 h 10000"/>
              <a:gd name="connsiteX11" fmla="*/ 0 w 10000"/>
              <a:gd name="connsiteY11" fmla="*/ 9143 h 10000"/>
              <a:gd name="connsiteX12" fmla="*/ 465 w 10000"/>
              <a:gd name="connsiteY12" fmla="*/ 9714 h 10000"/>
              <a:gd name="connsiteX13" fmla="*/ 1395 w 10000"/>
              <a:gd name="connsiteY13" fmla="*/ 9714 h 10000"/>
              <a:gd name="connsiteX14" fmla="*/ 1860 w 10000"/>
              <a:gd name="connsiteY14" fmla="*/ 9857 h 10000"/>
              <a:gd name="connsiteX15" fmla="*/ 1628 w 10000"/>
              <a:gd name="connsiteY15" fmla="*/ 9857 h 10000"/>
              <a:gd name="connsiteX16" fmla="*/ 2093 w 10000"/>
              <a:gd name="connsiteY16" fmla="*/ 10000 h 10000"/>
              <a:gd name="connsiteX17" fmla="*/ 2558 w 10000"/>
              <a:gd name="connsiteY17" fmla="*/ 9857 h 10000"/>
              <a:gd name="connsiteX18" fmla="*/ 3488 w 10000"/>
              <a:gd name="connsiteY18" fmla="*/ 10000 h 10000"/>
              <a:gd name="connsiteX19" fmla="*/ 4186 w 10000"/>
              <a:gd name="connsiteY19" fmla="*/ 9571 h 10000"/>
              <a:gd name="connsiteX20" fmla="*/ 5116 w 10000"/>
              <a:gd name="connsiteY20" fmla="*/ 9000 h 10000"/>
              <a:gd name="connsiteX21" fmla="*/ 5814 w 10000"/>
              <a:gd name="connsiteY21" fmla="*/ 8857 h 10000"/>
              <a:gd name="connsiteX22" fmla="*/ 5581 w 10000"/>
              <a:gd name="connsiteY22" fmla="*/ 8857 h 10000"/>
              <a:gd name="connsiteX23" fmla="*/ 5581 w 10000"/>
              <a:gd name="connsiteY23" fmla="*/ 8714 h 10000"/>
              <a:gd name="connsiteX24" fmla="*/ 7674 w 10000"/>
              <a:gd name="connsiteY24" fmla="*/ 8143 h 10000"/>
              <a:gd name="connsiteX25" fmla="*/ 8605 w 10000"/>
              <a:gd name="connsiteY25" fmla="*/ 8429 h 10000"/>
              <a:gd name="connsiteX26" fmla="*/ 9070 w 10000"/>
              <a:gd name="connsiteY26" fmla="*/ 8857 h 10000"/>
              <a:gd name="connsiteX27" fmla="*/ 9302 w 10000"/>
              <a:gd name="connsiteY27" fmla="*/ 9143 h 10000"/>
              <a:gd name="connsiteX28" fmla="*/ 10000 w 10000"/>
              <a:gd name="connsiteY28" fmla="*/ 8857 h 10000"/>
              <a:gd name="connsiteX29" fmla="*/ 10000 w 10000"/>
              <a:gd name="connsiteY29" fmla="*/ 8429 h 10000"/>
              <a:gd name="connsiteX30" fmla="*/ 9302 w 10000"/>
              <a:gd name="connsiteY30" fmla="*/ 7714 h 10000"/>
              <a:gd name="connsiteX31" fmla="*/ 9302 w 10000"/>
              <a:gd name="connsiteY31" fmla="*/ 7000 h 10000"/>
              <a:gd name="connsiteX32" fmla="*/ 9535 w 10000"/>
              <a:gd name="connsiteY32" fmla="*/ 7000 h 10000"/>
              <a:gd name="connsiteX33" fmla="*/ 9070 w 10000"/>
              <a:gd name="connsiteY33" fmla="*/ 6286 h 10000"/>
              <a:gd name="connsiteX34" fmla="*/ 8837 w 10000"/>
              <a:gd name="connsiteY34" fmla="*/ 6000 h 10000"/>
              <a:gd name="connsiteX35" fmla="*/ 7674 w 10000"/>
              <a:gd name="connsiteY35" fmla="*/ 5857 h 10000"/>
              <a:gd name="connsiteX36" fmla="*/ 6512 w 10000"/>
              <a:gd name="connsiteY36" fmla="*/ 5571 h 10000"/>
              <a:gd name="connsiteX37" fmla="*/ 6047 w 10000"/>
              <a:gd name="connsiteY37" fmla="*/ 4857 h 10000"/>
              <a:gd name="connsiteX38" fmla="*/ 5581 w 10000"/>
              <a:gd name="connsiteY38" fmla="*/ 3714 h 10000"/>
              <a:gd name="connsiteX39" fmla="*/ 6047 w 10000"/>
              <a:gd name="connsiteY39" fmla="*/ 3286 h 10000"/>
              <a:gd name="connsiteX40" fmla="*/ 5814 w 10000"/>
              <a:gd name="connsiteY40" fmla="*/ 2286 h 10000"/>
              <a:gd name="connsiteX41" fmla="*/ 6977 w 10000"/>
              <a:gd name="connsiteY41" fmla="*/ 2286 h 10000"/>
              <a:gd name="connsiteX42" fmla="*/ 7442 w 10000"/>
              <a:gd name="connsiteY42" fmla="*/ 2857 h 10000"/>
              <a:gd name="connsiteX43" fmla="*/ 8372 w 10000"/>
              <a:gd name="connsiteY43" fmla="*/ 2857 h 10000"/>
              <a:gd name="connsiteX44" fmla="*/ 8372 w 10000"/>
              <a:gd name="connsiteY44" fmla="*/ 2429 h 10000"/>
              <a:gd name="connsiteX45" fmla="*/ 8605 w 10000"/>
              <a:gd name="connsiteY45" fmla="*/ 2143 h 10000"/>
              <a:gd name="connsiteX46" fmla="*/ 8837 w 10000"/>
              <a:gd name="connsiteY46" fmla="*/ 2286 h 10000"/>
              <a:gd name="connsiteX47" fmla="*/ 8605 w 10000"/>
              <a:gd name="connsiteY47" fmla="*/ 1429 h 10000"/>
              <a:gd name="connsiteX48" fmla="*/ 9070 w 10000"/>
              <a:gd name="connsiteY48" fmla="*/ 857 h 10000"/>
              <a:gd name="connsiteX49" fmla="*/ 9070 w 10000"/>
              <a:gd name="connsiteY49" fmla="*/ 286 h 10000"/>
              <a:gd name="connsiteX50" fmla="*/ 8605 w 10000"/>
              <a:gd name="connsiteY50" fmla="*/ 0 h 10000"/>
              <a:gd name="connsiteX51" fmla="*/ 8140 w 10000"/>
              <a:gd name="connsiteY51" fmla="*/ 0 h 10000"/>
              <a:gd name="connsiteX52" fmla="*/ 6512 w 10000"/>
              <a:gd name="connsiteY52" fmla="*/ 143 h 10000"/>
              <a:gd name="connsiteX53" fmla="*/ 6279 w 10000"/>
              <a:gd name="connsiteY53" fmla="*/ 0 h 10000"/>
              <a:gd name="connsiteX54" fmla="*/ 6279 w 10000"/>
              <a:gd name="connsiteY54" fmla="*/ 714 h 10000"/>
              <a:gd name="connsiteX55" fmla="*/ 6279 w 10000"/>
              <a:gd name="connsiteY55"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5349 w 10000"/>
              <a:gd name="connsiteY4" fmla="*/ 7714 h 10000"/>
              <a:gd name="connsiteX5" fmla="*/ 3953 w 10000"/>
              <a:gd name="connsiteY5" fmla="*/ 7286 h 10000"/>
              <a:gd name="connsiteX6" fmla="*/ 2558 w 10000"/>
              <a:gd name="connsiteY6" fmla="*/ 6857 h 10000"/>
              <a:gd name="connsiteX7" fmla="*/ 1395 w 10000"/>
              <a:gd name="connsiteY7" fmla="*/ 6857 h 10000"/>
              <a:gd name="connsiteX8" fmla="*/ 1395 w 10000"/>
              <a:gd name="connsiteY8" fmla="*/ 7429 h 10000"/>
              <a:gd name="connsiteX9" fmla="*/ 0 w 10000"/>
              <a:gd name="connsiteY9" fmla="*/ 7571 h 10000"/>
              <a:gd name="connsiteX10" fmla="*/ 0 w 10000"/>
              <a:gd name="connsiteY10" fmla="*/ 9143 h 10000"/>
              <a:gd name="connsiteX11" fmla="*/ 465 w 10000"/>
              <a:gd name="connsiteY11" fmla="*/ 9714 h 10000"/>
              <a:gd name="connsiteX12" fmla="*/ 1395 w 10000"/>
              <a:gd name="connsiteY12" fmla="*/ 9714 h 10000"/>
              <a:gd name="connsiteX13" fmla="*/ 1860 w 10000"/>
              <a:gd name="connsiteY13" fmla="*/ 9857 h 10000"/>
              <a:gd name="connsiteX14" fmla="*/ 1628 w 10000"/>
              <a:gd name="connsiteY14" fmla="*/ 9857 h 10000"/>
              <a:gd name="connsiteX15" fmla="*/ 2093 w 10000"/>
              <a:gd name="connsiteY15" fmla="*/ 10000 h 10000"/>
              <a:gd name="connsiteX16" fmla="*/ 2558 w 10000"/>
              <a:gd name="connsiteY16" fmla="*/ 9857 h 10000"/>
              <a:gd name="connsiteX17" fmla="*/ 3488 w 10000"/>
              <a:gd name="connsiteY17" fmla="*/ 10000 h 10000"/>
              <a:gd name="connsiteX18" fmla="*/ 4186 w 10000"/>
              <a:gd name="connsiteY18" fmla="*/ 9571 h 10000"/>
              <a:gd name="connsiteX19" fmla="*/ 5116 w 10000"/>
              <a:gd name="connsiteY19" fmla="*/ 9000 h 10000"/>
              <a:gd name="connsiteX20" fmla="*/ 5814 w 10000"/>
              <a:gd name="connsiteY20" fmla="*/ 8857 h 10000"/>
              <a:gd name="connsiteX21" fmla="*/ 5581 w 10000"/>
              <a:gd name="connsiteY21" fmla="*/ 8857 h 10000"/>
              <a:gd name="connsiteX22" fmla="*/ 5581 w 10000"/>
              <a:gd name="connsiteY22" fmla="*/ 8714 h 10000"/>
              <a:gd name="connsiteX23" fmla="*/ 7674 w 10000"/>
              <a:gd name="connsiteY23" fmla="*/ 8143 h 10000"/>
              <a:gd name="connsiteX24" fmla="*/ 8605 w 10000"/>
              <a:gd name="connsiteY24" fmla="*/ 8429 h 10000"/>
              <a:gd name="connsiteX25" fmla="*/ 9070 w 10000"/>
              <a:gd name="connsiteY25" fmla="*/ 8857 h 10000"/>
              <a:gd name="connsiteX26" fmla="*/ 9302 w 10000"/>
              <a:gd name="connsiteY26" fmla="*/ 9143 h 10000"/>
              <a:gd name="connsiteX27" fmla="*/ 10000 w 10000"/>
              <a:gd name="connsiteY27" fmla="*/ 8857 h 10000"/>
              <a:gd name="connsiteX28" fmla="*/ 10000 w 10000"/>
              <a:gd name="connsiteY28" fmla="*/ 8429 h 10000"/>
              <a:gd name="connsiteX29" fmla="*/ 9302 w 10000"/>
              <a:gd name="connsiteY29" fmla="*/ 7714 h 10000"/>
              <a:gd name="connsiteX30" fmla="*/ 9302 w 10000"/>
              <a:gd name="connsiteY30" fmla="*/ 7000 h 10000"/>
              <a:gd name="connsiteX31" fmla="*/ 9535 w 10000"/>
              <a:gd name="connsiteY31" fmla="*/ 7000 h 10000"/>
              <a:gd name="connsiteX32" fmla="*/ 9070 w 10000"/>
              <a:gd name="connsiteY32" fmla="*/ 6286 h 10000"/>
              <a:gd name="connsiteX33" fmla="*/ 8837 w 10000"/>
              <a:gd name="connsiteY33" fmla="*/ 6000 h 10000"/>
              <a:gd name="connsiteX34" fmla="*/ 7674 w 10000"/>
              <a:gd name="connsiteY34" fmla="*/ 5857 h 10000"/>
              <a:gd name="connsiteX35" fmla="*/ 6512 w 10000"/>
              <a:gd name="connsiteY35" fmla="*/ 5571 h 10000"/>
              <a:gd name="connsiteX36" fmla="*/ 6047 w 10000"/>
              <a:gd name="connsiteY36" fmla="*/ 4857 h 10000"/>
              <a:gd name="connsiteX37" fmla="*/ 5581 w 10000"/>
              <a:gd name="connsiteY37" fmla="*/ 3714 h 10000"/>
              <a:gd name="connsiteX38" fmla="*/ 6047 w 10000"/>
              <a:gd name="connsiteY38" fmla="*/ 3286 h 10000"/>
              <a:gd name="connsiteX39" fmla="*/ 5814 w 10000"/>
              <a:gd name="connsiteY39" fmla="*/ 2286 h 10000"/>
              <a:gd name="connsiteX40" fmla="*/ 6977 w 10000"/>
              <a:gd name="connsiteY40" fmla="*/ 2286 h 10000"/>
              <a:gd name="connsiteX41" fmla="*/ 7442 w 10000"/>
              <a:gd name="connsiteY41" fmla="*/ 2857 h 10000"/>
              <a:gd name="connsiteX42" fmla="*/ 8372 w 10000"/>
              <a:gd name="connsiteY42" fmla="*/ 2857 h 10000"/>
              <a:gd name="connsiteX43" fmla="*/ 8372 w 10000"/>
              <a:gd name="connsiteY43" fmla="*/ 2429 h 10000"/>
              <a:gd name="connsiteX44" fmla="*/ 8605 w 10000"/>
              <a:gd name="connsiteY44" fmla="*/ 2143 h 10000"/>
              <a:gd name="connsiteX45" fmla="*/ 8837 w 10000"/>
              <a:gd name="connsiteY45" fmla="*/ 2286 h 10000"/>
              <a:gd name="connsiteX46" fmla="*/ 8605 w 10000"/>
              <a:gd name="connsiteY46" fmla="*/ 1429 h 10000"/>
              <a:gd name="connsiteX47" fmla="*/ 9070 w 10000"/>
              <a:gd name="connsiteY47" fmla="*/ 857 h 10000"/>
              <a:gd name="connsiteX48" fmla="*/ 9070 w 10000"/>
              <a:gd name="connsiteY48" fmla="*/ 286 h 10000"/>
              <a:gd name="connsiteX49" fmla="*/ 8605 w 10000"/>
              <a:gd name="connsiteY49" fmla="*/ 0 h 10000"/>
              <a:gd name="connsiteX50" fmla="*/ 8140 w 10000"/>
              <a:gd name="connsiteY50" fmla="*/ 0 h 10000"/>
              <a:gd name="connsiteX51" fmla="*/ 6512 w 10000"/>
              <a:gd name="connsiteY51" fmla="*/ 143 h 10000"/>
              <a:gd name="connsiteX52" fmla="*/ 6279 w 10000"/>
              <a:gd name="connsiteY52" fmla="*/ 0 h 10000"/>
              <a:gd name="connsiteX53" fmla="*/ 6279 w 10000"/>
              <a:gd name="connsiteY53" fmla="*/ 714 h 10000"/>
              <a:gd name="connsiteX54" fmla="*/ 6279 w 10000"/>
              <a:gd name="connsiteY54"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3953 w 10000"/>
              <a:gd name="connsiteY4" fmla="*/ 7286 h 10000"/>
              <a:gd name="connsiteX5" fmla="*/ 2558 w 10000"/>
              <a:gd name="connsiteY5" fmla="*/ 6857 h 10000"/>
              <a:gd name="connsiteX6" fmla="*/ 1395 w 10000"/>
              <a:gd name="connsiteY6" fmla="*/ 6857 h 10000"/>
              <a:gd name="connsiteX7" fmla="*/ 1395 w 10000"/>
              <a:gd name="connsiteY7" fmla="*/ 7429 h 10000"/>
              <a:gd name="connsiteX8" fmla="*/ 0 w 10000"/>
              <a:gd name="connsiteY8" fmla="*/ 7571 h 10000"/>
              <a:gd name="connsiteX9" fmla="*/ 0 w 10000"/>
              <a:gd name="connsiteY9" fmla="*/ 9143 h 10000"/>
              <a:gd name="connsiteX10" fmla="*/ 465 w 10000"/>
              <a:gd name="connsiteY10" fmla="*/ 9714 h 10000"/>
              <a:gd name="connsiteX11" fmla="*/ 1395 w 10000"/>
              <a:gd name="connsiteY11" fmla="*/ 9714 h 10000"/>
              <a:gd name="connsiteX12" fmla="*/ 1860 w 10000"/>
              <a:gd name="connsiteY12" fmla="*/ 9857 h 10000"/>
              <a:gd name="connsiteX13" fmla="*/ 1628 w 10000"/>
              <a:gd name="connsiteY13" fmla="*/ 9857 h 10000"/>
              <a:gd name="connsiteX14" fmla="*/ 2093 w 10000"/>
              <a:gd name="connsiteY14" fmla="*/ 10000 h 10000"/>
              <a:gd name="connsiteX15" fmla="*/ 2558 w 10000"/>
              <a:gd name="connsiteY15" fmla="*/ 9857 h 10000"/>
              <a:gd name="connsiteX16" fmla="*/ 3488 w 10000"/>
              <a:gd name="connsiteY16" fmla="*/ 10000 h 10000"/>
              <a:gd name="connsiteX17" fmla="*/ 4186 w 10000"/>
              <a:gd name="connsiteY17" fmla="*/ 9571 h 10000"/>
              <a:gd name="connsiteX18" fmla="*/ 5116 w 10000"/>
              <a:gd name="connsiteY18" fmla="*/ 9000 h 10000"/>
              <a:gd name="connsiteX19" fmla="*/ 5814 w 10000"/>
              <a:gd name="connsiteY19" fmla="*/ 8857 h 10000"/>
              <a:gd name="connsiteX20" fmla="*/ 5581 w 10000"/>
              <a:gd name="connsiteY20" fmla="*/ 8857 h 10000"/>
              <a:gd name="connsiteX21" fmla="*/ 5581 w 10000"/>
              <a:gd name="connsiteY21" fmla="*/ 8714 h 10000"/>
              <a:gd name="connsiteX22" fmla="*/ 7674 w 10000"/>
              <a:gd name="connsiteY22" fmla="*/ 8143 h 10000"/>
              <a:gd name="connsiteX23" fmla="*/ 8605 w 10000"/>
              <a:gd name="connsiteY23" fmla="*/ 8429 h 10000"/>
              <a:gd name="connsiteX24" fmla="*/ 9070 w 10000"/>
              <a:gd name="connsiteY24" fmla="*/ 8857 h 10000"/>
              <a:gd name="connsiteX25" fmla="*/ 9302 w 10000"/>
              <a:gd name="connsiteY25" fmla="*/ 9143 h 10000"/>
              <a:gd name="connsiteX26" fmla="*/ 10000 w 10000"/>
              <a:gd name="connsiteY26" fmla="*/ 8857 h 10000"/>
              <a:gd name="connsiteX27" fmla="*/ 10000 w 10000"/>
              <a:gd name="connsiteY27" fmla="*/ 8429 h 10000"/>
              <a:gd name="connsiteX28" fmla="*/ 9302 w 10000"/>
              <a:gd name="connsiteY28" fmla="*/ 7714 h 10000"/>
              <a:gd name="connsiteX29" fmla="*/ 9302 w 10000"/>
              <a:gd name="connsiteY29" fmla="*/ 7000 h 10000"/>
              <a:gd name="connsiteX30" fmla="*/ 9535 w 10000"/>
              <a:gd name="connsiteY30" fmla="*/ 7000 h 10000"/>
              <a:gd name="connsiteX31" fmla="*/ 9070 w 10000"/>
              <a:gd name="connsiteY31" fmla="*/ 6286 h 10000"/>
              <a:gd name="connsiteX32" fmla="*/ 8837 w 10000"/>
              <a:gd name="connsiteY32" fmla="*/ 6000 h 10000"/>
              <a:gd name="connsiteX33" fmla="*/ 7674 w 10000"/>
              <a:gd name="connsiteY33" fmla="*/ 5857 h 10000"/>
              <a:gd name="connsiteX34" fmla="*/ 6512 w 10000"/>
              <a:gd name="connsiteY34" fmla="*/ 5571 h 10000"/>
              <a:gd name="connsiteX35" fmla="*/ 6047 w 10000"/>
              <a:gd name="connsiteY35" fmla="*/ 4857 h 10000"/>
              <a:gd name="connsiteX36" fmla="*/ 5581 w 10000"/>
              <a:gd name="connsiteY36" fmla="*/ 3714 h 10000"/>
              <a:gd name="connsiteX37" fmla="*/ 6047 w 10000"/>
              <a:gd name="connsiteY37" fmla="*/ 3286 h 10000"/>
              <a:gd name="connsiteX38" fmla="*/ 5814 w 10000"/>
              <a:gd name="connsiteY38" fmla="*/ 2286 h 10000"/>
              <a:gd name="connsiteX39" fmla="*/ 6977 w 10000"/>
              <a:gd name="connsiteY39" fmla="*/ 2286 h 10000"/>
              <a:gd name="connsiteX40" fmla="*/ 7442 w 10000"/>
              <a:gd name="connsiteY40" fmla="*/ 2857 h 10000"/>
              <a:gd name="connsiteX41" fmla="*/ 8372 w 10000"/>
              <a:gd name="connsiteY41" fmla="*/ 2857 h 10000"/>
              <a:gd name="connsiteX42" fmla="*/ 8372 w 10000"/>
              <a:gd name="connsiteY42" fmla="*/ 2429 h 10000"/>
              <a:gd name="connsiteX43" fmla="*/ 8605 w 10000"/>
              <a:gd name="connsiteY43" fmla="*/ 2143 h 10000"/>
              <a:gd name="connsiteX44" fmla="*/ 8837 w 10000"/>
              <a:gd name="connsiteY44" fmla="*/ 2286 h 10000"/>
              <a:gd name="connsiteX45" fmla="*/ 8605 w 10000"/>
              <a:gd name="connsiteY45" fmla="*/ 1429 h 10000"/>
              <a:gd name="connsiteX46" fmla="*/ 9070 w 10000"/>
              <a:gd name="connsiteY46" fmla="*/ 857 h 10000"/>
              <a:gd name="connsiteX47" fmla="*/ 9070 w 10000"/>
              <a:gd name="connsiteY47" fmla="*/ 286 h 10000"/>
              <a:gd name="connsiteX48" fmla="*/ 8605 w 10000"/>
              <a:gd name="connsiteY48" fmla="*/ 0 h 10000"/>
              <a:gd name="connsiteX49" fmla="*/ 8140 w 10000"/>
              <a:gd name="connsiteY49" fmla="*/ 0 h 10000"/>
              <a:gd name="connsiteX50" fmla="*/ 6512 w 10000"/>
              <a:gd name="connsiteY50" fmla="*/ 143 h 10000"/>
              <a:gd name="connsiteX51" fmla="*/ 6279 w 10000"/>
              <a:gd name="connsiteY51" fmla="*/ 0 h 10000"/>
              <a:gd name="connsiteX52" fmla="*/ 6279 w 10000"/>
              <a:gd name="connsiteY52" fmla="*/ 714 h 10000"/>
              <a:gd name="connsiteX53" fmla="*/ 6279 w 10000"/>
              <a:gd name="connsiteY53"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2558 w 10000"/>
              <a:gd name="connsiteY4" fmla="*/ 6857 h 10000"/>
              <a:gd name="connsiteX5" fmla="*/ 1395 w 10000"/>
              <a:gd name="connsiteY5" fmla="*/ 6857 h 10000"/>
              <a:gd name="connsiteX6" fmla="*/ 1395 w 10000"/>
              <a:gd name="connsiteY6" fmla="*/ 7429 h 10000"/>
              <a:gd name="connsiteX7" fmla="*/ 0 w 10000"/>
              <a:gd name="connsiteY7" fmla="*/ 7571 h 10000"/>
              <a:gd name="connsiteX8" fmla="*/ 0 w 10000"/>
              <a:gd name="connsiteY8" fmla="*/ 9143 h 10000"/>
              <a:gd name="connsiteX9" fmla="*/ 465 w 10000"/>
              <a:gd name="connsiteY9" fmla="*/ 9714 h 10000"/>
              <a:gd name="connsiteX10" fmla="*/ 1395 w 10000"/>
              <a:gd name="connsiteY10" fmla="*/ 9714 h 10000"/>
              <a:gd name="connsiteX11" fmla="*/ 1860 w 10000"/>
              <a:gd name="connsiteY11" fmla="*/ 9857 h 10000"/>
              <a:gd name="connsiteX12" fmla="*/ 1628 w 10000"/>
              <a:gd name="connsiteY12" fmla="*/ 9857 h 10000"/>
              <a:gd name="connsiteX13" fmla="*/ 2093 w 10000"/>
              <a:gd name="connsiteY13" fmla="*/ 10000 h 10000"/>
              <a:gd name="connsiteX14" fmla="*/ 2558 w 10000"/>
              <a:gd name="connsiteY14" fmla="*/ 9857 h 10000"/>
              <a:gd name="connsiteX15" fmla="*/ 3488 w 10000"/>
              <a:gd name="connsiteY15" fmla="*/ 10000 h 10000"/>
              <a:gd name="connsiteX16" fmla="*/ 4186 w 10000"/>
              <a:gd name="connsiteY16" fmla="*/ 9571 h 10000"/>
              <a:gd name="connsiteX17" fmla="*/ 5116 w 10000"/>
              <a:gd name="connsiteY17" fmla="*/ 9000 h 10000"/>
              <a:gd name="connsiteX18" fmla="*/ 5814 w 10000"/>
              <a:gd name="connsiteY18" fmla="*/ 8857 h 10000"/>
              <a:gd name="connsiteX19" fmla="*/ 5581 w 10000"/>
              <a:gd name="connsiteY19" fmla="*/ 8857 h 10000"/>
              <a:gd name="connsiteX20" fmla="*/ 5581 w 10000"/>
              <a:gd name="connsiteY20" fmla="*/ 8714 h 10000"/>
              <a:gd name="connsiteX21" fmla="*/ 7674 w 10000"/>
              <a:gd name="connsiteY21" fmla="*/ 8143 h 10000"/>
              <a:gd name="connsiteX22" fmla="*/ 8605 w 10000"/>
              <a:gd name="connsiteY22" fmla="*/ 8429 h 10000"/>
              <a:gd name="connsiteX23" fmla="*/ 9070 w 10000"/>
              <a:gd name="connsiteY23" fmla="*/ 8857 h 10000"/>
              <a:gd name="connsiteX24" fmla="*/ 9302 w 10000"/>
              <a:gd name="connsiteY24" fmla="*/ 9143 h 10000"/>
              <a:gd name="connsiteX25" fmla="*/ 10000 w 10000"/>
              <a:gd name="connsiteY25" fmla="*/ 8857 h 10000"/>
              <a:gd name="connsiteX26" fmla="*/ 10000 w 10000"/>
              <a:gd name="connsiteY26" fmla="*/ 8429 h 10000"/>
              <a:gd name="connsiteX27" fmla="*/ 9302 w 10000"/>
              <a:gd name="connsiteY27" fmla="*/ 7714 h 10000"/>
              <a:gd name="connsiteX28" fmla="*/ 9302 w 10000"/>
              <a:gd name="connsiteY28" fmla="*/ 7000 h 10000"/>
              <a:gd name="connsiteX29" fmla="*/ 9535 w 10000"/>
              <a:gd name="connsiteY29" fmla="*/ 7000 h 10000"/>
              <a:gd name="connsiteX30" fmla="*/ 9070 w 10000"/>
              <a:gd name="connsiteY30" fmla="*/ 6286 h 10000"/>
              <a:gd name="connsiteX31" fmla="*/ 8837 w 10000"/>
              <a:gd name="connsiteY31" fmla="*/ 6000 h 10000"/>
              <a:gd name="connsiteX32" fmla="*/ 7674 w 10000"/>
              <a:gd name="connsiteY32" fmla="*/ 5857 h 10000"/>
              <a:gd name="connsiteX33" fmla="*/ 6512 w 10000"/>
              <a:gd name="connsiteY33" fmla="*/ 5571 h 10000"/>
              <a:gd name="connsiteX34" fmla="*/ 6047 w 10000"/>
              <a:gd name="connsiteY34" fmla="*/ 4857 h 10000"/>
              <a:gd name="connsiteX35" fmla="*/ 5581 w 10000"/>
              <a:gd name="connsiteY35" fmla="*/ 3714 h 10000"/>
              <a:gd name="connsiteX36" fmla="*/ 6047 w 10000"/>
              <a:gd name="connsiteY36" fmla="*/ 3286 h 10000"/>
              <a:gd name="connsiteX37" fmla="*/ 5814 w 10000"/>
              <a:gd name="connsiteY37" fmla="*/ 2286 h 10000"/>
              <a:gd name="connsiteX38" fmla="*/ 6977 w 10000"/>
              <a:gd name="connsiteY38" fmla="*/ 2286 h 10000"/>
              <a:gd name="connsiteX39" fmla="*/ 7442 w 10000"/>
              <a:gd name="connsiteY39" fmla="*/ 2857 h 10000"/>
              <a:gd name="connsiteX40" fmla="*/ 8372 w 10000"/>
              <a:gd name="connsiteY40" fmla="*/ 2857 h 10000"/>
              <a:gd name="connsiteX41" fmla="*/ 8372 w 10000"/>
              <a:gd name="connsiteY41" fmla="*/ 2429 h 10000"/>
              <a:gd name="connsiteX42" fmla="*/ 8605 w 10000"/>
              <a:gd name="connsiteY42" fmla="*/ 2143 h 10000"/>
              <a:gd name="connsiteX43" fmla="*/ 8837 w 10000"/>
              <a:gd name="connsiteY43" fmla="*/ 2286 h 10000"/>
              <a:gd name="connsiteX44" fmla="*/ 8605 w 10000"/>
              <a:gd name="connsiteY44" fmla="*/ 1429 h 10000"/>
              <a:gd name="connsiteX45" fmla="*/ 9070 w 10000"/>
              <a:gd name="connsiteY45" fmla="*/ 857 h 10000"/>
              <a:gd name="connsiteX46" fmla="*/ 9070 w 10000"/>
              <a:gd name="connsiteY46" fmla="*/ 286 h 10000"/>
              <a:gd name="connsiteX47" fmla="*/ 8605 w 10000"/>
              <a:gd name="connsiteY47" fmla="*/ 0 h 10000"/>
              <a:gd name="connsiteX48" fmla="*/ 8140 w 10000"/>
              <a:gd name="connsiteY48" fmla="*/ 0 h 10000"/>
              <a:gd name="connsiteX49" fmla="*/ 6512 w 10000"/>
              <a:gd name="connsiteY49" fmla="*/ 143 h 10000"/>
              <a:gd name="connsiteX50" fmla="*/ 6279 w 10000"/>
              <a:gd name="connsiteY50" fmla="*/ 0 h 10000"/>
              <a:gd name="connsiteX51" fmla="*/ 6279 w 10000"/>
              <a:gd name="connsiteY51" fmla="*/ 714 h 10000"/>
              <a:gd name="connsiteX52" fmla="*/ 6279 w 10000"/>
              <a:gd name="connsiteY52"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1395 w 10000"/>
              <a:gd name="connsiteY4" fmla="*/ 6857 h 10000"/>
              <a:gd name="connsiteX5" fmla="*/ 1395 w 10000"/>
              <a:gd name="connsiteY5" fmla="*/ 7429 h 10000"/>
              <a:gd name="connsiteX6" fmla="*/ 0 w 10000"/>
              <a:gd name="connsiteY6" fmla="*/ 7571 h 10000"/>
              <a:gd name="connsiteX7" fmla="*/ 0 w 10000"/>
              <a:gd name="connsiteY7" fmla="*/ 9143 h 10000"/>
              <a:gd name="connsiteX8" fmla="*/ 465 w 10000"/>
              <a:gd name="connsiteY8" fmla="*/ 9714 h 10000"/>
              <a:gd name="connsiteX9" fmla="*/ 1395 w 10000"/>
              <a:gd name="connsiteY9" fmla="*/ 9714 h 10000"/>
              <a:gd name="connsiteX10" fmla="*/ 1860 w 10000"/>
              <a:gd name="connsiteY10" fmla="*/ 9857 h 10000"/>
              <a:gd name="connsiteX11" fmla="*/ 1628 w 10000"/>
              <a:gd name="connsiteY11" fmla="*/ 9857 h 10000"/>
              <a:gd name="connsiteX12" fmla="*/ 2093 w 10000"/>
              <a:gd name="connsiteY12" fmla="*/ 10000 h 10000"/>
              <a:gd name="connsiteX13" fmla="*/ 2558 w 10000"/>
              <a:gd name="connsiteY13" fmla="*/ 9857 h 10000"/>
              <a:gd name="connsiteX14" fmla="*/ 3488 w 10000"/>
              <a:gd name="connsiteY14" fmla="*/ 10000 h 10000"/>
              <a:gd name="connsiteX15" fmla="*/ 4186 w 10000"/>
              <a:gd name="connsiteY15" fmla="*/ 9571 h 10000"/>
              <a:gd name="connsiteX16" fmla="*/ 5116 w 10000"/>
              <a:gd name="connsiteY16" fmla="*/ 9000 h 10000"/>
              <a:gd name="connsiteX17" fmla="*/ 5814 w 10000"/>
              <a:gd name="connsiteY17" fmla="*/ 8857 h 10000"/>
              <a:gd name="connsiteX18" fmla="*/ 5581 w 10000"/>
              <a:gd name="connsiteY18" fmla="*/ 8857 h 10000"/>
              <a:gd name="connsiteX19" fmla="*/ 5581 w 10000"/>
              <a:gd name="connsiteY19" fmla="*/ 8714 h 10000"/>
              <a:gd name="connsiteX20" fmla="*/ 7674 w 10000"/>
              <a:gd name="connsiteY20" fmla="*/ 8143 h 10000"/>
              <a:gd name="connsiteX21" fmla="*/ 8605 w 10000"/>
              <a:gd name="connsiteY21" fmla="*/ 8429 h 10000"/>
              <a:gd name="connsiteX22" fmla="*/ 9070 w 10000"/>
              <a:gd name="connsiteY22" fmla="*/ 8857 h 10000"/>
              <a:gd name="connsiteX23" fmla="*/ 9302 w 10000"/>
              <a:gd name="connsiteY23" fmla="*/ 9143 h 10000"/>
              <a:gd name="connsiteX24" fmla="*/ 10000 w 10000"/>
              <a:gd name="connsiteY24" fmla="*/ 8857 h 10000"/>
              <a:gd name="connsiteX25" fmla="*/ 10000 w 10000"/>
              <a:gd name="connsiteY25" fmla="*/ 8429 h 10000"/>
              <a:gd name="connsiteX26" fmla="*/ 9302 w 10000"/>
              <a:gd name="connsiteY26" fmla="*/ 7714 h 10000"/>
              <a:gd name="connsiteX27" fmla="*/ 9302 w 10000"/>
              <a:gd name="connsiteY27" fmla="*/ 7000 h 10000"/>
              <a:gd name="connsiteX28" fmla="*/ 9535 w 10000"/>
              <a:gd name="connsiteY28" fmla="*/ 7000 h 10000"/>
              <a:gd name="connsiteX29" fmla="*/ 9070 w 10000"/>
              <a:gd name="connsiteY29" fmla="*/ 6286 h 10000"/>
              <a:gd name="connsiteX30" fmla="*/ 8837 w 10000"/>
              <a:gd name="connsiteY30" fmla="*/ 6000 h 10000"/>
              <a:gd name="connsiteX31" fmla="*/ 7674 w 10000"/>
              <a:gd name="connsiteY31" fmla="*/ 5857 h 10000"/>
              <a:gd name="connsiteX32" fmla="*/ 6512 w 10000"/>
              <a:gd name="connsiteY32" fmla="*/ 5571 h 10000"/>
              <a:gd name="connsiteX33" fmla="*/ 6047 w 10000"/>
              <a:gd name="connsiteY33" fmla="*/ 4857 h 10000"/>
              <a:gd name="connsiteX34" fmla="*/ 5581 w 10000"/>
              <a:gd name="connsiteY34" fmla="*/ 3714 h 10000"/>
              <a:gd name="connsiteX35" fmla="*/ 6047 w 10000"/>
              <a:gd name="connsiteY35" fmla="*/ 3286 h 10000"/>
              <a:gd name="connsiteX36" fmla="*/ 5814 w 10000"/>
              <a:gd name="connsiteY36" fmla="*/ 2286 h 10000"/>
              <a:gd name="connsiteX37" fmla="*/ 6977 w 10000"/>
              <a:gd name="connsiteY37" fmla="*/ 2286 h 10000"/>
              <a:gd name="connsiteX38" fmla="*/ 7442 w 10000"/>
              <a:gd name="connsiteY38" fmla="*/ 2857 h 10000"/>
              <a:gd name="connsiteX39" fmla="*/ 8372 w 10000"/>
              <a:gd name="connsiteY39" fmla="*/ 2857 h 10000"/>
              <a:gd name="connsiteX40" fmla="*/ 8372 w 10000"/>
              <a:gd name="connsiteY40" fmla="*/ 2429 h 10000"/>
              <a:gd name="connsiteX41" fmla="*/ 8605 w 10000"/>
              <a:gd name="connsiteY41" fmla="*/ 2143 h 10000"/>
              <a:gd name="connsiteX42" fmla="*/ 8837 w 10000"/>
              <a:gd name="connsiteY42" fmla="*/ 2286 h 10000"/>
              <a:gd name="connsiteX43" fmla="*/ 8605 w 10000"/>
              <a:gd name="connsiteY43" fmla="*/ 1429 h 10000"/>
              <a:gd name="connsiteX44" fmla="*/ 9070 w 10000"/>
              <a:gd name="connsiteY44" fmla="*/ 857 h 10000"/>
              <a:gd name="connsiteX45" fmla="*/ 9070 w 10000"/>
              <a:gd name="connsiteY45" fmla="*/ 286 h 10000"/>
              <a:gd name="connsiteX46" fmla="*/ 8605 w 10000"/>
              <a:gd name="connsiteY46" fmla="*/ 0 h 10000"/>
              <a:gd name="connsiteX47" fmla="*/ 8140 w 10000"/>
              <a:gd name="connsiteY47" fmla="*/ 0 h 10000"/>
              <a:gd name="connsiteX48" fmla="*/ 6512 w 10000"/>
              <a:gd name="connsiteY48" fmla="*/ 143 h 10000"/>
              <a:gd name="connsiteX49" fmla="*/ 6279 w 10000"/>
              <a:gd name="connsiteY49" fmla="*/ 0 h 10000"/>
              <a:gd name="connsiteX50" fmla="*/ 6279 w 10000"/>
              <a:gd name="connsiteY50" fmla="*/ 714 h 10000"/>
              <a:gd name="connsiteX51" fmla="*/ 6279 w 10000"/>
              <a:gd name="connsiteY51"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1395 w 10000"/>
              <a:gd name="connsiteY4" fmla="*/ 7429 h 10000"/>
              <a:gd name="connsiteX5" fmla="*/ 0 w 10000"/>
              <a:gd name="connsiteY5" fmla="*/ 7571 h 10000"/>
              <a:gd name="connsiteX6" fmla="*/ 0 w 10000"/>
              <a:gd name="connsiteY6" fmla="*/ 9143 h 10000"/>
              <a:gd name="connsiteX7" fmla="*/ 465 w 10000"/>
              <a:gd name="connsiteY7" fmla="*/ 9714 h 10000"/>
              <a:gd name="connsiteX8" fmla="*/ 1395 w 10000"/>
              <a:gd name="connsiteY8" fmla="*/ 9714 h 10000"/>
              <a:gd name="connsiteX9" fmla="*/ 1860 w 10000"/>
              <a:gd name="connsiteY9" fmla="*/ 9857 h 10000"/>
              <a:gd name="connsiteX10" fmla="*/ 1628 w 10000"/>
              <a:gd name="connsiteY10" fmla="*/ 9857 h 10000"/>
              <a:gd name="connsiteX11" fmla="*/ 2093 w 10000"/>
              <a:gd name="connsiteY11" fmla="*/ 10000 h 10000"/>
              <a:gd name="connsiteX12" fmla="*/ 2558 w 10000"/>
              <a:gd name="connsiteY12" fmla="*/ 9857 h 10000"/>
              <a:gd name="connsiteX13" fmla="*/ 3488 w 10000"/>
              <a:gd name="connsiteY13" fmla="*/ 10000 h 10000"/>
              <a:gd name="connsiteX14" fmla="*/ 4186 w 10000"/>
              <a:gd name="connsiteY14" fmla="*/ 9571 h 10000"/>
              <a:gd name="connsiteX15" fmla="*/ 5116 w 10000"/>
              <a:gd name="connsiteY15" fmla="*/ 9000 h 10000"/>
              <a:gd name="connsiteX16" fmla="*/ 5814 w 10000"/>
              <a:gd name="connsiteY16" fmla="*/ 8857 h 10000"/>
              <a:gd name="connsiteX17" fmla="*/ 5581 w 10000"/>
              <a:gd name="connsiteY17" fmla="*/ 8857 h 10000"/>
              <a:gd name="connsiteX18" fmla="*/ 5581 w 10000"/>
              <a:gd name="connsiteY18" fmla="*/ 8714 h 10000"/>
              <a:gd name="connsiteX19" fmla="*/ 7674 w 10000"/>
              <a:gd name="connsiteY19" fmla="*/ 8143 h 10000"/>
              <a:gd name="connsiteX20" fmla="*/ 8605 w 10000"/>
              <a:gd name="connsiteY20" fmla="*/ 8429 h 10000"/>
              <a:gd name="connsiteX21" fmla="*/ 9070 w 10000"/>
              <a:gd name="connsiteY21" fmla="*/ 8857 h 10000"/>
              <a:gd name="connsiteX22" fmla="*/ 9302 w 10000"/>
              <a:gd name="connsiteY22" fmla="*/ 9143 h 10000"/>
              <a:gd name="connsiteX23" fmla="*/ 10000 w 10000"/>
              <a:gd name="connsiteY23" fmla="*/ 8857 h 10000"/>
              <a:gd name="connsiteX24" fmla="*/ 10000 w 10000"/>
              <a:gd name="connsiteY24" fmla="*/ 8429 h 10000"/>
              <a:gd name="connsiteX25" fmla="*/ 9302 w 10000"/>
              <a:gd name="connsiteY25" fmla="*/ 7714 h 10000"/>
              <a:gd name="connsiteX26" fmla="*/ 9302 w 10000"/>
              <a:gd name="connsiteY26" fmla="*/ 7000 h 10000"/>
              <a:gd name="connsiteX27" fmla="*/ 9535 w 10000"/>
              <a:gd name="connsiteY27" fmla="*/ 7000 h 10000"/>
              <a:gd name="connsiteX28" fmla="*/ 9070 w 10000"/>
              <a:gd name="connsiteY28" fmla="*/ 6286 h 10000"/>
              <a:gd name="connsiteX29" fmla="*/ 8837 w 10000"/>
              <a:gd name="connsiteY29" fmla="*/ 6000 h 10000"/>
              <a:gd name="connsiteX30" fmla="*/ 7674 w 10000"/>
              <a:gd name="connsiteY30" fmla="*/ 5857 h 10000"/>
              <a:gd name="connsiteX31" fmla="*/ 6512 w 10000"/>
              <a:gd name="connsiteY31" fmla="*/ 5571 h 10000"/>
              <a:gd name="connsiteX32" fmla="*/ 6047 w 10000"/>
              <a:gd name="connsiteY32" fmla="*/ 4857 h 10000"/>
              <a:gd name="connsiteX33" fmla="*/ 5581 w 10000"/>
              <a:gd name="connsiteY33" fmla="*/ 3714 h 10000"/>
              <a:gd name="connsiteX34" fmla="*/ 6047 w 10000"/>
              <a:gd name="connsiteY34" fmla="*/ 3286 h 10000"/>
              <a:gd name="connsiteX35" fmla="*/ 5814 w 10000"/>
              <a:gd name="connsiteY35" fmla="*/ 2286 h 10000"/>
              <a:gd name="connsiteX36" fmla="*/ 6977 w 10000"/>
              <a:gd name="connsiteY36" fmla="*/ 2286 h 10000"/>
              <a:gd name="connsiteX37" fmla="*/ 7442 w 10000"/>
              <a:gd name="connsiteY37" fmla="*/ 2857 h 10000"/>
              <a:gd name="connsiteX38" fmla="*/ 8372 w 10000"/>
              <a:gd name="connsiteY38" fmla="*/ 2857 h 10000"/>
              <a:gd name="connsiteX39" fmla="*/ 8372 w 10000"/>
              <a:gd name="connsiteY39" fmla="*/ 2429 h 10000"/>
              <a:gd name="connsiteX40" fmla="*/ 8605 w 10000"/>
              <a:gd name="connsiteY40" fmla="*/ 2143 h 10000"/>
              <a:gd name="connsiteX41" fmla="*/ 8837 w 10000"/>
              <a:gd name="connsiteY41" fmla="*/ 2286 h 10000"/>
              <a:gd name="connsiteX42" fmla="*/ 8605 w 10000"/>
              <a:gd name="connsiteY42" fmla="*/ 1429 h 10000"/>
              <a:gd name="connsiteX43" fmla="*/ 9070 w 10000"/>
              <a:gd name="connsiteY43" fmla="*/ 857 h 10000"/>
              <a:gd name="connsiteX44" fmla="*/ 9070 w 10000"/>
              <a:gd name="connsiteY44" fmla="*/ 286 h 10000"/>
              <a:gd name="connsiteX45" fmla="*/ 8605 w 10000"/>
              <a:gd name="connsiteY45" fmla="*/ 0 h 10000"/>
              <a:gd name="connsiteX46" fmla="*/ 8140 w 10000"/>
              <a:gd name="connsiteY46" fmla="*/ 0 h 10000"/>
              <a:gd name="connsiteX47" fmla="*/ 6512 w 10000"/>
              <a:gd name="connsiteY47" fmla="*/ 143 h 10000"/>
              <a:gd name="connsiteX48" fmla="*/ 6279 w 10000"/>
              <a:gd name="connsiteY48" fmla="*/ 0 h 10000"/>
              <a:gd name="connsiteX49" fmla="*/ 6279 w 10000"/>
              <a:gd name="connsiteY49" fmla="*/ 714 h 10000"/>
              <a:gd name="connsiteX50" fmla="*/ 6279 w 10000"/>
              <a:gd name="connsiteY50" fmla="*/ 857 h 10000"/>
              <a:gd name="connsiteX0" fmla="*/ 6658 w 10379"/>
              <a:gd name="connsiteY0" fmla="*/ 857 h 10000"/>
              <a:gd name="connsiteX1" fmla="*/ 5728 w 10379"/>
              <a:gd name="connsiteY1" fmla="*/ 1857 h 10000"/>
              <a:gd name="connsiteX2" fmla="*/ 5263 w 10379"/>
              <a:gd name="connsiteY2" fmla="*/ 2857 h 10000"/>
              <a:gd name="connsiteX3" fmla="*/ 5495 w 10379"/>
              <a:gd name="connsiteY3" fmla="*/ 3714 h 10000"/>
              <a:gd name="connsiteX4" fmla="*/ 379 w 10379"/>
              <a:gd name="connsiteY4" fmla="*/ 7571 h 10000"/>
              <a:gd name="connsiteX5" fmla="*/ 379 w 10379"/>
              <a:gd name="connsiteY5" fmla="*/ 9143 h 10000"/>
              <a:gd name="connsiteX6" fmla="*/ 844 w 10379"/>
              <a:gd name="connsiteY6" fmla="*/ 9714 h 10000"/>
              <a:gd name="connsiteX7" fmla="*/ 1774 w 10379"/>
              <a:gd name="connsiteY7" fmla="*/ 9714 h 10000"/>
              <a:gd name="connsiteX8" fmla="*/ 2239 w 10379"/>
              <a:gd name="connsiteY8" fmla="*/ 9857 h 10000"/>
              <a:gd name="connsiteX9" fmla="*/ 2007 w 10379"/>
              <a:gd name="connsiteY9" fmla="*/ 9857 h 10000"/>
              <a:gd name="connsiteX10" fmla="*/ 2472 w 10379"/>
              <a:gd name="connsiteY10" fmla="*/ 10000 h 10000"/>
              <a:gd name="connsiteX11" fmla="*/ 2937 w 10379"/>
              <a:gd name="connsiteY11" fmla="*/ 9857 h 10000"/>
              <a:gd name="connsiteX12" fmla="*/ 3867 w 10379"/>
              <a:gd name="connsiteY12" fmla="*/ 10000 h 10000"/>
              <a:gd name="connsiteX13" fmla="*/ 4565 w 10379"/>
              <a:gd name="connsiteY13" fmla="*/ 9571 h 10000"/>
              <a:gd name="connsiteX14" fmla="*/ 5495 w 10379"/>
              <a:gd name="connsiteY14" fmla="*/ 9000 h 10000"/>
              <a:gd name="connsiteX15" fmla="*/ 6193 w 10379"/>
              <a:gd name="connsiteY15" fmla="*/ 8857 h 10000"/>
              <a:gd name="connsiteX16" fmla="*/ 5960 w 10379"/>
              <a:gd name="connsiteY16" fmla="*/ 8857 h 10000"/>
              <a:gd name="connsiteX17" fmla="*/ 5960 w 10379"/>
              <a:gd name="connsiteY17" fmla="*/ 8714 h 10000"/>
              <a:gd name="connsiteX18" fmla="*/ 8053 w 10379"/>
              <a:gd name="connsiteY18" fmla="*/ 8143 h 10000"/>
              <a:gd name="connsiteX19" fmla="*/ 8984 w 10379"/>
              <a:gd name="connsiteY19" fmla="*/ 8429 h 10000"/>
              <a:gd name="connsiteX20" fmla="*/ 9449 w 10379"/>
              <a:gd name="connsiteY20" fmla="*/ 8857 h 10000"/>
              <a:gd name="connsiteX21" fmla="*/ 9681 w 10379"/>
              <a:gd name="connsiteY21" fmla="*/ 9143 h 10000"/>
              <a:gd name="connsiteX22" fmla="*/ 10379 w 10379"/>
              <a:gd name="connsiteY22" fmla="*/ 8857 h 10000"/>
              <a:gd name="connsiteX23" fmla="*/ 10379 w 10379"/>
              <a:gd name="connsiteY23" fmla="*/ 8429 h 10000"/>
              <a:gd name="connsiteX24" fmla="*/ 9681 w 10379"/>
              <a:gd name="connsiteY24" fmla="*/ 7714 h 10000"/>
              <a:gd name="connsiteX25" fmla="*/ 9681 w 10379"/>
              <a:gd name="connsiteY25" fmla="*/ 7000 h 10000"/>
              <a:gd name="connsiteX26" fmla="*/ 9914 w 10379"/>
              <a:gd name="connsiteY26" fmla="*/ 7000 h 10000"/>
              <a:gd name="connsiteX27" fmla="*/ 9449 w 10379"/>
              <a:gd name="connsiteY27" fmla="*/ 6286 h 10000"/>
              <a:gd name="connsiteX28" fmla="*/ 9216 w 10379"/>
              <a:gd name="connsiteY28" fmla="*/ 6000 h 10000"/>
              <a:gd name="connsiteX29" fmla="*/ 8053 w 10379"/>
              <a:gd name="connsiteY29" fmla="*/ 5857 h 10000"/>
              <a:gd name="connsiteX30" fmla="*/ 6891 w 10379"/>
              <a:gd name="connsiteY30" fmla="*/ 5571 h 10000"/>
              <a:gd name="connsiteX31" fmla="*/ 6426 w 10379"/>
              <a:gd name="connsiteY31" fmla="*/ 4857 h 10000"/>
              <a:gd name="connsiteX32" fmla="*/ 5960 w 10379"/>
              <a:gd name="connsiteY32" fmla="*/ 3714 h 10000"/>
              <a:gd name="connsiteX33" fmla="*/ 6426 w 10379"/>
              <a:gd name="connsiteY33" fmla="*/ 3286 h 10000"/>
              <a:gd name="connsiteX34" fmla="*/ 6193 w 10379"/>
              <a:gd name="connsiteY34" fmla="*/ 2286 h 10000"/>
              <a:gd name="connsiteX35" fmla="*/ 7356 w 10379"/>
              <a:gd name="connsiteY35" fmla="*/ 2286 h 10000"/>
              <a:gd name="connsiteX36" fmla="*/ 7821 w 10379"/>
              <a:gd name="connsiteY36" fmla="*/ 2857 h 10000"/>
              <a:gd name="connsiteX37" fmla="*/ 8751 w 10379"/>
              <a:gd name="connsiteY37" fmla="*/ 2857 h 10000"/>
              <a:gd name="connsiteX38" fmla="*/ 8751 w 10379"/>
              <a:gd name="connsiteY38" fmla="*/ 2429 h 10000"/>
              <a:gd name="connsiteX39" fmla="*/ 8984 w 10379"/>
              <a:gd name="connsiteY39" fmla="*/ 2143 h 10000"/>
              <a:gd name="connsiteX40" fmla="*/ 9216 w 10379"/>
              <a:gd name="connsiteY40" fmla="*/ 2286 h 10000"/>
              <a:gd name="connsiteX41" fmla="*/ 8984 w 10379"/>
              <a:gd name="connsiteY41" fmla="*/ 1429 h 10000"/>
              <a:gd name="connsiteX42" fmla="*/ 9449 w 10379"/>
              <a:gd name="connsiteY42" fmla="*/ 857 h 10000"/>
              <a:gd name="connsiteX43" fmla="*/ 9449 w 10379"/>
              <a:gd name="connsiteY43" fmla="*/ 286 h 10000"/>
              <a:gd name="connsiteX44" fmla="*/ 8984 w 10379"/>
              <a:gd name="connsiteY44" fmla="*/ 0 h 10000"/>
              <a:gd name="connsiteX45" fmla="*/ 8519 w 10379"/>
              <a:gd name="connsiteY45" fmla="*/ 0 h 10000"/>
              <a:gd name="connsiteX46" fmla="*/ 6891 w 10379"/>
              <a:gd name="connsiteY46" fmla="*/ 143 h 10000"/>
              <a:gd name="connsiteX47" fmla="*/ 6658 w 10379"/>
              <a:gd name="connsiteY47" fmla="*/ 0 h 10000"/>
              <a:gd name="connsiteX48" fmla="*/ 6658 w 10379"/>
              <a:gd name="connsiteY48" fmla="*/ 714 h 10000"/>
              <a:gd name="connsiteX49" fmla="*/ 6658 w 10379"/>
              <a:gd name="connsiteY49" fmla="*/ 857 h 10000"/>
              <a:gd name="connsiteX0" fmla="*/ 6556 w 10277"/>
              <a:gd name="connsiteY0" fmla="*/ 857 h 10000"/>
              <a:gd name="connsiteX1" fmla="*/ 5626 w 10277"/>
              <a:gd name="connsiteY1" fmla="*/ 1857 h 10000"/>
              <a:gd name="connsiteX2" fmla="*/ 5161 w 10277"/>
              <a:gd name="connsiteY2" fmla="*/ 2857 h 10000"/>
              <a:gd name="connsiteX3" fmla="*/ 5393 w 10277"/>
              <a:gd name="connsiteY3" fmla="*/ 3714 h 10000"/>
              <a:gd name="connsiteX4" fmla="*/ 277 w 10277"/>
              <a:gd name="connsiteY4" fmla="*/ 9143 h 10000"/>
              <a:gd name="connsiteX5" fmla="*/ 742 w 10277"/>
              <a:gd name="connsiteY5" fmla="*/ 9714 h 10000"/>
              <a:gd name="connsiteX6" fmla="*/ 1672 w 10277"/>
              <a:gd name="connsiteY6" fmla="*/ 9714 h 10000"/>
              <a:gd name="connsiteX7" fmla="*/ 2137 w 10277"/>
              <a:gd name="connsiteY7" fmla="*/ 9857 h 10000"/>
              <a:gd name="connsiteX8" fmla="*/ 1905 w 10277"/>
              <a:gd name="connsiteY8" fmla="*/ 9857 h 10000"/>
              <a:gd name="connsiteX9" fmla="*/ 2370 w 10277"/>
              <a:gd name="connsiteY9" fmla="*/ 10000 h 10000"/>
              <a:gd name="connsiteX10" fmla="*/ 2835 w 10277"/>
              <a:gd name="connsiteY10" fmla="*/ 9857 h 10000"/>
              <a:gd name="connsiteX11" fmla="*/ 3765 w 10277"/>
              <a:gd name="connsiteY11" fmla="*/ 10000 h 10000"/>
              <a:gd name="connsiteX12" fmla="*/ 4463 w 10277"/>
              <a:gd name="connsiteY12" fmla="*/ 9571 h 10000"/>
              <a:gd name="connsiteX13" fmla="*/ 5393 w 10277"/>
              <a:gd name="connsiteY13" fmla="*/ 9000 h 10000"/>
              <a:gd name="connsiteX14" fmla="*/ 6091 w 10277"/>
              <a:gd name="connsiteY14" fmla="*/ 8857 h 10000"/>
              <a:gd name="connsiteX15" fmla="*/ 5858 w 10277"/>
              <a:gd name="connsiteY15" fmla="*/ 8857 h 10000"/>
              <a:gd name="connsiteX16" fmla="*/ 5858 w 10277"/>
              <a:gd name="connsiteY16" fmla="*/ 8714 h 10000"/>
              <a:gd name="connsiteX17" fmla="*/ 7951 w 10277"/>
              <a:gd name="connsiteY17" fmla="*/ 8143 h 10000"/>
              <a:gd name="connsiteX18" fmla="*/ 8882 w 10277"/>
              <a:gd name="connsiteY18" fmla="*/ 8429 h 10000"/>
              <a:gd name="connsiteX19" fmla="*/ 9347 w 10277"/>
              <a:gd name="connsiteY19" fmla="*/ 8857 h 10000"/>
              <a:gd name="connsiteX20" fmla="*/ 9579 w 10277"/>
              <a:gd name="connsiteY20" fmla="*/ 9143 h 10000"/>
              <a:gd name="connsiteX21" fmla="*/ 10277 w 10277"/>
              <a:gd name="connsiteY21" fmla="*/ 8857 h 10000"/>
              <a:gd name="connsiteX22" fmla="*/ 10277 w 10277"/>
              <a:gd name="connsiteY22" fmla="*/ 8429 h 10000"/>
              <a:gd name="connsiteX23" fmla="*/ 9579 w 10277"/>
              <a:gd name="connsiteY23" fmla="*/ 7714 h 10000"/>
              <a:gd name="connsiteX24" fmla="*/ 9579 w 10277"/>
              <a:gd name="connsiteY24" fmla="*/ 7000 h 10000"/>
              <a:gd name="connsiteX25" fmla="*/ 9812 w 10277"/>
              <a:gd name="connsiteY25" fmla="*/ 7000 h 10000"/>
              <a:gd name="connsiteX26" fmla="*/ 9347 w 10277"/>
              <a:gd name="connsiteY26" fmla="*/ 6286 h 10000"/>
              <a:gd name="connsiteX27" fmla="*/ 9114 w 10277"/>
              <a:gd name="connsiteY27" fmla="*/ 6000 h 10000"/>
              <a:gd name="connsiteX28" fmla="*/ 7951 w 10277"/>
              <a:gd name="connsiteY28" fmla="*/ 5857 h 10000"/>
              <a:gd name="connsiteX29" fmla="*/ 6789 w 10277"/>
              <a:gd name="connsiteY29" fmla="*/ 5571 h 10000"/>
              <a:gd name="connsiteX30" fmla="*/ 6324 w 10277"/>
              <a:gd name="connsiteY30" fmla="*/ 4857 h 10000"/>
              <a:gd name="connsiteX31" fmla="*/ 5858 w 10277"/>
              <a:gd name="connsiteY31" fmla="*/ 3714 h 10000"/>
              <a:gd name="connsiteX32" fmla="*/ 6324 w 10277"/>
              <a:gd name="connsiteY32" fmla="*/ 3286 h 10000"/>
              <a:gd name="connsiteX33" fmla="*/ 6091 w 10277"/>
              <a:gd name="connsiteY33" fmla="*/ 2286 h 10000"/>
              <a:gd name="connsiteX34" fmla="*/ 7254 w 10277"/>
              <a:gd name="connsiteY34" fmla="*/ 2286 h 10000"/>
              <a:gd name="connsiteX35" fmla="*/ 7719 w 10277"/>
              <a:gd name="connsiteY35" fmla="*/ 2857 h 10000"/>
              <a:gd name="connsiteX36" fmla="*/ 8649 w 10277"/>
              <a:gd name="connsiteY36" fmla="*/ 2857 h 10000"/>
              <a:gd name="connsiteX37" fmla="*/ 8649 w 10277"/>
              <a:gd name="connsiteY37" fmla="*/ 2429 h 10000"/>
              <a:gd name="connsiteX38" fmla="*/ 8882 w 10277"/>
              <a:gd name="connsiteY38" fmla="*/ 2143 h 10000"/>
              <a:gd name="connsiteX39" fmla="*/ 9114 w 10277"/>
              <a:gd name="connsiteY39" fmla="*/ 2286 h 10000"/>
              <a:gd name="connsiteX40" fmla="*/ 8882 w 10277"/>
              <a:gd name="connsiteY40" fmla="*/ 1429 h 10000"/>
              <a:gd name="connsiteX41" fmla="*/ 9347 w 10277"/>
              <a:gd name="connsiteY41" fmla="*/ 857 h 10000"/>
              <a:gd name="connsiteX42" fmla="*/ 9347 w 10277"/>
              <a:gd name="connsiteY42" fmla="*/ 286 h 10000"/>
              <a:gd name="connsiteX43" fmla="*/ 8882 w 10277"/>
              <a:gd name="connsiteY43" fmla="*/ 0 h 10000"/>
              <a:gd name="connsiteX44" fmla="*/ 8417 w 10277"/>
              <a:gd name="connsiteY44" fmla="*/ 0 h 10000"/>
              <a:gd name="connsiteX45" fmla="*/ 6789 w 10277"/>
              <a:gd name="connsiteY45" fmla="*/ 143 h 10000"/>
              <a:gd name="connsiteX46" fmla="*/ 6556 w 10277"/>
              <a:gd name="connsiteY46" fmla="*/ 0 h 10000"/>
              <a:gd name="connsiteX47" fmla="*/ 6556 w 10277"/>
              <a:gd name="connsiteY47" fmla="*/ 714 h 10000"/>
              <a:gd name="connsiteX48" fmla="*/ 6556 w 10277"/>
              <a:gd name="connsiteY48" fmla="*/ 857 h 10000"/>
              <a:gd name="connsiteX0" fmla="*/ 5986 w 9707"/>
              <a:gd name="connsiteY0" fmla="*/ 857 h 10158"/>
              <a:gd name="connsiteX1" fmla="*/ 5056 w 9707"/>
              <a:gd name="connsiteY1" fmla="*/ 1857 h 10158"/>
              <a:gd name="connsiteX2" fmla="*/ 4591 w 9707"/>
              <a:gd name="connsiteY2" fmla="*/ 2857 h 10158"/>
              <a:gd name="connsiteX3" fmla="*/ 4823 w 9707"/>
              <a:gd name="connsiteY3" fmla="*/ 3714 h 10158"/>
              <a:gd name="connsiteX4" fmla="*/ 172 w 9707"/>
              <a:gd name="connsiteY4" fmla="*/ 9714 h 10158"/>
              <a:gd name="connsiteX5" fmla="*/ 1102 w 9707"/>
              <a:gd name="connsiteY5" fmla="*/ 9714 h 10158"/>
              <a:gd name="connsiteX6" fmla="*/ 1567 w 9707"/>
              <a:gd name="connsiteY6" fmla="*/ 9857 h 10158"/>
              <a:gd name="connsiteX7" fmla="*/ 1335 w 9707"/>
              <a:gd name="connsiteY7" fmla="*/ 9857 h 10158"/>
              <a:gd name="connsiteX8" fmla="*/ 1800 w 9707"/>
              <a:gd name="connsiteY8" fmla="*/ 10000 h 10158"/>
              <a:gd name="connsiteX9" fmla="*/ 2265 w 9707"/>
              <a:gd name="connsiteY9" fmla="*/ 9857 h 10158"/>
              <a:gd name="connsiteX10" fmla="*/ 3195 w 9707"/>
              <a:gd name="connsiteY10" fmla="*/ 10000 h 10158"/>
              <a:gd name="connsiteX11" fmla="*/ 3893 w 9707"/>
              <a:gd name="connsiteY11" fmla="*/ 9571 h 10158"/>
              <a:gd name="connsiteX12" fmla="*/ 4823 w 9707"/>
              <a:gd name="connsiteY12" fmla="*/ 9000 h 10158"/>
              <a:gd name="connsiteX13" fmla="*/ 5521 w 9707"/>
              <a:gd name="connsiteY13" fmla="*/ 8857 h 10158"/>
              <a:gd name="connsiteX14" fmla="*/ 5288 w 9707"/>
              <a:gd name="connsiteY14" fmla="*/ 8857 h 10158"/>
              <a:gd name="connsiteX15" fmla="*/ 5288 w 9707"/>
              <a:gd name="connsiteY15" fmla="*/ 8714 h 10158"/>
              <a:gd name="connsiteX16" fmla="*/ 7381 w 9707"/>
              <a:gd name="connsiteY16" fmla="*/ 8143 h 10158"/>
              <a:gd name="connsiteX17" fmla="*/ 8312 w 9707"/>
              <a:gd name="connsiteY17" fmla="*/ 8429 h 10158"/>
              <a:gd name="connsiteX18" fmla="*/ 8777 w 9707"/>
              <a:gd name="connsiteY18" fmla="*/ 8857 h 10158"/>
              <a:gd name="connsiteX19" fmla="*/ 9009 w 9707"/>
              <a:gd name="connsiteY19" fmla="*/ 9143 h 10158"/>
              <a:gd name="connsiteX20" fmla="*/ 9707 w 9707"/>
              <a:gd name="connsiteY20" fmla="*/ 8857 h 10158"/>
              <a:gd name="connsiteX21" fmla="*/ 9707 w 9707"/>
              <a:gd name="connsiteY21" fmla="*/ 8429 h 10158"/>
              <a:gd name="connsiteX22" fmla="*/ 9009 w 9707"/>
              <a:gd name="connsiteY22" fmla="*/ 7714 h 10158"/>
              <a:gd name="connsiteX23" fmla="*/ 9009 w 9707"/>
              <a:gd name="connsiteY23" fmla="*/ 7000 h 10158"/>
              <a:gd name="connsiteX24" fmla="*/ 9242 w 9707"/>
              <a:gd name="connsiteY24" fmla="*/ 7000 h 10158"/>
              <a:gd name="connsiteX25" fmla="*/ 8777 w 9707"/>
              <a:gd name="connsiteY25" fmla="*/ 6286 h 10158"/>
              <a:gd name="connsiteX26" fmla="*/ 8544 w 9707"/>
              <a:gd name="connsiteY26" fmla="*/ 6000 h 10158"/>
              <a:gd name="connsiteX27" fmla="*/ 7381 w 9707"/>
              <a:gd name="connsiteY27" fmla="*/ 5857 h 10158"/>
              <a:gd name="connsiteX28" fmla="*/ 6219 w 9707"/>
              <a:gd name="connsiteY28" fmla="*/ 5571 h 10158"/>
              <a:gd name="connsiteX29" fmla="*/ 5754 w 9707"/>
              <a:gd name="connsiteY29" fmla="*/ 4857 h 10158"/>
              <a:gd name="connsiteX30" fmla="*/ 5288 w 9707"/>
              <a:gd name="connsiteY30" fmla="*/ 3714 h 10158"/>
              <a:gd name="connsiteX31" fmla="*/ 5754 w 9707"/>
              <a:gd name="connsiteY31" fmla="*/ 3286 h 10158"/>
              <a:gd name="connsiteX32" fmla="*/ 5521 w 9707"/>
              <a:gd name="connsiteY32" fmla="*/ 2286 h 10158"/>
              <a:gd name="connsiteX33" fmla="*/ 6684 w 9707"/>
              <a:gd name="connsiteY33" fmla="*/ 2286 h 10158"/>
              <a:gd name="connsiteX34" fmla="*/ 7149 w 9707"/>
              <a:gd name="connsiteY34" fmla="*/ 2857 h 10158"/>
              <a:gd name="connsiteX35" fmla="*/ 8079 w 9707"/>
              <a:gd name="connsiteY35" fmla="*/ 2857 h 10158"/>
              <a:gd name="connsiteX36" fmla="*/ 8079 w 9707"/>
              <a:gd name="connsiteY36" fmla="*/ 2429 h 10158"/>
              <a:gd name="connsiteX37" fmla="*/ 8312 w 9707"/>
              <a:gd name="connsiteY37" fmla="*/ 2143 h 10158"/>
              <a:gd name="connsiteX38" fmla="*/ 8544 w 9707"/>
              <a:gd name="connsiteY38" fmla="*/ 2286 h 10158"/>
              <a:gd name="connsiteX39" fmla="*/ 8312 w 9707"/>
              <a:gd name="connsiteY39" fmla="*/ 1429 h 10158"/>
              <a:gd name="connsiteX40" fmla="*/ 8777 w 9707"/>
              <a:gd name="connsiteY40" fmla="*/ 857 h 10158"/>
              <a:gd name="connsiteX41" fmla="*/ 8777 w 9707"/>
              <a:gd name="connsiteY41" fmla="*/ 286 h 10158"/>
              <a:gd name="connsiteX42" fmla="*/ 8312 w 9707"/>
              <a:gd name="connsiteY42" fmla="*/ 0 h 10158"/>
              <a:gd name="connsiteX43" fmla="*/ 7847 w 9707"/>
              <a:gd name="connsiteY43" fmla="*/ 0 h 10158"/>
              <a:gd name="connsiteX44" fmla="*/ 6219 w 9707"/>
              <a:gd name="connsiteY44" fmla="*/ 143 h 10158"/>
              <a:gd name="connsiteX45" fmla="*/ 5986 w 9707"/>
              <a:gd name="connsiteY45" fmla="*/ 0 h 10158"/>
              <a:gd name="connsiteX46" fmla="*/ 5986 w 9707"/>
              <a:gd name="connsiteY46" fmla="*/ 714 h 10158"/>
              <a:gd name="connsiteX47" fmla="*/ 5986 w 9707"/>
              <a:gd name="connsiteY47" fmla="*/ 857 h 10158"/>
              <a:gd name="connsiteX0" fmla="*/ 5032 w 8865"/>
              <a:gd name="connsiteY0" fmla="*/ 844 h 9844"/>
              <a:gd name="connsiteX1" fmla="*/ 4074 w 8865"/>
              <a:gd name="connsiteY1" fmla="*/ 1828 h 9844"/>
              <a:gd name="connsiteX2" fmla="*/ 3595 w 8865"/>
              <a:gd name="connsiteY2" fmla="*/ 2813 h 9844"/>
              <a:gd name="connsiteX3" fmla="*/ 3834 w 8865"/>
              <a:gd name="connsiteY3" fmla="*/ 3656 h 9844"/>
              <a:gd name="connsiteX4" fmla="*/ 0 w 8865"/>
              <a:gd name="connsiteY4" fmla="*/ 9563 h 9844"/>
              <a:gd name="connsiteX5" fmla="*/ 479 w 8865"/>
              <a:gd name="connsiteY5" fmla="*/ 9704 h 9844"/>
              <a:gd name="connsiteX6" fmla="*/ 240 w 8865"/>
              <a:gd name="connsiteY6" fmla="*/ 9704 h 9844"/>
              <a:gd name="connsiteX7" fmla="*/ 719 w 8865"/>
              <a:gd name="connsiteY7" fmla="*/ 9844 h 9844"/>
              <a:gd name="connsiteX8" fmla="*/ 1198 w 8865"/>
              <a:gd name="connsiteY8" fmla="*/ 9704 h 9844"/>
              <a:gd name="connsiteX9" fmla="*/ 2156 w 8865"/>
              <a:gd name="connsiteY9" fmla="*/ 9844 h 9844"/>
              <a:gd name="connsiteX10" fmla="*/ 2876 w 8865"/>
              <a:gd name="connsiteY10" fmla="*/ 9422 h 9844"/>
              <a:gd name="connsiteX11" fmla="*/ 3834 w 8865"/>
              <a:gd name="connsiteY11" fmla="*/ 8860 h 9844"/>
              <a:gd name="connsiteX12" fmla="*/ 4553 w 8865"/>
              <a:gd name="connsiteY12" fmla="*/ 8719 h 9844"/>
              <a:gd name="connsiteX13" fmla="*/ 4313 w 8865"/>
              <a:gd name="connsiteY13" fmla="*/ 8719 h 9844"/>
              <a:gd name="connsiteX14" fmla="*/ 4313 w 8865"/>
              <a:gd name="connsiteY14" fmla="*/ 8578 h 9844"/>
              <a:gd name="connsiteX15" fmla="*/ 6469 w 8865"/>
              <a:gd name="connsiteY15" fmla="*/ 8016 h 9844"/>
              <a:gd name="connsiteX16" fmla="*/ 7428 w 8865"/>
              <a:gd name="connsiteY16" fmla="*/ 8298 h 9844"/>
              <a:gd name="connsiteX17" fmla="*/ 7907 w 8865"/>
              <a:gd name="connsiteY17" fmla="*/ 8719 h 9844"/>
              <a:gd name="connsiteX18" fmla="*/ 8146 w 8865"/>
              <a:gd name="connsiteY18" fmla="*/ 9001 h 9844"/>
              <a:gd name="connsiteX19" fmla="*/ 8865 w 8865"/>
              <a:gd name="connsiteY19" fmla="*/ 8719 h 9844"/>
              <a:gd name="connsiteX20" fmla="*/ 8865 w 8865"/>
              <a:gd name="connsiteY20" fmla="*/ 8298 h 9844"/>
              <a:gd name="connsiteX21" fmla="*/ 8146 w 8865"/>
              <a:gd name="connsiteY21" fmla="*/ 7594 h 9844"/>
              <a:gd name="connsiteX22" fmla="*/ 8146 w 8865"/>
              <a:gd name="connsiteY22" fmla="*/ 6891 h 9844"/>
              <a:gd name="connsiteX23" fmla="*/ 8386 w 8865"/>
              <a:gd name="connsiteY23" fmla="*/ 6891 h 9844"/>
              <a:gd name="connsiteX24" fmla="*/ 7907 w 8865"/>
              <a:gd name="connsiteY24" fmla="*/ 6188 h 9844"/>
              <a:gd name="connsiteX25" fmla="*/ 7667 w 8865"/>
              <a:gd name="connsiteY25" fmla="*/ 5907 h 9844"/>
              <a:gd name="connsiteX26" fmla="*/ 6469 w 8865"/>
              <a:gd name="connsiteY26" fmla="*/ 5766 h 9844"/>
              <a:gd name="connsiteX27" fmla="*/ 5272 w 8865"/>
              <a:gd name="connsiteY27" fmla="*/ 5484 h 9844"/>
              <a:gd name="connsiteX28" fmla="*/ 4793 w 8865"/>
              <a:gd name="connsiteY28" fmla="*/ 4781 h 9844"/>
              <a:gd name="connsiteX29" fmla="*/ 4313 w 8865"/>
              <a:gd name="connsiteY29" fmla="*/ 3656 h 9844"/>
              <a:gd name="connsiteX30" fmla="*/ 4793 w 8865"/>
              <a:gd name="connsiteY30" fmla="*/ 3235 h 9844"/>
              <a:gd name="connsiteX31" fmla="*/ 4553 w 8865"/>
              <a:gd name="connsiteY31" fmla="*/ 2250 h 9844"/>
              <a:gd name="connsiteX32" fmla="*/ 5751 w 8865"/>
              <a:gd name="connsiteY32" fmla="*/ 2250 h 9844"/>
              <a:gd name="connsiteX33" fmla="*/ 6230 w 8865"/>
              <a:gd name="connsiteY33" fmla="*/ 2813 h 9844"/>
              <a:gd name="connsiteX34" fmla="*/ 7188 w 8865"/>
              <a:gd name="connsiteY34" fmla="*/ 2813 h 9844"/>
              <a:gd name="connsiteX35" fmla="*/ 7188 w 8865"/>
              <a:gd name="connsiteY35" fmla="*/ 2391 h 9844"/>
              <a:gd name="connsiteX36" fmla="*/ 7428 w 8865"/>
              <a:gd name="connsiteY36" fmla="*/ 2110 h 9844"/>
              <a:gd name="connsiteX37" fmla="*/ 7667 w 8865"/>
              <a:gd name="connsiteY37" fmla="*/ 2250 h 9844"/>
              <a:gd name="connsiteX38" fmla="*/ 7428 w 8865"/>
              <a:gd name="connsiteY38" fmla="*/ 1407 h 9844"/>
              <a:gd name="connsiteX39" fmla="*/ 7907 w 8865"/>
              <a:gd name="connsiteY39" fmla="*/ 844 h 9844"/>
              <a:gd name="connsiteX40" fmla="*/ 7907 w 8865"/>
              <a:gd name="connsiteY40" fmla="*/ 282 h 9844"/>
              <a:gd name="connsiteX41" fmla="*/ 7428 w 8865"/>
              <a:gd name="connsiteY41" fmla="*/ 0 h 9844"/>
              <a:gd name="connsiteX42" fmla="*/ 6949 w 8865"/>
              <a:gd name="connsiteY42" fmla="*/ 0 h 9844"/>
              <a:gd name="connsiteX43" fmla="*/ 5272 w 8865"/>
              <a:gd name="connsiteY43" fmla="*/ 141 h 9844"/>
              <a:gd name="connsiteX44" fmla="*/ 5032 w 8865"/>
              <a:gd name="connsiteY44" fmla="*/ 0 h 9844"/>
              <a:gd name="connsiteX45" fmla="*/ 5032 w 8865"/>
              <a:gd name="connsiteY45" fmla="*/ 703 h 9844"/>
              <a:gd name="connsiteX46" fmla="*/ 5032 w 8865"/>
              <a:gd name="connsiteY46" fmla="*/ 844 h 9844"/>
              <a:gd name="connsiteX0" fmla="*/ 5405 w 9729"/>
              <a:gd name="connsiteY0" fmla="*/ 857 h 10000"/>
              <a:gd name="connsiteX1" fmla="*/ 4325 w 9729"/>
              <a:gd name="connsiteY1" fmla="*/ 1857 h 10000"/>
              <a:gd name="connsiteX2" fmla="*/ 3784 w 9729"/>
              <a:gd name="connsiteY2" fmla="*/ 2858 h 10000"/>
              <a:gd name="connsiteX3" fmla="*/ 4054 w 9729"/>
              <a:gd name="connsiteY3" fmla="*/ 3714 h 10000"/>
              <a:gd name="connsiteX4" fmla="*/ 269 w 9729"/>
              <a:gd name="connsiteY4" fmla="*/ 9858 h 10000"/>
              <a:gd name="connsiteX5" fmla="*/ 0 w 9729"/>
              <a:gd name="connsiteY5" fmla="*/ 9858 h 10000"/>
              <a:gd name="connsiteX6" fmla="*/ 540 w 9729"/>
              <a:gd name="connsiteY6" fmla="*/ 10000 h 10000"/>
              <a:gd name="connsiteX7" fmla="*/ 1080 w 9729"/>
              <a:gd name="connsiteY7" fmla="*/ 9858 h 10000"/>
              <a:gd name="connsiteX8" fmla="*/ 2161 w 9729"/>
              <a:gd name="connsiteY8" fmla="*/ 10000 h 10000"/>
              <a:gd name="connsiteX9" fmla="*/ 2973 w 9729"/>
              <a:gd name="connsiteY9" fmla="*/ 9571 h 10000"/>
              <a:gd name="connsiteX10" fmla="*/ 4054 w 9729"/>
              <a:gd name="connsiteY10" fmla="*/ 9000 h 10000"/>
              <a:gd name="connsiteX11" fmla="*/ 4865 w 9729"/>
              <a:gd name="connsiteY11" fmla="*/ 8857 h 10000"/>
              <a:gd name="connsiteX12" fmla="*/ 4594 w 9729"/>
              <a:gd name="connsiteY12" fmla="*/ 8857 h 10000"/>
              <a:gd name="connsiteX13" fmla="*/ 4594 w 9729"/>
              <a:gd name="connsiteY13" fmla="*/ 8714 h 10000"/>
              <a:gd name="connsiteX14" fmla="*/ 7026 w 9729"/>
              <a:gd name="connsiteY14" fmla="*/ 8143 h 10000"/>
              <a:gd name="connsiteX15" fmla="*/ 8108 w 9729"/>
              <a:gd name="connsiteY15" fmla="*/ 8430 h 10000"/>
              <a:gd name="connsiteX16" fmla="*/ 8648 w 9729"/>
              <a:gd name="connsiteY16" fmla="*/ 8857 h 10000"/>
              <a:gd name="connsiteX17" fmla="*/ 8918 w 9729"/>
              <a:gd name="connsiteY17" fmla="*/ 9144 h 10000"/>
              <a:gd name="connsiteX18" fmla="*/ 9729 w 9729"/>
              <a:gd name="connsiteY18" fmla="*/ 8857 h 10000"/>
              <a:gd name="connsiteX19" fmla="*/ 9729 w 9729"/>
              <a:gd name="connsiteY19" fmla="*/ 8430 h 10000"/>
              <a:gd name="connsiteX20" fmla="*/ 8918 w 9729"/>
              <a:gd name="connsiteY20" fmla="*/ 7714 h 10000"/>
              <a:gd name="connsiteX21" fmla="*/ 8918 w 9729"/>
              <a:gd name="connsiteY21" fmla="*/ 7000 h 10000"/>
              <a:gd name="connsiteX22" fmla="*/ 9189 w 9729"/>
              <a:gd name="connsiteY22" fmla="*/ 7000 h 10000"/>
              <a:gd name="connsiteX23" fmla="*/ 8648 w 9729"/>
              <a:gd name="connsiteY23" fmla="*/ 6286 h 10000"/>
              <a:gd name="connsiteX24" fmla="*/ 8378 w 9729"/>
              <a:gd name="connsiteY24" fmla="*/ 6001 h 10000"/>
              <a:gd name="connsiteX25" fmla="*/ 7026 w 9729"/>
              <a:gd name="connsiteY25" fmla="*/ 5857 h 10000"/>
              <a:gd name="connsiteX26" fmla="*/ 5676 w 9729"/>
              <a:gd name="connsiteY26" fmla="*/ 5571 h 10000"/>
              <a:gd name="connsiteX27" fmla="*/ 5136 w 9729"/>
              <a:gd name="connsiteY27" fmla="*/ 4857 h 10000"/>
              <a:gd name="connsiteX28" fmla="*/ 4594 w 9729"/>
              <a:gd name="connsiteY28" fmla="*/ 3714 h 10000"/>
              <a:gd name="connsiteX29" fmla="*/ 5136 w 9729"/>
              <a:gd name="connsiteY29" fmla="*/ 3286 h 10000"/>
              <a:gd name="connsiteX30" fmla="*/ 4865 w 9729"/>
              <a:gd name="connsiteY30" fmla="*/ 2286 h 10000"/>
              <a:gd name="connsiteX31" fmla="*/ 6216 w 9729"/>
              <a:gd name="connsiteY31" fmla="*/ 2286 h 10000"/>
              <a:gd name="connsiteX32" fmla="*/ 6757 w 9729"/>
              <a:gd name="connsiteY32" fmla="*/ 2858 h 10000"/>
              <a:gd name="connsiteX33" fmla="*/ 7837 w 9729"/>
              <a:gd name="connsiteY33" fmla="*/ 2858 h 10000"/>
              <a:gd name="connsiteX34" fmla="*/ 7837 w 9729"/>
              <a:gd name="connsiteY34" fmla="*/ 2429 h 10000"/>
              <a:gd name="connsiteX35" fmla="*/ 8108 w 9729"/>
              <a:gd name="connsiteY35" fmla="*/ 2143 h 10000"/>
              <a:gd name="connsiteX36" fmla="*/ 8378 w 9729"/>
              <a:gd name="connsiteY36" fmla="*/ 2286 h 10000"/>
              <a:gd name="connsiteX37" fmla="*/ 8108 w 9729"/>
              <a:gd name="connsiteY37" fmla="*/ 1429 h 10000"/>
              <a:gd name="connsiteX38" fmla="*/ 8648 w 9729"/>
              <a:gd name="connsiteY38" fmla="*/ 857 h 10000"/>
              <a:gd name="connsiteX39" fmla="*/ 8648 w 9729"/>
              <a:gd name="connsiteY39" fmla="*/ 286 h 10000"/>
              <a:gd name="connsiteX40" fmla="*/ 8108 w 9729"/>
              <a:gd name="connsiteY40" fmla="*/ 0 h 10000"/>
              <a:gd name="connsiteX41" fmla="*/ 7568 w 9729"/>
              <a:gd name="connsiteY41" fmla="*/ 0 h 10000"/>
              <a:gd name="connsiteX42" fmla="*/ 5676 w 9729"/>
              <a:gd name="connsiteY42" fmla="*/ 143 h 10000"/>
              <a:gd name="connsiteX43" fmla="*/ 5405 w 9729"/>
              <a:gd name="connsiteY43" fmla="*/ 0 h 10000"/>
              <a:gd name="connsiteX44" fmla="*/ 5405 w 9729"/>
              <a:gd name="connsiteY44" fmla="*/ 714 h 10000"/>
              <a:gd name="connsiteX45" fmla="*/ 5405 w 9729"/>
              <a:gd name="connsiteY45" fmla="*/ 857 h 10000"/>
              <a:gd name="connsiteX0" fmla="*/ 5280 w 9724"/>
              <a:gd name="connsiteY0" fmla="*/ 857 h 10000"/>
              <a:gd name="connsiteX1" fmla="*/ 4169 w 9724"/>
              <a:gd name="connsiteY1" fmla="*/ 1857 h 10000"/>
              <a:gd name="connsiteX2" fmla="*/ 3613 w 9724"/>
              <a:gd name="connsiteY2" fmla="*/ 2858 h 10000"/>
              <a:gd name="connsiteX3" fmla="*/ 3891 w 9724"/>
              <a:gd name="connsiteY3" fmla="*/ 3714 h 10000"/>
              <a:gd name="connsiteX4" fmla="*/ 0 w 9724"/>
              <a:gd name="connsiteY4" fmla="*/ 9858 h 10000"/>
              <a:gd name="connsiteX5" fmla="*/ 279 w 9724"/>
              <a:gd name="connsiteY5" fmla="*/ 10000 h 10000"/>
              <a:gd name="connsiteX6" fmla="*/ 834 w 9724"/>
              <a:gd name="connsiteY6" fmla="*/ 9858 h 10000"/>
              <a:gd name="connsiteX7" fmla="*/ 1945 w 9724"/>
              <a:gd name="connsiteY7" fmla="*/ 10000 h 10000"/>
              <a:gd name="connsiteX8" fmla="*/ 2780 w 9724"/>
              <a:gd name="connsiteY8" fmla="*/ 9571 h 10000"/>
              <a:gd name="connsiteX9" fmla="*/ 3891 w 9724"/>
              <a:gd name="connsiteY9" fmla="*/ 9000 h 10000"/>
              <a:gd name="connsiteX10" fmla="*/ 4725 w 9724"/>
              <a:gd name="connsiteY10" fmla="*/ 8857 h 10000"/>
              <a:gd name="connsiteX11" fmla="*/ 4446 w 9724"/>
              <a:gd name="connsiteY11" fmla="*/ 8857 h 10000"/>
              <a:gd name="connsiteX12" fmla="*/ 4446 w 9724"/>
              <a:gd name="connsiteY12" fmla="*/ 8714 h 10000"/>
              <a:gd name="connsiteX13" fmla="*/ 6946 w 9724"/>
              <a:gd name="connsiteY13" fmla="*/ 8143 h 10000"/>
              <a:gd name="connsiteX14" fmla="*/ 8058 w 9724"/>
              <a:gd name="connsiteY14" fmla="*/ 8430 h 10000"/>
              <a:gd name="connsiteX15" fmla="*/ 8613 w 9724"/>
              <a:gd name="connsiteY15" fmla="*/ 8857 h 10000"/>
              <a:gd name="connsiteX16" fmla="*/ 8890 w 9724"/>
              <a:gd name="connsiteY16" fmla="*/ 9144 h 10000"/>
              <a:gd name="connsiteX17" fmla="*/ 9724 w 9724"/>
              <a:gd name="connsiteY17" fmla="*/ 8857 h 10000"/>
              <a:gd name="connsiteX18" fmla="*/ 9724 w 9724"/>
              <a:gd name="connsiteY18" fmla="*/ 8430 h 10000"/>
              <a:gd name="connsiteX19" fmla="*/ 8890 w 9724"/>
              <a:gd name="connsiteY19" fmla="*/ 7714 h 10000"/>
              <a:gd name="connsiteX20" fmla="*/ 8890 w 9724"/>
              <a:gd name="connsiteY20" fmla="*/ 7000 h 10000"/>
              <a:gd name="connsiteX21" fmla="*/ 9169 w 9724"/>
              <a:gd name="connsiteY21" fmla="*/ 7000 h 10000"/>
              <a:gd name="connsiteX22" fmla="*/ 8613 w 9724"/>
              <a:gd name="connsiteY22" fmla="*/ 6286 h 10000"/>
              <a:gd name="connsiteX23" fmla="*/ 8335 w 9724"/>
              <a:gd name="connsiteY23" fmla="*/ 6001 h 10000"/>
              <a:gd name="connsiteX24" fmla="*/ 6946 w 9724"/>
              <a:gd name="connsiteY24" fmla="*/ 5857 h 10000"/>
              <a:gd name="connsiteX25" fmla="*/ 5558 w 9724"/>
              <a:gd name="connsiteY25" fmla="*/ 5571 h 10000"/>
              <a:gd name="connsiteX26" fmla="*/ 5003 w 9724"/>
              <a:gd name="connsiteY26" fmla="*/ 4857 h 10000"/>
              <a:gd name="connsiteX27" fmla="*/ 4446 w 9724"/>
              <a:gd name="connsiteY27" fmla="*/ 3714 h 10000"/>
              <a:gd name="connsiteX28" fmla="*/ 5003 w 9724"/>
              <a:gd name="connsiteY28" fmla="*/ 3286 h 10000"/>
              <a:gd name="connsiteX29" fmla="*/ 4725 w 9724"/>
              <a:gd name="connsiteY29" fmla="*/ 2286 h 10000"/>
              <a:gd name="connsiteX30" fmla="*/ 6113 w 9724"/>
              <a:gd name="connsiteY30" fmla="*/ 2286 h 10000"/>
              <a:gd name="connsiteX31" fmla="*/ 6669 w 9724"/>
              <a:gd name="connsiteY31" fmla="*/ 2858 h 10000"/>
              <a:gd name="connsiteX32" fmla="*/ 7779 w 9724"/>
              <a:gd name="connsiteY32" fmla="*/ 2858 h 10000"/>
              <a:gd name="connsiteX33" fmla="*/ 7779 w 9724"/>
              <a:gd name="connsiteY33" fmla="*/ 2429 h 10000"/>
              <a:gd name="connsiteX34" fmla="*/ 8058 w 9724"/>
              <a:gd name="connsiteY34" fmla="*/ 2143 h 10000"/>
              <a:gd name="connsiteX35" fmla="*/ 8335 w 9724"/>
              <a:gd name="connsiteY35" fmla="*/ 2286 h 10000"/>
              <a:gd name="connsiteX36" fmla="*/ 8058 w 9724"/>
              <a:gd name="connsiteY36" fmla="*/ 1429 h 10000"/>
              <a:gd name="connsiteX37" fmla="*/ 8613 w 9724"/>
              <a:gd name="connsiteY37" fmla="*/ 857 h 10000"/>
              <a:gd name="connsiteX38" fmla="*/ 8613 w 9724"/>
              <a:gd name="connsiteY38" fmla="*/ 286 h 10000"/>
              <a:gd name="connsiteX39" fmla="*/ 8058 w 9724"/>
              <a:gd name="connsiteY39" fmla="*/ 0 h 10000"/>
              <a:gd name="connsiteX40" fmla="*/ 7503 w 9724"/>
              <a:gd name="connsiteY40" fmla="*/ 0 h 10000"/>
              <a:gd name="connsiteX41" fmla="*/ 5558 w 9724"/>
              <a:gd name="connsiteY41" fmla="*/ 143 h 10000"/>
              <a:gd name="connsiteX42" fmla="*/ 5280 w 9724"/>
              <a:gd name="connsiteY42" fmla="*/ 0 h 10000"/>
              <a:gd name="connsiteX43" fmla="*/ 5280 w 9724"/>
              <a:gd name="connsiteY43" fmla="*/ 714 h 10000"/>
              <a:gd name="connsiteX44" fmla="*/ 5280 w 9724"/>
              <a:gd name="connsiteY44" fmla="*/ 857 h 10000"/>
              <a:gd name="connsiteX0" fmla="*/ 5430 w 10000"/>
              <a:gd name="connsiteY0" fmla="*/ 857 h 10000"/>
              <a:gd name="connsiteX1" fmla="*/ 4287 w 10000"/>
              <a:gd name="connsiteY1" fmla="*/ 1857 h 10000"/>
              <a:gd name="connsiteX2" fmla="*/ 3716 w 10000"/>
              <a:gd name="connsiteY2" fmla="*/ 2858 h 10000"/>
              <a:gd name="connsiteX3" fmla="*/ 4001 w 10000"/>
              <a:gd name="connsiteY3" fmla="*/ 3714 h 10000"/>
              <a:gd name="connsiteX4" fmla="*/ 0 w 10000"/>
              <a:gd name="connsiteY4" fmla="*/ 9858 h 10000"/>
              <a:gd name="connsiteX5" fmla="*/ 858 w 10000"/>
              <a:gd name="connsiteY5" fmla="*/ 9858 h 10000"/>
              <a:gd name="connsiteX6" fmla="*/ 2000 w 10000"/>
              <a:gd name="connsiteY6" fmla="*/ 10000 h 10000"/>
              <a:gd name="connsiteX7" fmla="*/ 2859 w 10000"/>
              <a:gd name="connsiteY7" fmla="*/ 9571 h 10000"/>
              <a:gd name="connsiteX8" fmla="*/ 4001 w 10000"/>
              <a:gd name="connsiteY8" fmla="*/ 9000 h 10000"/>
              <a:gd name="connsiteX9" fmla="*/ 4859 w 10000"/>
              <a:gd name="connsiteY9" fmla="*/ 8857 h 10000"/>
              <a:gd name="connsiteX10" fmla="*/ 4572 w 10000"/>
              <a:gd name="connsiteY10" fmla="*/ 8857 h 10000"/>
              <a:gd name="connsiteX11" fmla="*/ 4572 w 10000"/>
              <a:gd name="connsiteY11" fmla="*/ 8714 h 10000"/>
              <a:gd name="connsiteX12" fmla="*/ 7143 w 10000"/>
              <a:gd name="connsiteY12" fmla="*/ 8143 h 10000"/>
              <a:gd name="connsiteX13" fmla="*/ 8287 w 10000"/>
              <a:gd name="connsiteY13" fmla="*/ 8430 h 10000"/>
              <a:gd name="connsiteX14" fmla="*/ 8857 w 10000"/>
              <a:gd name="connsiteY14" fmla="*/ 8857 h 10000"/>
              <a:gd name="connsiteX15" fmla="*/ 9142 w 10000"/>
              <a:gd name="connsiteY15" fmla="*/ 9144 h 10000"/>
              <a:gd name="connsiteX16" fmla="*/ 10000 w 10000"/>
              <a:gd name="connsiteY16" fmla="*/ 8857 h 10000"/>
              <a:gd name="connsiteX17" fmla="*/ 10000 w 10000"/>
              <a:gd name="connsiteY17" fmla="*/ 8430 h 10000"/>
              <a:gd name="connsiteX18" fmla="*/ 9142 w 10000"/>
              <a:gd name="connsiteY18" fmla="*/ 7714 h 10000"/>
              <a:gd name="connsiteX19" fmla="*/ 9142 w 10000"/>
              <a:gd name="connsiteY19" fmla="*/ 7000 h 10000"/>
              <a:gd name="connsiteX20" fmla="*/ 9429 w 10000"/>
              <a:gd name="connsiteY20" fmla="*/ 7000 h 10000"/>
              <a:gd name="connsiteX21" fmla="*/ 8857 w 10000"/>
              <a:gd name="connsiteY21" fmla="*/ 6286 h 10000"/>
              <a:gd name="connsiteX22" fmla="*/ 8572 w 10000"/>
              <a:gd name="connsiteY22" fmla="*/ 6001 h 10000"/>
              <a:gd name="connsiteX23" fmla="*/ 7143 w 10000"/>
              <a:gd name="connsiteY23" fmla="*/ 5857 h 10000"/>
              <a:gd name="connsiteX24" fmla="*/ 5716 w 10000"/>
              <a:gd name="connsiteY24" fmla="*/ 5571 h 10000"/>
              <a:gd name="connsiteX25" fmla="*/ 5145 w 10000"/>
              <a:gd name="connsiteY25" fmla="*/ 4857 h 10000"/>
              <a:gd name="connsiteX26" fmla="*/ 4572 w 10000"/>
              <a:gd name="connsiteY26" fmla="*/ 3714 h 10000"/>
              <a:gd name="connsiteX27" fmla="*/ 5145 w 10000"/>
              <a:gd name="connsiteY27" fmla="*/ 3286 h 10000"/>
              <a:gd name="connsiteX28" fmla="*/ 4859 w 10000"/>
              <a:gd name="connsiteY28" fmla="*/ 2286 h 10000"/>
              <a:gd name="connsiteX29" fmla="*/ 6287 w 10000"/>
              <a:gd name="connsiteY29" fmla="*/ 2286 h 10000"/>
              <a:gd name="connsiteX30" fmla="*/ 6858 w 10000"/>
              <a:gd name="connsiteY30" fmla="*/ 2858 h 10000"/>
              <a:gd name="connsiteX31" fmla="*/ 8000 w 10000"/>
              <a:gd name="connsiteY31" fmla="*/ 2858 h 10000"/>
              <a:gd name="connsiteX32" fmla="*/ 8000 w 10000"/>
              <a:gd name="connsiteY32" fmla="*/ 2429 h 10000"/>
              <a:gd name="connsiteX33" fmla="*/ 8287 w 10000"/>
              <a:gd name="connsiteY33" fmla="*/ 2143 h 10000"/>
              <a:gd name="connsiteX34" fmla="*/ 8572 w 10000"/>
              <a:gd name="connsiteY34" fmla="*/ 2286 h 10000"/>
              <a:gd name="connsiteX35" fmla="*/ 8287 w 10000"/>
              <a:gd name="connsiteY35" fmla="*/ 1429 h 10000"/>
              <a:gd name="connsiteX36" fmla="*/ 8857 w 10000"/>
              <a:gd name="connsiteY36" fmla="*/ 857 h 10000"/>
              <a:gd name="connsiteX37" fmla="*/ 8857 w 10000"/>
              <a:gd name="connsiteY37" fmla="*/ 286 h 10000"/>
              <a:gd name="connsiteX38" fmla="*/ 8287 w 10000"/>
              <a:gd name="connsiteY38" fmla="*/ 0 h 10000"/>
              <a:gd name="connsiteX39" fmla="*/ 7716 w 10000"/>
              <a:gd name="connsiteY39" fmla="*/ 0 h 10000"/>
              <a:gd name="connsiteX40" fmla="*/ 5716 w 10000"/>
              <a:gd name="connsiteY40" fmla="*/ 143 h 10000"/>
              <a:gd name="connsiteX41" fmla="*/ 5430 w 10000"/>
              <a:gd name="connsiteY41" fmla="*/ 0 h 10000"/>
              <a:gd name="connsiteX42" fmla="*/ 5430 w 10000"/>
              <a:gd name="connsiteY42" fmla="*/ 714 h 10000"/>
              <a:gd name="connsiteX43" fmla="*/ 5430 w 10000"/>
              <a:gd name="connsiteY43" fmla="*/ 857 h 10000"/>
              <a:gd name="connsiteX0" fmla="*/ 5430 w 10000"/>
              <a:gd name="connsiteY0" fmla="*/ 857 h 10000"/>
              <a:gd name="connsiteX1" fmla="*/ 4287 w 10000"/>
              <a:gd name="connsiteY1" fmla="*/ 1857 h 10000"/>
              <a:gd name="connsiteX2" fmla="*/ 3716 w 10000"/>
              <a:gd name="connsiteY2" fmla="*/ 2858 h 10000"/>
              <a:gd name="connsiteX3" fmla="*/ 4001 w 10000"/>
              <a:gd name="connsiteY3" fmla="*/ 3714 h 10000"/>
              <a:gd name="connsiteX4" fmla="*/ 0 w 10000"/>
              <a:gd name="connsiteY4" fmla="*/ 9858 h 10000"/>
              <a:gd name="connsiteX5" fmla="*/ 2000 w 10000"/>
              <a:gd name="connsiteY5" fmla="*/ 10000 h 10000"/>
              <a:gd name="connsiteX6" fmla="*/ 2859 w 10000"/>
              <a:gd name="connsiteY6" fmla="*/ 9571 h 10000"/>
              <a:gd name="connsiteX7" fmla="*/ 4001 w 10000"/>
              <a:gd name="connsiteY7" fmla="*/ 9000 h 10000"/>
              <a:gd name="connsiteX8" fmla="*/ 4859 w 10000"/>
              <a:gd name="connsiteY8" fmla="*/ 8857 h 10000"/>
              <a:gd name="connsiteX9" fmla="*/ 4572 w 10000"/>
              <a:gd name="connsiteY9" fmla="*/ 8857 h 10000"/>
              <a:gd name="connsiteX10" fmla="*/ 4572 w 10000"/>
              <a:gd name="connsiteY10" fmla="*/ 8714 h 10000"/>
              <a:gd name="connsiteX11" fmla="*/ 7143 w 10000"/>
              <a:gd name="connsiteY11" fmla="*/ 8143 h 10000"/>
              <a:gd name="connsiteX12" fmla="*/ 8287 w 10000"/>
              <a:gd name="connsiteY12" fmla="*/ 8430 h 10000"/>
              <a:gd name="connsiteX13" fmla="*/ 8857 w 10000"/>
              <a:gd name="connsiteY13" fmla="*/ 8857 h 10000"/>
              <a:gd name="connsiteX14" fmla="*/ 9142 w 10000"/>
              <a:gd name="connsiteY14" fmla="*/ 9144 h 10000"/>
              <a:gd name="connsiteX15" fmla="*/ 10000 w 10000"/>
              <a:gd name="connsiteY15" fmla="*/ 8857 h 10000"/>
              <a:gd name="connsiteX16" fmla="*/ 10000 w 10000"/>
              <a:gd name="connsiteY16" fmla="*/ 8430 h 10000"/>
              <a:gd name="connsiteX17" fmla="*/ 9142 w 10000"/>
              <a:gd name="connsiteY17" fmla="*/ 7714 h 10000"/>
              <a:gd name="connsiteX18" fmla="*/ 9142 w 10000"/>
              <a:gd name="connsiteY18" fmla="*/ 7000 h 10000"/>
              <a:gd name="connsiteX19" fmla="*/ 9429 w 10000"/>
              <a:gd name="connsiteY19" fmla="*/ 7000 h 10000"/>
              <a:gd name="connsiteX20" fmla="*/ 8857 w 10000"/>
              <a:gd name="connsiteY20" fmla="*/ 6286 h 10000"/>
              <a:gd name="connsiteX21" fmla="*/ 8572 w 10000"/>
              <a:gd name="connsiteY21" fmla="*/ 6001 h 10000"/>
              <a:gd name="connsiteX22" fmla="*/ 7143 w 10000"/>
              <a:gd name="connsiteY22" fmla="*/ 5857 h 10000"/>
              <a:gd name="connsiteX23" fmla="*/ 5716 w 10000"/>
              <a:gd name="connsiteY23" fmla="*/ 5571 h 10000"/>
              <a:gd name="connsiteX24" fmla="*/ 5145 w 10000"/>
              <a:gd name="connsiteY24" fmla="*/ 4857 h 10000"/>
              <a:gd name="connsiteX25" fmla="*/ 4572 w 10000"/>
              <a:gd name="connsiteY25" fmla="*/ 3714 h 10000"/>
              <a:gd name="connsiteX26" fmla="*/ 5145 w 10000"/>
              <a:gd name="connsiteY26" fmla="*/ 3286 h 10000"/>
              <a:gd name="connsiteX27" fmla="*/ 4859 w 10000"/>
              <a:gd name="connsiteY27" fmla="*/ 2286 h 10000"/>
              <a:gd name="connsiteX28" fmla="*/ 6287 w 10000"/>
              <a:gd name="connsiteY28" fmla="*/ 2286 h 10000"/>
              <a:gd name="connsiteX29" fmla="*/ 6858 w 10000"/>
              <a:gd name="connsiteY29" fmla="*/ 2858 h 10000"/>
              <a:gd name="connsiteX30" fmla="*/ 8000 w 10000"/>
              <a:gd name="connsiteY30" fmla="*/ 2858 h 10000"/>
              <a:gd name="connsiteX31" fmla="*/ 8000 w 10000"/>
              <a:gd name="connsiteY31" fmla="*/ 2429 h 10000"/>
              <a:gd name="connsiteX32" fmla="*/ 8287 w 10000"/>
              <a:gd name="connsiteY32" fmla="*/ 2143 h 10000"/>
              <a:gd name="connsiteX33" fmla="*/ 8572 w 10000"/>
              <a:gd name="connsiteY33" fmla="*/ 2286 h 10000"/>
              <a:gd name="connsiteX34" fmla="*/ 8287 w 10000"/>
              <a:gd name="connsiteY34" fmla="*/ 1429 h 10000"/>
              <a:gd name="connsiteX35" fmla="*/ 8857 w 10000"/>
              <a:gd name="connsiteY35" fmla="*/ 857 h 10000"/>
              <a:gd name="connsiteX36" fmla="*/ 8857 w 10000"/>
              <a:gd name="connsiteY36" fmla="*/ 286 h 10000"/>
              <a:gd name="connsiteX37" fmla="*/ 8287 w 10000"/>
              <a:gd name="connsiteY37" fmla="*/ 0 h 10000"/>
              <a:gd name="connsiteX38" fmla="*/ 7716 w 10000"/>
              <a:gd name="connsiteY38" fmla="*/ 0 h 10000"/>
              <a:gd name="connsiteX39" fmla="*/ 5716 w 10000"/>
              <a:gd name="connsiteY39" fmla="*/ 143 h 10000"/>
              <a:gd name="connsiteX40" fmla="*/ 5430 w 10000"/>
              <a:gd name="connsiteY40" fmla="*/ 0 h 10000"/>
              <a:gd name="connsiteX41" fmla="*/ 5430 w 10000"/>
              <a:gd name="connsiteY41" fmla="*/ 714 h 10000"/>
              <a:gd name="connsiteX42" fmla="*/ 5430 w 10000"/>
              <a:gd name="connsiteY42" fmla="*/ 857 h 10000"/>
              <a:gd name="connsiteX0" fmla="*/ 3430 w 8000"/>
              <a:gd name="connsiteY0" fmla="*/ 857 h 10000"/>
              <a:gd name="connsiteX1" fmla="*/ 2287 w 8000"/>
              <a:gd name="connsiteY1" fmla="*/ 1857 h 10000"/>
              <a:gd name="connsiteX2" fmla="*/ 1716 w 8000"/>
              <a:gd name="connsiteY2" fmla="*/ 2858 h 10000"/>
              <a:gd name="connsiteX3" fmla="*/ 2001 w 8000"/>
              <a:gd name="connsiteY3" fmla="*/ 3714 h 10000"/>
              <a:gd name="connsiteX4" fmla="*/ 0 w 8000"/>
              <a:gd name="connsiteY4" fmla="*/ 10000 h 10000"/>
              <a:gd name="connsiteX5" fmla="*/ 859 w 8000"/>
              <a:gd name="connsiteY5" fmla="*/ 9571 h 10000"/>
              <a:gd name="connsiteX6" fmla="*/ 2001 w 8000"/>
              <a:gd name="connsiteY6" fmla="*/ 9000 h 10000"/>
              <a:gd name="connsiteX7" fmla="*/ 2859 w 8000"/>
              <a:gd name="connsiteY7" fmla="*/ 8857 h 10000"/>
              <a:gd name="connsiteX8" fmla="*/ 2572 w 8000"/>
              <a:gd name="connsiteY8" fmla="*/ 8857 h 10000"/>
              <a:gd name="connsiteX9" fmla="*/ 2572 w 8000"/>
              <a:gd name="connsiteY9" fmla="*/ 8714 h 10000"/>
              <a:gd name="connsiteX10" fmla="*/ 5143 w 8000"/>
              <a:gd name="connsiteY10" fmla="*/ 8143 h 10000"/>
              <a:gd name="connsiteX11" fmla="*/ 6287 w 8000"/>
              <a:gd name="connsiteY11" fmla="*/ 8430 h 10000"/>
              <a:gd name="connsiteX12" fmla="*/ 6857 w 8000"/>
              <a:gd name="connsiteY12" fmla="*/ 8857 h 10000"/>
              <a:gd name="connsiteX13" fmla="*/ 7142 w 8000"/>
              <a:gd name="connsiteY13" fmla="*/ 9144 h 10000"/>
              <a:gd name="connsiteX14" fmla="*/ 8000 w 8000"/>
              <a:gd name="connsiteY14" fmla="*/ 8857 h 10000"/>
              <a:gd name="connsiteX15" fmla="*/ 8000 w 8000"/>
              <a:gd name="connsiteY15" fmla="*/ 8430 h 10000"/>
              <a:gd name="connsiteX16" fmla="*/ 7142 w 8000"/>
              <a:gd name="connsiteY16" fmla="*/ 7714 h 10000"/>
              <a:gd name="connsiteX17" fmla="*/ 7142 w 8000"/>
              <a:gd name="connsiteY17" fmla="*/ 7000 h 10000"/>
              <a:gd name="connsiteX18" fmla="*/ 7429 w 8000"/>
              <a:gd name="connsiteY18" fmla="*/ 7000 h 10000"/>
              <a:gd name="connsiteX19" fmla="*/ 6857 w 8000"/>
              <a:gd name="connsiteY19" fmla="*/ 6286 h 10000"/>
              <a:gd name="connsiteX20" fmla="*/ 6572 w 8000"/>
              <a:gd name="connsiteY20" fmla="*/ 6001 h 10000"/>
              <a:gd name="connsiteX21" fmla="*/ 5143 w 8000"/>
              <a:gd name="connsiteY21" fmla="*/ 5857 h 10000"/>
              <a:gd name="connsiteX22" fmla="*/ 3716 w 8000"/>
              <a:gd name="connsiteY22" fmla="*/ 5571 h 10000"/>
              <a:gd name="connsiteX23" fmla="*/ 3145 w 8000"/>
              <a:gd name="connsiteY23" fmla="*/ 4857 h 10000"/>
              <a:gd name="connsiteX24" fmla="*/ 2572 w 8000"/>
              <a:gd name="connsiteY24" fmla="*/ 3714 h 10000"/>
              <a:gd name="connsiteX25" fmla="*/ 3145 w 8000"/>
              <a:gd name="connsiteY25" fmla="*/ 3286 h 10000"/>
              <a:gd name="connsiteX26" fmla="*/ 2859 w 8000"/>
              <a:gd name="connsiteY26" fmla="*/ 2286 h 10000"/>
              <a:gd name="connsiteX27" fmla="*/ 4287 w 8000"/>
              <a:gd name="connsiteY27" fmla="*/ 2286 h 10000"/>
              <a:gd name="connsiteX28" fmla="*/ 4858 w 8000"/>
              <a:gd name="connsiteY28" fmla="*/ 2858 h 10000"/>
              <a:gd name="connsiteX29" fmla="*/ 6000 w 8000"/>
              <a:gd name="connsiteY29" fmla="*/ 2858 h 10000"/>
              <a:gd name="connsiteX30" fmla="*/ 6000 w 8000"/>
              <a:gd name="connsiteY30" fmla="*/ 2429 h 10000"/>
              <a:gd name="connsiteX31" fmla="*/ 6287 w 8000"/>
              <a:gd name="connsiteY31" fmla="*/ 2143 h 10000"/>
              <a:gd name="connsiteX32" fmla="*/ 6572 w 8000"/>
              <a:gd name="connsiteY32" fmla="*/ 2286 h 10000"/>
              <a:gd name="connsiteX33" fmla="*/ 6287 w 8000"/>
              <a:gd name="connsiteY33" fmla="*/ 1429 h 10000"/>
              <a:gd name="connsiteX34" fmla="*/ 6857 w 8000"/>
              <a:gd name="connsiteY34" fmla="*/ 857 h 10000"/>
              <a:gd name="connsiteX35" fmla="*/ 6857 w 8000"/>
              <a:gd name="connsiteY35" fmla="*/ 286 h 10000"/>
              <a:gd name="connsiteX36" fmla="*/ 6287 w 8000"/>
              <a:gd name="connsiteY36" fmla="*/ 0 h 10000"/>
              <a:gd name="connsiteX37" fmla="*/ 5716 w 8000"/>
              <a:gd name="connsiteY37" fmla="*/ 0 h 10000"/>
              <a:gd name="connsiteX38" fmla="*/ 3716 w 8000"/>
              <a:gd name="connsiteY38" fmla="*/ 143 h 10000"/>
              <a:gd name="connsiteX39" fmla="*/ 3430 w 8000"/>
              <a:gd name="connsiteY39" fmla="*/ 0 h 10000"/>
              <a:gd name="connsiteX40" fmla="*/ 3430 w 8000"/>
              <a:gd name="connsiteY40" fmla="*/ 714 h 10000"/>
              <a:gd name="connsiteX41" fmla="*/ 3430 w 8000"/>
              <a:gd name="connsiteY41" fmla="*/ 857 h 10000"/>
              <a:gd name="connsiteX0" fmla="*/ 3214 w 8926"/>
              <a:gd name="connsiteY0" fmla="*/ 857 h 9880"/>
              <a:gd name="connsiteX1" fmla="*/ 1785 w 8926"/>
              <a:gd name="connsiteY1" fmla="*/ 1857 h 9880"/>
              <a:gd name="connsiteX2" fmla="*/ 1071 w 8926"/>
              <a:gd name="connsiteY2" fmla="*/ 2858 h 9880"/>
              <a:gd name="connsiteX3" fmla="*/ 1427 w 8926"/>
              <a:gd name="connsiteY3" fmla="*/ 3714 h 9880"/>
              <a:gd name="connsiteX4" fmla="*/ 0 w 8926"/>
              <a:gd name="connsiteY4" fmla="*/ 9571 h 9880"/>
              <a:gd name="connsiteX5" fmla="*/ 1427 w 8926"/>
              <a:gd name="connsiteY5" fmla="*/ 9000 h 9880"/>
              <a:gd name="connsiteX6" fmla="*/ 2500 w 8926"/>
              <a:gd name="connsiteY6" fmla="*/ 8857 h 9880"/>
              <a:gd name="connsiteX7" fmla="*/ 2141 w 8926"/>
              <a:gd name="connsiteY7" fmla="*/ 8857 h 9880"/>
              <a:gd name="connsiteX8" fmla="*/ 2141 w 8926"/>
              <a:gd name="connsiteY8" fmla="*/ 8714 h 9880"/>
              <a:gd name="connsiteX9" fmla="*/ 5355 w 8926"/>
              <a:gd name="connsiteY9" fmla="*/ 8143 h 9880"/>
              <a:gd name="connsiteX10" fmla="*/ 6785 w 8926"/>
              <a:gd name="connsiteY10" fmla="*/ 8430 h 9880"/>
              <a:gd name="connsiteX11" fmla="*/ 7497 w 8926"/>
              <a:gd name="connsiteY11" fmla="*/ 8857 h 9880"/>
              <a:gd name="connsiteX12" fmla="*/ 7854 w 8926"/>
              <a:gd name="connsiteY12" fmla="*/ 9144 h 9880"/>
              <a:gd name="connsiteX13" fmla="*/ 8926 w 8926"/>
              <a:gd name="connsiteY13" fmla="*/ 8857 h 9880"/>
              <a:gd name="connsiteX14" fmla="*/ 8926 w 8926"/>
              <a:gd name="connsiteY14" fmla="*/ 8430 h 9880"/>
              <a:gd name="connsiteX15" fmla="*/ 7854 w 8926"/>
              <a:gd name="connsiteY15" fmla="*/ 7714 h 9880"/>
              <a:gd name="connsiteX16" fmla="*/ 7854 w 8926"/>
              <a:gd name="connsiteY16" fmla="*/ 7000 h 9880"/>
              <a:gd name="connsiteX17" fmla="*/ 8212 w 8926"/>
              <a:gd name="connsiteY17" fmla="*/ 7000 h 9880"/>
              <a:gd name="connsiteX18" fmla="*/ 7497 w 8926"/>
              <a:gd name="connsiteY18" fmla="*/ 6286 h 9880"/>
              <a:gd name="connsiteX19" fmla="*/ 7141 w 8926"/>
              <a:gd name="connsiteY19" fmla="*/ 6001 h 9880"/>
              <a:gd name="connsiteX20" fmla="*/ 5355 w 8926"/>
              <a:gd name="connsiteY20" fmla="*/ 5857 h 9880"/>
              <a:gd name="connsiteX21" fmla="*/ 3571 w 8926"/>
              <a:gd name="connsiteY21" fmla="*/ 5571 h 9880"/>
              <a:gd name="connsiteX22" fmla="*/ 2857 w 8926"/>
              <a:gd name="connsiteY22" fmla="*/ 4857 h 9880"/>
              <a:gd name="connsiteX23" fmla="*/ 2141 w 8926"/>
              <a:gd name="connsiteY23" fmla="*/ 3714 h 9880"/>
              <a:gd name="connsiteX24" fmla="*/ 2857 w 8926"/>
              <a:gd name="connsiteY24" fmla="*/ 3286 h 9880"/>
              <a:gd name="connsiteX25" fmla="*/ 2500 w 8926"/>
              <a:gd name="connsiteY25" fmla="*/ 2286 h 9880"/>
              <a:gd name="connsiteX26" fmla="*/ 4285 w 8926"/>
              <a:gd name="connsiteY26" fmla="*/ 2286 h 9880"/>
              <a:gd name="connsiteX27" fmla="*/ 4999 w 8926"/>
              <a:gd name="connsiteY27" fmla="*/ 2858 h 9880"/>
              <a:gd name="connsiteX28" fmla="*/ 6426 w 8926"/>
              <a:gd name="connsiteY28" fmla="*/ 2858 h 9880"/>
              <a:gd name="connsiteX29" fmla="*/ 6426 w 8926"/>
              <a:gd name="connsiteY29" fmla="*/ 2429 h 9880"/>
              <a:gd name="connsiteX30" fmla="*/ 6785 w 8926"/>
              <a:gd name="connsiteY30" fmla="*/ 2143 h 9880"/>
              <a:gd name="connsiteX31" fmla="*/ 7141 w 8926"/>
              <a:gd name="connsiteY31" fmla="*/ 2286 h 9880"/>
              <a:gd name="connsiteX32" fmla="*/ 6785 w 8926"/>
              <a:gd name="connsiteY32" fmla="*/ 1429 h 9880"/>
              <a:gd name="connsiteX33" fmla="*/ 7497 w 8926"/>
              <a:gd name="connsiteY33" fmla="*/ 857 h 9880"/>
              <a:gd name="connsiteX34" fmla="*/ 7497 w 8926"/>
              <a:gd name="connsiteY34" fmla="*/ 286 h 9880"/>
              <a:gd name="connsiteX35" fmla="*/ 6785 w 8926"/>
              <a:gd name="connsiteY35" fmla="*/ 0 h 9880"/>
              <a:gd name="connsiteX36" fmla="*/ 6071 w 8926"/>
              <a:gd name="connsiteY36" fmla="*/ 0 h 9880"/>
              <a:gd name="connsiteX37" fmla="*/ 3571 w 8926"/>
              <a:gd name="connsiteY37" fmla="*/ 143 h 9880"/>
              <a:gd name="connsiteX38" fmla="*/ 3214 w 8926"/>
              <a:gd name="connsiteY38" fmla="*/ 0 h 9880"/>
              <a:gd name="connsiteX39" fmla="*/ 3214 w 8926"/>
              <a:gd name="connsiteY39" fmla="*/ 714 h 9880"/>
              <a:gd name="connsiteX40" fmla="*/ 3214 w 8926"/>
              <a:gd name="connsiteY40" fmla="*/ 857 h 9880"/>
              <a:gd name="connsiteX0" fmla="*/ 2401 w 8800"/>
              <a:gd name="connsiteY0" fmla="*/ 867 h 9255"/>
              <a:gd name="connsiteX1" fmla="*/ 800 w 8800"/>
              <a:gd name="connsiteY1" fmla="*/ 1880 h 9255"/>
              <a:gd name="connsiteX2" fmla="*/ 0 w 8800"/>
              <a:gd name="connsiteY2" fmla="*/ 2893 h 9255"/>
              <a:gd name="connsiteX3" fmla="*/ 399 w 8800"/>
              <a:gd name="connsiteY3" fmla="*/ 3759 h 9255"/>
              <a:gd name="connsiteX4" fmla="*/ 399 w 8800"/>
              <a:gd name="connsiteY4" fmla="*/ 9109 h 9255"/>
              <a:gd name="connsiteX5" fmla="*/ 1601 w 8800"/>
              <a:gd name="connsiteY5" fmla="*/ 8965 h 9255"/>
              <a:gd name="connsiteX6" fmla="*/ 1199 w 8800"/>
              <a:gd name="connsiteY6" fmla="*/ 8965 h 9255"/>
              <a:gd name="connsiteX7" fmla="*/ 1199 w 8800"/>
              <a:gd name="connsiteY7" fmla="*/ 8820 h 9255"/>
              <a:gd name="connsiteX8" fmla="*/ 4799 w 8800"/>
              <a:gd name="connsiteY8" fmla="*/ 8242 h 9255"/>
              <a:gd name="connsiteX9" fmla="*/ 6401 w 8800"/>
              <a:gd name="connsiteY9" fmla="*/ 8532 h 9255"/>
              <a:gd name="connsiteX10" fmla="*/ 7199 w 8800"/>
              <a:gd name="connsiteY10" fmla="*/ 8965 h 9255"/>
              <a:gd name="connsiteX11" fmla="*/ 7599 w 8800"/>
              <a:gd name="connsiteY11" fmla="*/ 9255 h 9255"/>
              <a:gd name="connsiteX12" fmla="*/ 8800 w 8800"/>
              <a:gd name="connsiteY12" fmla="*/ 8965 h 9255"/>
              <a:gd name="connsiteX13" fmla="*/ 8800 w 8800"/>
              <a:gd name="connsiteY13" fmla="*/ 8532 h 9255"/>
              <a:gd name="connsiteX14" fmla="*/ 7599 w 8800"/>
              <a:gd name="connsiteY14" fmla="*/ 7808 h 9255"/>
              <a:gd name="connsiteX15" fmla="*/ 7599 w 8800"/>
              <a:gd name="connsiteY15" fmla="*/ 7085 h 9255"/>
              <a:gd name="connsiteX16" fmla="*/ 8000 w 8800"/>
              <a:gd name="connsiteY16" fmla="*/ 7085 h 9255"/>
              <a:gd name="connsiteX17" fmla="*/ 7199 w 8800"/>
              <a:gd name="connsiteY17" fmla="*/ 6362 h 9255"/>
              <a:gd name="connsiteX18" fmla="*/ 6800 w 8800"/>
              <a:gd name="connsiteY18" fmla="*/ 6074 h 9255"/>
              <a:gd name="connsiteX19" fmla="*/ 4799 w 8800"/>
              <a:gd name="connsiteY19" fmla="*/ 5928 h 9255"/>
              <a:gd name="connsiteX20" fmla="*/ 2801 w 8800"/>
              <a:gd name="connsiteY20" fmla="*/ 5639 h 9255"/>
              <a:gd name="connsiteX21" fmla="*/ 2001 w 8800"/>
              <a:gd name="connsiteY21" fmla="*/ 4916 h 9255"/>
              <a:gd name="connsiteX22" fmla="*/ 1199 w 8800"/>
              <a:gd name="connsiteY22" fmla="*/ 3759 h 9255"/>
              <a:gd name="connsiteX23" fmla="*/ 2001 w 8800"/>
              <a:gd name="connsiteY23" fmla="*/ 3326 h 9255"/>
              <a:gd name="connsiteX24" fmla="*/ 1601 w 8800"/>
              <a:gd name="connsiteY24" fmla="*/ 2314 h 9255"/>
              <a:gd name="connsiteX25" fmla="*/ 3601 w 8800"/>
              <a:gd name="connsiteY25" fmla="*/ 2314 h 9255"/>
              <a:gd name="connsiteX26" fmla="*/ 4400 w 8800"/>
              <a:gd name="connsiteY26" fmla="*/ 2893 h 9255"/>
              <a:gd name="connsiteX27" fmla="*/ 5999 w 8800"/>
              <a:gd name="connsiteY27" fmla="*/ 2893 h 9255"/>
              <a:gd name="connsiteX28" fmla="*/ 5999 w 8800"/>
              <a:gd name="connsiteY28" fmla="*/ 2459 h 9255"/>
              <a:gd name="connsiteX29" fmla="*/ 6401 w 8800"/>
              <a:gd name="connsiteY29" fmla="*/ 2169 h 9255"/>
              <a:gd name="connsiteX30" fmla="*/ 6800 w 8800"/>
              <a:gd name="connsiteY30" fmla="*/ 2314 h 9255"/>
              <a:gd name="connsiteX31" fmla="*/ 6401 w 8800"/>
              <a:gd name="connsiteY31" fmla="*/ 1446 h 9255"/>
              <a:gd name="connsiteX32" fmla="*/ 7199 w 8800"/>
              <a:gd name="connsiteY32" fmla="*/ 867 h 9255"/>
              <a:gd name="connsiteX33" fmla="*/ 7199 w 8800"/>
              <a:gd name="connsiteY33" fmla="*/ 289 h 9255"/>
              <a:gd name="connsiteX34" fmla="*/ 6401 w 8800"/>
              <a:gd name="connsiteY34" fmla="*/ 0 h 9255"/>
              <a:gd name="connsiteX35" fmla="*/ 5601 w 8800"/>
              <a:gd name="connsiteY35" fmla="*/ 0 h 9255"/>
              <a:gd name="connsiteX36" fmla="*/ 2801 w 8800"/>
              <a:gd name="connsiteY36" fmla="*/ 145 h 9255"/>
              <a:gd name="connsiteX37" fmla="*/ 2401 w 8800"/>
              <a:gd name="connsiteY37" fmla="*/ 0 h 9255"/>
              <a:gd name="connsiteX38" fmla="*/ 2401 w 8800"/>
              <a:gd name="connsiteY38" fmla="*/ 723 h 9255"/>
              <a:gd name="connsiteX39" fmla="*/ 2401 w 8800"/>
              <a:gd name="connsiteY39" fmla="*/ 867 h 9255"/>
              <a:gd name="connsiteX0" fmla="*/ 2728 w 10000"/>
              <a:gd name="connsiteY0" fmla="*/ 937 h 10000"/>
              <a:gd name="connsiteX1" fmla="*/ 909 w 10000"/>
              <a:gd name="connsiteY1" fmla="*/ 2031 h 10000"/>
              <a:gd name="connsiteX2" fmla="*/ 0 w 10000"/>
              <a:gd name="connsiteY2" fmla="*/ 3126 h 10000"/>
              <a:gd name="connsiteX3" fmla="*/ 453 w 10000"/>
              <a:gd name="connsiteY3" fmla="*/ 4062 h 10000"/>
              <a:gd name="connsiteX4" fmla="*/ 1819 w 10000"/>
              <a:gd name="connsiteY4" fmla="*/ 9687 h 10000"/>
              <a:gd name="connsiteX5" fmla="*/ 1363 w 10000"/>
              <a:gd name="connsiteY5" fmla="*/ 9687 h 10000"/>
              <a:gd name="connsiteX6" fmla="*/ 1363 w 10000"/>
              <a:gd name="connsiteY6" fmla="*/ 9530 h 10000"/>
              <a:gd name="connsiteX7" fmla="*/ 5453 w 10000"/>
              <a:gd name="connsiteY7" fmla="*/ 8905 h 10000"/>
              <a:gd name="connsiteX8" fmla="*/ 7274 w 10000"/>
              <a:gd name="connsiteY8" fmla="*/ 9219 h 10000"/>
              <a:gd name="connsiteX9" fmla="*/ 8181 w 10000"/>
              <a:gd name="connsiteY9" fmla="*/ 9687 h 10000"/>
              <a:gd name="connsiteX10" fmla="*/ 8635 w 10000"/>
              <a:gd name="connsiteY10" fmla="*/ 10000 h 10000"/>
              <a:gd name="connsiteX11" fmla="*/ 10000 w 10000"/>
              <a:gd name="connsiteY11" fmla="*/ 9687 h 10000"/>
              <a:gd name="connsiteX12" fmla="*/ 10000 w 10000"/>
              <a:gd name="connsiteY12" fmla="*/ 9219 h 10000"/>
              <a:gd name="connsiteX13" fmla="*/ 8635 w 10000"/>
              <a:gd name="connsiteY13" fmla="*/ 8437 h 10000"/>
              <a:gd name="connsiteX14" fmla="*/ 8635 w 10000"/>
              <a:gd name="connsiteY14" fmla="*/ 7655 h 10000"/>
              <a:gd name="connsiteX15" fmla="*/ 9091 w 10000"/>
              <a:gd name="connsiteY15" fmla="*/ 7655 h 10000"/>
              <a:gd name="connsiteX16" fmla="*/ 8181 w 10000"/>
              <a:gd name="connsiteY16" fmla="*/ 6874 h 10000"/>
              <a:gd name="connsiteX17" fmla="*/ 7727 w 10000"/>
              <a:gd name="connsiteY17" fmla="*/ 6563 h 10000"/>
              <a:gd name="connsiteX18" fmla="*/ 5453 w 10000"/>
              <a:gd name="connsiteY18" fmla="*/ 6405 h 10000"/>
              <a:gd name="connsiteX19" fmla="*/ 3183 w 10000"/>
              <a:gd name="connsiteY19" fmla="*/ 6093 h 10000"/>
              <a:gd name="connsiteX20" fmla="*/ 2274 w 10000"/>
              <a:gd name="connsiteY20" fmla="*/ 5312 h 10000"/>
              <a:gd name="connsiteX21" fmla="*/ 1363 w 10000"/>
              <a:gd name="connsiteY21" fmla="*/ 4062 h 10000"/>
              <a:gd name="connsiteX22" fmla="*/ 2274 w 10000"/>
              <a:gd name="connsiteY22" fmla="*/ 3594 h 10000"/>
              <a:gd name="connsiteX23" fmla="*/ 1819 w 10000"/>
              <a:gd name="connsiteY23" fmla="*/ 2500 h 10000"/>
              <a:gd name="connsiteX24" fmla="*/ 4092 w 10000"/>
              <a:gd name="connsiteY24" fmla="*/ 2500 h 10000"/>
              <a:gd name="connsiteX25" fmla="*/ 5000 w 10000"/>
              <a:gd name="connsiteY25" fmla="*/ 3126 h 10000"/>
              <a:gd name="connsiteX26" fmla="*/ 6817 w 10000"/>
              <a:gd name="connsiteY26" fmla="*/ 3126 h 10000"/>
              <a:gd name="connsiteX27" fmla="*/ 6817 w 10000"/>
              <a:gd name="connsiteY27" fmla="*/ 2657 h 10000"/>
              <a:gd name="connsiteX28" fmla="*/ 7274 w 10000"/>
              <a:gd name="connsiteY28" fmla="*/ 2344 h 10000"/>
              <a:gd name="connsiteX29" fmla="*/ 7727 w 10000"/>
              <a:gd name="connsiteY29" fmla="*/ 2500 h 10000"/>
              <a:gd name="connsiteX30" fmla="*/ 7274 w 10000"/>
              <a:gd name="connsiteY30" fmla="*/ 1562 h 10000"/>
              <a:gd name="connsiteX31" fmla="*/ 8181 w 10000"/>
              <a:gd name="connsiteY31" fmla="*/ 937 h 10000"/>
              <a:gd name="connsiteX32" fmla="*/ 8181 w 10000"/>
              <a:gd name="connsiteY32" fmla="*/ 312 h 10000"/>
              <a:gd name="connsiteX33" fmla="*/ 7274 w 10000"/>
              <a:gd name="connsiteY33" fmla="*/ 0 h 10000"/>
              <a:gd name="connsiteX34" fmla="*/ 6365 w 10000"/>
              <a:gd name="connsiteY34" fmla="*/ 0 h 10000"/>
              <a:gd name="connsiteX35" fmla="*/ 3183 w 10000"/>
              <a:gd name="connsiteY35" fmla="*/ 157 h 10000"/>
              <a:gd name="connsiteX36" fmla="*/ 2728 w 10000"/>
              <a:gd name="connsiteY36" fmla="*/ 0 h 10000"/>
              <a:gd name="connsiteX37" fmla="*/ 2728 w 10000"/>
              <a:gd name="connsiteY37" fmla="*/ 781 h 10000"/>
              <a:gd name="connsiteX38" fmla="*/ 2728 w 10000"/>
              <a:gd name="connsiteY38" fmla="*/ 937 h 10000"/>
              <a:gd name="connsiteX0" fmla="*/ 2728 w 10000"/>
              <a:gd name="connsiteY0" fmla="*/ 937 h 10000"/>
              <a:gd name="connsiteX1" fmla="*/ 909 w 10000"/>
              <a:gd name="connsiteY1" fmla="*/ 2031 h 10000"/>
              <a:gd name="connsiteX2" fmla="*/ 0 w 10000"/>
              <a:gd name="connsiteY2" fmla="*/ 3126 h 10000"/>
              <a:gd name="connsiteX3" fmla="*/ 453 w 10000"/>
              <a:gd name="connsiteY3" fmla="*/ 4062 h 10000"/>
              <a:gd name="connsiteX4" fmla="*/ 1819 w 10000"/>
              <a:gd name="connsiteY4" fmla="*/ 9687 h 10000"/>
              <a:gd name="connsiteX5" fmla="*/ 1363 w 10000"/>
              <a:gd name="connsiteY5" fmla="*/ 9530 h 10000"/>
              <a:gd name="connsiteX6" fmla="*/ 5453 w 10000"/>
              <a:gd name="connsiteY6" fmla="*/ 8905 h 10000"/>
              <a:gd name="connsiteX7" fmla="*/ 7274 w 10000"/>
              <a:gd name="connsiteY7" fmla="*/ 9219 h 10000"/>
              <a:gd name="connsiteX8" fmla="*/ 8181 w 10000"/>
              <a:gd name="connsiteY8" fmla="*/ 9687 h 10000"/>
              <a:gd name="connsiteX9" fmla="*/ 8635 w 10000"/>
              <a:gd name="connsiteY9" fmla="*/ 10000 h 10000"/>
              <a:gd name="connsiteX10" fmla="*/ 10000 w 10000"/>
              <a:gd name="connsiteY10" fmla="*/ 9687 h 10000"/>
              <a:gd name="connsiteX11" fmla="*/ 10000 w 10000"/>
              <a:gd name="connsiteY11" fmla="*/ 9219 h 10000"/>
              <a:gd name="connsiteX12" fmla="*/ 8635 w 10000"/>
              <a:gd name="connsiteY12" fmla="*/ 8437 h 10000"/>
              <a:gd name="connsiteX13" fmla="*/ 8635 w 10000"/>
              <a:gd name="connsiteY13" fmla="*/ 7655 h 10000"/>
              <a:gd name="connsiteX14" fmla="*/ 9091 w 10000"/>
              <a:gd name="connsiteY14" fmla="*/ 7655 h 10000"/>
              <a:gd name="connsiteX15" fmla="*/ 8181 w 10000"/>
              <a:gd name="connsiteY15" fmla="*/ 6874 h 10000"/>
              <a:gd name="connsiteX16" fmla="*/ 7727 w 10000"/>
              <a:gd name="connsiteY16" fmla="*/ 6563 h 10000"/>
              <a:gd name="connsiteX17" fmla="*/ 5453 w 10000"/>
              <a:gd name="connsiteY17" fmla="*/ 6405 h 10000"/>
              <a:gd name="connsiteX18" fmla="*/ 3183 w 10000"/>
              <a:gd name="connsiteY18" fmla="*/ 6093 h 10000"/>
              <a:gd name="connsiteX19" fmla="*/ 2274 w 10000"/>
              <a:gd name="connsiteY19" fmla="*/ 5312 h 10000"/>
              <a:gd name="connsiteX20" fmla="*/ 1363 w 10000"/>
              <a:gd name="connsiteY20" fmla="*/ 4062 h 10000"/>
              <a:gd name="connsiteX21" fmla="*/ 2274 w 10000"/>
              <a:gd name="connsiteY21" fmla="*/ 3594 h 10000"/>
              <a:gd name="connsiteX22" fmla="*/ 1819 w 10000"/>
              <a:gd name="connsiteY22" fmla="*/ 2500 h 10000"/>
              <a:gd name="connsiteX23" fmla="*/ 4092 w 10000"/>
              <a:gd name="connsiteY23" fmla="*/ 2500 h 10000"/>
              <a:gd name="connsiteX24" fmla="*/ 5000 w 10000"/>
              <a:gd name="connsiteY24" fmla="*/ 3126 h 10000"/>
              <a:gd name="connsiteX25" fmla="*/ 6817 w 10000"/>
              <a:gd name="connsiteY25" fmla="*/ 3126 h 10000"/>
              <a:gd name="connsiteX26" fmla="*/ 6817 w 10000"/>
              <a:gd name="connsiteY26" fmla="*/ 2657 h 10000"/>
              <a:gd name="connsiteX27" fmla="*/ 7274 w 10000"/>
              <a:gd name="connsiteY27" fmla="*/ 2344 h 10000"/>
              <a:gd name="connsiteX28" fmla="*/ 7727 w 10000"/>
              <a:gd name="connsiteY28" fmla="*/ 2500 h 10000"/>
              <a:gd name="connsiteX29" fmla="*/ 7274 w 10000"/>
              <a:gd name="connsiteY29" fmla="*/ 1562 h 10000"/>
              <a:gd name="connsiteX30" fmla="*/ 8181 w 10000"/>
              <a:gd name="connsiteY30" fmla="*/ 937 h 10000"/>
              <a:gd name="connsiteX31" fmla="*/ 8181 w 10000"/>
              <a:gd name="connsiteY31" fmla="*/ 312 h 10000"/>
              <a:gd name="connsiteX32" fmla="*/ 7274 w 10000"/>
              <a:gd name="connsiteY32" fmla="*/ 0 h 10000"/>
              <a:gd name="connsiteX33" fmla="*/ 6365 w 10000"/>
              <a:gd name="connsiteY33" fmla="*/ 0 h 10000"/>
              <a:gd name="connsiteX34" fmla="*/ 3183 w 10000"/>
              <a:gd name="connsiteY34" fmla="*/ 157 h 10000"/>
              <a:gd name="connsiteX35" fmla="*/ 2728 w 10000"/>
              <a:gd name="connsiteY35" fmla="*/ 0 h 10000"/>
              <a:gd name="connsiteX36" fmla="*/ 2728 w 10000"/>
              <a:gd name="connsiteY36" fmla="*/ 781 h 10000"/>
              <a:gd name="connsiteX37" fmla="*/ 2728 w 10000"/>
              <a:gd name="connsiteY37" fmla="*/ 937 h 10000"/>
              <a:gd name="connsiteX0" fmla="*/ 2728 w 10000"/>
              <a:gd name="connsiteY0" fmla="*/ 937 h 10000"/>
              <a:gd name="connsiteX1" fmla="*/ 909 w 10000"/>
              <a:gd name="connsiteY1" fmla="*/ 2031 h 10000"/>
              <a:gd name="connsiteX2" fmla="*/ 0 w 10000"/>
              <a:gd name="connsiteY2" fmla="*/ 3126 h 10000"/>
              <a:gd name="connsiteX3" fmla="*/ 453 w 10000"/>
              <a:gd name="connsiteY3" fmla="*/ 4062 h 10000"/>
              <a:gd name="connsiteX4" fmla="*/ 1819 w 10000"/>
              <a:gd name="connsiteY4" fmla="*/ 9687 h 10000"/>
              <a:gd name="connsiteX5" fmla="*/ 5453 w 10000"/>
              <a:gd name="connsiteY5" fmla="*/ 8905 h 10000"/>
              <a:gd name="connsiteX6" fmla="*/ 7274 w 10000"/>
              <a:gd name="connsiteY6" fmla="*/ 9219 h 10000"/>
              <a:gd name="connsiteX7" fmla="*/ 8181 w 10000"/>
              <a:gd name="connsiteY7" fmla="*/ 9687 h 10000"/>
              <a:gd name="connsiteX8" fmla="*/ 8635 w 10000"/>
              <a:gd name="connsiteY8" fmla="*/ 10000 h 10000"/>
              <a:gd name="connsiteX9" fmla="*/ 10000 w 10000"/>
              <a:gd name="connsiteY9" fmla="*/ 9687 h 10000"/>
              <a:gd name="connsiteX10" fmla="*/ 10000 w 10000"/>
              <a:gd name="connsiteY10" fmla="*/ 9219 h 10000"/>
              <a:gd name="connsiteX11" fmla="*/ 8635 w 10000"/>
              <a:gd name="connsiteY11" fmla="*/ 8437 h 10000"/>
              <a:gd name="connsiteX12" fmla="*/ 8635 w 10000"/>
              <a:gd name="connsiteY12" fmla="*/ 7655 h 10000"/>
              <a:gd name="connsiteX13" fmla="*/ 9091 w 10000"/>
              <a:gd name="connsiteY13" fmla="*/ 7655 h 10000"/>
              <a:gd name="connsiteX14" fmla="*/ 8181 w 10000"/>
              <a:gd name="connsiteY14" fmla="*/ 6874 h 10000"/>
              <a:gd name="connsiteX15" fmla="*/ 7727 w 10000"/>
              <a:gd name="connsiteY15" fmla="*/ 6563 h 10000"/>
              <a:gd name="connsiteX16" fmla="*/ 5453 w 10000"/>
              <a:gd name="connsiteY16" fmla="*/ 6405 h 10000"/>
              <a:gd name="connsiteX17" fmla="*/ 3183 w 10000"/>
              <a:gd name="connsiteY17" fmla="*/ 6093 h 10000"/>
              <a:gd name="connsiteX18" fmla="*/ 2274 w 10000"/>
              <a:gd name="connsiteY18" fmla="*/ 5312 h 10000"/>
              <a:gd name="connsiteX19" fmla="*/ 1363 w 10000"/>
              <a:gd name="connsiteY19" fmla="*/ 4062 h 10000"/>
              <a:gd name="connsiteX20" fmla="*/ 2274 w 10000"/>
              <a:gd name="connsiteY20" fmla="*/ 3594 h 10000"/>
              <a:gd name="connsiteX21" fmla="*/ 1819 w 10000"/>
              <a:gd name="connsiteY21" fmla="*/ 2500 h 10000"/>
              <a:gd name="connsiteX22" fmla="*/ 4092 w 10000"/>
              <a:gd name="connsiteY22" fmla="*/ 2500 h 10000"/>
              <a:gd name="connsiteX23" fmla="*/ 5000 w 10000"/>
              <a:gd name="connsiteY23" fmla="*/ 3126 h 10000"/>
              <a:gd name="connsiteX24" fmla="*/ 6817 w 10000"/>
              <a:gd name="connsiteY24" fmla="*/ 3126 h 10000"/>
              <a:gd name="connsiteX25" fmla="*/ 6817 w 10000"/>
              <a:gd name="connsiteY25" fmla="*/ 2657 h 10000"/>
              <a:gd name="connsiteX26" fmla="*/ 7274 w 10000"/>
              <a:gd name="connsiteY26" fmla="*/ 2344 h 10000"/>
              <a:gd name="connsiteX27" fmla="*/ 7727 w 10000"/>
              <a:gd name="connsiteY27" fmla="*/ 2500 h 10000"/>
              <a:gd name="connsiteX28" fmla="*/ 7274 w 10000"/>
              <a:gd name="connsiteY28" fmla="*/ 1562 h 10000"/>
              <a:gd name="connsiteX29" fmla="*/ 8181 w 10000"/>
              <a:gd name="connsiteY29" fmla="*/ 937 h 10000"/>
              <a:gd name="connsiteX30" fmla="*/ 8181 w 10000"/>
              <a:gd name="connsiteY30" fmla="*/ 312 h 10000"/>
              <a:gd name="connsiteX31" fmla="*/ 7274 w 10000"/>
              <a:gd name="connsiteY31" fmla="*/ 0 h 10000"/>
              <a:gd name="connsiteX32" fmla="*/ 6365 w 10000"/>
              <a:gd name="connsiteY32" fmla="*/ 0 h 10000"/>
              <a:gd name="connsiteX33" fmla="*/ 3183 w 10000"/>
              <a:gd name="connsiteY33" fmla="*/ 157 h 10000"/>
              <a:gd name="connsiteX34" fmla="*/ 2728 w 10000"/>
              <a:gd name="connsiteY34" fmla="*/ 0 h 10000"/>
              <a:gd name="connsiteX35" fmla="*/ 2728 w 10000"/>
              <a:gd name="connsiteY35" fmla="*/ 781 h 10000"/>
              <a:gd name="connsiteX36" fmla="*/ 2728 w 10000"/>
              <a:gd name="connsiteY36" fmla="*/ 937 h 10000"/>
              <a:gd name="connsiteX0" fmla="*/ 2788 w 10060"/>
              <a:gd name="connsiteY0" fmla="*/ 937 h 10000"/>
              <a:gd name="connsiteX1" fmla="*/ 969 w 10060"/>
              <a:gd name="connsiteY1" fmla="*/ 2031 h 10000"/>
              <a:gd name="connsiteX2" fmla="*/ 60 w 10060"/>
              <a:gd name="connsiteY2" fmla="*/ 3126 h 10000"/>
              <a:gd name="connsiteX3" fmla="*/ 513 w 10060"/>
              <a:gd name="connsiteY3" fmla="*/ 4062 h 10000"/>
              <a:gd name="connsiteX4" fmla="*/ 5513 w 10060"/>
              <a:gd name="connsiteY4" fmla="*/ 8905 h 10000"/>
              <a:gd name="connsiteX5" fmla="*/ 7334 w 10060"/>
              <a:gd name="connsiteY5" fmla="*/ 9219 h 10000"/>
              <a:gd name="connsiteX6" fmla="*/ 8241 w 10060"/>
              <a:gd name="connsiteY6" fmla="*/ 9687 h 10000"/>
              <a:gd name="connsiteX7" fmla="*/ 8695 w 10060"/>
              <a:gd name="connsiteY7" fmla="*/ 10000 h 10000"/>
              <a:gd name="connsiteX8" fmla="*/ 10060 w 10060"/>
              <a:gd name="connsiteY8" fmla="*/ 9687 h 10000"/>
              <a:gd name="connsiteX9" fmla="*/ 10060 w 10060"/>
              <a:gd name="connsiteY9" fmla="*/ 9219 h 10000"/>
              <a:gd name="connsiteX10" fmla="*/ 8695 w 10060"/>
              <a:gd name="connsiteY10" fmla="*/ 8437 h 10000"/>
              <a:gd name="connsiteX11" fmla="*/ 8695 w 10060"/>
              <a:gd name="connsiteY11" fmla="*/ 7655 h 10000"/>
              <a:gd name="connsiteX12" fmla="*/ 9151 w 10060"/>
              <a:gd name="connsiteY12" fmla="*/ 7655 h 10000"/>
              <a:gd name="connsiteX13" fmla="*/ 8241 w 10060"/>
              <a:gd name="connsiteY13" fmla="*/ 6874 h 10000"/>
              <a:gd name="connsiteX14" fmla="*/ 7787 w 10060"/>
              <a:gd name="connsiteY14" fmla="*/ 6563 h 10000"/>
              <a:gd name="connsiteX15" fmla="*/ 5513 w 10060"/>
              <a:gd name="connsiteY15" fmla="*/ 6405 h 10000"/>
              <a:gd name="connsiteX16" fmla="*/ 3243 w 10060"/>
              <a:gd name="connsiteY16" fmla="*/ 6093 h 10000"/>
              <a:gd name="connsiteX17" fmla="*/ 2334 w 10060"/>
              <a:gd name="connsiteY17" fmla="*/ 5312 h 10000"/>
              <a:gd name="connsiteX18" fmla="*/ 1423 w 10060"/>
              <a:gd name="connsiteY18" fmla="*/ 4062 h 10000"/>
              <a:gd name="connsiteX19" fmla="*/ 2334 w 10060"/>
              <a:gd name="connsiteY19" fmla="*/ 3594 h 10000"/>
              <a:gd name="connsiteX20" fmla="*/ 1879 w 10060"/>
              <a:gd name="connsiteY20" fmla="*/ 2500 h 10000"/>
              <a:gd name="connsiteX21" fmla="*/ 4152 w 10060"/>
              <a:gd name="connsiteY21" fmla="*/ 2500 h 10000"/>
              <a:gd name="connsiteX22" fmla="*/ 5060 w 10060"/>
              <a:gd name="connsiteY22" fmla="*/ 3126 h 10000"/>
              <a:gd name="connsiteX23" fmla="*/ 6877 w 10060"/>
              <a:gd name="connsiteY23" fmla="*/ 3126 h 10000"/>
              <a:gd name="connsiteX24" fmla="*/ 6877 w 10060"/>
              <a:gd name="connsiteY24" fmla="*/ 2657 h 10000"/>
              <a:gd name="connsiteX25" fmla="*/ 7334 w 10060"/>
              <a:gd name="connsiteY25" fmla="*/ 2344 h 10000"/>
              <a:gd name="connsiteX26" fmla="*/ 7787 w 10060"/>
              <a:gd name="connsiteY26" fmla="*/ 2500 h 10000"/>
              <a:gd name="connsiteX27" fmla="*/ 7334 w 10060"/>
              <a:gd name="connsiteY27" fmla="*/ 1562 h 10000"/>
              <a:gd name="connsiteX28" fmla="*/ 8241 w 10060"/>
              <a:gd name="connsiteY28" fmla="*/ 937 h 10000"/>
              <a:gd name="connsiteX29" fmla="*/ 8241 w 10060"/>
              <a:gd name="connsiteY29" fmla="*/ 312 h 10000"/>
              <a:gd name="connsiteX30" fmla="*/ 7334 w 10060"/>
              <a:gd name="connsiteY30" fmla="*/ 0 h 10000"/>
              <a:gd name="connsiteX31" fmla="*/ 6425 w 10060"/>
              <a:gd name="connsiteY31" fmla="*/ 0 h 10000"/>
              <a:gd name="connsiteX32" fmla="*/ 3243 w 10060"/>
              <a:gd name="connsiteY32" fmla="*/ 157 h 10000"/>
              <a:gd name="connsiteX33" fmla="*/ 2788 w 10060"/>
              <a:gd name="connsiteY33" fmla="*/ 0 h 10000"/>
              <a:gd name="connsiteX34" fmla="*/ 2788 w 10060"/>
              <a:gd name="connsiteY34" fmla="*/ 781 h 10000"/>
              <a:gd name="connsiteX35" fmla="*/ 2788 w 10060"/>
              <a:gd name="connsiteY35" fmla="*/ 937 h 10000"/>
              <a:gd name="connsiteX0" fmla="*/ 2915 w 10187"/>
              <a:gd name="connsiteY0" fmla="*/ 937 h 10000"/>
              <a:gd name="connsiteX1" fmla="*/ 1096 w 10187"/>
              <a:gd name="connsiteY1" fmla="*/ 2031 h 10000"/>
              <a:gd name="connsiteX2" fmla="*/ 187 w 10187"/>
              <a:gd name="connsiteY2" fmla="*/ 3126 h 10000"/>
              <a:gd name="connsiteX3" fmla="*/ 640 w 10187"/>
              <a:gd name="connsiteY3" fmla="*/ 4062 h 10000"/>
              <a:gd name="connsiteX4" fmla="*/ 7461 w 10187"/>
              <a:gd name="connsiteY4" fmla="*/ 9219 h 10000"/>
              <a:gd name="connsiteX5" fmla="*/ 8368 w 10187"/>
              <a:gd name="connsiteY5" fmla="*/ 9687 h 10000"/>
              <a:gd name="connsiteX6" fmla="*/ 8822 w 10187"/>
              <a:gd name="connsiteY6" fmla="*/ 10000 h 10000"/>
              <a:gd name="connsiteX7" fmla="*/ 10187 w 10187"/>
              <a:gd name="connsiteY7" fmla="*/ 9687 h 10000"/>
              <a:gd name="connsiteX8" fmla="*/ 10187 w 10187"/>
              <a:gd name="connsiteY8" fmla="*/ 9219 h 10000"/>
              <a:gd name="connsiteX9" fmla="*/ 8822 w 10187"/>
              <a:gd name="connsiteY9" fmla="*/ 8437 h 10000"/>
              <a:gd name="connsiteX10" fmla="*/ 8822 w 10187"/>
              <a:gd name="connsiteY10" fmla="*/ 7655 h 10000"/>
              <a:gd name="connsiteX11" fmla="*/ 9278 w 10187"/>
              <a:gd name="connsiteY11" fmla="*/ 7655 h 10000"/>
              <a:gd name="connsiteX12" fmla="*/ 8368 w 10187"/>
              <a:gd name="connsiteY12" fmla="*/ 6874 h 10000"/>
              <a:gd name="connsiteX13" fmla="*/ 7914 w 10187"/>
              <a:gd name="connsiteY13" fmla="*/ 6563 h 10000"/>
              <a:gd name="connsiteX14" fmla="*/ 5640 w 10187"/>
              <a:gd name="connsiteY14" fmla="*/ 6405 h 10000"/>
              <a:gd name="connsiteX15" fmla="*/ 3370 w 10187"/>
              <a:gd name="connsiteY15" fmla="*/ 6093 h 10000"/>
              <a:gd name="connsiteX16" fmla="*/ 2461 w 10187"/>
              <a:gd name="connsiteY16" fmla="*/ 5312 h 10000"/>
              <a:gd name="connsiteX17" fmla="*/ 1550 w 10187"/>
              <a:gd name="connsiteY17" fmla="*/ 4062 h 10000"/>
              <a:gd name="connsiteX18" fmla="*/ 2461 w 10187"/>
              <a:gd name="connsiteY18" fmla="*/ 3594 h 10000"/>
              <a:gd name="connsiteX19" fmla="*/ 2006 w 10187"/>
              <a:gd name="connsiteY19" fmla="*/ 2500 h 10000"/>
              <a:gd name="connsiteX20" fmla="*/ 4279 w 10187"/>
              <a:gd name="connsiteY20" fmla="*/ 2500 h 10000"/>
              <a:gd name="connsiteX21" fmla="*/ 5187 w 10187"/>
              <a:gd name="connsiteY21" fmla="*/ 3126 h 10000"/>
              <a:gd name="connsiteX22" fmla="*/ 7004 w 10187"/>
              <a:gd name="connsiteY22" fmla="*/ 3126 h 10000"/>
              <a:gd name="connsiteX23" fmla="*/ 7004 w 10187"/>
              <a:gd name="connsiteY23" fmla="*/ 2657 h 10000"/>
              <a:gd name="connsiteX24" fmla="*/ 7461 w 10187"/>
              <a:gd name="connsiteY24" fmla="*/ 2344 h 10000"/>
              <a:gd name="connsiteX25" fmla="*/ 7914 w 10187"/>
              <a:gd name="connsiteY25" fmla="*/ 2500 h 10000"/>
              <a:gd name="connsiteX26" fmla="*/ 7461 w 10187"/>
              <a:gd name="connsiteY26" fmla="*/ 1562 h 10000"/>
              <a:gd name="connsiteX27" fmla="*/ 8368 w 10187"/>
              <a:gd name="connsiteY27" fmla="*/ 937 h 10000"/>
              <a:gd name="connsiteX28" fmla="*/ 8368 w 10187"/>
              <a:gd name="connsiteY28" fmla="*/ 312 h 10000"/>
              <a:gd name="connsiteX29" fmla="*/ 7461 w 10187"/>
              <a:gd name="connsiteY29" fmla="*/ 0 h 10000"/>
              <a:gd name="connsiteX30" fmla="*/ 6552 w 10187"/>
              <a:gd name="connsiteY30" fmla="*/ 0 h 10000"/>
              <a:gd name="connsiteX31" fmla="*/ 3370 w 10187"/>
              <a:gd name="connsiteY31" fmla="*/ 157 h 10000"/>
              <a:gd name="connsiteX32" fmla="*/ 2915 w 10187"/>
              <a:gd name="connsiteY32" fmla="*/ 0 h 10000"/>
              <a:gd name="connsiteX33" fmla="*/ 2915 w 10187"/>
              <a:gd name="connsiteY33" fmla="*/ 781 h 10000"/>
              <a:gd name="connsiteX34" fmla="*/ 2915 w 10187"/>
              <a:gd name="connsiteY34" fmla="*/ 937 h 10000"/>
              <a:gd name="connsiteX0" fmla="*/ 2980 w 10252"/>
              <a:gd name="connsiteY0" fmla="*/ 937 h 10000"/>
              <a:gd name="connsiteX1" fmla="*/ 1161 w 10252"/>
              <a:gd name="connsiteY1" fmla="*/ 2031 h 10000"/>
              <a:gd name="connsiteX2" fmla="*/ 252 w 10252"/>
              <a:gd name="connsiteY2" fmla="*/ 3126 h 10000"/>
              <a:gd name="connsiteX3" fmla="*/ 705 w 10252"/>
              <a:gd name="connsiteY3" fmla="*/ 4062 h 10000"/>
              <a:gd name="connsiteX4" fmla="*/ 8433 w 10252"/>
              <a:gd name="connsiteY4" fmla="*/ 9687 h 10000"/>
              <a:gd name="connsiteX5" fmla="*/ 8887 w 10252"/>
              <a:gd name="connsiteY5" fmla="*/ 10000 h 10000"/>
              <a:gd name="connsiteX6" fmla="*/ 10252 w 10252"/>
              <a:gd name="connsiteY6" fmla="*/ 9687 h 10000"/>
              <a:gd name="connsiteX7" fmla="*/ 10252 w 10252"/>
              <a:gd name="connsiteY7" fmla="*/ 9219 h 10000"/>
              <a:gd name="connsiteX8" fmla="*/ 8887 w 10252"/>
              <a:gd name="connsiteY8" fmla="*/ 8437 h 10000"/>
              <a:gd name="connsiteX9" fmla="*/ 8887 w 10252"/>
              <a:gd name="connsiteY9" fmla="*/ 7655 h 10000"/>
              <a:gd name="connsiteX10" fmla="*/ 9343 w 10252"/>
              <a:gd name="connsiteY10" fmla="*/ 7655 h 10000"/>
              <a:gd name="connsiteX11" fmla="*/ 8433 w 10252"/>
              <a:gd name="connsiteY11" fmla="*/ 6874 h 10000"/>
              <a:gd name="connsiteX12" fmla="*/ 7979 w 10252"/>
              <a:gd name="connsiteY12" fmla="*/ 6563 h 10000"/>
              <a:gd name="connsiteX13" fmla="*/ 5705 w 10252"/>
              <a:gd name="connsiteY13" fmla="*/ 6405 h 10000"/>
              <a:gd name="connsiteX14" fmla="*/ 3435 w 10252"/>
              <a:gd name="connsiteY14" fmla="*/ 6093 h 10000"/>
              <a:gd name="connsiteX15" fmla="*/ 2526 w 10252"/>
              <a:gd name="connsiteY15" fmla="*/ 5312 h 10000"/>
              <a:gd name="connsiteX16" fmla="*/ 1615 w 10252"/>
              <a:gd name="connsiteY16" fmla="*/ 4062 h 10000"/>
              <a:gd name="connsiteX17" fmla="*/ 2526 w 10252"/>
              <a:gd name="connsiteY17" fmla="*/ 3594 h 10000"/>
              <a:gd name="connsiteX18" fmla="*/ 2071 w 10252"/>
              <a:gd name="connsiteY18" fmla="*/ 2500 h 10000"/>
              <a:gd name="connsiteX19" fmla="*/ 4344 w 10252"/>
              <a:gd name="connsiteY19" fmla="*/ 2500 h 10000"/>
              <a:gd name="connsiteX20" fmla="*/ 5252 w 10252"/>
              <a:gd name="connsiteY20" fmla="*/ 3126 h 10000"/>
              <a:gd name="connsiteX21" fmla="*/ 7069 w 10252"/>
              <a:gd name="connsiteY21" fmla="*/ 3126 h 10000"/>
              <a:gd name="connsiteX22" fmla="*/ 7069 w 10252"/>
              <a:gd name="connsiteY22" fmla="*/ 2657 h 10000"/>
              <a:gd name="connsiteX23" fmla="*/ 7526 w 10252"/>
              <a:gd name="connsiteY23" fmla="*/ 2344 h 10000"/>
              <a:gd name="connsiteX24" fmla="*/ 7979 w 10252"/>
              <a:gd name="connsiteY24" fmla="*/ 2500 h 10000"/>
              <a:gd name="connsiteX25" fmla="*/ 7526 w 10252"/>
              <a:gd name="connsiteY25" fmla="*/ 1562 h 10000"/>
              <a:gd name="connsiteX26" fmla="*/ 8433 w 10252"/>
              <a:gd name="connsiteY26" fmla="*/ 937 h 10000"/>
              <a:gd name="connsiteX27" fmla="*/ 8433 w 10252"/>
              <a:gd name="connsiteY27" fmla="*/ 312 h 10000"/>
              <a:gd name="connsiteX28" fmla="*/ 7526 w 10252"/>
              <a:gd name="connsiteY28" fmla="*/ 0 h 10000"/>
              <a:gd name="connsiteX29" fmla="*/ 6617 w 10252"/>
              <a:gd name="connsiteY29" fmla="*/ 0 h 10000"/>
              <a:gd name="connsiteX30" fmla="*/ 3435 w 10252"/>
              <a:gd name="connsiteY30" fmla="*/ 157 h 10000"/>
              <a:gd name="connsiteX31" fmla="*/ 2980 w 10252"/>
              <a:gd name="connsiteY31" fmla="*/ 0 h 10000"/>
              <a:gd name="connsiteX32" fmla="*/ 2980 w 10252"/>
              <a:gd name="connsiteY32" fmla="*/ 781 h 10000"/>
              <a:gd name="connsiteX33" fmla="*/ 2980 w 10252"/>
              <a:gd name="connsiteY33" fmla="*/ 937 h 10000"/>
              <a:gd name="connsiteX0" fmla="*/ 3012 w 10284"/>
              <a:gd name="connsiteY0" fmla="*/ 937 h 10000"/>
              <a:gd name="connsiteX1" fmla="*/ 1193 w 10284"/>
              <a:gd name="connsiteY1" fmla="*/ 2031 h 10000"/>
              <a:gd name="connsiteX2" fmla="*/ 284 w 10284"/>
              <a:gd name="connsiteY2" fmla="*/ 3126 h 10000"/>
              <a:gd name="connsiteX3" fmla="*/ 737 w 10284"/>
              <a:gd name="connsiteY3" fmla="*/ 4062 h 10000"/>
              <a:gd name="connsiteX4" fmla="*/ 8919 w 10284"/>
              <a:gd name="connsiteY4" fmla="*/ 10000 h 10000"/>
              <a:gd name="connsiteX5" fmla="*/ 10284 w 10284"/>
              <a:gd name="connsiteY5" fmla="*/ 9687 h 10000"/>
              <a:gd name="connsiteX6" fmla="*/ 10284 w 10284"/>
              <a:gd name="connsiteY6" fmla="*/ 9219 h 10000"/>
              <a:gd name="connsiteX7" fmla="*/ 8919 w 10284"/>
              <a:gd name="connsiteY7" fmla="*/ 8437 h 10000"/>
              <a:gd name="connsiteX8" fmla="*/ 8919 w 10284"/>
              <a:gd name="connsiteY8" fmla="*/ 7655 h 10000"/>
              <a:gd name="connsiteX9" fmla="*/ 9375 w 10284"/>
              <a:gd name="connsiteY9" fmla="*/ 7655 h 10000"/>
              <a:gd name="connsiteX10" fmla="*/ 8465 w 10284"/>
              <a:gd name="connsiteY10" fmla="*/ 6874 h 10000"/>
              <a:gd name="connsiteX11" fmla="*/ 8011 w 10284"/>
              <a:gd name="connsiteY11" fmla="*/ 6563 h 10000"/>
              <a:gd name="connsiteX12" fmla="*/ 5737 w 10284"/>
              <a:gd name="connsiteY12" fmla="*/ 6405 h 10000"/>
              <a:gd name="connsiteX13" fmla="*/ 3467 w 10284"/>
              <a:gd name="connsiteY13" fmla="*/ 6093 h 10000"/>
              <a:gd name="connsiteX14" fmla="*/ 2558 w 10284"/>
              <a:gd name="connsiteY14" fmla="*/ 5312 h 10000"/>
              <a:gd name="connsiteX15" fmla="*/ 1647 w 10284"/>
              <a:gd name="connsiteY15" fmla="*/ 4062 h 10000"/>
              <a:gd name="connsiteX16" fmla="*/ 2558 w 10284"/>
              <a:gd name="connsiteY16" fmla="*/ 3594 h 10000"/>
              <a:gd name="connsiteX17" fmla="*/ 2103 w 10284"/>
              <a:gd name="connsiteY17" fmla="*/ 2500 h 10000"/>
              <a:gd name="connsiteX18" fmla="*/ 4376 w 10284"/>
              <a:gd name="connsiteY18" fmla="*/ 2500 h 10000"/>
              <a:gd name="connsiteX19" fmla="*/ 5284 w 10284"/>
              <a:gd name="connsiteY19" fmla="*/ 3126 h 10000"/>
              <a:gd name="connsiteX20" fmla="*/ 7101 w 10284"/>
              <a:gd name="connsiteY20" fmla="*/ 3126 h 10000"/>
              <a:gd name="connsiteX21" fmla="*/ 7101 w 10284"/>
              <a:gd name="connsiteY21" fmla="*/ 2657 h 10000"/>
              <a:gd name="connsiteX22" fmla="*/ 7558 w 10284"/>
              <a:gd name="connsiteY22" fmla="*/ 2344 h 10000"/>
              <a:gd name="connsiteX23" fmla="*/ 8011 w 10284"/>
              <a:gd name="connsiteY23" fmla="*/ 2500 h 10000"/>
              <a:gd name="connsiteX24" fmla="*/ 7558 w 10284"/>
              <a:gd name="connsiteY24" fmla="*/ 1562 h 10000"/>
              <a:gd name="connsiteX25" fmla="*/ 8465 w 10284"/>
              <a:gd name="connsiteY25" fmla="*/ 937 h 10000"/>
              <a:gd name="connsiteX26" fmla="*/ 8465 w 10284"/>
              <a:gd name="connsiteY26" fmla="*/ 312 h 10000"/>
              <a:gd name="connsiteX27" fmla="*/ 7558 w 10284"/>
              <a:gd name="connsiteY27" fmla="*/ 0 h 10000"/>
              <a:gd name="connsiteX28" fmla="*/ 6649 w 10284"/>
              <a:gd name="connsiteY28" fmla="*/ 0 h 10000"/>
              <a:gd name="connsiteX29" fmla="*/ 3467 w 10284"/>
              <a:gd name="connsiteY29" fmla="*/ 157 h 10000"/>
              <a:gd name="connsiteX30" fmla="*/ 3012 w 10284"/>
              <a:gd name="connsiteY30" fmla="*/ 0 h 10000"/>
              <a:gd name="connsiteX31" fmla="*/ 3012 w 10284"/>
              <a:gd name="connsiteY31" fmla="*/ 781 h 10000"/>
              <a:gd name="connsiteX32" fmla="*/ 3012 w 10284"/>
              <a:gd name="connsiteY32" fmla="*/ 937 h 10000"/>
              <a:gd name="connsiteX0" fmla="*/ 3111 w 10383"/>
              <a:gd name="connsiteY0" fmla="*/ 937 h 9687"/>
              <a:gd name="connsiteX1" fmla="*/ 1292 w 10383"/>
              <a:gd name="connsiteY1" fmla="*/ 2031 h 9687"/>
              <a:gd name="connsiteX2" fmla="*/ 383 w 10383"/>
              <a:gd name="connsiteY2" fmla="*/ 3126 h 9687"/>
              <a:gd name="connsiteX3" fmla="*/ 836 w 10383"/>
              <a:gd name="connsiteY3" fmla="*/ 4062 h 9687"/>
              <a:gd name="connsiteX4" fmla="*/ 10383 w 10383"/>
              <a:gd name="connsiteY4" fmla="*/ 9687 h 9687"/>
              <a:gd name="connsiteX5" fmla="*/ 10383 w 10383"/>
              <a:gd name="connsiteY5" fmla="*/ 9219 h 9687"/>
              <a:gd name="connsiteX6" fmla="*/ 9018 w 10383"/>
              <a:gd name="connsiteY6" fmla="*/ 8437 h 9687"/>
              <a:gd name="connsiteX7" fmla="*/ 9018 w 10383"/>
              <a:gd name="connsiteY7" fmla="*/ 7655 h 9687"/>
              <a:gd name="connsiteX8" fmla="*/ 9474 w 10383"/>
              <a:gd name="connsiteY8" fmla="*/ 7655 h 9687"/>
              <a:gd name="connsiteX9" fmla="*/ 8564 w 10383"/>
              <a:gd name="connsiteY9" fmla="*/ 6874 h 9687"/>
              <a:gd name="connsiteX10" fmla="*/ 8110 w 10383"/>
              <a:gd name="connsiteY10" fmla="*/ 6563 h 9687"/>
              <a:gd name="connsiteX11" fmla="*/ 5836 w 10383"/>
              <a:gd name="connsiteY11" fmla="*/ 6405 h 9687"/>
              <a:gd name="connsiteX12" fmla="*/ 3566 w 10383"/>
              <a:gd name="connsiteY12" fmla="*/ 6093 h 9687"/>
              <a:gd name="connsiteX13" fmla="*/ 2657 w 10383"/>
              <a:gd name="connsiteY13" fmla="*/ 5312 h 9687"/>
              <a:gd name="connsiteX14" fmla="*/ 1746 w 10383"/>
              <a:gd name="connsiteY14" fmla="*/ 4062 h 9687"/>
              <a:gd name="connsiteX15" fmla="*/ 2657 w 10383"/>
              <a:gd name="connsiteY15" fmla="*/ 3594 h 9687"/>
              <a:gd name="connsiteX16" fmla="*/ 2202 w 10383"/>
              <a:gd name="connsiteY16" fmla="*/ 2500 h 9687"/>
              <a:gd name="connsiteX17" fmla="*/ 4475 w 10383"/>
              <a:gd name="connsiteY17" fmla="*/ 2500 h 9687"/>
              <a:gd name="connsiteX18" fmla="*/ 5383 w 10383"/>
              <a:gd name="connsiteY18" fmla="*/ 3126 h 9687"/>
              <a:gd name="connsiteX19" fmla="*/ 7200 w 10383"/>
              <a:gd name="connsiteY19" fmla="*/ 3126 h 9687"/>
              <a:gd name="connsiteX20" fmla="*/ 7200 w 10383"/>
              <a:gd name="connsiteY20" fmla="*/ 2657 h 9687"/>
              <a:gd name="connsiteX21" fmla="*/ 7657 w 10383"/>
              <a:gd name="connsiteY21" fmla="*/ 2344 h 9687"/>
              <a:gd name="connsiteX22" fmla="*/ 8110 w 10383"/>
              <a:gd name="connsiteY22" fmla="*/ 2500 h 9687"/>
              <a:gd name="connsiteX23" fmla="*/ 7657 w 10383"/>
              <a:gd name="connsiteY23" fmla="*/ 1562 h 9687"/>
              <a:gd name="connsiteX24" fmla="*/ 8564 w 10383"/>
              <a:gd name="connsiteY24" fmla="*/ 937 h 9687"/>
              <a:gd name="connsiteX25" fmla="*/ 8564 w 10383"/>
              <a:gd name="connsiteY25" fmla="*/ 312 h 9687"/>
              <a:gd name="connsiteX26" fmla="*/ 7657 w 10383"/>
              <a:gd name="connsiteY26" fmla="*/ 0 h 9687"/>
              <a:gd name="connsiteX27" fmla="*/ 6748 w 10383"/>
              <a:gd name="connsiteY27" fmla="*/ 0 h 9687"/>
              <a:gd name="connsiteX28" fmla="*/ 3566 w 10383"/>
              <a:gd name="connsiteY28" fmla="*/ 157 h 9687"/>
              <a:gd name="connsiteX29" fmla="*/ 3111 w 10383"/>
              <a:gd name="connsiteY29" fmla="*/ 0 h 9687"/>
              <a:gd name="connsiteX30" fmla="*/ 3111 w 10383"/>
              <a:gd name="connsiteY30" fmla="*/ 781 h 9687"/>
              <a:gd name="connsiteX31" fmla="*/ 3111 w 10383"/>
              <a:gd name="connsiteY31" fmla="*/ 937 h 9687"/>
              <a:gd name="connsiteX0" fmla="*/ 2996 w 10414"/>
              <a:gd name="connsiteY0" fmla="*/ 967 h 9749"/>
              <a:gd name="connsiteX1" fmla="*/ 1244 w 10414"/>
              <a:gd name="connsiteY1" fmla="*/ 2097 h 9749"/>
              <a:gd name="connsiteX2" fmla="*/ 369 w 10414"/>
              <a:gd name="connsiteY2" fmla="*/ 3227 h 9749"/>
              <a:gd name="connsiteX3" fmla="*/ 805 w 10414"/>
              <a:gd name="connsiteY3" fmla="*/ 4193 h 9749"/>
              <a:gd name="connsiteX4" fmla="*/ 10000 w 10414"/>
              <a:gd name="connsiteY4" fmla="*/ 9517 h 9749"/>
              <a:gd name="connsiteX5" fmla="*/ 8685 w 10414"/>
              <a:gd name="connsiteY5" fmla="*/ 8710 h 9749"/>
              <a:gd name="connsiteX6" fmla="*/ 8685 w 10414"/>
              <a:gd name="connsiteY6" fmla="*/ 7902 h 9749"/>
              <a:gd name="connsiteX7" fmla="*/ 9125 w 10414"/>
              <a:gd name="connsiteY7" fmla="*/ 7902 h 9749"/>
              <a:gd name="connsiteX8" fmla="*/ 8248 w 10414"/>
              <a:gd name="connsiteY8" fmla="*/ 7096 h 9749"/>
              <a:gd name="connsiteX9" fmla="*/ 7811 w 10414"/>
              <a:gd name="connsiteY9" fmla="*/ 6775 h 9749"/>
              <a:gd name="connsiteX10" fmla="*/ 5621 w 10414"/>
              <a:gd name="connsiteY10" fmla="*/ 6612 h 9749"/>
              <a:gd name="connsiteX11" fmla="*/ 3434 w 10414"/>
              <a:gd name="connsiteY11" fmla="*/ 6290 h 9749"/>
              <a:gd name="connsiteX12" fmla="*/ 2559 w 10414"/>
              <a:gd name="connsiteY12" fmla="*/ 5484 h 9749"/>
              <a:gd name="connsiteX13" fmla="*/ 1682 w 10414"/>
              <a:gd name="connsiteY13" fmla="*/ 4193 h 9749"/>
              <a:gd name="connsiteX14" fmla="*/ 2559 w 10414"/>
              <a:gd name="connsiteY14" fmla="*/ 3710 h 9749"/>
              <a:gd name="connsiteX15" fmla="*/ 2121 w 10414"/>
              <a:gd name="connsiteY15" fmla="*/ 2581 h 9749"/>
              <a:gd name="connsiteX16" fmla="*/ 4310 w 10414"/>
              <a:gd name="connsiteY16" fmla="*/ 2581 h 9749"/>
              <a:gd name="connsiteX17" fmla="*/ 5184 w 10414"/>
              <a:gd name="connsiteY17" fmla="*/ 3227 h 9749"/>
              <a:gd name="connsiteX18" fmla="*/ 6934 w 10414"/>
              <a:gd name="connsiteY18" fmla="*/ 3227 h 9749"/>
              <a:gd name="connsiteX19" fmla="*/ 6934 w 10414"/>
              <a:gd name="connsiteY19" fmla="*/ 2743 h 9749"/>
              <a:gd name="connsiteX20" fmla="*/ 7375 w 10414"/>
              <a:gd name="connsiteY20" fmla="*/ 2420 h 9749"/>
              <a:gd name="connsiteX21" fmla="*/ 7811 w 10414"/>
              <a:gd name="connsiteY21" fmla="*/ 2581 h 9749"/>
              <a:gd name="connsiteX22" fmla="*/ 7375 w 10414"/>
              <a:gd name="connsiteY22" fmla="*/ 1612 h 9749"/>
              <a:gd name="connsiteX23" fmla="*/ 8248 w 10414"/>
              <a:gd name="connsiteY23" fmla="*/ 967 h 9749"/>
              <a:gd name="connsiteX24" fmla="*/ 8248 w 10414"/>
              <a:gd name="connsiteY24" fmla="*/ 322 h 9749"/>
              <a:gd name="connsiteX25" fmla="*/ 7375 w 10414"/>
              <a:gd name="connsiteY25" fmla="*/ 0 h 9749"/>
              <a:gd name="connsiteX26" fmla="*/ 6499 w 10414"/>
              <a:gd name="connsiteY26" fmla="*/ 0 h 9749"/>
              <a:gd name="connsiteX27" fmla="*/ 3434 w 10414"/>
              <a:gd name="connsiteY27" fmla="*/ 162 h 9749"/>
              <a:gd name="connsiteX28" fmla="*/ 2996 w 10414"/>
              <a:gd name="connsiteY28" fmla="*/ 0 h 9749"/>
              <a:gd name="connsiteX29" fmla="*/ 2996 w 10414"/>
              <a:gd name="connsiteY29" fmla="*/ 806 h 9749"/>
              <a:gd name="connsiteX30" fmla="*/ 2996 w 10414"/>
              <a:gd name="connsiteY30" fmla="*/ 967 h 9749"/>
              <a:gd name="connsiteX0" fmla="*/ 2787 w 8810"/>
              <a:gd name="connsiteY0" fmla="*/ 992 h 9117"/>
              <a:gd name="connsiteX1" fmla="*/ 1105 w 8810"/>
              <a:gd name="connsiteY1" fmla="*/ 2151 h 9117"/>
              <a:gd name="connsiteX2" fmla="*/ 264 w 8810"/>
              <a:gd name="connsiteY2" fmla="*/ 3310 h 9117"/>
              <a:gd name="connsiteX3" fmla="*/ 683 w 8810"/>
              <a:gd name="connsiteY3" fmla="*/ 4301 h 9117"/>
              <a:gd name="connsiteX4" fmla="*/ 8250 w 8810"/>
              <a:gd name="connsiteY4" fmla="*/ 8934 h 9117"/>
              <a:gd name="connsiteX5" fmla="*/ 8250 w 8810"/>
              <a:gd name="connsiteY5" fmla="*/ 8105 h 9117"/>
              <a:gd name="connsiteX6" fmla="*/ 8672 w 8810"/>
              <a:gd name="connsiteY6" fmla="*/ 8105 h 9117"/>
              <a:gd name="connsiteX7" fmla="*/ 7830 w 8810"/>
              <a:gd name="connsiteY7" fmla="*/ 7279 h 9117"/>
              <a:gd name="connsiteX8" fmla="*/ 7410 w 8810"/>
              <a:gd name="connsiteY8" fmla="*/ 6949 h 9117"/>
              <a:gd name="connsiteX9" fmla="*/ 5308 w 8810"/>
              <a:gd name="connsiteY9" fmla="*/ 6782 h 9117"/>
              <a:gd name="connsiteX10" fmla="*/ 3207 w 8810"/>
              <a:gd name="connsiteY10" fmla="*/ 6452 h 9117"/>
              <a:gd name="connsiteX11" fmla="*/ 2367 w 8810"/>
              <a:gd name="connsiteY11" fmla="*/ 5625 h 9117"/>
              <a:gd name="connsiteX12" fmla="*/ 1525 w 8810"/>
              <a:gd name="connsiteY12" fmla="*/ 4301 h 9117"/>
              <a:gd name="connsiteX13" fmla="*/ 2367 w 8810"/>
              <a:gd name="connsiteY13" fmla="*/ 3806 h 9117"/>
              <a:gd name="connsiteX14" fmla="*/ 1947 w 8810"/>
              <a:gd name="connsiteY14" fmla="*/ 2647 h 9117"/>
              <a:gd name="connsiteX15" fmla="*/ 4049 w 8810"/>
              <a:gd name="connsiteY15" fmla="*/ 2647 h 9117"/>
              <a:gd name="connsiteX16" fmla="*/ 4888 w 8810"/>
              <a:gd name="connsiteY16" fmla="*/ 3310 h 9117"/>
              <a:gd name="connsiteX17" fmla="*/ 6568 w 8810"/>
              <a:gd name="connsiteY17" fmla="*/ 3310 h 9117"/>
              <a:gd name="connsiteX18" fmla="*/ 6568 w 8810"/>
              <a:gd name="connsiteY18" fmla="*/ 2814 h 9117"/>
              <a:gd name="connsiteX19" fmla="*/ 6992 w 8810"/>
              <a:gd name="connsiteY19" fmla="*/ 2482 h 9117"/>
              <a:gd name="connsiteX20" fmla="*/ 7410 w 8810"/>
              <a:gd name="connsiteY20" fmla="*/ 2647 h 9117"/>
              <a:gd name="connsiteX21" fmla="*/ 6992 w 8810"/>
              <a:gd name="connsiteY21" fmla="*/ 1654 h 9117"/>
              <a:gd name="connsiteX22" fmla="*/ 7830 w 8810"/>
              <a:gd name="connsiteY22" fmla="*/ 992 h 9117"/>
              <a:gd name="connsiteX23" fmla="*/ 7830 w 8810"/>
              <a:gd name="connsiteY23" fmla="*/ 330 h 9117"/>
              <a:gd name="connsiteX24" fmla="*/ 6992 w 8810"/>
              <a:gd name="connsiteY24" fmla="*/ 0 h 9117"/>
              <a:gd name="connsiteX25" fmla="*/ 6151 w 8810"/>
              <a:gd name="connsiteY25" fmla="*/ 0 h 9117"/>
              <a:gd name="connsiteX26" fmla="*/ 3207 w 8810"/>
              <a:gd name="connsiteY26" fmla="*/ 166 h 9117"/>
              <a:gd name="connsiteX27" fmla="*/ 2787 w 8810"/>
              <a:gd name="connsiteY27" fmla="*/ 0 h 9117"/>
              <a:gd name="connsiteX28" fmla="*/ 2787 w 8810"/>
              <a:gd name="connsiteY28" fmla="*/ 827 h 9117"/>
              <a:gd name="connsiteX29" fmla="*/ 2787 w 8810"/>
              <a:gd name="connsiteY29" fmla="*/ 992 h 9117"/>
              <a:gd name="connsiteX0" fmla="*/ 3163 w 9843"/>
              <a:gd name="connsiteY0" fmla="*/ 1088 h 8890"/>
              <a:gd name="connsiteX1" fmla="*/ 1254 w 9843"/>
              <a:gd name="connsiteY1" fmla="*/ 2359 h 8890"/>
              <a:gd name="connsiteX2" fmla="*/ 300 w 9843"/>
              <a:gd name="connsiteY2" fmla="*/ 3631 h 8890"/>
              <a:gd name="connsiteX3" fmla="*/ 775 w 9843"/>
              <a:gd name="connsiteY3" fmla="*/ 4718 h 8890"/>
              <a:gd name="connsiteX4" fmla="*/ 9364 w 9843"/>
              <a:gd name="connsiteY4" fmla="*/ 8890 h 8890"/>
              <a:gd name="connsiteX5" fmla="*/ 9843 w 9843"/>
              <a:gd name="connsiteY5" fmla="*/ 8890 h 8890"/>
              <a:gd name="connsiteX6" fmla="*/ 8888 w 9843"/>
              <a:gd name="connsiteY6" fmla="*/ 7984 h 8890"/>
              <a:gd name="connsiteX7" fmla="*/ 8411 w 9843"/>
              <a:gd name="connsiteY7" fmla="*/ 7622 h 8890"/>
              <a:gd name="connsiteX8" fmla="*/ 6025 w 9843"/>
              <a:gd name="connsiteY8" fmla="*/ 7439 h 8890"/>
              <a:gd name="connsiteX9" fmla="*/ 3640 w 9843"/>
              <a:gd name="connsiteY9" fmla="*/ 7077 h 8890"/>
              <a:gd name="connsiteX10" fmla="*/ 2687 w 9843"/>
              <a:gd name="connsiteY10" fmla="*/ 6170 h 8890"/>
              <a:gd name="connsiteX11" fmla="*/ 1731 w 9843"/>
              <a:gd name="connsiteY11" fmla="*/ 4718 h 8890"/>
              <a:gd name="connsiteX12" fmla="*/ 2687 w 9843"/>
              <a:gd name="connsiteY12" fmla="*/ 4175 h 8890"/>
              <a:gd name="connsiteX13" fmla="*/ 2210 w 9843"/>
              <a:gd name="connsiteY13" fmla="*/ 2903 h 8890"/>
              <a:gd name="connsiteX14" fmla="*/ 4596 w 9843"/>
              <a:gd name="connsiteY14" fmla="*/ 2903 h 8890"/>
              <a:gd name="connsiteX15" fmla="*/ 5548 w 9843"/>
              <a:gd name="connsiteY15" fmla="*/ 3631 h 8890"/>
              <a:gd name="connsiteX16" fmla="*/ 7455 w 9843"/>
              <a:gd name="connsiteY16" fmla="*/ 3631 h 8890"/>
              <a:gd name="connsiteX17" fmla="*/ 7455 w 9843"/>
              <a:gd name="connsiteY17" fmla="*/ 3087 h 8890"/>
              <a:gd name="connsiteX18" fmla="*/ 7936 w 9843"/>
              <a:gd name="connsiteY18" fmla="*/ 2722 h 8890"/>
              <a:gd name="connsiteX19" fmla="*/ 8411 w 9843"/>
              <a:gd name="connsiteY19" fmla="*/ 2903 h 8890"/>
              <a:gd name="connsiteX20" fmla="*/ 7936 w 9843"/>
              <a:gd name="connsiteY20" fmla="*/ 1814 h 8890"/>
              <a:gd name="connsiteX21" fmla="*/ 8888 w 9843"/>
              <a:gd name="connsiteY21" fmla="*/ 1088 h 8890"/>
              <a:gd name="connsiteX22" fmla="*/ 8888 w 9843"/>
              <a:gd name="connsiteY22" fmla="*/ 362 h 8890"/>
              <a:gd name="connsiteX23" fmla="*/ 7936 w 9843"/>
              <a:gd name="connsiteY23" fmla="*/ 0 h 8890"/>
              <a:gd name="connsiteX24" fmla="*/ 6982 w 9843"/>
              <a:gd name="connsiteY24" fmla="*/ 0 h 8890"/>
              <a:gd name="connsiteX25" fmla="*/ 3640 w 9843"/>
              <a:gd name="connsiteY25" fmla="*/ 182 h 8890"/>
              <a:gd name="connsiteX26" fmla="*/ 3163 w 9843"/>
              <a:gd name="connsiteY26" fmla="*/ 0 h 8890"/>
              <a:gd name="connsiteX27" fmla="*/ 3163 w 9843"/>
              <a:gd name="connsiteY27" fmla="*/ 907 h 8890"/>
              <a:gd name="connsiteX28" fmla="*/ 3163 w 9843"/>
              <a:gd name="connsiteY28" fmla="*/ 1088 h 8890"/>
              <a:gd name="connsiteX0" fmla="*/ 3213 w 9513"/>
              <a:gd name="connsiteY0" fmla="*/ 1224 h 10000"/>
              <a:gd name="connsiteX1" fmla="*/ 1274 w 9513"/>
              <a:gd name="connsiteY1" fmla="*/ 2654 h 10000"/>
              <a:gd name="connsiteX2" fmla="*/ 305 w 9513"/>
              <a:gd name="connsiteY2" fmla="*/ 4084 h 10000"/>
              <a:gd name="connsiteX3" fmla="*/ 787 w 9513"/>
              <a:gd name="connsiteY3" fmla="*/ 5307 h 10000"/>
              <a:gd name="connsiteX4" fmla="*/ 9513 w 9513"/>
              <a:gd name="connsiteY4" fmla="*/ 10000 h 10000"/>
              <a:gd name="connsiteX5" fmla="*/ 9030 w 9513"/>
              <a:gd name="connsiteY5" fmla="*/ 8981 h 10000"/>
              <a:gd name="connsiteX6" fmla="*/ 8545 w 9513"/>
              <a:gd name="connsiteY6" fmla="*/ 8574 h 10000"/>
              <a:gd name="connsiteX7" fmla="*/ 6121 w 9513"/>
              <a:gd name="connsiteY7" fmla="*/ 8368 h 10000"/>
              <a:gd name="connsiteX8" fmla="*/ 3698 w 9513"/>
              <a:gd name="connsiteY8" fmla="*/ 7961 h 10000"/>
              <a:gd name="connsiteX9" fmla="*/ 2730 w 9513"/>
              <a:gd name="connsiteY9" fmla="*/ 6940 h 10000"/>
              <a:gd name="connsiteX10" fmla="*/ 1759 w 9513"/>
              <a:gd name="connsiteY10" fmla="*/ 5307 h 10000"/>
              <a:gd name="connsiteX11" fmla="*/ 2730 w 9513"/>
              <a:gd name="connsiteY11" fmla="*/ 4696 h 10000"/>
              <a:gd name="connsiteX12" fmla="*/ 2245 w 9513"/>
              <a:gd name="connsiteY12" fmla="*/ 3265 h 10000"/>
              <a:gd name="connsiteX13" fmla="*/ 4669 w 9513"/>
              <a:gd name="connsiteY13" fmla="*/ 3265 h 10000"/>
              <a:gd name="connsiteX14" fmla="*/ 5636 w 9513"/>
              <a:gd name="connsiteY14" fmla="*/ 4084 h 10000"/>
              <a:gd name="connsiteX15" fmla="*/ 7574 w 9513"/>
              <a:gd name="connsiteY15" fmla="*/ 4084 h 10000"/>
              <a:gd name="connsiteX16" fmla="*/ 7574 w 9513"/>
              <a:gd name="connsiteY16" fmla="*/ 3472 h 10000"/>
              <a:gd name="connsiteX17" fmla="*/ 8063 w 9513"/>
              <a:gd name="connsiteY17" fmla="*/ 3062 h 10000"/>
              <a:gd name="connsiteX18" fmla="*/ 8545 w 9513"/>
              <a:gd name="connsiteY18" fmla="*/ 3265 h 10000"/>
              <a:gd name="connsiteX19" fmla="*/ 8063 w 9513"/>
              <a:gd name="connsiteY19" fmla="*/ 2040 h 10000"/>
              <a:gd name="connsiteX20" fmla="*/ 9030 w 9513"/>
              <a:gd name="connsiteY20" fmla="*/ 1224 h 10000"/>
              <a:gd name="connsiteX21" fmla="*/ 9030 w 9513"/>
              <a:gd name="connsiteY21" fmla="*/ 407 h 10000"/>
              <a:gd name="connsiteX22" fmla="*/ 8063 w 9513"/>
              <a:gd name="connsiteY22" fmla="*/ 0 h 10000"/>
              <a:gd name="connsiteX23" fmla="*/ 7093 w 9513"/>
              <a:gd name="connsiteY23" fmla="*/ 0 h 10000"/>
              <a:gd name="connsiteX24" fmla="*/ 3698 w 9513"/>
              <a:gd name="connsiteY24" fmla="*/ 205 h 10000"/>
              <a:gd name="connsiteX25" fmla="*/ 3213 w 9513"/>
              <a:gd name="connsiteY25" fmla="*/ 0 h 10000"/>
              <a:gd name="connsiteX26" fmla="*/ 3213 w 9513"/>
              <a:gd name="connsiteY26" fmla="*/ 1020 h 10000"/>
              <a:gd name="connsiteX27" fmla="*/ 3213 w 9513"/>
              <a:gd name="connsiteY27" fmla="*/ 1224 h 10000"/>
              <a:gd name="connsiteX0" fmla="*/ 3377 w 10000"/>
              <a:gd name="connsiteY0" fmla="*/ 1224 h 10000"/>
              <a:gd name="connsiteX1" fmla="*/ 1339 w 10000"/>
              <a:gd name="connsiteY1" fmla="*/ 2654 h 10000"/>
              <a:gd name="connsiteX2" fmla="*/ 321 w 10000"/>
              <a:gd name="connsiteY2" fmla="*/ 4084 h 10000"/>
              <a:gd name="connsiteX3" fmla="*/ 827 w 10000"/>
              <a:gd name="connsiteY3" fmla="*/ 5307 h 10000"/>
              <a:gd name="connsiteX4" fmla="*/ 10000 w 10000"/>
              <a:gd name="connsiteY4" fmla="*/ 10000 h 10000"/>
              <a:gd name="connsiteX5" fmla="*/ 8982 w 10000"/>
              <a:gd name="connsiteY5" fmla="*/ 8574 h 10000"/>
              <a:gd name="connsiteX6" fmla="*/ 6434 w 10000"/>
              <a:gd name="connsiteY6" fmla="*/ 8368 h 10000"/>
              <a:gd name="connsiteX7" fmla="*/ 3887 w 10000"/>
              <a:gd name="connsiteY7" fmla="*/ 7961 h 10000"/>
              <a:gd name="connsiteX8" fmla="*/ 2870 w 10000"/>
              <a:gd name="connsiteY8" fmla="*/ 6940 h 10000"/>
              <a:gd name="connsiteX9" fmla="*/ 1849 w 10000"/>
              <a:gd name="connsiteY9" fmla="*/ 5307 h 10000"/>
              <a:gd name="connsiteX10" fmla="*/ 2870 w 10000"/>
              <a:gd name="connsiteY10" fmla="*/ 4696 h 10000"/>
              <a:gd name="connsiteX11" fmla="*/ 2360 w 10000"/>
              <a:gd name="connsiteY11" fmla="*/ 3265 h 10000"/>
              <a:gd name="connsiteX12" fmla="*/ 4908 w 10000"/>
              <a:gd name="connsiteY12" fmla="*/ 3265 h 10000"/>
              <a:gd name="connsiteX13" fmla="*/ 5925 w 10000"/>
              <a:gd name="connsiteY13" fmla="*/ 4084 h 10000"/>
              <a:gd name="connsiteX14" fmla="*/ 7962 w 10000"/>
              <a:gd name="connsiteY14" fmla="*/ 4084 h 10000"/>
              <a:gd name="connsiteX15" fmla="*/ 7962 w 10000"/>
              <a:gd name="connsiteY15" fmla="*/ 3472 h 10000"/>
              <a:gd name="connsiteX16" fmla="*/ 8476 w 10000"/>
              <a:gd name="connsiteY16" fmla="*/ 3062 h 10000"/>
              <a:gd name="connsiteX17" fmla="*/ 8982 w 10000"/>
              <a:gd name="connsiteY17" fmla="*/ 3265 h 10000"/>
              <a:gd name="connsiteX18" fmla="*/ 8476 w 10000"/>
              <a:gd name="connsiteY18" fmla="*/ 2040 h 10000"/>
              <a:gd name="connsiteX19" fmla="*/ 9492 w 10000"/>
              <a:gd name="connsiteY19" fmla="*/ 1224 h 10000"/>
              <a:gd name="connsiteX20" fmla="*/ 9492 w 10000"/>
              <a:gd name="connsiteY20" fmla="*/ 407 h 10000"/>
              <a:gd name="connsiteX21" fmla="*/ 8476 w 10000"/>
              <a:gd name="connsiteY21" fmla="*/ 0 h 10000"/>
              <a:gd name="connsiteX22" fmla="*/ 7456 w 10000"/>
              <a:gd name="connsiteY22" fmla="*/ 0 h 10000"/>
              <a:gd name="connsiteX23" fmla="*/ 3887 w 10000"/>
              <a:gd name="connsiteY23" fmla="*/ 205 h 10000"/>
              <a:gd name="connsiteX24" fmla="*/ 3377 w 10000"/>
              <a:gd name="connsiteY24" fmla="*/ 0 h 10000"/>
              <a:gd name="connsiteX25" fmla="*/ 3377 w 10000"/>
              <a:gd name="connsiteY25" fmla="*/ 1020 h 10000"/>
              <a:gd name="connsiteX26" fmla="*/ 3377 w 10000"/>
              <a:gd name="connsiteY26" fmla="*/ 1224 h 10000"/>
              <a:gd name="connsiteX0" fmla="*/ 3377 w 10000"/>
              <a:gd name="connsiteY0" fmla="*/ 1224 h 10000"/>
              <a:gd name="connsiteX1" fmla="*/ 1339 w 10000"/>
              <a:gd name="connsiteY1" fmla="*/ 2654 h 10000"/>
              <a:gd name="connsiteX2" fmla="*/ 321 w 10000"/>
              <a:gd name="connsiteY2" fmla="*/ 4084 h 10000"/>
              <a:gd name="connsiteX3" fmla="*/ 827 w 10000"/>
              <a:gd name="connsiteY3" fmla="*/ 5307 h 10000"/>
              <a:gd name="connsiteX4" fmla="*/ 10000 w 10000"/>
              <a:gd name="connsiteY4" fmla="*/ 10000 h 10000"/>
              <a:gd name="connsiteX5" fmla="*/ 6434 w 10000"/>
              <a:gd name="connsiteY5" fmla="*/ 8368 h 10000"/>
              <a:gd name="connsiteX6" fmla="*/ 3887 w 10000"/>
              <a:gd name="connsiteY6" fmla="*/ 7961 h 10000"/>
              <a:gd name="connsiteX7" fmla="*/ 2870 w 10000"/>
              <a:gd name="connsiteY7" fmla="*/ 6940 h 10000"/>
              <a:gd name="connsiteX8" fmla="*/ 1849 w 10000"/>
              <a:gd name="connsiteY8" fmla="*/ 5307 h 10000"/>
              <a:gd name="connsiteX9" fmla="*/ 2870 w 10000"/>
              <a:gd name="connsiteY9" fmla="*/ 4696 h 10000"/>
              <a:gd name="connsiteX10" fmla="*/ 2360 w 10000"/>
              <a:gd name="connsiteY10" fmla="*/ 3265 h 10000"/>
              <a:gd name="connsiteX11" fmla="*/ 4908 w 10000"/>
              <a:gd name="connsiteY11" fmla="*/ 3265 h 10000"/>
              <a:gd name="connsiteX12" fmla="*/ 5925 w 10000"/>
              <a:gd name="connsiteY12" fmla="*/ 4084 h 10000"/>
              <a:gd name="connsiteX13" fmla="*/ 7962 w 10000"/>
              <a:gd name="connsiteY13" fmla="*/ 4084 h 10000"/>
              <a:gd name="connsiteX14" fmla="*/ 7962 w 10000"/>
              <a:gd name="connsiteY14" fmla="*/ 3472 h 10000"/>
              <a:gd name="connsiteX15" fmla="*/ 8476 w 10000"/>
              <a:gd name="connsiteY15" fmla="*/ 3062 h 10000"/>
              <a:gd name="connsiteX16" fmla="*/ 8982 w 10000"/>
              <a:gd name="connsiteY16" fmla="*/ 3265 h 10000"/>
              <a:gd name="connsiteX17" fmla="*/ 8476 w 10000"/>
              <a:gd name="connsiteY17" fmla="*/ 2040 h 10000"/>
              <a:gd name="connsiteX18" fmla="*/ 9492 w 10000"/>
              <a:gd name="connsiteY18" fmla="*/ 1224 h 10000"/>
              <a:gd name="connsiteX19" fmla="*/ 9492 w 10000"/>
              <a:gd name="connsiteY19" fmla="*/ 407 h 10000"/>
              <a:gd name="connsiteX20" fmla="*/ 8476 w 10000"/>
              <a:gd name="connsiteY20" fmla="*/ 0 h 10000"/>
              <a:gd name="connsiteX21" fmla="*/ 7456 w 10000"/>
              <a:gd name="connsiteY21" fmla="*/ 0 h 10000"/>
              <a:gd name="connsiteX22" fmla="*/ 3887 w 10000"/>
              <a:gd name="connsiteY22" fmla="*/ 205 h 10000"/>
              <a:gd name="connsiteX23" fmla="*/ 3377 w 10000"/>
              <a:gd name="connsiteY23" fmla="*/ 0 h 10000"/>
              <a:gd name="connsiteX24" fmla="*/ 3377 w 10000"/>
              <a:gd name="connsiteY24" fmla="*/ 1020 h 10000"/>
              <a:gd name="connsiteX25" fmla="*/ 3377 w 10000"/>
              <a:gd name="connsiteY25" fmla="*/ 1224 h 10000"/>
              <a:gd name="connsiteX0" fmla="*/ 3377 w 10000"/>
              <a:gd name="connsiteY0" fmla="*/ 1224 h 10000"/>
              <a:gd name="connsiteX1" fmla="*/ 1339 w 10000"/>
              <a:gd name="connsiteY1" fmla="*/ 2654 h 10000"/>
              <a:gd name="connsiteX2" fmla="*/ 321 w 10000"/>
              <a:gd name="connsiteY2" fmla="*/ 4084 h 10000"/>
              <a:gd name="connsiteX3" fmla="*/ 827 w 10000"/>
              <a:gd name="connsiteY3" fmla="*/ 5307 h 10000"/>
              <a:gd name="connsiteX4" fmla="*/ 10000 w 10000"/>
              <a:gd name="connsiteY4" fmla="*/ 10000 h 10000"/>
              <a:gd name="connsiteX5" fmla="*/ 3887 w 10000"/>
              <a:gd name="connsiteY5" fmla="*/ 7961 h 10000"/>
              <a:gd name="connsiteX6" fmla="*/ 2870 w 10000"/>
              <a:gd name="connsiteY6" fmla="*/ 6940 h 10000"/>
              <a:gd name="connsiteX7" fmla="*/ 1849 w 10000"/>
              <a:gd name="connsiteY7" fmla="*/ 5307 h 10000"/>
              <a:gd name="connsiteX8" fmla="*/ 2870 w 10000"/>
              <a:gd name="connsiteY8" fmla="*/ 4696 h 10000"/>
              <a:gd name="connsiteX9" fmla="*/ 2360 w 10000"/>
              <a:gd name="connsiteY9" fmla="*/ 3265 h 10000"/>
              <a:gd name="connsiteX10" fmla="*/ 4908 w 10000"/>
              <a:gd name="connsiteY10" fmla="*/ 3265 h 10000"/>
              <a:gd name="connsiteX11" fmla="*/ 5925 w 10000"/>
              <a:gd name="connsiteY11" fmla="*/ 4084 h 10000"/>
              <a:gd name="connsiteX12" fmla="*/ 7962 w 10000"/>
              <a:gd name="connsiteY12" fmla="*/ 4084 h 10000"/>
              <a:gd name="connsiteX13" fmla="*/ 7962 w 10000"/>
              <a:gd name="connsiteY13" fmla="*/ 3472 h 10000"/>
              <a:gd name="connsiteX14" fmla="*/ 8476 w 10000"/>
              <a:gd name="connsiteY14" fmla="*/ 3062 h 10000"/>
              <a:gd name="connsiteX15" fmla="*/ 8982 w 10000"/>
              <a:gd name="connsiteY15" fmla="*/ 3265 h 10000"/>
              <a:gd name="connsiteX16" fmla="*/ 8476 w 10000"/>
              <a:gd name="connsiteY16" fmla="*/ 2040 h 10000"/>
              <a:gd name="connsiteX17" fmla="*/ 9492 w 10000"/>
              <a:gd name="connsiteY17" fmla="*/ 1224 h 10000"/>
              <a:gd name="connsiteX18" fmla="*/ 9492 w 10000"/>
              <a:gd name="connsiteY18" fmla="*/ 407 h 10000"/>
              <a:gd name="connsiteX19" fmla="*/ 8476 w 10000"/>
              <a:gd name="connsiteY19" fmla="*/ 0 h 10000"/>
              <a:gd name="connsiteX20" fmla="*/ 7456 w 10000"/>
              <a:gd name="connsiteY20" fmla="*/ 0 h 10000"/>
              <a:gd name="connsiteX21" fmla="*/ 3887 w 10000"/>
              <a:gd name="connsiteY21" fmla="*/ 205 h 10000"/>
              <a:gd name="connsiteX22" fmla="*/ 3377 w 10000"/>
              <a:gd name="connsiteY22" fmla="*/ 0 h 10000"/>
              <a:gd name="connsiteX23" fmla="*/ 3377 w 10000"/>
              <a:gd name="connsiteY23" fmla="*/ 1020 h 10000"/>
              <a:gd name="connsiteX24" fmla="*/ 3377 w 10000"/>
              <a:gd name="connsiteY24" fmla="*/ 1224 h 10000"/>
              <a:gd name="connsiteX0" fmla="*/ 3377 w 10000"/>
              <a:gd name="connsiteY0" fmla="*/ 1224 h 10000"/>
              <a:gd name="connsiteX1" fmla="*/ 1339 w 10000"/>
              <a:gd name="connsiteY1" fmla="*/ 2654 h 10000"/>
              <a:gd name="connsiteX2" fmla="*/ 321 w 10000"/>
              <a:gd name="connsiteY2" fmla="*/ 4084 h 10000"/>
              <a:gd name="connsiteX3" fmla="*/ 827 w 10000"/>
              <a:gd name="connsiteY3" fmla="*/ 5307 h 10000"/>
              <a:gd name="connsiteX4" fmla="*/ 10000 w 10000"/>
              <a:gd name="connsiteY4" fmla="*/ 10000 h 10000"/>
              <a:gd name="connsiteX5" fmla="*/ 3887 w 10000"/>
              <a:gd name="connsiteY5" fmla="*/ 7961 h 10000"/>
              <a:gd name="connsiteX6" fmla="*/ 1849 w 10000"/>
              <a:gd name="connsiteY6" fmla="*/ 5307 h 10000"/>
              <a:gd name="connsiteX7" fmla="*/ 2870 w 10000"/>
              <a:gd name="connsiteY7" fmla="*/ 4696 h 10000"/>
              <a:gd name="connsiteX8" fmla="*/ 2360 w 10000"/>
              <a:gd name="connsiteY8" fmla="*/ 3265 h 10000"/>
              <a:gd name="connsiteX9" fmla="*/ 4908 w 10000"/>
              <a:gd name="connsiteY9" fmla="*/ 3265 h 10000"/>
              <a:gd name="connsiteX10" fmla="*/ 5925 w 10000"/>
              <a:gd name="connsiteY10" fmla="*/ 4084 h 10000"/>
              <a:gd name="connsiteX11" fmla="*/ 7962 w 10000"/>
              <a:gd name="connsiteY11" fmla="*/ 4084 h 10000"/>
              <a:gd name="connsiteX12" fmla="*/ 7962 w 10000"/>
              <a:gd name="connsiteY12" fmla="*/ 3472 h 10000"/>
              <a:gd name="connsiteX13" fmla="*/ 8476 w 10000"/>
              <a:gd name="connsiteY13" fmla="*/ 3062 h 10000"/>
              <a:gd name="connsiteX14" fmla="*/ 8982 w 10000"/>
              <a:gd name="connsiteY14" fmla="*/ 3265 h 10000"/>
              <a:gd name="connsiteX15" fmla="*/ 8476 w 10000"/>
              <a:gd name="connsiteY15" fmla="*/ 2040 h 10000"/>
              <a:gd name="connsiteX16" fmla="*/ 9492 w 10000"/>
              <a:gd name="connsiteY16" fmla="*/ 1224 h 10000"/>
              <a:gd name="connsiteX17" fmla="*/ 9492 w 10000"/>
              <a:gd name="connsiteY17" fmla="*/ 407 h 10000"/>
              <a:gd name="connsiteX18" fmla="*/ 8476 w 10000"/>
              <a:gd name="connsiteY18" fmla="*/ 0 h 10000"/>
              <a:gd name="connsiteX19" fmla="*/ 7456 w 10000"/>
              <a:gd name="connsiteY19" fmla="*/ 0 h 10000"/>
              <a:gd name="connsiteX20" fmla="*/ 3887 w 10000"/>
              <a:gd name="connsiteY20" fmla="*/ 205 h 10000"/>
              <a:gd name="connsiteX21" fmla="*/ 3377 w 10000"/>
              <a:gd name="connsiteY21" fmla="*/ 0 h 10000"/>
              <a:gd name="connsiteX22" fmla="*/ 3377 w 10000"/>
              <a:gd name="connsiteY22" fmla="*/ 1020 h 10000"/>
              <a:gd name="connsiteX23" fmla="*/ 3377 w 10000"/>
              <a:gd name="connsiteY23" fmla="*/ 1224 h 10000"/>
              <a:gd name="connsiteX0" fmla="*/ 3377 w 10000"/>
              <a:gd name="connsiteY0" fmla="*/ 1224 h 10000"/>
              <a:gd name="connsiteX1" fmla="*/ 1339 w 10000"/>
              <a:gd name="connsiteY1" fmla="*/ 2654 h 10000"/>
              <a:gd name="connsiteX2" fmla="*/ 321 w 10000"/>
              <a:gd name="connsiteY2" fmla="*/ 4084 h 10000"/>
              <a:gd name="connsiteX3" fmla="*/ 827 w 10000"/>
              <a:gd name="connsiteY3" fmla="*/ 5307 h 10000"/>
              <a:gd name="connsiteX4" fmla="*/ 10000 w 10000"/>
              <a:gd name="connsiteY4" fmla="*/ 10000 h 10000"/>
              <a:gd name="connsiteX5" fmla="*/ 1849 w 10000"/>
              <a:gd name="connsiteY5" fmla="*/ 5307 h 10000"/>
              <a:gd name="connsiteX6" fmla="*/ 2870 w 10000"/>
              <a:gd name="connsiteY6" fmla="*/ 4696 h 10000"/>
              <a:gd name="connsiteX7" fmla="*/ 2360 w 10000"/>
              <a:gd name="connsiteY7" fmla="*/ 3265 h 10000"/>
              <a:gd name="connsiteX8" fmla="*/ 4908 w 10000"/>
              <a:gd name="connsiteY8" fmla="*/ 3265 h 10000"/>
              <a:gd name="connsiteX9" fmla="*/ 5925 w 10000"/>
              <a:gd name="connsiteY9" fmla="*/ 4084 h 10000"/>
              <a:gd name="connsiteX10" fmla="*/ 7962 w 10000"/>
              <a:gd name="connsiteY10" fmla="*/ 4084 h 10000"/>
              <a:gd name="connsiteX11" fmla="*/ 7962 w 10000"/>
              <a:gd name="connsiteY11" fmla="*/ 3472 h 10000"/>
              <a:gd name="connsiteX12" fmla="*/ 8476 w 10000"/>
              <a:gd name="connsiteY12" fmla="*/ 3062 h 10000"/>
              <a:gd name="connsiteX13" fmla="*/ 8982 w 10000"/>
              <a:gd name="connsiteY13" fmla="*/ 3265 h 10000"/>
              <a:gd name="connsiteX14" fmla="*/ 8476 w 10000"/>
              <a:gd name="connsiteY14" fmla="*/ 2040 h 10000"/>
              <a:gd name="connsiteX15" fmla="*/ 9492 w 10000"/>
              <a:gd name="connsiteY15" fmla="*/ 1224 h 10000"/>
              <a:gd name="connsiteX16" fmla="*/ 9492 w 10000"/>
              <a:gd name="connsiteY16" fmla="*/ 407 h 10000"/>
              <a:gd name="connsiteX17" fmla="*/ 8476 w 10000"/>
              <a:gd name="connsiteY17" fmla="*/ 0 h 10000"/>
              <a:gd name="connsiteX18" fmla="*/ 7456 w 10000"/>
              <a:gd name="connsiteY18" fmla="*/ 0 h 10000"/>
              <a:gd name="connsiteX19" fmla="*/ 3887 w 10000"/>
              <a:gd name="connsiteY19" fmla="*/ 205 h 10000"/>
              <a:gd name="connsiteX20" fmla="*/ 3377 w 10000"/>
              <a:gd name="connsiteY20" fmla="*/ 0 h 10000"/>
              <a:gd name="connsiteX21" fmla="*/ 3377 w 10000"/>
              <a:gd name="connsiteY21" fmla="*/ 1020 h 10000"/>
              <a:gd name="connsiteX22" fmla="*/ 3377 w 10000"/>
              <a:gd name="connsiteY22" fmla="*/ 1224 h 10000"/>
              <a:gd name="connsiteX0" fmla="*/ 3056 w 9171"/>
              <a:gd name="connsiteY0" fmla="*/ 1224 h 5424"/>
              <a:gd name="connsiteX1" fmla="*/ 1018 w 9171"/>
              <a:gd name="connsiteY1" fmla="*/ 2654 h 5424"/>
              <a:gd name="connsiteX2" fmla="*/ 0 w 9171"/>
              <a:gd name="connsiteY2" fmla="*/ 4084 h 5424"/>
              <a:gd name="connsiteX3" fmla="*/ 506 w 9171"/>
              <a:gd name="connsiteY3" fmla="*/ 5307 h 5424"/>
              <a:gd name="connsiteX4" fmla="*/ 1528 w 9171"/>
              <a:gd name="connsiteY4" fmla="*/ 5307 h 5424"/>
              <a:gd name="connsiteX5" fmla="*/ 2549 w 9171"/>
              <a:gd name="connsiteY5" fmla="*/ 4696 h 5424"/>
              <a:gd name="connsiteX6" fmla="*/ 2039 w 9171"/>
              <a:gd name="connsiteY6" fmla="*/ 3265 h 5424"/>
              <a:gd name="connsiteX7" fmla="*/ 4587 w 9171"/>
              <a:gd name="connsiteY7" fmla="*/ 3265 h 5424"/>
              <a:gd name="connsiteX8" fmla="*/ 5604 w 9171"/>
              <a:gd name="connsiteY8" fmla="*/ 4084 h 5424"/>
              <a:gd name="connsiteX9" fmla="*/ 7641 w 9171"/>
              <a:gd name="connsiteY9" fmla="*/ 4084 h 5424"/>
              <a:gd name="connsiteX10" fmla="*/ 7641 w 9171"/>
              <a:gd name="connsiteY10" fmla="*/ 3472 h 5424"/>
              <a:gd name="connsiteX11" fmla="*/ 8155 w 9171"/>
              <a:gd name="connsiteY11" fmla="*/ 3062 h 5424"/>
              <a:gd name="connsiteX12" fmla="*/ 8661 w 9171"/>
              <a:gd name="connsiteY12" fmla="*/ 3265 h 5424"/>
              <a:gd name="connsiteX13" fmla="*/ 8155 w 9171"/>
              <a:gd name="connsiteY13" fmla="*/ 2040 h 5424"/>
              <a:gd name="connsiteX14" fmla="*/ 9171 w 9171"/>
              <a:gd name="connsiteY14" fmla="*/ 1224 h 5424"/>
              <a:gd name="connsiteX15" fmla="*/ 9171 w 9171"/>
              <a:gd name="connsiteY15" fmla="*/ 407 h 5424"/>
              <a:gd name="connsiteX16" fmla="*/ 8155 w 9171"/>
              <a:gd name="connsiteY16" fmla="*/ 0 h 5424"/>
              <a:gd name="connsiteX17" fmla="*/ 7135 w 9171"/>
              <a:gd name="connsiteY17" fmla="*/ 0 h 5424"/>
              <a:gd name="connsiteX18" fmla="*/ 3566 w 9171"/>
              <a:gd name="connsiteY18" fmla="*/ 205 h 5424"/>
              <a:gd name="connsiteX19" fmla="*/ 3056 w 9171"/>
              <a:gd name="connsiteY19" fmla="*/ 0 h 5424"/>
              <a:gd name="connsiteX20" fmla="*/ 3056 w 9171"/>
              <a:gd name="connsiteY20" fmla="*/ 1020 h 5424"/>
              <a:gd name="connsiteX21" fmla="*/ 3056 w 9171"/>
              <a:gd name="connsiteY21" fmla="*/ 1224 h 5424"/>
              <a:gd name="connsiteX0" fmla="*/ 3332 w 10000"/>
              <a:gd name="connsiteY0" fmla="*/ 1881 h 10001"/>
              <a:gd name="connsiteX1" fmla="*/ 1110 w 10000"/>
              <a:gd name="connsiteY1" fmla="*/ 4893 h 10001"/>
              <a:gd name="connsiteX2" fmla="*/ 0 w 10000"/>
              <a:gd name="connsiteY2" fmla="*/ 7529 h 10001"/>
              <a:gd name="connsiteX3" fmla="*/ 552 w 10000"/>
              <a:gd name="connsiteY3" fmla="*/ 9784 h 10001"/>
              <a:gd name="connsiteX4" fmla="*/ 1666 w 10000"/>
              <a:gd name="connsiteY4" fmla="*/ 9784 h 10001"/>
              <a:gd name="connsiteX5" fmla="*/ 2779 w 10000"/>
              <a:gd name="connsiteY5" fmla="*/ 8658 h 10001"/>
              <a:gd name="connsiteX6" fmla="*/ 2223 w 10000"/>
              <a:gd name="connsiteY6" fmla="*/ 6020 h 10001"/>
              <a:gd name="connsiteX7" fmla="*/ 5002 w 10000"/>
              <a:gd name="connsiteY7" fmla="*/ 6020 h 10001"/>
              <a:gd name="connsiteX8" fmla="*/ 6111 w 10000"/>
              <a:gd name="connsiteY8" fmla="*/ 7529 h 10001"/>
              <a:gd name="connsiteX9" fmla="*/ 8332 w 10000"/>
              <a:gd name="connsiteY9" fmla="*/ 7529 h 10001"/>
              <a:gd name="connsiteX10" fmla="*/ 8332 w 10000"/>
              <a:gd name="connsiteY10" fmla="*/ 6401 h 10001"/>
              <a:gd name="connsiteX11" fmla="*/ 8892 w 10000"/>
              <a:gd name="connsiteY11" fmla="*/ 5645 h 10001"/>
              <a:gd name="connsiteX12" fmla="*/ 9444 w 10000"/>
              <a:gd name="connsiteY12" fmla="*/ 6020 h 10001"/>
              <a:gd name="connsiteX13" fmla="*/ 8892 w 10000"/>
              <a:gd name="connsiteY13" fmla="*/ 3761 h 10001"/>
              <a:gd name="connsiteX14" fmla="*/ 10000 w 10000"/>
              <a:gd name="connsiteY14" fmla="*/ 2257 h 10001"/>
              <a:gd name="connsiteX15" fmla="*/ 10000 w 10000"/>
              <a:gd name="connsiteY15" fmla="*/ 750 h 10001"/>
              <a:gd name="connsiteX16" fmla="*/ 8892 w 10000"/>
              <a:gd name="connsiteY16" fmla="*/ 0 h 10001"/>
              <a:gd name="connsiteX17" fmla="*/ 7780 w 10000"/>
              <a:gd name="connsiteY17" fmla="*/ 0 h 10001"/>
              <a:gd name="connsiteX18" fmla="*/ 3888 w 10000"/>
              <a:gd name="connsiteY18" fmla="*/ 378 h 10001"/>
              <a:gd name="connsiteX19" fmla="*/ 3332 w 10000"/>
              <a:gd name="connsiteY19" fmla="*/ 0 h 10001"/>
              <a:gd name="connsiteX20" fmla="*/ 3332 w 10000"/>
              <a:gd name="connsiteY20" fmla="*/ 1881 h 10001"/>
              <a:gd name="connsiteX0" fmla="*/ 1110 w 10000"/>
              <a:gd name="connsiteY0" fmla="*/ 4893 h 10001"/>
              <a:gd name="connsiteX1" fmla="*/ 0 w 10000"/>
              <a:gd name="connsiteY1" fmla="*/ 7529 h 10001"/>
              <a:gd name="connsiteX2" fmla="*/ 552 w 10000"/>
              <a:gd name="connsiteY2" fmla="*/ 9784 h 10001"/>
              <a:gd name="connsiteX3" fmla="*/ 1666 w 10000"/>
              <a:gd name="connsiteY3" fmla="*/ 9784 h 10001"/>
              <a:gd name="connsiteX4" fmla="*/ 2779 w 10000"/>
              <a:gd name="connsiteY4" fmla="*/ 8658 h 10001"/>
              <a:gd name="connsiteX5" fmla="*/ 2223 w 10000"/>
              <a:gd name="connsiteY5" fmla="*/ 6020 h 10001"/>
              <a:gd name="connsiteX6" fmla="*/ 5002 w 10000"/>
              <a:gd name="connsiteY6" fmla="*/ 6020 h 10001"/>
              <a:gd name="connsiteX7" fmla="*/ 6111 w 10000"/>
              <a:gd name="connsiteY7" fmla="*/ 7529 h 10001"/>
              <a:gd name="connsiteX8" fmla="*/ 8332 w 10000"/>
              <a:gd name="connsiteY8" fmla="*/ 7529 h 10001"/>
              <a:gd name="connsiteX9" fmla="*/ 8332 w 10000"/>
              <a:gd name="connsiteY9" fmla="*/ 6401 h 10001"/>
              <a:gd name="connsiteX10" fmla="*/ 8892 w 10000"/>
              <a:gd name="connsiteY10" fmla="*/ 5645 h 10001"/>
              <a:gd name="connsiteX11" fmla="*/ 9444 w 10000"/>
              <a:gd name="connsiteY11" fmla="*/ 6020 h 10001"/>
              <a:gd name="connsiteX12" fmla="*/ 8892 w 10000"/>
              <a:gd name="connsiteY12" fmla="*/ 3761 h 10001"/>
              <a:gd name="connsiteX13" fmla="*/ 10000 w 10000"/>
              <a:gd name="connsiteY13" fmla="*/ 2257 h 10001"/>
              <a:gd name="connsiteX14" fmla="*/ 10000 w 10000"/>
              <a:gd name="connsiteY14" fmla="*/ 750 h 10001"/>
              <a:gd name="connsiteX15" fmla="*/ 8892 w 10000"/>
              <a:gd name="connsiteY15" fmla="*/ 0 h 10001"/>
              <a:gd name="connsiteX16" fmla="*/ 7780 w 10000"/>
              <a:gd name="connsiteY16" fmla="*/ 0 h 10001"/>
              <a:gd name="connsiteX17" fmla="*/ 3888 w 10000"/>
              <a:gd name="connsiteY17" fmla="*/ 378 h 10001"/>
              <a:gd name="connsiteX18" fmla="*/ 3332 w 10000"/>
              <a:gd name="connsiteY18" fmla="*/ 0 h 10001"/>
              <a:gd name="connsiteX19" fmla="*/ 9846 w 10000"/>
              <a:gd name="connsiteY19" fmla="*/ 6305 h 10001"/>
              <a:gd name="connsiteX0" fmla="*/ 1110 w 10000"/>
              <a:gd name="connsiteY0" fmla="*/ 4893 h 10001"/>
              <a:gd name="connsiteX1" fmla="*/ 0 w 10000"/>
              <a:gd name="connsiteY1" fmla="*/ 7529 h 10001"/>
              <a:gd name="connsiteX2" fmla="*/ 552 w 10000"/>
              <a:gd name="connsiteY2" fmla="*/ 9784 h 10001"/>
              <a:gd name="connsiteX3" fmla="*/ 1666 w 10000"/>
              <a:gd name="connsiteY3" fmla="*/ 9784 h 10001"/>
              <a:gd name="connsiteX4" fmla="*/ 2779 w 10000"/>
              <a:gd name="connsiteY4" fmla="*/ 8658 h 10001"/>
              <a:gd name="connsiteX5" fmla="*/ 2223 w 10000"/>
              <a:gd name="connsiteY5" fmla="*/ 6020 h 10001"/>
              <a:gd name="connsiteX6" fmla="*/ 5002 w 10000"/>
              <a:gd name="connsiteY6" fmla="*/ 6020 h 10001"/>
              <a:gd name="connsiteX7" fmla="*/ 6111 w 10000"/>
              <a:gd name="connsiteY7" fmla="*/ 7529 h 10001"/>
              <a:gd name="connsiteX8" fmla="*/ 8332 w 10000"/>
              <a:gd name="connsiteY8" fmla="*/ 7529 h 10001"/>
              <a:gd name="connsiteX9" fmla="*/ 8332 w 10000"/>
              <a:gd name="connsiteY9" fmla="*/ 6401 h 10001"/>
              <a:gd name="connsiteX10" fmla="*/ 8892 w 10000"/>
              <a:gd name="connsiteY10" fmla="*/ 5645 h 10001"/>
              <a:gd name="connsiteX11" fmla="*/ 9444 w 10000"/>
              <a:gd name="connsiteY11" fmla="*/ 6020 h 10001"/>
              <a:gd name="connsiteX12" fmla="*/ 8892 w 10000"/>
              <a:gd name="connsiteY12" fmla="*/ 3761 h 10001"/>
              <a:gd name="connsiteX13" fmla="*/ 10000 w 10000"/>
              <a:gd name="connsiteY13" fmla="*/ 2257 h 10001"/>
              <a:gd name="connsiteX14" fmla="*/ 10000 w 10000"/>
              <a:gd name="connsiteY14" fmla="*/ 750 h 10001"/>
              <a:gd name="connsiteX15" fmla="*/ 8892 w 10000"/>
              <a:gd name="connsiteY15" fmla="*/ 0 h 10001"/>
              <a:gd name="connsiteX16" fmla="*/ 7780 w 10000"/>
              <a:gd name="connsiteY16" fmla="*/ 0 h 10001"/>
              <a:gd name="connsiteX17" fmla="*/ 3888 w 10000"/>
              <a:gd name="connsiteY17" fmla="*/ 378 h 10001"/>
              <a:gd name="connsiteX18" fmla="*/ 9846 w 10000"/>
              <a:gd name="connsiteY18" fmla="*/ 6305 h 10001"/>
              <a:gd name="connsiteX0" fmla="*/ 1110 w 10000"/>
              <a:gd name="connsiteY0" fmla="*/ 4893 h 10001"/>
              <a:gd name="connsiteX1" fmla="*/ 0 w 10000"/>
              <a:gd name="connsiteY1" fmla="*/ 7529 h 10001"/>
              <a:gd name="connsiteX2" fmla="*/ 552 w 10000"/>
              <a:gd name="connsiteY2" fmla="*/ 9784 h 10001"/>
              <a:gd name="connsiteX3" fmla="*/ 1666 w 10000"/>
              <a:gd name="connsiteY3" fmla="*/ 9784 h 10001"/>
              <a:gd name="connsiteX4" fmla="*/ 2779 w 10000"/>
              <a:gd name="connsiteY4" fmla="*/ 8658 h 10001"/>
              <a:gd name="connsiteX5" fmla="*/ 2223 w 10000"/>
              <a:gd name="connsiteY5" fmla="*/ 6020 h 10001"/>
              <a:gd name="connsiteX6" fmla="*/ 5002 w 10000"/>
              <a:gd name="connsiteY6" fmla="*/ 6020 h 10001"/>
              <a:gd name="connsiteX7" fmla="*/ 6111 w 10000"/>
              <a:gd name="connsiteY7" fmla="*/ 7529 h 10001"/>
              <a:gd name="connsiteX8" fmla="*/ 8332 w 10000"/>
              <a:gd name="connsiteY8" fmla="*/ 7529 h 10001"/>
              <a:gd name="connsiteX9" fmla="*/ 8332 w 10000"/>
              <a:gd name="connsiteY9" fmla="*/ 6401 h 10001"/>
              <a:gd name="connsiteX10" fmla="*/ 8892 w 10000"/>
              <a:gd name="connsiteY10" fmla="*/ 5645 h 10001"/>
              <a:gd name="connsiteX11" fmla="*/ 9444 w 10000"/>
              <a:gd name="connsiteY11" fmla="*/ 6020 h 10001"/>
              <a:gd name="connsiteX12" fmla="*/ 8892 w 10000"/>
              <a:gd name="connsiteY12" fmla="*/ 3761 h 10001"/>
              <a:gd name="connsiteX13" fmla="*/ 10000 w 10000"/>
              <a:gd name="connsiteY13" fmla="*/ 2257 h 10001"/>
              <a:gd name="connsiteX14" fmla="*/ 10000 w 10000"/>
              <a:gd name="connsiteY14" fmla="*/ 750 h 10001"/>
              <a:gd name="connsiteX15" fmla="*/ 8892 w 10000"/>
              <a:gd name="connsiteY15" fmla="*/ 0 h 10001"/>
              <a:gd name="connsiteX16" fmla="*/ 7780 w 10000"/>
              <a:gd name="connsiteY16" fmla="*/ 0 h 10001"/>
              <a:gd name="connsiteX17" fmla="*/ 9846 w 10000"/>
              <a:gd name="connsiteY17" fmla="*/ 6305 h 10001"/>
              <a:gd name="connsiteX0" fmla="*/ 1110 w 10041"/>
              <a:gd name="connsiteY0" fmla="*/ 4893 h 10001"/>
              <a:gd name="connsiteX1" fmla="*/ 0 w 10041"/>
              <a:gd name="connsiteY1" fmla="*/ 7529 h 10001"/>
              <a:gd name="connsiteX2" fmla="*/ 552 w 10041"/>
              <a:gd name="connsiteY2" fmla="*/ 9784 h 10001"/>
              <a:gd name="connsiteX3" fmla="*/ 1666 w 10041"/>
              <a:gd name="connsiteY3" fmla="*/ 9784 h 10001"/>
              <a:gd name="connsiteX4" fmla="*/ 2779 w 10041"/>
              <a:gd name="connsiteY4" fmla="*/ 8658 h 10001"/>
              <a:gd name="connsiteX5" fmla="*/ 2223 w 10041"/>
              <a:gd name="connsiteY5" fmla="*/ 6020 h 10001"/>
              <a:gd name="connsiteX6" fmla="*/ 5002 w 10041"/>
              <a:gd name="connsiteY6" fmla="*/ 6020 h 10001"/>
              <a:gd name="connsiteX7" fmla="*/ 6111 w 10041"/>
              <a:gd name="connsiteY7" fmla="*/ 7529 h 10001"/>
              <a:gd name="connsiteX8" fmla="*/ 8332 w 10041"/>
              <a:gd name="connsiteY8" fmla="*/ 7529 h 10001"/>
              <a:gd name="connsiteX9" fmla="*/ 8332 w 10041"/>
              <a:gd name="connsiteY9" fmla="*/ 6401 h 10001"/>
              <a:gd name="connsiteX10" fmla="*/ 8892 w 10041"/>
              <a:gd name="connsiteY10" fmla="*/ 5645 h 10001"/>
              <a:gd name="connsiteX11" fmla="*/ 9444 w 10041"/>
              <a:gd name="connsiteY11" fmla="*/ 6020 h 10001"/>
              <a:gd name="connsiteX12" fmla="*/ 10000 w 10041"/>
              <a:gd name="connsiteY12" fmla="*/ 2257 h 10001"/>
              <a:gd name="connsiteX13" fmla="*/ 10000 w 10041"/>
              <a:gd name="connsiteY13" fmla="*/ 750 h 10001"/>
              <a:gd name="connsiteX14" fmla="*/ 8892 w 10041"/>
              <a:gd name="connsiteY14" fmla="*/ 0 h 10001"/>
              <a:gd name="connsiteX15" fmla="*/ 7780 w 10041"/>
              <a:gd name="connsiteY15" fmla="*/ 0 h 10001"/>
              <a:gd name="connsiteX16" fmla="*/ 9846 w 10041"/>
              <a:gd name="connsiteY16" fmla="*/ 6305 h 10001"/>
              <a:gd name="connsiteX0" fmla="*/ 1110 w 10011"/>
              <a:gd name="connsiteY0" fmla="*/ 4893 h 10001"/>
              <a:gd name="connsiteX1" fmla="*/ 0 w 10011"/>
              <a:gd name="connsiteY1" fmla="*/ 7529 h 10001"/>
              <a:gd name="connsiteX2" fmla="*/ 552 w 10011"/>
              <a:gd name="connsiteY2" fmla="*/ 9784 h 10001"/>
              <a:gd name="connsiteX3" fmla="*/ 1666 w 10011"/>
              <a:gd name="connsiteY3" fmla="*/ 9784 h 10001"/>
              <a:gd name="connsiteX4" fmla="*/ 2779 w 10011"/>
              <a:gd name="connsiteY4" fmla="*/ 8658 h 10001"/>
              <a:gd name="connsiteX5" fmla="*/ 2223 w 10011"/>
              <a:gd name="connsiteY5" fmla="*/ 6020 h 10001"/>
              <a:gd name="connsiteX6" fmla="*/ 5002 w 10011"/>
              <a:gd name="connsiteY6" fmla="*/ 6020 h 10001"/>
              <a:gd name="connsiteX7" fmla="*/ 6111 w 10011"/>
              <a:gd name="connsiteY7" fmla="*/ 7529 h 10001"/>
              <a:gd name="connsiteX8" fmla="*/ 8332 w 10011"/>
              <a:gd name="connsiteY8" fmla="*/ 7529 h 10001"/>
              <a:gd name="connsiteX9" fmla="*/ 8332 w 10011"/>
              <a:gd name="connsiteY9" fmla="*/ 6401 h 10001"/>
              <a:gd name="connsiteX10" fmla="*/ 8892 w 10011"/>
              <a:gd name="connsiteY10" fmla="*/ 5645 h 10001"/>
              <a:gd name="connsiteX11" fmla="*/ 9444 w 10011"/>
              <a:gd name="connsiteY11" fmla="*/ 6020 h 10001"/>
              <a:gd name="connsiteX12" fmla="*/ 10000 w 10011"/>
              <a:gd name="connsiteY12" fmla="*/ 2257 h 10001"/>
              <a:gd name="connsiteX13" fmla="*/ 8892 w 10011"/>
              <a:gd name="connsiteY13" fmla="*/ 0 h 10001"/>
              <a:gd name="connsiteX14" fmla="*/ 7780 w 10011"/>
              <a:gd name="connsiteY14" fmla="*/ 0 h 10001"/>
              <a:gd name="connsiteX15" fmla="*/ 9846 w 10011"/>
              <a:gd name="connsiteY15" fmla="*/ 6305 h 10001"/>
              <a:gd name="connsiteX0" fmla="*/ 1110 w 10067"/>
              <a:gd name="connsiteY0" fmla="*/ 5033 h 10141"/>
              <a:gd name="connsiteX1" fmla="*/ 0 w 10067"/>
              <a:gd name="connsiteY1" fmla="*/ 7669 h 10141"/>
              <a:gd name="connsiteX2" fmla="*/ 552 w 10067"/>
              <a:gd name="connsiteY2" fmla="*/ 9924 h 10141"/>
              <a:gd name="connsiteX3" fmla="*/ 1666 w 10067"/>
              <a:gd name="connsiteY3" fmla="*/ 9924 h 10141"/>
              <a:gd name="connsiteX4" fmla="*/ 2779 w 10067"/>
              <a:gd name="connsiteY4" fmla="*/ 8798 h 10141"/>
              <a:gd name="connsiteX5" fmla="*/ 2223 w 10067"/>
              <a:gd name="connsiteY5" fmla="*/ 6160 h 10141"/>
              <a:gd name="connsiteX6" fmla="*/ 5002 w 10067"/>
              <a:gd name="connsiteY6" fmla="*/ 6160 h 10141"/>
              <a:gd name="connsiteX7" fmla="*/ 6111 w 10067"/>
              <a:gd name="connsiteY7" fmla="*/ 7669 h 10141"/>
              <a:gd name="connsiteX8" fmla="*/ 8332 w 10067"/>
              <a:gd name="connsiteY8" fmla="*/ 7669 h 10141"/>
              <a:gd name="connsiteX9" fmla="*/ 8332 w 10067"/>
              <a:gd name="connsiteY9" fmla="*/ 6541 h 10141"/>
              <a:gd name="connsiteX10" fmla="*/ 8892 w 10067"/>
              <a:gd name="connsiteY10" fmla="*/ 5785 h 10141"/>
              <a:gd name="connsiteX11" fmla="*/ 9444 w 10067"/>
              <a:gd name="connsiteY11" fmla="*/ 6160 h 10141"/>
              <a:gd name="connsiteX12" fmla="*/ 10000 w 10067"/>
              <a:gd name="connsiteY12" fmla="*/ 2397 h 10141"/>
              <a:gd name="connsiteX13" fmla="*/ 7780 w 10067"/>
              <a:gd name="connsiteY13" fmla="*/ 140 h 10141"/>
              <a:gd name="connsiteX14" fmla="*/ 9846 w 10067"/>
              <a:gd name="connsiteY14" fmla="*/ 6445 h 10141"/>
              <a:gd name="connsiteX0" fmla="*/ 1110 w 10067"/>
              <a:gd name="connsiteY0" fmla="*/ 5033 h 10141"/>
              <a:gd name="connsiteX1" fmla="*/ 0 w 10067"/>
              <a:gd name="connsiteY1" fmla="*/ 7669 h 10141"/>
              <a:gd name="connsiteX2" fmla="*/ 552 w 10067"/>
              <a:gd name="connsiteY2" fmla="*/ 9924 h 10141"/>
              <a:gd name="connsiteX3" fmla="*/ 1666 w 10067"/>
              <a:gd name="connsiteY3" fmla="*/ 9924 h 10141"/>
              <a:gd name="connsiteX4" fmla="*/ 2779 w 10067"/>
              <a:gd name="connsiteY4" fmla="*/ 8798 h 10141"/>
              <a:gd name="connsiteX5" fmla="*/ 2223 w 10067"/>
              <a:gd name="connsiteY5" fmla="*/ 6160 h 10141"/>
              <a:gd name="connsiteX6" fmla="*/ 5002 w 10067"/>
              <a:gd name="connsiteY6" fmla="*/ 6160 h 10141"/>
              <a:gd name="connsiteX7" fmla="*/ 6111 w 10067"/>
              <a:gd name="connsiteY7" fmla="*/ 7669 h 10141"/>
              <a:gd name="connsiteX8" fmla="*/ 8332 w 10067"/>
              <a:gd name="connsiteY8" fmla="*/ 7669 h 10141"/>
              <a:gd name="connsiteX9" fmla="*/ 8332 w 10067"/>
              <a:gd name="connsiteY9" fmla="*/ 6541 h 10141"/>
              <a:gd name="connsiteX10" fmla="*/ 8892 w 10067"/>
              <a:gd name="connsiteY10" fmla="*/ 5785 h 10141"/>
              <a:gd name="connsiteX11" fmla="*/ 9444 w 10067"/>
              <a:gd name="connsiteY11" fmla="*/ 6160 h 10141"/>
              <a:gd name="connsiteX12" fmla="*/ 10000 w 10067"/>
              <a:gd name="connsiteY12" fmla="*/ 2397 h 10141"/>
              <a:gd name="connsiteX13" fmla="*/ 7780 w 10067"/>
              <a:gd name="connsiteY13" fmla="*/ 140 h 10141"/>
              <a:gd name="connsiteX14" fmla="*/ 9846 w 10067"/>
              <a:gd name="connsiteY14" fmla="*/ 6445 h 10141"/>
              <a:gd name="connsiteX15" fmla="*/ 1110 w 10067"/>
              <a:gd name="connsiteY15" fmla="*/ 5033 h 10141"/>
              <a:gd name="connsiteX0" fmla="*/ 7780 w 16514"/>
              <a:gd name="connsiteY0" fmla="*/ 0 h 10001"/>
              <a:gd name="connsiteX1" fmla="*/ 9846 w 16514"/>
              <a:gd name="connsiteY1" fmla="*/ 6305 h 10001"/>
              <a:gd name="connsiteX2" fmla="*/ 1110 w 16514"/>
              <a:gd name="connsiteY2" fmla="*/ 4893 h 10001"/>
              <a:gd name="connsiteX3" fmla="*/ 0 w 16514"/>
              <a:gd name="connsiteY3" fmla="*/ 7529 h 10001"/>
              <a:gd name="connsiteX4" fmla="*/ 552 w 16514"/>
              <a:gd name="connsiteY4" fmla="*/ 9784 h 10001"/>
              <a:gd name="connsiteX5" fmla="*/ 1666 w 16514"/>
              <a:gd name="connsiteY5" fmla="*/ 9784 h 10001"/>
              <a:gd name="connsiteX6" fmla="*/ 2779 w 16514"/>
              <a:gd name="connsiteY6" fmla="*/ 8658 h 10001"/>
              <a:gd name="connsiteX7" fmla="*/ 2223 w 16514"/>
              <a:gd name="connsiteY7" fmla="*/ 6020 h 10001"/>
              <a:gd name="connsiteX8" fmla="*/ 5002 w 16514"/>
              <a:gd name="connsiteY8" fmla="*/ 6020 h 10001"/>
              <a:gd name="connsiteX9" fmla="*/ 6111 w 16514"/>
              <a:gd name="connsiteY9" fmla="*/ 7529 h 10001"/>
              <a:gd name="connsiteX10" fmla="*/ 8332 w 16514"/>
              <a:gd name="connsiteY10" fmla="*/ 7529 h 10001"/>
              <a:gd name="connsiteX11" fmla="*/ 8332 w 16514"/>
              <a:gd name="connsiteY11" fmla="*/ 6401 h 10001"/>
              <a:gd name="connsiteX12" fmla="*/ 8892 w 16514"/>
              <a:gd name="connsiteY12" fmla="*/ 5645 h 10001"/>
              <a:gd name="connsiteX13" fmla="*/ 9444 w 16514"/>
              <a:gd name="connsiteY13" fmla="*/ 6020 h 10001"/>
              <a:gd name="connsiteX14" fmla="*/ 16514 w 16514"/>
              <a:gd name="connsiteY14" fmla="*/ 6681 h 10001"/>
              <a:gd name="connsiteX0" fmla="*/ 7780 w 16514"/>
              <a:gd name="connsiteY0" fmla="*/ 445 h 10446"/>
              <a:gd name="connsiteX1" fmla="*/ 7465 w 16514"/>
              <a:gd name="connsiteY1" fmla="*/ 473 h 10446"/>
              <a:gd name="connsiteX2" fmla="*/ 9846 w 16514"/>
              <a:gd name="connsiteY2" fmla="*/ 6750 h 10446"/>
              <a:gd name="connsiteX3" fmla="*/ 1110 w 16514"/>
              <a:gd name="connsiteY3" fmla="*/ 5338 h 10446"/>
              <a:gd name="connsiteX4" fmla="*/ 0 w 16514"/>
              <a:gd name="connsiteY4" fmla="*/ 7974 h 10446"/>
              <a:gd name="connsiteX5" fmla="*/ 552 w 16514"/>
              <a:gd name="connsiteY5" fmla="*/ 10229 h 10446"/>
              <a:gd name="connsiteX6" fmla="*/ 1666 w 16514"/>
              <a:gd name="connsiteY6" fmla="*/ 10229 h 10446"/>
              <a:gd name="connsiteX7" fmla="*/ 2779 w 16514"/>
              <a:gd name="connsiteY7" fmla="*/ 9103 h 10446"/>
              <a:gd name="connsiteX8" fmla="*/ 2223 w 16514"/>
              <a:gd name="connsiteY8" fmla="*/ 6465 h 10446"/>
              <a:gd name="connsiteX9" fmla="*/ 5002 w 16514"/>
              <a:gd name="connsiteY9" fmla="*/ 6465 h 10446"/>
              <a:gd name="connsiteX10" fmla="*/ 6111 w 16514"/>
              <a:gd name="connsiteY10" fmla="*/ 7974 h 10446"/>
              <a:gd name="connsiteX11" fmla="*/ 8332 w 16514"/>
              <a:gd name="connsiteY11" fmla="*/ 7974 h 10446"/>
              <a:gd name="connsiteX12" fmla="*/ 8332 w 16514"/>
              <a:gd name="connsiteY12" fmla="*/ 6846 h 10446"/>
              <a:gd name="connsiteX13" fmla="*/ 8892 w 16514"/>
              <a:gd name="connsiteY13" fmla="*/ 6090 h 10446"/>
              <a:gd name="connsiteX14" fmla="*/ 9444 w 16514"/>
              <a:gd name="connsiteY14" fmla="*/ 6465 h 10446"/>
              <a:gd name="connsiteX15" fmla="*/ 16514 w 16514"/>
              <a:gd name="connsiteY15" fmla="*/ 7126 h 10446"/>
              <a:gd name="connsiteX0" fmla="*/ 7465 w 16514"/>
              <a:gd name="connsiteY0" fmla="*/ 0 h 9973"/>
              <a:gd name="connsiteX1" fmla="*/ 9846 w 16514"/>
              <a:gd name="connsiteY1" fmla="*/ 6277 h 9973"/>
              <a:gd name="connsiteX2" fmla="*/ 1110 w 16514"/>
              <a:gd name="connsiteY2" fmla="*/ 4865 h 9973"/>
              <a:gd name="connsiteX3" fmla="*/ 0 w 16514"/>
              <a:gd name="connsiteY3" fmla="*/ 7501 h 9973"/>
              <a:gd name="connsiteX4" fmla="*/ 552 w 16514"/>
              <a:gd name="connsiteY4" fmla="*/ 9756 h 9973"/>
              <a:gd name="connsiteX5" fmla="*/ 1666 w 16514"/>
              <a:gd name="connsiteY5" fmla="*/ 9756 h 9973"/>
              <a:gd name="connsiteX6" fmla="*/ 2779 w 16514"/>
              <a:gd name="connsiteY6" fmla="*/ 8630 h 9973"/>
              <a:gd name="connsiteX7" fmla="*/ 2223 w 16514"/>
              <a:gd name="connsiteY7" fmla="*/ 5992 h 9973"/>
              <a:gd name="connsiteX8" fmla="*/ 5002 w 16514"/>
              <a:gd name="connsiteY8" fmla="*/ 5992 h 9973"/>
              <a:gd name="connsiteX9" fmla="*/ 6111 w 16514"/>
              <a:gd name="connsiteY9" fmla="*/ 7501 h 9973"/>
              <a:gd name="connsiteX10" fmla="*/ 8332 w 16514"/>
              <a:gd name="connsiteY10" fmla="*/ 7501 h 9973"/>
              <a:gd name="connsiteX11" fmla="*/ 8332 w 16514"/>
              <a:gd name="connsiteY11" fmla="*/ 6373 h 9973"/>
              <a:gd name="connsiteX12" fmla="*/ 8892 w 16514"/>
              <a:gd name="connsiteY12" fmla="*/ 5617 h 9973"/>
              <a:gd name="connsiteX13" fmla="*/ 9444 w 16514"/>
              <a:gd name="connsiteY13" fmla="*/ 5992 h 9973"/>
              <a:gd name="connsiteX14" fmla="*/ 16514 w 16514"/>
              <a:gd name="connsiteY14" fmla="*/ 6653 h 9973"/>
              <a:gd name="connsiteX0" fmla="*/ 5962 w 10000"/>
              <a:gd name="connsiteY0" fmla="*/ 1504 h 5209"/>
              <a:gd name="connsiteX1" fmla="*/ 672 w 10000"/>
              <a:gd name="connsiteY1" fmla="*/ 88 h 5209"/>
              <a:gd name="connsiteX2" fmla="*/ 0 w 10000"/>
              <a:gd name="connsiteY2" fmla="*/ 2731 h 5209"/>
              <a:gd name="connsiteX3" fmla="*/ 334 w 10000"/>
              <a:gd name="connsiteY3" fmla="*/ 4992 h 5209"/>
              <a:gd name="connsiteX4" fmla="*/ 1009 w 10000"/>
              <a:gd name="connsiteY4" fmla="*/ 4992 h 5209"/>
              <a:gd name="connsiteX5" fmla="*/ 1683 w 10000"/>
              <a:gd name="connsiteY5" fmla="*/ 3863 h 5209"/>
              <a:gd name="connsiteX6" fmla="*/ 1346 w 10000"/>
              <a:gd name="connsiteY6" fmla="*/ 1218 h 5209"/>
              <a:gd name="connsiteX7" fmla="*/ 3029 w 10000"/>
              <a:gd name="connsiteY7" fmla="*/ 1218 h 5209"/>
              <a:gd name="connsiteX8" fmla="*/ 3700 w 10000"/>
              <a:gd name="connsiteY8" fmla="*/ 2731 h 5209"/>
              <a:gd name="connsiteX9" fmla="*/ 5045 w 10000"/>
              <a:gd name="connsiteY9" fmla="*/ 2731 h 5209"/>
              <a:gd name="connsiteX10" fmla="*/ 5045 w 10000"/>
              <a:gd name="connsiteY10" fmla="*/ 1600 h 5209"/>
              <a:gd name="connsiteX11" fmla="*/ 5385 w 10000"/>
              <a:gd name="connsiteY11" fmla="*/ 842 h 5209"/>
              <a:gd name="connsiteX12" fmla="*/ 5719 w 10000"/>
              <a:gd name="connsiteY12" fmla="*/ 1218 h 5209"/>
              <a:gd name="connsiteX13" fmla="*/ 10000 w 10000"/>
              <a:gd name="connsiteY13" fmla="*/ 1881 h 5209"/>
              <a:gd name="connsiteX0" fmla="*/ 5962 w 5962"/>
              <a:gd name="connsiteY0" fmla="*/ 2718 h 9832"/>
              <a:gd name="connsiteX1" fmla="*/ 672 w 5962"/>
              <a:gd name="connsiteY1" fmla="*/ 0 h 9832"/>
              <a:gd name="connsiteX2" fmla="*/ 0 w 5962"/>
              <a:gd name="connsiteY2" fmla="*/ 5074 h 9832"/>
              <a:gd name="connsiteX3" fmla="*/ 334 w 5962"/>
              <a:gd name="connsiteY3" fmla="*/ 9414 h 9832"/>
              <a:gd name="connsiteX4" fmla="*/ 1009 w 5962"/>
              <a:gd name="connsiteY4" fmla="*/ 9414 h 9832"/>
              <a:gd name="connsiteX5" fmla="*/ 1683 w 5962"/>
              <a:gd name="connsiteY5" fmla="*/ 7247 h 9832"/>
              <a:gd name="connsiteX6" fmla="*/ 1346 w 5962"/>
              <a:gd name="connsiteY6" fmla="*/ 2169 h 9832"/>
              <a:gd name="connsiteX7" fmla="*/ 3029 w 5962"/>
              <a:gd name="connsiteY7" fmla="*/ 2169 h 9832"/>
              <a:gd name="connsiteX8" fmla="*/ 3700 w 5962"/>
              <a:gd name="connsiteY8" fmla="*/ 5074 h 9832"/>
              <a:gd name="connsiteX9" fmla="*/ 5045 w 5962"/>
              <a:gd name="connsiteY9" fmla="*/ 5074 h 9832"/>
              <a:gd name="connsiteX10" fmla="*/ 5045 w 5962"/>
              <a:gd name="connsiteY10" fmla="*/ 2903 h 9832"/>
              <a:gd name="connsiteX11" fmla="*/ 5385 w 5962"/>
              <a:gd name="connsiteY11" fmla="*/ 1447 h 9832"/>
              <a:gd name="connsiteX12" fmla="*/ 5719 w 5962"/>
              <a:gd name="connsiteY12" fmla="*/ 2169 h 9832"/>
              <a:gd name="connsiteX0" fmla="*/ 10000 w 10000"/>
              <a:gd name="connsiteY0" fmla="*/ 2764 h 10000"/>
              <a:gd name="connsiteX1" fmla="*/ 1127 w 10000"/>
              <a:gd name="connsiteY1" fmla="*/ 0 h 10000"/>
              <a:gd name="connsiteX2" fmla="*/ 0 w 10000"/>
              <a:gd name="connsiteY2" fmla="*/ 5161 h 10000"/>
              <a:gd name="connsiteX3" fmla="*/ 560 w 10000"/>
              <a:gd name="connsiteY3" fmla="*/ 9575 h 10000"/>
              <a:gd name="connsiteX4" fmla="*/ 1692 w 10000"/>
              <a:gd name="connsiteY4" fmla="*/ 9575 h 10000"/>
              <a:gd name="connsiteX5" fmla="*/ 2823 w 10000"/>
              <a:gd name="connsiteY5" fmla="*/ 7371 h 10000"/>
              <a:gd name="connsiteX6" fmla="*/ 2258 w 10000"/>
              <a:gd name="connsiteY6" fmla="*/ 2206 h 10000"/>
              <a:gd name="connsiteX7" fmla="*/ 5081 w 10000"/>
              <a:gd name="connsiteY7" fmla="*/ 2206 h 10000"/>
              <a:gd name="connsiteX8" fmla="*/ 6206 w 10000"/>
              <a:gd name="connsiteY8" fmla="*/ 5161 h 10000"/>
              <a:gd name="connsiteX9" fmla="*/ 8462 w 10000"/>
              <a:gd name="connsiteY9" fmla="*/ 5161 h 10000"/>
              <a:gd name="connsiteX10" fmla="*/ 8462 w 10000"/>
              <a:gd name="connsiteY10" fmla="*/ 2953 h 10000"/>
              <a:gd name="connsiteX11" fmla="*/ 9032 w 10000"/>
              <a:gd name="connsiteY11" fmla="*/ 1472 h 10000"/>
              <a:gd name="connsiteX0" fmla="*/ 10000 w 10000"/>
              <a:gd name="connsiteY0" fmla="*/ 2764 h 10000"/>
              <a:gd name="connsiteX1" fmla="*/ 1127 w 10000"/>
              <a:gd name="connsiteY1" fmla="*/ 0 h 10000"/>
              <a:gd name="connsiteX2" fmla="*/ 0 w 10000"/>
              <a:gd name="connsiteY2" fmla="*/ 5161 h 10000"/>
              <a:gd name="connsiteX3" fmla="*/ 560 w 10000"/>
              <a:gd name="connsiteY3" fmla="*/ 9575 h 10000"/>
              <a:gd name="connsiteX4" fmla="*/ 1692 w 10000"/>
              <a:gd name="connsiteY4" fmla="*/ 9575 h 10000"/>
              <a:gd name="connsiteX5" fmla="*/ 2823 w 10000"/>
              <a:gd name="connsiteY5" fmla="*/ 7371 h 10000"/>
              <a:gd name="connsiteX6" fmla="*/ 2258 w 10000"/>
              <a:gd name="connsiteY6" fmla="*/ 2206 h 10000"/>
              <a:gd name="connsiteX7" fmla="*/ 5081 w 10000"/>
              <a:gd name="connsiteY7" fmla="*/ 2206 h 10000"/>
              <a:gd name="connsiteX8" fmla="*/ 6206 w 10000"/>
              <a:gd name="connsiteY8" fmla="*/ 5161 h 10000"/>
              <a:gd name="connsiteX9" fmla="*/ 8462 w 10000"/>
              <a:gd name="connsiteY9" fmla="*/ 5161 h 10000"/>
              <a:gd name="connsiteX10" fmla="*/ 8462 w 10000"/>
              <a:gd name="connsiteY10" fmla="*/ 2953 h 10000"/>
              <a:gd name="connsiteX0" fmla="*/ 1127 w 8462"/>
              <a:gd name="connsiteY0" fmla="*/ 0 h 10000"/>
              <a:gd name="connsiteX1" fmla="*/ 0 w 8462"/>
              <a:gd name="connsiteY1" fmla="*/ 5161 h 10000"/>
              <a:gd name="connsiteX2" fmla="*/ 560 w 8462"/>
              <a:gd name="connsiteY2" fmla="*/ 9575 h 10000"/>
              <a:gd name="connsiteX3" fmla="*/ 1692 w 8462"/>
              <a:gd name="connsiteY3" fmla="*/ 9575 h 10000"/>
              <a:gd name="connsiteX4" fmla="*/ 2823 w 8462"/>
              <a:gd name="connsiteY4" fmla="*/ 7371 h 10000"/>
              <a:gd name="connsiteX5" fmla="*/ 2258 w 8462"/>
              <a:gd name="connsiteY5" fmla="*/ 2206 h 10000"/>
              <a:gd name="connsiteX6" fmla="*/ 5081 w 8462"/>
              <a:gd name="connsiteY6" fmla="*/ 2206 h 10000"/>
              <a:gd name="connsiteX7" fmla="*/ 6206 w 8462"/>
              <a:gd name="connsiteY7" fmla="*/ 5161 h 10000"/>
              <a:gd name="connsiteX8" fmla="*/ 8462 w 8462"/>
              <a:gd name="connsiteY8" fmla="*/ 5161 h 10000"/>
              <a:gd name="connsiteX9" fmla="*/ 8462 w 8462"/>
              <a:gd name="connsiteY9" fmla="*/ 2953 h 10000"/>
              <a:gd name="connsiteX0" fmla="*/ 1332 w 10000"/>
              <a:gd name="connsiteY0" fmla="*/ 0 h 10000"/>
              <a:gd name="connsiteX1" fmla="*/ 0 w 10000"/>
              <a:gd name="connsiteY1" fmla="*/ 5161 h 10000"/>
              <a:gd name="connsiteX2" fmla="*/ 662 w 10000"/>
              <a:gd name="connsiteY2" fmla="*/ 9575 h 10000"/>
              <a:gd name="connsiteX3" fmla="*/ 2000 w 10000"/>
              <a:gd name="connsiteY3" fmla="*/ 9575 h 10000"/>
              <a:gd name="connsiteX4" fmla="*/ 3336 w 10000"/>
              <a:gd name="connsiteY4" fmla="*/ 7371 h 10000"/>
              <a:gd name="connsiteX5" fmla="*/ 2668 w 10000"/>
              <a:gd name="connsiteY5" fmla="*/ 2206 h 10000"/>
              <a:gd name="connsiteX6" fmla="*/ 6004 w 10000"/>
              <a:gd name="connsiteY6" fmla="*/ 2206 h 10000"/>
              <a:gd name="connsiteX7" fmla="*/ 7334 w 10000"/>
              <a:gd name="connsiteY7" fmla="*/ 5161 h 10000"/>
              <a:gd name="connsiteX8" fmla="*/ 10000 w 10000"/>
              <a:gd name="connsiteY8" fmla="*/ 5161 h 10000"/>
              <a:gd name="connsiteX0" fmla="*/ 1332 w 7334"/>
              <a:gd name="connsiteY0" fmla="*/ 0 h 10000"/>
              <a:gd name="connsiteX1" fmla="*/ 0 w 7334"/>
              <a:gd name="connsiteY1" fmla="*/ 5161 h 10000"/>
              <a:gd name="connsiteX2" fmla="*/ 662 w 7334"/>
              <a:gd name="connsiteY2" fmla="*/ 9575 h 10000"/>
              <a:gd name="connsiteX3" fmla="*/ 2000 w 7334"/>
              <a:gd name="connsiteY3" fmla="*/ 9575 h 10000"/>
              <a:gd name="connsiteX4" fmla="*/ 3336 w 7334"/>
              <a:gd name="connsiteY4" fmla="*/ 7371 h 10000"/>
              <a:gd name="connsiteX5" fmla="*/ 2668 w 7334"/>
              <a:gd name="connsiteY5" fmla="*/ 2206 h 10000"/>
              <a:gd name="connsiteX6" fmla="*/ 6004 w 7334"/>
              <a:gd name="connsiteY6" fmla="*/ 2206 h 10000"/>
              <a:gd name="connsiteX7" fmla="*/ 7334 w 7334"/>
              <a:gd name="connsiteY7" fmla="*/ 5161 h 10000"/>
              <a:gd name="connsiteX0" fmla="*/ 1816 w 8187"/>
              <a:gd name="connsiteY0" fmla="*/ 0 h 10000"/>
              <a:gd name="connsiteX1" fmla="*/ 0 w 8187"/>
              <a:gd name="connsiteY1" fmla="*/ 5161 h 10000"/>
              <a:gd name="connsiteX2" fmla="*/ 903 w 8187"/>
              <a:gd name="connsiteY2" fmla="*/ 9575 h 10000"/>
              <a:gd name="connsiteX3" fmla="*/ 2727 w 8187"/>
              <a:gd name="connsiteY3" fmla="*/ 9575 h 10000"/>
              <a:gd name="connsiteX4" fmla="*/ 4549 w 8187"/>
              <a:gd name="connsiteY4" fmla="*/ 7371 h 10000"/>
              <a:gd name="connsiteX5" fmla="*/ 3638 w 8187"/>
              <a:gd name="connsiteY5" fmla="*/ 2206 h 10000"/>
              <a:gd name="connsiteX6" fmla="*/ 8187 w 8187"/>
              <a:gd name="connsiteY6" fmla="*/ 2206 h 10000"/>
              <a:gd name="connsiteX0" fmla="*/ 2218 w 5556"/>
              <a:gd name="connsiteY0" fmla="*/ 0 h 10000"/>
              <a:gd name="connsiteX1" fmla="*/ 0 w 5556"/>
              <a:gd name="connsiteY1" fmla="*/ 5161 h 10000"/>
              <a:gd name="connsiteX2" fmla="*/ 1103 w 5556"/>
              <a:gd name="connsiteY2" fmla="*/ 9575 h 10000"/>
              <a:gd name="connsiteX3" fmla="*/ 3331 w 5556"/>
              <a:gd name="connsiteY3" fmla="*/ 9575 h 10000"/>
              <a:gd name="connsiteX4" fmla="*/ 5556 w 5556"/>
              <a:gd name="connsiteY4" fmla="*/ 7371 h 10000"/>
              <a:gd name="connsiteX5" fmla="*/ 4444 w 5556"/>
              <a:gd name="connsiteY5" fmla="*/ 2206 h 10000"/>
              <a:gd name="connsiteX0" fmla="*/ 2781 w 10010"/>
              <a:gd name="connsiteY0" fmla="*/ 50 h 7794"/>
              <a:gd name="connsiteX1" fmla="*/ 10 w 10010"/>
              <a:gd name="connsiteY1" fmla="*/ 2955 h 7794"/>
              <a:gd name="connsiteX2" fmla="*/ 1995 w 10010"/>
              <a:gd name="connsiteY2" fmla="*/ 7369 h 7794"/>
              <a:gd name="connsiteX3" fmla="*/ 6005 w 10010"/>
              <a:gd name="connsiteY3" fmla="*/ 7369 h 7794"/>
              <a:gd name="connsiteX4" fmla="*/ 10010 w 10010"/>
              <a:gd name="connsiteY4" fmla="*/ 5165 h 7794"/>
              <a:gd name="connsiteX5" fmla="*/ 8009 w 10010"/>
              <a:gd name="connsiteY5" fmla="*/ 0 h 7794"/>
              <a:gd name="connsiteX0" fmla="*/ 2778 w 10000"/>
              <a:gd name="connsiteY0" fmla="*/ 64 h 10000"/>
              <a:gd name="connsiteX1" fmla="*/ 10 w 10000"/>
              <a:gd name="connsiteY1" fmla="*/ 3791 h 10000"/>
              <a:gd name="connsiteX2" fmla="*/ 1993 w 10000"/>
              <a:gd name="connsiteY2" fmla="*/ 9455 h 10000"/>
              <a:gd name="connsiteX3" fmla="*/ 5999 w 10000"/>
              <a:gd name="connsiteY3" fmla="*/ 9455 h 10000"/>
              <a:gd name="connsiteX4" fmla="*/ 10000 w 10000"/>
              <a:gd name="connsiteY4" fmla="*/ 6627 h 10000"/>
              <a:gd name="connsiteX5" fmla="*/ 8001 w 10000"/>
              <a:gd name="connsiteY5" fmla="*/ 0 h 10000"/>
              <a:gd name="connsiteX6" fmla="*/ 2778 w 10000"/>
              <a:gd name="connsiteY6" fmla="*/ 64 h 10000"/>
              <a:gd name="connsiteX0" fmla="*/ 4039 w 10042"/>
              <a:gd name="connsiteY0" fmla="*/ 3050 h 10092"/>
              <a:gd name="connsiteX1" fmla="*/ 52 w 10042"/>
              <a:gd name="connsiteY1" fmla="*/ 3883 h 10092"/>
              <a:gd name="connsiteX2" fmla="*/ 2035 w 10042"/>
              <a:gd name="connsiteY2" fmla="*/ 9547 h 10092"/>
              <a:gd name="connsiteX3" fmla="*/ 6041 w 10042"/>
              <a:gd name="connsiteY3" fmla="*/ 9547 h 10092"/>
              <a:gd name="connsiteX4" fmla="*/ 10042 w 10042"/>
              <a:gd name="connsiteY4" fmla="*/ 6719 h 10092"/>
              <a:gd name="connsiteX5" fmla="*/ 8043 w 10042"/>
              <a:gd name="connsiteY5" fmla="*/ 92 h 10092"/>
              <a:gd name="connsiteX6" fmla="*/ 4039 w 10042"/>
              <a:gd name="connsiteY6" fmla="*/ 3050 h 10092"/>
              <a:gd name="connsiteX0" fmla="*/ 4039 w 10094"/>
              <a:gd name="connsiteY0" fmla="*/ 332 h 7374"/>
              <a:gd name="connsiteX1" fmla="*/ 52 w 10094"/>
              <a:gd name="connsiteY1" fmla="*/ 1165 h 7374"/>
              <a:gd name="connsiteX2" fmla="*/ 2035 w 10094"/>
              <a:gd name="connsiteY2" fmla="*/ 6829 h 7374"/>
              <a:gd name="connsiteX3" fmla="*/ 6041 w 10094"/>
              <a:gd name="connsiteY3" fmla="*/ 6829 h 7374"/>
              <a:gd name="connsiteX4" fmla="*/ 10042 w 10094"/>
              <a:gd name="connsiteY4" fmla="*/ 4001 h 7374"/>
              <a:gd name="connsiteX5" fmla="*/ 8043 w 10094"/>
              <a:gd name="connsiteY5" fmla="*/ 1425 h 7374"/>
              <a:gd name="connsiteX6" fmla="*/ 4039 w 10094"/>
              <a:gd name="connsiteY6" fmla="*/ 332 h 7374"/>
              <a:gd name="connsiteX0" fmla="*/ 4001 w 9999"/>
              <a:gd name="connsiteY0" fmla="*/ 1057 h 8645"/>
              <a:gd name="connsiteX1" fmla="*/ 52 w 9999"/>
              <a:gd name="connsiteY1" fmla="*/ 225 h 8645"/>
              <a:gd name="connsiteX2" fmla="*/ 2016 w 9999"/>
              <a:gd name="connsiteY2" fmla="*/ 7906 h 8645"/>
              <a:gd name="connsiteX3" fmla="*/ 5985 w 9999"/>
              <a:gd name="connsiteY3" fmla="*/ 7906 h 8645"/>
              <a:gd name="connsiteX4" fmla="*/ 9948 w 9999"/>
              <a:gd name="connsiteY4" fmla="*/ 4071 h 8645"/>
              <a:gd name="connsiteX5" fmla="*/ 7968 w 9999"/>
              <a:gd name="connsiteY5" fmla="*/ 577 h 8645"/>
              <a:gd name="connsiteX6" fmla="*/ 4001 w 9999"/>
              <a:gd name="connsiteY6" fmla="*/ 1057 h 8645"/>
              <a:gd name="connsiteX0" fmla="*/ 2875 w 8874"/>
              <a:gd name="connsiteY0" fmla="*/ 1077 h 9666"/>
              <a:gd name="connsiteX1" fmla="*/ 134 w 8874"/>
              <a:gd name="connsiteY1" fmla="*/ 2838 h 9666"/>
              <a:gd name="connsiteX2" fmla="*/ 890 w 8874"/>
              <a:gd name="connsiteY2" fmla="*/ 8999 h 9666"/>
              <a:gd name="connsiteX3" fmla="*/ 4860 w 8874"/>
              <a:gd name="connsiteY3" fmla="*/ 8999 h 9666"/>
              <a:gd name="connsiteX4" fmla="*/ 8823 w 8874"/>
              <a:gd name="connsiteY4" fmla="*/ 4563 h 9666"/>
              <a:gd name="connsiteX5" fmla="*/ 6843 w 8874"/>
              <a:gd name="connsiteY5" fmla="*/ 521 h 9666"/>
              <a:gd name="connsiteX6" fmla="*/ 2875 w 8874"/>
              <a:gd name="connsiteY6" fmla="*/ 1077 h 9666"/>
              <a:gd name="connsiteX0" fmla="*/ 603 w 10105"/>
              <a:gd name="connsiteY0" fmla="*/ 1114 h 10000"/>
              <a:gd name="connsiteX1" fmla="*/ 237 w 10105"/>
              <a:gd name="connsiteY1" fmla="*/ 2936 h 10000"/>
              <a:gd name="connsiteX2" fmla="*/ 1089 w 10105"/>
              <a:gd name="connsiteY2" fmla="*/ 9310 h 10000"/>
              <a:gd name="connsiteX3" fmla="*/ 5563 w 10105"/>
              <a:gd name="connsiteY3" fmla="*/ 9310 h 10000"/>
              <a:gd name="connsiteX4" fmla="*/ 10029 w 10105"/>
              <a:gd name="connsiteY4" fmla="*/ 4721 h 10000"/>
              <a:gd name="connsiteX5" fmla="*/ 7797 w 10105"/>
              <a:gd name="connsiteY5" fmla="*/ 539 h 10000"/>
              <a:gd name="connsiteX6" fmla="*/ 603 w 10105"/>
              <a:gd name="connsiteY6" fmla="*/ 1114 h 10000"/>
              <a:gd name="connsiteX0" fmla="*/ 403 w 9905"/>
              <a:gd name="connsiteY0" fmla="*/ 1114 h 9908"/>
              <a:gd name="connsiteX1" fmla="*/ 718 w 9905"/>
              <a:gd name="connsiteY1" fmla="*/ 4345 h 9908"/>
              <a:gd name="connsiteX2" fmla="*/ 889 w 9905"/>
              <a:gd name="connsiteY2" fmla="*/ 9310 h 9908"/>
              <a:gd name="connsiteX3" fmla="*/ 5363 w 9905"/>
              <a:gd name="connsiteY3" fmla="*/ 9310 h 9908"/>
              <a:gd name="connsiteX4" fmla="*/ 9829 w 9905"/>
              <a:gd name="connsiteY4" fmla="*/ 4721 h 9908"/>
              <a:gd name="connsiteX5" fmla="*/ 7597 w 9905"/>
              <a:gd name="connsiteY5" fmla="*/ 539 h 9908"/>
              <a:gd name="connsiteX6" fmla="*/ 403 w 9905"/>
              <a:gd name="connsiteY6" fmla="*/ 1114 h 9908"/>
              <a:gd name="connsiteX0" fmla="*/ 407 w 9934"/>
              <a:gd name="connsiteY0" fmla="*/ 1124 h 10302"/>
              <a:gd name="connsiteX1" fmla="*/ 725 w 9934"/>
              <a:gd name="connsiteY1" fmla="*/ 4385 h 10302"/>
              <a:gd name="connsiteX2" fmla="*/ 898 w 9934"/>
              <a:gd name="connsiteY2" fmla="*/ 9396 h 10302"/>
              <a:gd name="connsiteX3" fmla="*/ 8163 w 9934"/>
              <a:gd name="connsiteY3" fmla="*/ 9870 h 10302"/>
              <a:gd name="connsiteX4" fmla="*/ 9923 w 9934"/>
              <a:gd name="connsiteY4" fmla="*/ 4765 h 10302"/>
              <a:gd name="connsiteX5" fmla="*/ 7670 w 9934"/>
              <a:gd name="connsiteY5" fmla="*/ 544 h 10302"/>
              <a:gd name="connsiteX6" fmla="*/ 407 w 9934"/>
              <a:gd name="connsiteY6" fmla="*/ 1124 h 10302"/>
              <a:gd name="connsiteX0" fmla="*/ 409 w 8907"/>
              <a:gd name="connsiteY0" fmla="*/ 1429 h 10338"/>
              <a:gd name="connsiteX1" fmla="*/ 729 w 8907"/>
              <a:gd name="connsiteY1" fmla="*/ 4594 h 10338"/>
              <a:gd name="connsiteX2" fmla="*/ 903 w 8907"/>
              <a:gd name="connsiteY2" fmla="*/ 9459 h 10338"/>
              <a:gd name="connsiteX3" fmla="*/ 8216 w 8907"/>
              <a:gd name="connsiteY3" fmla="*/ 9919 h 10338"/>
              <a:gd name="connsiteX4" fmla="*/ 7720 w 8907"/>
              <a:gd name="connsiteY4" fmla="*/ 866 h 10338"/>
              <a:gd name="connsiteX5" fmla="*/ 409 w 8907"/>
              <a:gd name="connsiteY5" fmla="*/ 1429 h 10338"/>
              <a:gd name="connsiteX0" fmla="*/ 459 w 10577"/>
              <a:gd name="connsiteY0" fmla="*/ 1227 h 9088"/>
              <a:gd name="connsiteX1" fmla="*/ 818 w 10577"/>
              <a:gd name="connsiteY1" fmla="*/ 4289 h 9088"/>
              <a:gd name="connsiteX2" fmla="*/ 1014 w 10577"/>
              <a:gd name="connsiteY2" fmla="*/ 8995 h 9088"/>
              <a:gd name="connsiteX3" fmla="*/ 10001 w 10577"/>
              <a:gd name="connsiteY3" fmla="*/ 7215 h 9088"/>
              <a:gd name="connsiteX4" fmla="*/ 8667 w 10577"/>
              <a:gd name="connsiteY4" fmla="*/ 683 h 9088"/>
              <a:gd name="connsiteX5" fmla="*/ 459 w 10577"/>
              <a:gd name="connsiteY5" fmla="*/ 1227 h 9088"/>
              <a:gd name="connsiteX0" fmla="*/ 456 w 9967"/>
              <a:gd name="connsiteY0" fmla="*/ 1350 h 8428"/>
              <a:gd name="connsiteX1" fmla="*/ 795 w 9967"/>
              <a:gd name="connsiteY1" fmla="*/ 4719 h 8428"/>
              <a:gd name="connsiteX2" fmla="*/ 1715 w 9967"/>
              <a:gd name="connsiteY2" fmla="*/ 7449 h 8428"/>
              <a:gd name="connsiteX3" fmla="*/ 9477 w 9967"/>
              <a:gd name="connsiteY3" fmla="*/ 7939 h 8428"/>
              <a:gd name="connsiteX4" fmla="*/ 8216 w 9967"/>
              <a:gd name="connsiteY4" fmla="*/ 752 h 8428"/>
              <a:gd name="connsiteX5" fmla="*/ 456 w 9967"/>
              <a:gd name="connsiteY5" fmla="*/ 1350 h 8428"/>
              <a:gd name="connsiteX0" fmla="*/ 492 w 10034"/>
              <a:gd name="connsiteY0" fmla="*/ 1602 h 10162"/>
              <a:gd name="connsiteX1" fmla="*/ 1755 w 10034"/>
              <a:gd name="connsiteY1" fmla="*/ 8838 h 10162"/>
              <a:gd name="connsiteX2" fmla="*/ 9542 w 10034"/>
              <a:gd name="connsiteY2" fmla="*/ 9420 h 10162"/>
              <a:gd name="connsiteX3" fmla="*/ 8277 w 10034"/>
              <a:gd name="connsiteY3" fmla="*/ 892 h 10162"/>
              <a:gd name="connsiteX4" fmla="*/ 492 w 10034"/>
              <a:gd name="connsiteY4" fmla="*/ 1602 h 10162"/>
              <a:gd name="connsiteX0" fmla="*/ 492 w 9542"/>
              <a:gd name="connsiteY0" fmla="*/ 1602 h 10162"/>
              <a:gd name="connsiteX1" fmla="*/ 1755 w 9542"/>
              <a:gd name="connsiteY1" fmla="*/ 8838 h 10162"/>
              <a:gd name="connsiteX2" fmla="*/ 9542 w 9542"/>
              <a:gd name="connsiteY2" fmla="*/ 9420 h 10162"/>
              <a:gd name="connsiteX3" fmla="*/ 8277 w 9542"/>
              <a:gd name="connsiteY3" fmla="*/ 892 h 10162"/>
              <a:gd name="connsiteX4" fmla="*/ 492 w 9542"/>
              <a:gd name="connsiteY4" fmla="*/ 1602 h 10162"/>
              <a:gd name="connsiteX0" fmla="*/ 516 w 10000"/>
              <a:gd name="connsiteY0" fmla="*/ 698 h 9122"/>
              <a:gd name="connsiteX1" fmla="*/ 1839 w 10000"/>
              <a:gd name="connsiteY1" fmla="*/ 7819 h 9122"/>
              <a:gd name="connsiteX2" fmla="*/ 10000 w 10000"/>
              <a:gd name="connsiteY2" fmla="*/ 8392 h 9122"/>
              <a:gd name="connsiteX3" fmla="*/ 8674 w 10000"/>
              <a:gd name="connsiteY3" fmla="*/ 0 h 9122"/>
              <a:gd name="connsiteX4" fmla="*/ 516 w 10000"/>
              <a:gd name="connsiteY4" fmla="*/ 698 h 9122"/>
              <a:gd name="connsiteX0" fmla="*/ 516 w 10990"/>
              <a:gd name="connsiteY0" fmla="*/ 138 h 9328"/>
              <a:gd name="connsiteX1" fmla="*/ 1839 w 10990"/>
              <a:gd name="connsiteY1" fmla="*/ 7945 h 9328"/>
              <a:gd name="connsiteX2" fmla="*/ 10000 w 10990"/>
              <a:gd name="connsiteY2" fmla="*/ 8573 h 9328"/>
              <a:gd name="connsiteX3" fmla="*/ 10990 w 10990"/>
              <a:gd name="connsiteY3" fmla="*/ 0 h 9328"/>
              <a:gd name="connsiteX4" fmla="*/ 516 w 10990"/>
              <a:gd name="connsiteY4" fmla="*/ 138 h 9328"/>
              <a:gd name="connsiteX0" fmla="*/ 470 w 10715"/>
              <a:gd name="connsiteY0" fmla="*/ 642 h 9505"/>
              <a:gd name="connsiteX1" fmla="*/ 1673 w 10715"/>
              <a:gd name="connsiteY1" fmla="*/ 9011 h 9505"/>
              <a:gd name="connsiteX2" fmla="*/ 9099 w 10715"/>
              <a:gd name="connsiteY2" fmla="*/ 7669 h 9505"/>
              <a:gd name="connsiteX3" fmla="*/ 10000 w 10715"/>
              <a:gd name="connsiteY3" fmla="*/ 494 h 9505"/>
              <a:gd name="connsiteX4" fmla="*/ 470 w 10715"/>
              <a:gd name="connsiteY4" fmla="*/ 642 h 9505"/>
              <a:gd name="connsiteX0" fmla="*/ 439 w 10000"/>
              <a:gd name="connsiteY0" fmla="*/ 675 h 8452"/>
              <a:gd name="connsiteX1" fmla="*/ 1561 w 10000"/>
              <a:gd name="connsiteY1" fmla="*/ 6652 h 8452"/>
              <a:gd name="connsiteX2" fmla="*/ 8492 w 10000"/>
              <a:gd name="connsiteY2" fmla="*/ 8068 h 8452"/>
              <a:gd name="connsiteX3" fmla="*/ 9333 w 10000"/>
              <a:gd name="connsiteY3" fmla="*/ 520 h 8452"/>
              <a:gd name="connsiteX4" fmla="*/ 439 w 10000"/>
              <a:gd name="connsiteY4" fmla="*/ 675 h 8452"/>
              <a:gd name="connsiteX0" fmla="*/ 1438 w 11084"/>
              <a:gd name="connsiteY0" fmla="*/ 799 h 10649"/>
              <a:gd name="connsiteX1" fmla="*/ 593 w 11084"/>
              <a:gd name="connsiteY1" fmla="*/ 9543 h 10649"/>
              <a:gd name="connsiteX2" fmla="*/ 9491 w 11084"/>
              <a:gd name="connsiteY2" fmla="*/ 9546 h 10649"/>
              <a:gd name="connsiteX3" fmla="*/ 10332 w 11084"/>
              <a:gd name="connsiteY3" fmla="*/ 615 h 10649"/>
              <a:gd name="connsiteX4" fmla="*/ 1438 w 11084"/>
              <a:gd name="connsiteY4" fmla="*/ 799 h 10649"/>
              <a:gd name="connsiteX0" fmla="*/ 2458 w 10698"/>
              <a:gd name="connsiteY0" fmla="*/ 2134 h 10210"/>
              <a:gd name="connsiteX1" fmla="*/ 302 w 10698"/>
              <a:gd name="connsiteY1" fmla="*/ 9205 h 10210"/>
              <a:gd name="connsiteX2" fmla="*/ 9200 w 10698"/>
              <a:gd name="connsiteY2" fmla="*/ 9208 h 10210"/>
              <a:gd name="connsiteX3" fmla="*/ 10041 w 10698"/>
              <a:gd name="connsiteY3" fmla="*/ 277 h 10210"/>
              <a:gd name="connsiteX4" fmla="*/ 2458 w 10698"/>
              <a:gd name="connsiteY4" fmla="*/ 2134 h 10210"/>
              <a:gd name="connsiteX0" fmla="*/ 892 w 9046"/>
              <a:gd name="connsiteY0" fmla="*/ 2134 h 9622"/>
              <a:gd name="connsiteX1" fmla="*/ 703 w 9046"/>
              <a:gd name="connsiteY1" fmla="*/ 7532 h 9622"/>
              <a:gd name="connsiteX2" fmla="*/ 7634 w 9046"/>
              <a:gd name="connsiteY2" fmla="*/ 9208 h 9622"/>
              <a:gd name="connsiteX3" fmla="*/ 8475 w 9046"/>
              <a:gd name="connsiteY3" fmla="*/ 277 h 9622"/>
              <a:gd name="connsiteX4" fmla="*/ 892 w 9046"/>
              <a:gd name="connsiteY4" fmla="*/ 2134 h 9622"/>
              <a:gd name="connsiteX0" fmla="*/ 986 w 10000"/>
              <a:gd name="connsiteY0" fmla="*/ 310 h 10764"/>
              <a:gd name="connsiteX1" fmla="*/ 777 w 10000"/>
              <a:gd name="connsiteY1" fmla="*/ 8528 h 10764"/>
              <a:gd name="connsiteX2" fmla="*/ 8439 w 10000"/>
              <a:gd name="connsiteY2" fmla="*/ 10270 h 10764"/>
              <a:gd name="connsiteX3" fmla="*/ 9369 w 10000"/>
              <a:gd name="connsiteY3" fmla="*/ 988 h 10764"/>
              <a:gd name="connsiteX4" fmla="*/ 986 w 10000"/>
              <a:gd name="connsiteY4" fmla="*/ 310 h 10764"/>
              <a:gd name="connsiteX0" fmla="*/ 986 w 10000"/>
              <a:gd name="connsiteY0" fmla="*/ 310 h 10764"/>
              <a:gd name="connsiteX1" fmla="*/ 777 w 10000"/>
              <a:gd name="connsiteY1" fmla="*/ 8528 h 10764"/>
              <a:gd name="connsiteX2" fmla="*/ 8439 w 10000"/>
              <a:gd name="connsiteY2" fmla="*/ 10270 h 10764"/>
              <a:gd name="connsiteX3" fmla="*/ 9369 w 10000"/>
              <a:gd name="connsiteY3" fmla="*/ 988 h 10764"/>
              <a:gd name="connsiteX4" fmla="*/ 986 w 10000"/>
              <a:gd name="connsiteY4" fmla="*/ 310 h 10764"/>
              <a:gd name="connsiteX0" fmla="*/ 986 w 10000"/>
              <a:gd name="connsiteY0" fmla="*/ 1490 h 11944"/>
              <a:gd name="connsiteX1" fmla="*/ 777 w 10000"/>
              <a:gd name="connsiteY1" fmla="*/ 9708 h 11944"/>
              <a:gd name="connsiteX2" fmla="*/ 8439 w 10000"/>
              <a:gd name="connsiteY2" fmla="*/ 11450 h 11944"/>
              <a:gd name="connsiteX3" fmla="*/ 9369 w 10000"/>
              <a:gd name="connsiteY3" fmla="*/ 2168 h 11944"/>
              <a:gd name="connsiteX4" fmla="*/ 986 w 10000"/>
              <a:gd name="connsiteY4" fmla="*/ 1490 h 11944"/>
              <a:gd name="connsiteX0" fmla="*/ 986 w 10000"/>
              <a:gd name="connsiteY0" fmla="*/ 1490 h 11944"/>
              <a:gd name="connsiteX1" fmla="*/ 777 w 10000"/>
              <a:gd name="connsiteY1" fmla="*/ 9708 h 11944"/>
              <a:gd name="connsiteX2" fmla="*/ 8439 w 10000"/>
              <a:gd name="connsiteY2" fmla="*/ 11450 h 11944"/>
              <a:gd name="connsiteX3" fmla="*/ 9369 w 10000"/>
              <a:gd name="connsiteY3" fmla="*/ 2168 h 11944"/>
              <a:gd name="connsiteX4" fmla="*/ 986 w 10000"/>
              <a:gd name="connsiteY4" fmla="*/ 1490 h 11944"/>
              <a:gd name="connsiteX0" fmla="*/ 986 w 10000"/>
              <a:gd name="connsiteY0" fmla="*/ 1490 h 11944"/>
              <a:gd name="connsiteX1" fmla="*/ 777 w 10000"/>
              <a:gd name="connsiteY1" fmla="*/ 9708 h 11944"/>
              <a:gd name="connsiteX2" fmla="*/ 8439 w 10000"/>
              <a:gd name="connsiteY2" fmla="*/ 11450 h 11944"/>
              <a:gd name="connsiteX3" fmla="*/ 9369 w 10000"/>
              <a:gd name="connsiteY3" fmla="*/ 2168 h 11944"/>
              <a:gd name="connsiteX4" fmla="*/ 986 w 10000"/>
              <a:gd name="connsiteY4" fmla="*/ 1490 h 11944"/>
              <a:gd name="connsiteX0" fmla="*/ 986 w 10000"/>
              <a:gd name="connsiteY0" fmla="*/ 0 h 10454"/>
              <a:gd name="connsiteX1" fmla="*/ 777 w 10000"/>
              <a:gd name="connsiteY1" fmla="*/ 8218 h 10454"/>
              <a:gd name="connsiteX2" fmla="*/ 8439 w 10000"/>
              <a:gd name="connsiteY2" fmla="*/ 9960 h 10454"/>
              <a:gd name="connsiteX3" fmla="*/ 9369 w 10000"/>
              <a:gd name="connsiteY3" fmla="*/ 678 h 10454"/>
              <a:gd name="connsiteX4" fmla="*/ 986 w 10000"/>
              <a:gd name="connsiteY4" fmla="*/ 0 h 10454"/>
              <a:gd name="connsiteX0" fmla="*/ 209 w 9223"/>
              <a:gd name="connsiteY0" fmla="*/ 0 h 10454"/>
              <a:gd name="connsiteX1" fmla="*/ 0 w 9223"/>
              <a:gd name="connsiteY1" fmla="*/ 8218 h 10454"/>
              <a:gd name="connsiteX2" fmla="*/ 7662 w 9223"/>
              <a:gd name="connsiteY2" fmla="*/ 9960 h 10454"/>
              <a:gd name="connsiteX3" fmla="*/ 8592 w 9223"/>
              <a:gd name="connsiteY3" fmla="*/ 678 h 10454"/>
              <a:gd name="connsiteX4" fmla="*/ 209 w 9223"/>
              <a:gd name="connsiteY4" fmla="*/ 0 h 10454"/>
              <a:gd name="connsiteX0" fmla="*/ 227 w 9316"/>
              <a:gd name="connsiteY0" fmla="*/ 0 h 10000"/>
              <a:gd name="connsiteX1" fmla="*/ 0 w 9316"/>
              <a:gd name="connsiteY1" fmla="*/ 7861 h 10000"/>
              <a:gd name="connsiteX2" fmla="*/ 8307 w 9316"/>
              <a:gd name="connsiteY2" fmla="*/ 9527 h 10000"/>
              <a:gd name="connsiteX3" fmla="*/ 9316 w 9316"/>
              <a:gd name="connsiteY3" fmla="*/ 649 h 10000"/>
              <a:gd name="connsiteX4" fmla="*/ 227 w 9316"/>
              <a:gd name="connsiteY4" fmla="*/ 0 h 10000"/>
              <a:gd name="connsiteX0" fmla="*/ 244 w 10000"/>
              <a:gd name="connsiteY0" fmla="*/ 0 h 9527"/>
              <a:gd name="connsiteX1" fmla="*/ 0 w 10000"/>
              <a:gd name="connsiteY1" fmla="*/ 7861 h 9527"/>
              <a:gd name="connsiteX2" fmla="*/ 8917 w 10000"/>
              <a:gd name="connsiteY2" fmla="*/ 9527 h 9527"/>
              <a:gd name="connsiteX3" fmla="*/ 10000 w 10000"/>
              <a:gd name="connsiteY3" fmla="*/ 649 h 9527"/>
              <a:gd name="connsiteX4" fmla="*/ 244 w 10000"/>
              <a:gd name="connsiteY4" fmla="*/ 0 h 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527">
                <a:moveTo>
                  <a:pt x="244" y="0"/>
                </a:moveTo>
                <a:cubicBezTo>
                  <a:pt x="162" y="2620"/>
                  <a:pt x="82" y="5241"/>
                  <a:pt x="0" y="7861"/>
                </a:cubicBezTo>
                <a:lnTo>
                  <a:pt x="8917" y="9527"/>
                </a:lnTo>
                <a:lnTo>
                  <a:pt x="10000" y="649"/>
                </a:lnTo>
                <a:lnTo>
                  <a:pt x="244" y="0"/>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83" name="GM"/>
          <p:cNvSpPr>
            <a:spLocks/>
          </p:cNvSpPr>
          <p:nvPr/>
        </p:nvSpPr>
        <p:spPr bwMode="auto">
          <a:xfrm>
            <a:off x="4130430" y="3788484"/>
            <a:ext cx="57481" cy="17641"/>
          </a:xfrm>
          <a:custGeom>
            <a:avLst/>
            <a:gdLst>
              <a:gd name="T0" fmla="*/ 2147483647 w 43"/>
              <a:gd name="T1" fmla="*/ 2147483647 h 70"/>
              <a:gd name="T2" fmla="*/ 2147483647 w 43"/>
              <a:gd name="T3" fmla="*/ 2147483647 h 70"/>
              <a:gd name="T4" fmla="*/ 2147483647 w 43"/>
              <a:gd name="T5" fmla="*/ 2147483647 h 70"/>
              <a:gd name="T6" fmla="*/ 2147483647 w 43"/>
              <a:gd name="T7" fmla="*/ 2147483647 h 70"/>
              <a:gd name="T8" fmla="*/ 2147483647 w 43"/>
              <a:gd name="T9" fmla="*/ 2147483647 h 70"/>
              <a:gd name="T10" fmla="*/ 2147483647 w 43"/>
              <a:gd name="T11" fmla="*/ 2147483647 h 70"/>
              <a:gd name="T12" fmla="*/ 2147483647 w 43"/>
              <a:gd name="T13" fmla="*/ 2147483647 h 70"/>
              <a:gd name="T14" fmla="*/ 2147483647 w 43"/>
              <a:gd name="T15" fmla="*/ 2147483647 h 70"/>
              <a:gd name="T16" fmla="*/ 2147483647 w 43"/>
              <a:gd name="T17" fmla="*/ 2147483647 h 70"/>
              <a:gd name="T18" fmla="*/ 2147483647 w 43"/>
              <a:gd name="T19" fmla="*/ 2147483647 h 70"/>
              <a:gd name="T20" fmla="*/ 2147483647 w 43"/>
              <a:gd name="T21" fmla="*/ 2147483647 h 70"/>
              <a:gd name="T22" fmla="*/ 2147483647 w 43"/>
              <a:gd name="T23" fmla="*/ 2147483647 h 70"/>
              <a:gd name="T24" fmla="*/ 2147483647 w 43"/>
              <a:gd name="T25" fmla="*/ 2147483647 h 70"/>
              <a:gd name="T26" fmla="*/ 2147483647 w 43"/>
              <a:gd name="T27" fmla="*/ 2147483647 h 70"/>
              <a:gd name="T28" fmla="*/ 2147483647 w 43"/>
              <a:gd name="T29" fmla="*/ 2147483647 h 70"/>
              <a:gd name="T30" fmla="*/ 0 w 43"/>
              <a:gd name="T31" fmla="*/ 2147483647 h 70"/>
              <a:gd name="T32" fmla="*/ 0 w 43"/>
              <a:gd name="T33" fmla="*/ 2147483647 h 70"/>
              <a:gd name="T34" fmla="*/ 2147483647 w 43"/>
              <a:gd name="T35" fmla="*/ 2147483647 h 70"/>
              <a:gd name="T36" fmla="*/ 2147483647 w 43"/>
              <a:gd name="T37" fmla="*/ 2147483647 h 70"/>
              <a:gd name="T38" fmla="*/ 2147483647 w 43"/>
              <a:gd name="T39" fmla="*/ 2147483647 h 70"/>
              <a:gd name="T40" fmla="*/ 2147483647 w 43"/>
              <a:gd name="T41" fmla="*/ 2147483647 h 70"/>
              <a:gd name="T42" fmla="*/ 2147483647 w 43"/>
              <a:gd name="T43" fmla="*/ 2147483647 h 70"/>
              <a:gd name="T44" fmla="*/ 2147483647 w 43"/>
              <a:gd name="T45" fmla="*/ 2147483647 h 70"/>
              <a:gd name="T46" fmla="*/ 2147483647 w 43"/>
              <a:gd name="T47" fmla="*/ 2147483647 h 70"/>
              <a:gd name="T48" fmla="*/ 2147483647 w 43"/>
              <a:gd name="T49" fmla="*/ 2147483647 h 70"/>
              <a:gd name="T50" fmla="*/ 2147483647 w 43"/>
              <a:gd name="T51" fmla="*/ 2147483647 h 70"/>
              <a:gd name="T52" fmla="*/ 2147483647 w 43"/>
              <a:gd name="T53" fmla="*/ 2147483647 h 70"/>
              <a:gd name="T54" fmla="*/ 2147483647 w 43"/>
              <a:gd name="T55" fmla="*/ 2147483647 h 70"/>
              <a:gd name="T56" fmla="*/ 2147483647 w 43"/>
              <a:gd name="T57" fmla="*/ 2147483647 h 70"/>
              <a:gd name="T58" fmla="*/ 2147483647 w 43"/>
              <a:gd name="T59" fmla="*/ 2147483647 h 70"/>
              <a:gd name="T60" fmla="*/ 2147483647 w 43"/>
              <a:gd name="T61" fmla="*/ 2147483647 h 70"/>
              <a:gd name="T62" fmla="*/ 2147483647 w 43"/>
              <a:gd name="T63" fmla="*/ 2147483647 h 70"/>
              <a:gd name="T64" fmla="*/ 2147483647 w 43"/>
              <a:gd name="T65" fmla="*/ 2147483647 h 70"/>
              <a:gd name="T66" fmla="*/ 2147483647 w 43"/>
              <a:gd name="T67" fmla="*/ 2147483647 h 70"/>
              <a:gd name="T68" fmla="*/ 2147483647 w 43"/>
              <a:gd name="T69" fmla="*/ 2147483647 h 70"/>
              <a:gd name="T70" fmla="*/ 2147483647 w 43"/>
              <a:gd name="T71" fmla="*/ 2147483647 h 70"/>
              <a:gd name="T72" fmla="*/ 2147483647 w 43"/>
              <a:gd name="T73" fmla="*/ 2147483647 h 70"/>
              <a:gd name="T74" fmla="*/ 2147483647 w 43"/>
              <a:gd name="T75" fmla="*/ 2147483647 h 70"/>
              <a:gd name="T76" fmla="*/ 2147483647 w 43"/>
              <a:gd name="T77" fmla="*/ 2147483647 h 70"/>
              <a:gd name="T78" fmla="*/ 2147483647 w 43"/>
              <a:gd name="T79" fmla="*/ 2147483647 h 70"/>
              <a:gd name="T80" fmla="*/ 2147483647 w 43"/>
              <a:gd name="T81" fmla="*/ 2147483647 h 70"/>
              <a:gd name="T82" fmla="*/ 2147483647 w 43"/>
              <a:gd name="T83" fmla="*/ 2147483647 h 70"/>
              <a:gd name="T84" fmla="*/ 2147483647 w 43"/>
              <a:gd name="T85" fmla="*/ 2147483647 h 70"/>
              <a:gd name="T86" fmla="*/ 2147483647 w 43"/>
              <a:gd name="T87" fmla="*/ 2147483647 h 70"/>
              <a:gd name="T88" fmla="*/ 2147483647 w 43"/>
              <a:gd name="T89" fmla="*/ 2147483647 h 70"/>
              <a:gd name="T90" fmla="*/ 2147483647 w 43"/>
              <a:gd name="T91" fmla="*/ 2147483647 h 70"/>
              <a:gd name="T92" fmla="*/ 2147483647 w 43"/>
              <a:gd name="T93" fmla="*/ 2147483647 h 70"/>
              <a:gd name="T94" fmla="*/ 2147483647 w 43"/>
              <a:gd name="T95" fmla="*/ 2147483647 h 70"/>
              <a:gd name="T96" fmla="*/ 2147483647 w 43"/>
              <a:gd name="T97" fmla="*/ 2147483647 h 70"/>
              <a:gd name="T98" fmla="*/ 2147483647 w 43"/>
              <a:gd name="T99" fmla="*/ 2147483647 h 70"/>
              <a:gd name="T100" fmla="*/ 2147483647 w 43"/>
              <a:gd name="T101" fmla="*/ 2147483647 h 70"/>
              <a:gd name="T102" fmla="*/ 2147483647 w 43"/>
              <a:gd name="T103" fmla="*/ 2147483647 h 70"/>
              <a:gd name="T104" fmla="*/ 2147483647 w 43"/>
              <a:gd name="T105" fmla="*/ 2147483647 h 70"/>
              <a:gd name="T106" fmla="*/ 2147483647 w 43"/>
              <a:gd name="T107" fmla="*/ 2147483647 h 70"/>
              <a:gd name="T108" fmla="*/ 2147483647 w 43"/>
              <a:gd name="T109" fmla="*/ 2147483647 h 70"/>
              <a:gd name="T110" fmla="*/ 2147483647 w 43"/>
              <a:gd name="T111" fmla="*/ 0 h 70"/>
              <a:gd name="T112" fmla="*/ 2147483647 w 43"/>
              <a:gd name="T113" fmla="*/ 0 h 70"/>
              <a:gd name="T114" fmla="*/ 2147483647 w 43"/>
              <a:gd name="T115" fmla="*/ 2147483647 h 70"/>
              <a:gd name="T116" fmla="*/ 2147483647 w 43"/>
              <a:gd name="T117" fmla="*/ 0 h 70"/>
              <a:gd name="T118" fmla="*/ 2147483647 w 43"/>
              <a:gd name="T119" fmla="*/ 2147483647 h 70"/>
              <a:gd name="T120" fmla="*/ 2147483647 w 43"/>
              <a:gd name="T121" fmla="*/ 2147483647 h 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5814 w 10000"/>
              <a:gd name="connsiteY4" fmla="*/ 5429 h 10000"/>
              <a:gd name="connsiteX5" fmla="*/ 5116 w 10000"/>
              <a:gd name="connsiteY5" fmla="*/ 5571 h 10000"/>
              <a:gd name="connsiteX6" fmla="*/ 4884 w 10000"/>
              <a:gd name="connsiteY6" fmla="*/ 6429 h 10000"/>
              <a:gd name="connsiteX7" fmla="*/ 4651 w 10000"/>
              <a:gd name="connsiteY7" fmla="*/ 6857 h 10000"/>
              <a:gd name="connsiteX8" fmla="*/ 5349 w 10000"/>
              <a:gd name="connsiteY8" fmla="*/ 7429 h 10000"/>
              <a:gd name="connsiteX9" fmla="*/ 5349 w 10000"/>
              <a:gd name="connsiteY9" fmla="*/ 7714 h 10000"/>
              <a:gd name="connsiteX10" fmla="*/ 3953 w 10000"/>
              <a:gd name="connsiteY10" fmla="*/ 7286 h 10000"/>
              <a:gd name="connsiteX11" fmla="*/ 2558 w 10000"/>
              <a:gd name="connsiteY11" fmla="*/ 6857 h 10000"/>
              <a:gd name="connsiteX12" fmla="*/ 1395 w 10000"/>
              <a:gd name="connsiteY12" fmla="*/ 6857 h 10000"/>
              <a:gd name="connsiteX13" fmla="*/ 1395 w 10000"/>
              <a:gd name="connsiteY13" fmla="*/ 7429 h 10000"/>
              <a:gd name="connsiteX14" fmla="*/ 0 w 10000"/>
              <a:gd name="connsiteY14" fmla="*/ 7571 h 10000"/>
              <a:gd name="connsiteX15" fmla="*/ 0 w 10000"/>
              <a:gd name="connsiteY15" fmla="*/ 9143 h 10000"/>
              <a:gd name="connsiteX16" fmla="*/ 465 w 10000"/>
              <a:gd name="connsiteY16" fmla="*/ 9714 h 10000"/>
              <a:gd name="connsiteX17" fmla="*/ 1395 w 10000"/>
              <a:gd name="connsiteY17" fmla="*/ 9714 h 10000"/>
              <a:gd name="connsiteX18" fmla="*/ 1860 w 10000"/>
              <a:gd name="connsiteY18" fmla="*/ 9857 h 10000"/>
              <a:gd name="connsiteX19" fmla="*/ 1628 w 10000"/>
              <a:gd name="connsiteY19" fmla="*/ 9857 h 10000"/>
              <a:gd name="connsiteX20" fmla="*/ 2093 w 10000"/>
              <a:gd name="connsiteY20" fmla="*/ 10000 h 10000"/>
              <a:gd name="connsiteX21" fmla="*/ 2558 w 10000"/>
              <a:gd name="connsiteY21" fmla="*/ 9857 h 10000"/>
              <a:gd name="connsiteX22" fmla="*/ 3488 w 10000"/>
              <a:gd name="connsiteY22" fmla="*/ 10000 h 10000"/>
              <a:gd name="connsiteX23" fmla="*/ 4186 w 10000"/>
              <a:gd name="connsiteY23" fmla="*/ 9571 h 10000"/>
              <a:gd name="connsiteX24" fmla="*/ 5116 w 10000"/>
              <a:gd name="connsiteY24" fmla="*/ 9000 h 10000"/>
              <a:gd name="connsiteX25" fmla="*/ 5814 w 10000"/>
              <a:gd name="connsiteY25" fmla="*/ 8857 h 10000"/>
              <a:gd name="connsiteX26" fmla="*/ 5581 w 10000"/>
              <a:gd name="connsiteY26" fmla="*/ 8857 h 10000"/>
              <a:gd name="connsiteX27" fmla="*/ 5581 w 10000"/>
              <a:gd name="connsiteY27" fmla="*/ 8714 h 10000"/>
              <a:gd name="connsiteX28" fmla="*/ 7674 w 10000"/>
              <a:gd name="connsiteY28" fmla="*/ 8143 h 10000"/>
              <a:gd name="connsiteX29" fmla="*/ 8605 w 10000"/>
              <a:gd name="connsiteY29" fmla="*/ 8429 h 10000"/>
              <a:gd name="connsiteX30" fmla="*/ 9070 w 10000"/>
              <a:gd name="connsiteY30" fmla="*/ 8857 h 10000"/>
              <a:gd name="connsiteX31" fmla="*/ 9302 w 10000"/>
              <a:gd name="connsiteY31" fmla="*/ 9143 h 10000"/>
              <a:gd name="connsiteX32" fmla="*/ 10000 w 10000"/>
              <a:gd name="connsiteY32" fmla="*/ 8857 h 10000"/>
              <a:gd name="connsiteX33" fmla="*/ 10000 w 10000"/>
              <a:gd name="connsiteY33" fmla="*/ 8429 h 10000"/>
              <a:gd name="connsiteX34" fmla="*/ 9302 w 10000"/>
              <a:gd name="connsiteY34" fmla="*/ 7714 h 10000"/>
              <a:gd name="connsiteX35" fmla="*/ 9302 w 10000"/>
              <a:gd name="connsiteY35" fmla="*/ 7000 h 10000"/>
              <a:gd name="connsiteX36" fmla="*/ 9535 w 10000"/>
              <a:gd name="connsiteY36" fmla="*/ 7000 h 10000"/>
              <a:gd name="connsiteX37" fmla="*/ 9070 w 10000"/>
              <a:gd name="connsiteY37" fmla="*/ 6286 h 10000"/>
              <a:gd name="connsiteX38" fmla="*/ 8837 w 10000"/>
              <a:gd name="connsiteY38" fmla="*/ 6000 h 10000"/>
              <a:gd name="connsiteX39" fmla="*/ 7674 w 10000"/>
              <a:gd name="connsiteY39" fmla="*/ 5857 h 10000"/>
              <a:gd name="connsiteX40" fmla="*/ 6512 w 10000"/>
              <a:gd name="connsiteY40" fmla="*/ 5571 h 10000"/>
              <a:gd name="connsiteX41" fmla="*/ 6047 w 10000"/>
              <a:gd name="connsiteY41" fmla="*/ 4857 h 10000"/>
              <a:gd name="connsiteX42" fmla="*/ 5581 w 10000"/>
              <a:gd name="connsiteY42" fmla="*/ 3714 h 10000"/>
              <a:gd name="connsiteX43" fmla="*/ 6047 w 10000"/>
              <a:gd name="connsiteY43" fmla="*/ 3286 h 10000"/>
              <a:gd name="connsiteX44" fmla="*/ 5814 w 10000"/>
              <a:gd name="connsiteY44" fmla="*/ 2286 h 10000"/>
              <a:gd name="connsiteX45" fmla="*/ 6977 w 10000"/>
              <a:gd name="connsiteY45" fmla="*/ 2286 h 10000"/>
              <a:gd name="connsiteX46" fmla="*/ 7442 w 10000"/>
              <a:gd name="connsiteY46" fmla="*/ 2857 h 10000"/>
              <a:gd name="connsiteX47" fmla="*/ 8372 w 10000"/>
              <a:gd name="connsiteY47" fmla="*/ 2857 h 10000"/>
              <a:gd name="connsiteX48" fmla="*/ 8372 w 10000"/>
              <a:gd name="connsiteY48" fmla="*/ 2429 h 10000"/>
              <a:gd name="connsiteX49" fmla="*/ 8605 w 10000"/>
              <a:gd name="connsiteY49" fmla="*/ 2143 h 10000"/>
              <a:gd name="connsiteX50" fmla="*/ 8837 w 10000"/>
              <a:gd name="connsiteY50" fmla="*/ 2286 h 10000"/>
              <a:gd name="connsiteX51" fmla="*/ 8605 w 10000"/>
              <a:gd name="connsiteY51" fmla="*/ 1429 h 10000"/>
              <a:gd name="connsiteX52" fmla="*/ 9070 w 10000"/>
              <a:gd name="connsiteY52" fmla="*/ 857 h 10000"/>
              <a:gd name="connsiteX53" fmla="*/ 9070 w 10000"/>
              <a:gd name="connsiteY53" fmla="*/ 286 h 10000"/>
              <a:gd name="connsiteX54" fmla="*/ 8605 w 10000"/>
              <a:gd name="connsiteY54" fmla="*/ 0 h 10000"/>
              <a:gd name="connsiteX55" fmla="*/ 8140 w 10000"/>
              <a:gd name="connsiteY55" fmla="*/ 0 h 10000"/>
              <a:gd name="connsiteX56" fmla="*/ 6512 w 10000"/>
              <a:gd name="connsiteY56" fmla="*/ 143 h 10000"/>
              <a:gd name="connsiteX57" fmla="*/ 6279 w 10000"/>
              <a:gd name="connsiteY57" fmla="*/ 0 h 10000"/>
              <a:gd name="connsiteX58" fmla="*/ 6279 w 10000"/>
              <a:gd name="connsiteY58" fmla="*/ 714 h 10000"/>
              <a:gd name="connsiteX59" fmla="*/ 6279 w 10000"/>
              <a:gd name="connsiteY59"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5116 w 10000"/>
              <a:gd name="connsiteY4" fmla="*/ 5571 h 10000"/>
              <a:gd name="connsiteX5" fmla="*/ 4884 w 10000"/>
              <a:gd name="connsiteY5" fmla="*/ 6429 h 10000"/>
              <a:gd name="connsiteX6" fmla="*/ 4651 w 10000"/>
              <a:gd name="connsiteY6" fmla="*/ 6857 h 10000"/>
              <a:gd name="connsiteX7" fmla="*/ 5349 w 10000"/>
              <a:gd name="connsiteY7" fmla="*/ 7429 h 10000"/>
              <a:gd name="connsiteX8" fmla="*/ 5349 w 10000"/>
              <a:gd name="connsiteY8" fmla="*/ 7714 h 10000"/>
              <a:gd name="connsiteX9" fmla="*/ 3953 w 10000"/>
              <a:gd name="connsiteY9" fmla="*/ 7286 h 10000"/>
              <a:gd name="connsiteX10" fmla="*/ 2558 w 10000"/>
              <a:gd name="connsiteY10" fmla="*/ 6857 h 10000"/>
              <a:gd name="connsiteX11" fmla="*/ 1395 w 10000"/>
              <a:gd name="connsiteY11" fmla="*/ 6857 h 10000"/>
              <a:gd name="connsiteX12" fmla="*/ 1395 w 10000"/>
              <a:gd name="connsiteY12" fmla="*/ 7429 h 10000"/>
              <a:gd name="connsiteX13" fmla="*/ 0 w 10000"/>
              <a:gd name="connsiteY13" fmla="*/ 7571 h 10000"/>
              <a:gd name="connsiteX14" fmla="*/ 0 w 10000"/>
              <a:gd name="connsiteY14" fmla="*/ 9143 h 10000"/>
              <a:gd name="connsiteX15" fmla="*/ 465 w 10000"/>
              <a:gd name="connsiteY15" fmla="*/ 9714 h 10000"/>
              <a:gd name="connsiteX16" fmla="*/ 1395 w 10000"/>
              <a:gd name="connsiteY16" fmla="*/ 9714 h 10000"/>
              <a:gd name="connsiteX17" fmla="*/ 1860 w 10000"/>
              <a:gd name="connsiteY17" fmla="*/ 9857 h 10000"/>
              <a:gd name="connsiteX18" fmla="*/ 1628 w 10000"/>
              <a:gd name="connsiteY18" fmla="*/ 9857 h 10000"/>
              <a:gd name="connsiteX19" fmla="*/ 2093 w 10000"/>
              <a:gd name="connsiteY19" fmla="*/ 10000 h 10000"/>
              <a:gd name="connsiteX20" fmla="*/ 2558 w 10000"/>
              <a:gd name="connsiteY20" fmla="*/ 9857 h 10000"/>
              <a:gd name="connsiteX21" fmla="*/ 3488 w 10000"/>
              <a:gd name="connsiteY21" fmla="*/ 10000 h 10000"/>
              <a:gd name="connsiteX22" fmla="*/ 4186 w 10000"/>
              <a:gd name="connsiteY22" fmla="*/ 9571 h 10000"/>
              <a:gd name="connsiteX23" fmla="*/ 5116 w 10000"/>
              <a:gd name="connsiteY23" fmla="*/ 9000 h 10000"/>
              <a:gd name="connsiteX24" fmla="*/ 5814 w 10000"/>
              <a:gd name="connsiteY24" fmla="*/ 8857 h 10000"/>
              <a:gd name="connsiteX25" fmla="*/ 5581 w 10000"/>
              <a:gd name="connsiteY25" fmla="*/ 8857 h 10000"/>
              <a:gd name="connsiteX26" fmla="*/ 5581 w 10000"/>
              <a:gd name="connsiteY26" fmla="*/ 8714 h 10000"/>
              <a:gd name="connsiteX27" fmla="*/ 7674 w 10000"/>
              <a:gd name="connsiteY27" fmla="*/ 8143 h 10000"/>
              <a:gd name="connsiteX28" fmla="*/ 8605 w 10000"/>
              <a:gd name="connsiteY28" fmla="*/ 8429 h 10000"/>
              <a:gd name="connsiteX29" fmla="*/ 9070 w 10000"/>
              <a:gd name="connsiteY29" fmla="*/ 8857 h 10000"/>
              <a:gd name="connsiteX30" fmla="*/ 9302 w 10000"/>
              <a:gd name="connsiteY30" fmla="*/ 9143 h 10000"/>
              <a:gd name="connsiteX31" fmla="*/ 10000 w 10000"/>
              <a:gd name="connsiteY31" fmla="*/ 8857 h 10000"/>
              <a:gd name="connsiteX32" fmla="*/ 10000 w 10000"/>
              <a:gd name="connsiteY32" fmla="*/ 8429 h 10000"/>
              <a:gd name="connsiteX33" fmla="*/ 9302 w 10000"/>
              <a:gd name="connsiteY33" fmla="*/ 7714 h 10000"/>
              <a:gd name="connsiteX34" fmla="*/ 9302 w 10000"/>
              <a:gd name="connsiteY34" fmla="*/ 7000 h 10000"/>
              <a:gd name="connsiteX35" fmla="*/ 9535 w 10000"/>
              <a:gd name="connsiteY35" fmla="*/ 7000 h 10000"/>
              <a:gd name="connsiteX36" fmla="*/ 9070 w 10000"/>
              <a:gd name="connsiteY36" fmla="*/ 6286 h 10000"/>
              <a:gd name="connsiteX37" fmla="*/ 8837 w 10000"/>
              <a:gd name="connsiteY37" fmla="*/ 6000 h 10000"/>
              <a:gd name="connsiteX38" fmla="*/ 7674 w 10000"/>
              <a:gd name="connsiteY38" fmla="*/ 5857 h 10000"/>
              <a:gd name="connsiteX39" fmla="*/ 6512 w 10000"/>
              <a:gd name="connsiteY39" fmla="*/ 5571 h 10000"/>
              <a:gd name="connsiteX40" fmla="*/ 6047 w 10000"/>
              <a:gd name="connsiteY40" fmla="*/ 4857 h 10000"/>
              <a:gd name="connsiteX41" fmla="*/ 5581 w 10000"/>
              <a:gd name="connsiteY41" fmla="*/ 3714 h 10000"/>
              <a:gd name="connsiteX42" fmla="*/ 6047 w 10000"/>
              <a:gd name="connsiteY42" fmla="*/ 3286 h 10000"/>
              <a:gd name="connsiteX43" fmla="*/ 5814 w 10000"/>
              <a:gd name="connsiteY43" fmla="*/ 2286 h 10000"/>
              <a:gd name="connsiteX44" fmla="*/ 6977 w 10000"/>
              <a:gd name="connsiteY44" fmla="*/ 2286 h 10000"/>
              <a:gd name="connsiteX45" fmla="*/ 7442 w 10000"/>
              <a:gd name="connsiteY45" fmla="*/ 2857 h 10000"/>
              <a:gd name="connsiteX46" fmla="*/ 8372 w 10000"/>
              <a:gd name="connsiteY46" fmla="*/ 2857 h 10000"/>
              <a:gd name="connsiteX47" fmla="*/ 8372 w 10000"/>
              <a:gd name="connsiteY47" fmla="*/ 2429 h 10000"/>
              <a:gd name="connsiteX48" fmla="*/ 8605 w 10000"/>
              <a:gd name="connsiteY48" fmla="*/ 2143 h 10000"/>
              <a:gd name="connsiteX49" fmla="*/ 8837 w 10000"/>
              <a:gd name="connsiteY49" fmla="*/ 2286 h 10000"/>
              <a:gd name="connsiteX50" fmla="*/ 8605 w 10000"/>
              <a:gd name="connsiteY50" fmla="*/ 1429 h 10000"/>
              <a:gd name="connsiteX51" fmla="*/ 9070 w 10000"/>
              <a:gd name="connsiteY51" fmla="*/ 857 h 10000"/>
              <a:gd name="connsiteX52" fmla="*/ 9070 w 10000"/>
              <a:gd name="connsiteY52" fmla="*/ 286 h 10000"/>
              <a:gd name="connsiteX53" fmla="*/ 8605 w 10000"/>
              <a:gd name="connsiteY53" fmla="*/ 0 h 10000"/>
              <a:gd name="connsiteX54" fmla="*/ 8140 w 10000"/>
              <a:gd name="connsiteY54" fmla="*/ 0 h 10000"/>
              <a:gd name="connsiteX55" fmla="*/ 6512 w 10000"/>
              <a:gd name="connsiteY55" fmla="*/ 143 h 10000"/>
              <a:gd name="connsiteX56" fmla="*/ 6279 w 10000"/>
              <a:gd name="connsiteY56" fmla="*/ 0 h 10000"/>
              <a:gd name="connsiteX57" fmla="*/ 6279 w 10000"/>
              <a:gd name="connsiteY57" fmla="*/ 714 h 10000"/>
              <a:gd name="connsiteX58" fmla="*/ 6279 w 10000"/>
              <a:gd name="connsiteY58"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4884 w 10000"/>
              <a:gd name="connsiteY4" fmla="*/ 6429 h 10000"/>
              <a:gd name="connsiteX5" fmla="*/ 4651 w 10000"/>
              <a:gd name="connsiteY5" fmla="*/ 6857 h 10000"/>
              <a:gd name="connsiteX6" fmla="*/ 5349 w 10000"/>
              <a:gd name="connsiteY6" fmla="*/ 7429 h 10000"/>
              <a:gd name="connsiteX7" fmla="*/ 5349 w 10000"/>
              <a:gd name="connsiteY7" fmla="*/ 7714 h 10000"/>
              <a:gd name="connsiteX8" fmla="*/ 3953 w 10000"/>
              <a:gd name="connsiteY8" fmla="*/ 7286 h 10000"/>
              <a:gd name="connsiteX9" fmla="*/ 2558 w 10000"/>
              <a:gd name="connsiteY9" fmla="*/ 6857 h 10000"/>
              <a:gd name="connsiteX10" fmla="*/ 1395 w 10000"/>
              <a:gd name="connsiteY10" fmla="*/ 6857 h 10000"/>
              <a:gd name="connsiteX11" fmla="*/ 1395 w 10000"/>
              <a:gd name="connsiteY11" fmla="*/ 7429 h 10000"/>
              <a:gd name="connsiteX12" fmla="*/ 0 w 10000"/>
              <a:gd name="connsiteY12" fmla="*/ 7571 h 10000"/>
              <a:gd name="connsiteX13" fmla="*/ 0 w 10000"/>
              <a:gd name="connsiteY13" fmla="*/ 9143 h 10000"/>
              <a:gd name="connsiteX14" fmla="*/ 465 w 10000"/>
              <a:gd name="connsiteY14" fmla="*/ 9714 h 10000"/>
              <a:gd name="connsiteX15" fmla="*/ 1395 w 10000"/>
              <a:gd name="connsiteY15" fmla="*/ 9714 h 10000"/>
              <a:gd name="connsiteX16" fmla="*/ 1860 w 10000"/>
              <a:gd name="connsiteY16" fmla="*/ 9857 h 10000"/>
              <a:gd name="connsiteX17" fmla="*/ 1628 w 10000"/>
              <a:gd name="connsiteY17" fmla="*/ 9857 h 10000"/>
              <a:gd name="connsiteX18" fmla="*/ 2093 w 10000"/>
              <a:gd name="connsiteY18" fmla="*/ 10000 h 10000"/>
              <a:gd name="connsiteX19" fmla="*/ 2558 w 10000"/>
              <a:gd name="connsiteY19" fmla="*/ 9857 h 10000"/>
              <a:gd name="connsiteX20" fmla="*/ 3488 w 10000"/>
              <a:gd name="connsiteY20" fmla="*/ 10000 h 10000"/>
              <a:gd name="connsiteX21" fmla="*/ 4186 w 10000"/>
              <a:gd name="connsiteY21" fmla="*/ 9571 h 10000"/>
              <a:gd name="connsiteX22" fmla="*/ 5116 w 10000"/>
              <a:gd name="connsiteY22" fmla="*/ 9000 h 10000"/>
              <a:gd name="connsiteX23" fmla="*/ 5814 w 10000"/>
              <a:gd name="connsiteY23" fmla="*/ 8857 h 10000"/>
              <a:gd name="connsiteX24" fmla="*/ 5581 w 10000"/>
              <a:gd name="connsiteY24" fmla="*/ 8857 h 10000"/>
              <a:gd name="connsiteX25" fmla="*/ 5581 w 10000"/>
              <a:gd name="connsiteY25" fmla="*/ 8714 h 10000"/>
              <a:gd name="connsiteX26" fmla="*/ 7674 w 10000"/>
              <a:gd name="connsiteY26" fmla="*/ 8143 h 10000"/>
              <a:gd name="connsiteX27" fmla="*/ 8605 w 10000"/>
              <a:gd name="connsiteY27" fmla="*/ 8429 h 10000"/>
              <a:gd name="connsiteX28" fmla="*/ 9070 w 10000"/>
              <a:gd name="connsiteY28" fmla="*/ 8857 h 10000"/>
              <a:gd name="connsiteX29" fmla="*/ 9302 w 10000"/>
              <a:gd name="connsiteY29" fmla="*/ 9143 h 10000"/>
              <a:gd name="connsiteX30" fmla="*/ 10000 w 10000"/>
              <a:gd name="connsiteY30" fmla="*/ 8857 h 10000"/>
              <a:gd name="connsiteX31" fmla="*/ 10000 w 10000"/>
              <a:gd name="connsiteY31" fmla="*/ 8429 h 10000"/>
              <a:gd name="connsiteX32" fmla="*/ 9302 w 10000"/>
              <a:gd name="connsiteY32" fmla="*/ 7714 h 10000"/>
              <a:gd name="connsiteX33" fmla="*/ 9302 w 10000"/>
              <a:gd name="connsiteY33" fmla="*/ 7000 h 10000"/>
              <a:gd name="connsiteX34" fmla="*/ 9535 w 10000"/>
              <a:gd name="connsiteY34" fmla="*/ 7000 h 10000"/>
              <a:gd name="connsiteX35" fmla="*/ 9070 w 10000"/>
              <a:gd name="connsiteY35" fmla="*/ 6286 h 10000"/>
              <a:gd name="connsiteX36" fmla="*/ 8837 w 10000"/>
              <a:gd name="connsiteY36" fmla="*/ 6000 h 10000"/>
              <a:gd name="connsiteX37" fmla="*/ 7674 w 10000"/>
              <a:gd name="connsiteY37" fmla="*/ 5857 h 10000"/>
              <a:gd name="connsiteX38" fmla="*/ 6512 w 10000"/>
              <a:gd name="connsiteY38" fmla="*/ 5571 h 10000"/>
              <a:gd name="connsiteX39" fmla="*/ 6047 w 10000"/>
              <a:gd name="connsiteY39" fmla="*/ 4857 h 10000"/>
              <a:gd name="connsiteX40" fmla="*/ 5581 w 10000"/>
              <a:gd name="connsiteY40" fmla="*/ 3714 h 10000"/>
              <a:gd name="connsiteX41" fmla="*/ 6047 w 10000"/>
              <a:gd name="connsiteY41" fmla="*/ 3286 h 10000"/>
              <a:gd name="connsiteX42" fmla="*/ 5814 w 10000"/>
              <a:gd name="connsiteY42" fmla="*/ 2286 h 10000"/>
              <a:gd name="connsiteX43" fmla="*/ 6977 w 10000"/>
              <a:gd name="connsiteY43" fmla="*/ 2286 h 10000"/>
              <a:gd name="connsiteX44" fmla="*/ 7442 w 10000"/>
              <a:gd name="connsiteY44" fmla="*/ 2857 h 10000"/>
              <a:gd name="connsiteX45" fmla="*/ 8372 w 10000"/>
              <a:gd name="connsiteY45" fmla="*/ 2857 h 10000"/>
              <a:gd name="connsiteX46" fmla="*/ 8372 w 10000"/>
              <a:gd name="connsiteY46" fmla="*/ 2429 h 10000"/>
              <a:gd name="connsiteX47" fmla="*/ 8605 w 10000"/>
              <a:gd name="connsiteY47" fmla="*/ 2143 h 10000"/>
              <a:gd name="connsiteX48" fmla="*/ 8837 w 10000"/>
              <a:gd name="connsiteY48" fmla="*/ 2286 h 10000"/>
              <a:gd name="connsiteX49" fmla="*/ 8605 w 10000"/>
              <a:gd name="connsiteY49" fmla="*/ 1429 h 10000"/>
              <a:gd name="connsiteX50" fmla="*/ 9070 w 10000"/>
              <a:gd name="connsiteY50" fmla="*/ 857 h 10000"/>
              <a:gd name="connsiteX51" fmla="*/ 9070 w 10000"/>
              <a:gd name="connsiteY51" fmla="*/ 286 h 10000"/>
              <a:gd name="connsiteX52" fmla="*/ 8605 w 10000"/>
              <a:gd name="connsiteY52" fmla="*/ 0 h 10000"/>
              <a:gd name="connsiteX53" fmla="*/ 8140 w 10000"/>
              <a:gd name="connsiteY53" fmla="*/ 0 h 10000"/>
              <a:gd name="connsiteX54" fmla="*/ 6512 w 10000"/>
              <a:gd name="connsiteY54" fmla="*/ 143 h 10000"/>
              <a:gd name="connsiteX55" fmla="*/ 6279 w 10000"/>
              <a:gd name="connsiteY55" fmla="*/ 0 h 10000"/>
              <a:gd name="connsiteX56" fmla="*/ 6279 w 10000"/>
              <a:gd name="connsiteY56" fmla="*/ 714 h 10000"/>
              <a:gd name="connsiteX57" fmla="*/ 6279 w 10000"/>
              <a:gd name="connsiteY57"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4651 w 10000"/>
              <a:gd name="connsiteY4" fmla="*/ 6857 h 10000"/>
              <a:gd name="connsiteX5" fmla="*/ 5349 w 10000"/>
              <a:gd name="connsiteY5" fmla="*/ 7429 h 10000"/>
              <a:gd name="connsiteX6" fmla="*/ 5349 w 10000"/>
              <a:gd name="connsiteY6" fmla="*/ 7714 h 10000"/>
              <a:gd name="connsiteX7" fmla="*/ 3953 w 10000"/>
              <a:gd name="connsiteY7" fmla="*/ 7286 h 10000"/>
              <a:gd name="connsiteX8" fmla="*/ 2558 w 10000"/>
              <a:gd name="connsiteY8" fmla="*/ 6857 h 10000"/>
              <a:gd name="connsiteX9" fmla="*/ 1395 w 10000"/>
              <a:gd name="connsiteY9" fmla="*/ 6857 h 10000"/>
              <a:gd name="connsiteX10" fmla="*/ 1395 w 10000"/>
              <a:gd name="connsiteY10" fmla="*/ 7429 h 10000"/>
              <a:gd name="connsiteX11" fmla="*/ 0 w 10000"/>
              <a:gd name="connsiteY11" fmla="*/ 7571 h 10000"/>
              <a:gd name="connsiteX12" fmla="*/ 0 w 10000"/>
              <a:gd name="connsiteY12" fmla="*/ 9143 h 10000"/>
              <a:gd name="connsiteX13" fmla="*/ 465 w 10000"/>
              <a:gd name="connsiteY13" fmla="*/ 9714 h 10000"/>
              <a:gd name="connsiteX14" fmla="*/ 1395 w 10000"/>
              <a:gd name="connsiteY14" fmla="*/ 9714 h 10000"/>
              <a:gd name="connsiteX15" fmla="*/ 1860 w 10000"/>
              <a:gd name="connsiteY15" fmla="*/ 9857 h 10000"/>
              <a:gd name="connsiteX16" fmla="*/ 1628 w 10000"/>
              <a:gd name="connsiteY16" fmla="*/ 9857 h 10000"/>
              <a:gd name="connsiteX17" fmla="*/ 2093 w 10000"/>
              <a:gd name="connsiteY17" fmla="*/ 10000 h 10000"/>
              <a:gd name="connsiteX18" fmla="*/ 2558 w 10000"/>
              <a:gd name="connsiteY18" fmla="*/ 9857 h 10000"/>
              <a:gd name="connsiteX19" fmla="*/ 3488 w 10000"/>
              <a:gd name="connsiteY19" fmla="*/ 10000 h 10000"/>
              <a:gd name="connsiteX20" fmla="*/ 4186 w 10000"/>
              <a:gd name="connsiteY20" fmla="*/ 9571 h 10000"/>
              <a:gd name="connsiteX21" fmla="*/ 5116 w 10000"/>
              <a:gd name="connsiteY21" fmla="*/ 9000 h 10000"/>
              <a:gd name="connsiteX22" fmla="*/ 5814 w 10000"/>
              <a:gd name="connsiteY22" fmla="*/ 8857 h 10000"/>
              <a:gd name="connsiteX23" fmla="*/ 5581 w 10000"/>
              <a:gd name="connsiteY23" fmla="*/ 8857 h 10000"/>
              <a:gd name="connsiteX24" fmla="*/ 5581 w 10000"/>
              <a:gd name="connsiteY24" fmla="*/ 8714 h 10000"/>
              <a:gd name="connsiteX25" fmla="*/ 7674 w 10000"/>
              <a:gd name="connsiteY25" fmla="*/ 8143 h 10000"/>
              <a:gd name="connsiteX26" fmla="*/ 8605 w 10000"/>
              <a:gd name="connsiteY26" fmla="*/ 8429 h 10000"/>
              <a:gd name="connsiteX27" fmla="*/ 9070 w 10000"/>
              <a:gd name="connsiteY27" fmla="*/ 8857 h 10000"/>
              <a:gd name="connsiteX28" fmla="*/ 9302 w 10000"/>
              <a:gd name="connsiteY28" fmla="*/ 9143 h 10000"/>
              <a:gd name="connsiteX29" fmla="*/ 10000 w 10000"/>
              <a:gd name="connsiteY29" fmla="*/ 8857 h 10000"/>
              <a:gd name="connsiteX30" fmla="*/ 10000 w 10000"/>
              <a:gd name="connsiteY30" fmla="*/ 8429 h 10000"/>
              <a:gd name="connsiteX31" fmla="*/ 9302 w 10000"/>
              <a:gd name="connsiteY31" fmla="*/ 7714 h 10000"/>
              <a:gd name="connsiteX32" fmla="*/ 9302 w 10000"/>
              <a:gd name="connsiteY32" fmla="*/ 7000 h 10000"/>
              <a:gd name="connsiteX33" fmla="*/ 9535 w 10000"/>
              <a:gd name="connsiteY33" fmla="*/ 7000 h 10000"/>
              <a:gd name="connsiteX34" fmla="*/ 9070 w 10000"/>
              <a:gd name="connsiteY34" fmla="*/ 6286 h 10000"/>
              <a:gd name="connsiteX35" fmla="*/ 8837 w 10000"/>
              <a:gd name="connsiteY35" fmla="*/ 6000 h 10000"/>
              <a:gd name="connsiteX36" fmla="*/ 7674 w 10000"/>
              <a:gd name="connsiteY36" fmla="*/ 5857 h 10000"/>
              <a:gd name="connsiteX37" fmla="*/ 6512 w 10000"/>
              <a:gd name="connsiteY37" fmla="*/ 5571 h 10000"/>
              <a:gd name="connsiteX38" fmla="*/ 6047 w 10000"/>
              <a:gd name="connsiteY38" fmla="*/ 4857 h 10000"/>
              <a:gd name="connsiteX39" fmla="*/ 5581 w 10000"/>
              <a:gd name="connsiteY39" fmla="*/ 3714 h 10000"/>
              <a:gd name="connsiteX40" fmla="*/ 6047 w 10000"/>
              <a:gd name="connsiteY40" fmla="*/ 3286 h 10000"/>
              <a:gd name="connsiteX41" fmla="*/ 5814 w 10000"/>
              <a:gd name="connsiteY41" fmla="*/ 2286 h 10000"/>
              <a:gd name="connsiteX42" fmla="*/ 6977 w 10000"/>
              <a:gd name="connsiteY42" fmla="*/ 2286 h 10000"/>
              <a:gd name="connsiteX43" fmla="*/ 7442 w 10000"/>
              <a:gd name="connsiteY43" fmla="*/ 2857 h 10000"/>
              <a:gd name="connsiteX44" fmla="*/ 8372 w 10000"/>
              <a:gd name="connsiteY44" fmla="*/ 2857 h 10000"/>
              <a:gd name="connsiteX45" fmla="*/ 8372 w 10000"/>
              <a:gd name="connsiteY45" fmla="*/ 2429 h 10000"/>
              <a:gd name="connsiteX46" fmla="*/ 8605 w 10000"/>
              <a:gd name="connsiteY46" fmla="*/ 2143 h 10000"/>
              <a:gd name="connsiteX47" fmla="*/ 8837 w 10000"/>
              <a:gd name="connsiteY47" fmla="*/ 2286 h 10000"/>
              <a:gd name="connsiteX48" fmla="*/ 8605 w 10000"/>
              <a:gd name="connsiteY48" fmla="*/ 1429 h 10000"/>
              <a:gd name="connsiteX49" fmla="*/ 9070 w 10000"/>
              <a:gd name="connsiteY49" fmla="*/ 857 h 10000"/>
              <a:gd name="connsiteX50" fmla="*/ 9070 w 10000"/>
              <a:gd name="connsiteY50" fmla="*/ 286 h 10000"/>
              <a:gd name="connsiteX51" fmla="*/ 8605 w 10000"/>
              <a:gd name="connsiteY51" fmla="*/ 0 h 10000"/>
              <a:gd name="connsiteX52" fmla="*/ 8140 w 10000"/>
              <a:gd name="connsiteY52" fmla="*/ 0 h 10000"/>
              <a:gd name="connsiteX53" fmla="*/ 6512 w 10000"/>
              <a:gd name="connsiteY53" fmla="*/ 143 h 10000"/>
              <a:gd name="connsiteX54" fmla="*/ 6279 w 10000"/>
              <a:gd name="connsiteY54" fmla="*/ 0 h 10000"/>
              <a:gd name="connsiteX55" fmla="*/ 6279 w 10000"/>
              <a:gd name="connsiteY55" fmla="*/ 714 h 10000"/>
              <a:gd name="connsiteX56" fmla="*/ 6279 w 10000"/>
              <a:gd name="connsiteY56"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5349 w 10000"/>
              <a:gd name="connsiteY4" fmla="*/ 7429 h 10000"/>
              <a:gd name="connsiteX5" fmla="*/ 5349 w 10000"/>
              <a:gd name="connsiteY5" fmla="*/ 7714 h 10000"/>
              <a:gd name="connsiteX6" fmla="*/ 3953 w 10000"/>
              <a:gd name="connsiteY6" fmla="*/ 7286 h 10000"/>
              <a:gd name="connsiteX7" fmla="*/ 2558 w 10000"/>
              <a:gd name="connsiteY7" fmla="*/ 6857 h 10000"/>
              <a:gd name="connsiteX8" fmla="*/ 1395 w 10000"/>
              <a:gd name="connsiteY8" fmla="*/ 6857 h 10000"/>
              <a:gd name="connsiteX9" fmla="*/ 1395 w 10000"/>
              <a:gd name="connsiteY9" fmla="*/ 7429 h 10000"/>
              <a:gd name="connsiteX10" fmla="*/ 0 w 10000"/>
              <a:gd name="connsiteY10" fmla="*/ 7571 h 10000"/>
              <a:gd name="connsiteX11" fmla="*/ 0 w 10000"/>
              <a:gd name="connsiteY11" fmla="*/ 9143 h 10000"/>
              <a:gd name="connsiteX12" fmla="*/ 465 w 10000"/>
              <a:gd name="connsiteY12" fmla="*/ 9714 h 10000"/>
              <a:gd name="connsiteX13" fmla="*/ 1395 w 10000"/>
              <a:gd name="connsiteY13" fmla="*/ 9714 h 10000"/>
              <a:gd name="connsiteX14" fmla="*/ 1860 w 10000"/>
              <a:gd name="connsiteY14" fmla="*/ 9857 h 10000"/>
              <a:gd name="connsiteX15" fmla="*/ 1628 w 10000"/>
              <a:gd name="connsiteY15" fmla="*/ 9857 h 10000"/>
              <a:gd name="connsiteX16" fmla="*/ 2093 w 10000"/>
              <a:gd name="connsiteY16" fmla="*/ 10000 h 10000"/>
              <a:gd name="connsiteX17" fmla="*/ 2558 w 10000"/>
              <a:gd name="connsiteY17" fmla="*/ 9857 h 10000"/>
              <a:gd name="connsiteX18" fmla="*/ 3488 w 10000"/>
              <a:gd name="connsiteY18" fmla="*/ 10000 h 10000"/>
              <a:gd name="connsiteX19" fmla="*/ 4186 w 10000"/>
              <a:gd name="connsiteY19" fmla="*/ 9571 h 10000"/>
              <a:gd name="connsiteX20" fmla="*/ 5116 w 10000"/>
              <a:gd name="connsiteY20" fmla="*/ 9000 h 10000"/>
              <a:gd name="connsiteX21" fmla="*/ 5814 w 10000"/>
              <a:gd name="connsiteY21" fmla="*/ 8857 h 10000"/>
              <a:gd name="connsiteX22" fmla="*/ 5581 w 10000"/>
              <a:gd name="connsiteY22" fmla="*/ 8857 h 10000"/>
              <a:gd name="connsiteX23" fmla="*/ 5581 w 10000"/>
              <a:gd name="connsiteY23" fmla="*/ 8714 h 10000"/>
              <a:gd name="connsiteX24" fmla="*/ 7674 w 10000"/>
              <a:gd name="connsiteY24" fmla="*/ 8143 h 10000"/>
              <a:gd name="connsiteX25" fmla="*/ 8605 w 10000"/>
              <a:gd name="connsiteY25" fmla="*/ 8429 h 10000"/>
              <a:gd name="connsiteX26" fmla="*/ 9070 w 10000"/>
              <a:gd name="connsiteY26" fmla="*/ 8857 h 10000"/>
              <a:gd name="connsiteX27" fmla="*/ 9302 w 10000"/>
              <a:gd name="connsiteY27" fmla="*/ 9143 h 10000"/>
              <a:gd name="connsiteX28" fmla="*/ 10000 w 10000"/>
              <a:gd name="connsiteY28" fmla="*/ 8857 h 10000"/>
              <a:gd name="connsiteX29" fmla="*/ 10000 w 10000"/>
              <a:gd name="connsiteY29" fmla="*/ 8429 h 10000"/>
              <a:gd name="connsiteX30" fmla="*/ 9302 w 10000"/>
              <a:gd name="connsiteY30" fmla="*/ 7714 h 10000"/>
              <a:gd name="connsiteX31" fmla="*/ 9302 w 10000"/>
              <a:gd name="connsiteY31" fmla="*/ 7000 h 10000"/>
              <a:gd name="connsiteX32" fmla="*/ 9535 w 10000"/>
              <a:gd name="connsiteY32" fmla="*/ 7000 h 10000"/>
              <a:gd name="connsiteX33" fmla="*/ 9070 w 10000"/>
              <a:gd name="connsiteY33" fmla="*/ 6286 h 10000"/>
              <a:gd name="connsiteX34" fmla="*/ 8837 w 10000"/>
              <a:gd name="connsiteY34" fmla="*/ 6000 h 10000"/>
              <a:gd name="connsiteX35" fmla="*/ 7674 w 10000"/>
              <a:gd name="connsiteY35" fmla="*/ 5857 h 10000"/>
              <a:gd name="connsiteX36" fmla="*/ 6512 w 10000"/>
              <a:gd name="connsiteY36" fmla="*/ 5571 h 10000"/>
              <a:gd name="connsiteX37" fmla="*/ 6047 w 10000"/>
              <a:gd name="connsiteY37" fmla="*/ 4857 h 10000"/>
              <a:gd name="connsiteX38" fmla="*/ 5581 w 10000"/>
              <a:gd name="connsiteY38" fmla="*/ 3714 h 10000"/>
              <a:gd name="connsiteX39" fmla="*/ 6047 w 10000"/>
              <a:gd name="connsiteY39" fmla="*/ 3286 h 10000"/>
              <a:gd name="connsiteX40" fmla="*/ 5814 w 10000"/>
              <a:gd name="connsiteY40" fmla="*/ 2286 h 10000"/>
              <a:gd name="connsiteX41" fmla="*/ 6977 w 10000"/>
              <a:gd name="connsiteY41" fmla="*/ 2286 h 10000"/>
              <a:gd name="connsiteX42" fmla="*/ 7442 w 10000"/>
              <a:gd name="connsiteY42" fmla="*/ 2857 h 10000"/>
              <a:gd name="connsiteX43" fmla="*/ 8372 w 10000"/>
              <a:gd name="connsiteY43" fmla="*/ 2857 h 10000"/>
              <a:gd name="connsiteX44" fmla="*/ 8372 w 10000"/>
              <a:gd name="connsiteY44" fmla="*/ 2429 h 10000"/>
              <a:gd name="connsiteX45" fmla="*/ 8605 w 10000"/>
              <a:gd name="connsiteY45" fmla="*/ 2143 h 10000"/>
              <a:gd name="connsiteX46" fmla="*/ 8837 w 10000"/>
              <a:gd name="connsiteY46" fmla="*/ 2286 h 10000"/>
              <a:gd name="connsiteX47" fmla="*/ 8605 w 10000"/>
              <a:gd name="connsiteY47" fmla="*/ 1429 h 10000"/>
              <a:gd name="connsiteX48" fmla="*/ 9070 w 10000"/>
              <a:gd name="connsiteY48" fmla="*/ 857 h 10000"/>
              <a:gd name="connsiteX49" fmla="*/ 9070 w 10000"/>
              <a:gd name="connsiteY49" fmla="*/ 286 h 10000"/>
              <a:gd name="connsiteX50" fmla="*/ 8605 w 10000"/>
              <a:gd name="connsiteY50" fmla="*/ 0 h 10000"/>
              <a:gd name="connsiteX51" fmla="*/ 8140 w 10000"/>
              <a:gd name="connsiteY51" fmla="*/ 0 h 10000"/>
              <a:gd name="connsiteX52" fmla="*/ 6512 w 10000"/>
              <a:gd name="connsiteY52" fmla="*/ 143 h 10000"/>
              <a:gd name="connsiteX53" fmla="*/ 6279 w 10000"/>
              <a:gd name="connsiteY53" fmla="*/ 0 h 10000"/>
              <a:gd name="connsiteX54" fmla="*/ 6279 w 10000"/>
              <a:gd name="connsiteY54" fmla="*/ 714 h 10000"/>
              <a:gd name="connsiteX55" fmla="*/ 6279 w 10000"/>
              <a:gd name="connsiteY55"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5349 w 10000"/>
              <a:gd name="connsiteY4" fmla="*/ 7714 h 10000"/>
              <a:gd name="connsiteX5" fmla="*/ 3953 w 10000"/>
              <a:gd name="connsiteY5" fmla="*/ 7286 h 10000"/>
              <a:gd name="connsiteX6" fmla="*/ 2558 w 10000"/>
              <a:gd name="connsiteY6" fmla="*/ 6857 h 10000"/>
              <a:gd name="connsiteX7" fmla="*/ 1395 w 10000"/>
              <a:gd name="connsiteY7" fmla="*/ 6857 h 10000"/>
              <a:gd name="connsiteX8" fmla="*/ 1395 w 10000"/>
              <a:gd name="connsiteY8" fmla="*/ 7429 h 10000"/>
              <a:gd name="connsiteX9" fmla="*/ 0 w 10000"/>
              <a:gd name="connsiteY9" fmla="*/ 7571 h 10000"/>
              <a:gd name="connsiteX10" fmla="*/ 0 w 10000"/>
              <a:gd name="connsiteY10" fmla="*/ 9143 h 10000"/>
              <a:gd name="connsiteX11" fmla="*/ 465 w 10000"/>
              <a:gd name="connsiteY11" fmla="*/ 9714 h 10000"/>
              <a:gd name="connsiteX12" fmla="*/ 1395 w 10000"/>
              <a:gd name="connsiteY12" fmla="*/ 9714 h 10000"/>
              <a:gd name="connsiteX13" fmla="*/ 1860 w 10000"/>
              <a:gd name="connsiteY13" fmla="*/ 9857 h 10000"/>
              <a:gd name="connsiteX14" fmla="*/ 1628 w 10000"/>
              <a:gd name="connsiteY14" fmla="*/ 9857 h 10000"/>
              <a:gd name="connsiteX15" fmla="*/ 2093 w 10000"/>
              <a:gd name="connsiteY15" fmla="*/ 10000 h 10000"/>
              <a:gd name="connsiteX16" fmla="*/ 2558 w 10000"/>
              <a:gd name="connsiteY16" fmla="*/ 9857 h 10000"/>
              <a:gd name="connsiteX17" fmla="*/ 3488 w 10000"/>
              <a:gd name="connsiteY17" fmla="*/ 10000 h 10000"/>
              <a:gd name="connsiteX18" fmla="*/ 4186 w 10000"/>
              <a:gd name="connsiteY18" fmla="*/ 9571 h 10000"/>
              <a:gd name="connsiteX19" fmla="*/ 5116 w 10000"/>
              <a:gd name="connsiteY19" fmla="*/ 9000 h 10000"/>
              <a:gd name="connsiteX20" fmla="*/ 5814 w 10000"/>
              <a:gd name="connsiteY20" fmla="*/ 8857 h 10000"/>
              <a:gd name="connsiteX21" fmla="*/ 5581 w 10000"/>
              <a:gd name="connsiteY21" fmla="*/ 8857 h 10000"/>
              <a:gd name="connsiteX22" fmla="*/ 5581 w 10000"/>
              <a:gd name="connsiteY22" fmla="*/ 8714 h 10000"/>
              <a:gd name="connsiteX23" fmla="*/ 7674 w 10000"/>
              <a:gd name="connsiteY23" fmla="*/ 8143 h 10000"/>
              <a:gd name="connsiteX24" fmla="*/ 8605 w 10000"/>
              <a:gd name="connsiteY24" fmla="*/ 8429 h 10000"/>
              <a:gd name="connsiteX25" fmla="*/ 9070 w 10000"/>
              <a:gd name="connsiteY25" fmla="*/ 8857 h 10000"/>
              <a:gd name="connsiteX26" fmla="*/ 9302 w 10000"/>
              <a:gd name="connsiteY26" fmla="*/ 9143 h 10000"/>
              <a:gd name="connsiteX27" fmla="*/ 10000 w 10000"/>
              <a:gd name="connsiteY27" fmla="*/ 8857 h 10000"/>
              <a:gd name="connsiteX28" fmla="*/ 10000 w 10000"/>
              <a:gd name="connsiteY28" fmla="*/ 8429 h 10000"/>
              <a:gd name="connsiteX29" fmla="*/ 9302 w 10000"/>
              <a:gd name="connsiteY29" fmla="*/ 7714 h 10000"/>
              <a:gd name="connsiteX30" fmla="*/ 9302 w 10000"/>
              <a:gd name="connsiteY30" fmla="*/ 7000 h 10000"/>
              <a:gd name="connsiteX31" fmla="*/ 9535 w 10000"/>
              <a:gd name="connsiteY31" fmla="*/ 7000 h 10000"/>
              <a:gd name="connsiteX32" fmla="*/ 9070 w 10000"/>
              <a:gd name="connsiteY32" fmla="*/ 6286 h 10000"/>
              <a:gd name="connsiteX33" fmla="*/ 8837 w 10000"/>
              <a:gd name="connsiteY33" fmla="*/ 6000 h 10000"/>
              <a:gd name="connsiteX34" fmla="*/ 7674 w 10000"/>
              <a:gd name="connsiteY34" fmla="*/ 5857 h 10000"/>
              <a:gd name="connsiteX35" fmla="*/ 6512 w 10000"/>
              <a:gd name="connsiteY35" fmla="*/ 5571 h 10000"/>
              <a:gd name="connsiteX36" fmla="*/ 6047 w 10000"/>
              <a:gd name="connsiteY36" fmla="*/ 4857 h 10000"/>
              <a:gd name="connsiteX37" fmla="*/ 5581 w 10000"/>
              <a:gd name="connsiteY37" fmla="*/ 3714 h 10000"/>
              <a:gd name="connsiteX38" fmla="*/ 6047 w 10000"/>
              <a:gd name="connsiteY38" fmla="*/ 3286 h 10000"/>
              <a:gd name="connsiteX39" fmla="*/ 5814 w 10000"/>
              <a:gd name="connsiteY39" fmla="*/ 2286 h 10000"/>
              <a:gd name="connsiteX40" fmla="*/ 6977 w 10000"/>
              <a:gd name="connsiteY40" fmla="*/ 2286 h 10000"/>
              <a:gd name="connsiteX41" fmla="*/ 7442 w 10000"/>
              <a:gd name="connsiteY41" fmla="*/ 2857 h 10000"/>
              <a:gd name="connsiteX42" fmla="*/ 8372 w 10000"/>
              <a:gd name="connsiteY42" fmla="*/ 2857 h 10000"/>
              <a:gd name="connsiteX43" fmla="*/ 8372 w 10000"/>
              <a:gd name="connsiteY43" fmla="*/ 2429 h 10000"/>
              <a:gd name="connsiteX44" fmla="*/ 8605 w 10000"/>
              <a:gd name="connsiteY44" fmla="*/ 2143 h 10000"/>
              <a:gd name="connsiteX45" fmla="*/ 8837 w 10000"/>
              <a:gd name="connsiteY45" fmla="*/ 2286 h 10000"/>
              <a:gd name="connsiteX46" fmla="*/ 8605 w 10000"/>
              <a:gd name="connsiteY46" fmla="*/ 1429 h 10000"/>
              <a:gd name="connsiteX47" fmla="*/ 9070 w 10000"/>
              <a:gd name="connsiteY47" fmla="*/ 857 h 10000"/>
              <a:gd name="connsiteX48" fmla="*/ 9070 w 10000"/>
              <a:gd name="connsiteY48" fmla="*/ 286 h 10000"/>
              <a:gd name="connsiteX49" fmla="*/ 8605 w 10000"/>
              <a:gd name="connsiteY49" fmla="*/ 0 h 10000"/>
              <a:gd name="connsiteX50" fmla="*/ 8140 w 10000"/>
              <a:gd name="connsiteY50" fmla="*/ 0 h 10000"/>
              <a:gd name="connsiteX51" fmla="*/ 6512 w 10000"/>
              <a:gd name="connsiteY51" fmla="*/ 143 h 10000"/>
              <a:gd name="connsiteX52" fmla="*/ 6279 w 10000"/>
              <a:gd name="connsiteY52" fmla="*/ 0 h 10000"/>
              <a:gd name="connsiteX53" fmla="*/ 6279 w 10000"/>
              <a:gd name="connsiteY53" fmla="*/ 714 h 10000"/>
              <a:gd name="connsiteX54" fmla="*/ 6279 w 10000"/>
              <a:gd name="connsiteY54"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3953 w 10000"/>
              <a:gd name="connsiteY4" fmla="*/ 7286 h 10000"/>
              <a:gd name="connsiteX5" fmla="*/ 2558 w 10000"/>
              <a:gd name="connsiteY5" fmla="*/ 6857 h 10000"/>
              <a:gd name="connsiteX6" fmla="*/ 1395 w 10000"/>
              <a:gd name="connsiteY6" fmla="*/ 6857 h 10000"/>
              <a:gd name="connsiteX7" fmla="*/ 1395 w 10000"/>
              <a:gd name="connsiteY7" fmla="*/ 7429 h 10000"/>
              <a:gd name="connsiteX8" fmla="*/ 0 w 10000"/>
              <a:gd name="connsiteY8" fmla="*/ 7571 h 10000"/>
              <a:gd name="connsiteX9" fmla="*/ 0 w 10000"/>
              <a:gd name="connsiteY9" fmla="*/ 9143 h 10000"/>
              <a:gd name="connsiteX10" fmla="*/ 465 w 10000"/>
              <a:gd name="connsiteY10" fmla="*/ 9714 h 10000"/>
              <a:gd name="connsiteX11" fmla="*/ 1395 w 10000"/>
              <a:gd name="connsiteY11" fmla="*/ 9714 h 10000"/>
              <a:gd name="connsiteX12" fmla="*/ 1860 w 10000"/>
              <a:gd name="connsiteY12" fmla="*/ 9857 h 10000"/>
              <a:gd name="connsiteX13" fmla="*/ 1628 w 10000"/>
              <a:gd name="connsiteY13" fmla="*/ 9857 h 10000"/>
              <a:gd name="connsiteX14" fmla="*/ 2093 w 10000"/>
              <a:gd name="connsiteY14" fmla="*/ 10000 h 10000"/>
              <a:gd name="connsiteX15" fmla="*/ 2558 w 10000"/>
              <a:gd name="connsiteY15" fmla="*/ 9857 h 10000"/>
              <a:gd name="connsiteX16" fmla="*/ 3488 w 10000"/>
              <a:gd name="connsiteY16" fmla="*/ 10000 h 10000"/>
              <a:gd name="connsiteX17" fmla="*/ 4186 w 10000"/>
              <a:gd name="connsiteY17" fmla="*/ 9571 h 10000"/>
              <a:gd name="connsiteX18" fmla="*/ 5116 w 10000"/>
              <a:gd name="connsiteY18" fmla="*/ 9000 h 10000"/>
              <a:gd name="connsiteX19" fmla="*/ 5814 w 10000"/>
              <a:gd name="connsiteY19" fmla="*/ 8857 h 10000"/>
              <a:gd name="connsiteX20" fmla="*/ 5581 w 10000"/>
              <a:gd name="connsiteY20" fmla="*/ 8857 h 10000"/>
              <a:gd name="connsiteX21" fmla="*/ 5581 w 10000"/>
              <a:gd name="connsiteY21" fmla="*/ 8714 h 10000"/>
              <a:gd name="connsiteX22" fmla="*/ 7674 w 10000"/>
              <a:gd name="connsiteY22" fmla="*/ 8143 h 10000"/>
              <a:gd name="connsiteX23" fmla="*/ 8605 w 10000"/>
              <a:gd name="connsiteY23" fmla="*/ 8429 h 10000"/>
              <a:gd name="connsiteX24" fmla="*/ 9070 w 10000"/>
              <a:gd name="connsiteY24" fmla="*/ 8857 h 10000"/>
              <a:gd name="connsiteX25" fmla="*/ 9302 w 10000"/>
              <a:gd name="connsiteY25" fmla="*/ 9143 h 10000"/>
              <a:gd name="connsiteX26" fmla="*/ 10000 w 10000"/>
              <a:gd name="connsiteY26" fmla="*/ 8857 h 10000"/>
              <a:gd name="connsiteX27" fmla="*/ 10000 w 10000"/>
              <a:gd name="connsiteY27" fmla="*/ 8429 h 10000"/>
              <a:gd name="connsiteX28" fmla="*/ 9302 w 10000"/>
              <a:gd name="connsiteY28" fmla="*/ 7714 h 10000"/>
              <a:gd name="connsiteX29" fmla="*/ 9302 w 10000"/>
              <a:gd name="connsiteY29" fmla="*/ 7000 h 10000"/>
              <a:gd name="connsiteX30" fmla="*/ 9535 w 10000"/>
              <a:gd name="connsiteY30" fmla="*/ 7000 h 10000"/>
              <a:gd name="connsiteX31" fmla="*/ 9070 w 10000"/>
              <a:gd name="connsiteY31" fmla="*/ 6286 h 10000"/>
              <a:gd name="connsiteX32" fmla="*/ 8837 w 10000"/>
              <a:gd name="connsiteY32" fmla="*/ 6000 h 10000"/>
              <a:gd name="connsiteX33" fmla="*/ 7674 w 10000"/>
              <a:gd name="connsiteY33" fmla="*/ 5857 h 10000"/>
              <a:gd name="connsiteX34" fmla="*/ 6512 w 10000"/>
              <a:gd name="connsiteY34" fmla="*/ 5571 h 10000"/>
              <a:gd name="connsiteX35" fmla="*/ 6047 w 10000"/>
              <a:gd name="connsiteY35" fmla="*/ 4857 h 10000"/>
              <a:gd name="connsiteX36" fmla="*/ 5581 w 10000"/>
              <a:gd name="connsiteY36" fmla="*/ 3714 h 10000"/>
              <a:gd name="connsiteX37" fmla="*/ 6047 w 10000"/>
              <a:gd name="connsiteY37" fmla="*/ 3286 h 10000"/>
              <a:gd name="connsiteX38" fmla="*/ 5814 w 10000"/>
              <a:gd name="connsiteY38" fmla="*/ 2286 h 10000"/>
              <a:gd name="connsiteX39" fmla="*/ 6977 w 10000"/>
              <a:gd name="connsiteY39" fmla="*/ 2286 h 10000"/>
              <a:gd name="connsiteX40" fmla="*/ 7442 w 10000"/>
              <a:gd name="connsiteY40" fmla="*/ 2857 h 10000"/>
              <a:gd name="connsiteX41" fmla="*/ 8372 w 10000"/>
              <a:gd name="connsiteY41" fmla="*/ 2857 h 10000"/>
              <a:gd name="connsiteX42" fmla="*/ 8372 w 10000"/>
              <a:gd name="connsiteY42" fmla="*/ 2429 h 10000"/>
              <a:gd name="connsiteX43" fmla="*/ 8605 w 10000"/>
              <a:gd name="connsiteY43" fmla="*/ 2143 h 10000"/>
              <a:gd name="connsiteX44" fmla="*/ 8837 w 10000"/>
              <a:gd name="connsiteY44" fmla="*/ 2286 h 10000"/>
              <a:gd name="connsiteX45" fmla="*/ 8605 w 10000"/>
              <a:gd name="connsiteY45" fmla="*/ 1429 h 10000"/>
              <a:gd name="connsiteX46" fmla="*/ 9070 w 10000"/>
              <a:gd name="connsiteY46" fmla="*/ 857 h 10000"/>
              <a:gd name="connsiteX47" fmla="*/ 9070 w 10000"/>
              <a:gd name="connsiteY47" fmla="*/ 286 h 10000"/>
              <a:gd name="connsiteX48" fmla="*/ 8605 w 10000"/>
              <a:gd name="connsiteY48" fmla="*/ 0 h 10000"/>
              <a:gd name="connsiteX49" fmla="*/ 8140 w 10000"/>
              <a:gd name="connsiteY49" fmla="*/ 0 h 10000"/>
              <a:gd name="connsiteX50" fmla="*/ 6512 w 10000"/>
              <a:gd name="connsiteY50" fmla="*/ 143 h 10000"/>
              <a:gd name="connsiteX51" fmla="*/ 6279 w 10000"/>
              <a:gd name="connsiteY51" fmla="*/ 0 h 10000"/>
              <a:gd name="connsiteX52" fmla="*/ 6279 w 10000"/>
              <a:gd name="connsiteY52" fmla="*/ 714 h 10000"/>
              <a:gd name="connsiteX53" fmla="*/ 6279 w 10000"/>
              <a:gd name="connsiteY53"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2558 w 10000"/>
              <a:gd name="connsiteY4" fmla="*/ 6857 h 10000"/>
              <a:gd name="connsiteX5" fmla="*/ 1395 w 10000"/>
              <a:gd name="connsiteY5" fmla="*/ 6857 h 10000"/>
              <a:gd name="connsiteX6" fmla="*/ 1395 w 10000"/>
              <a:gd name="connsiteY6" fmla="*/ 7429 h 10000"/>
              <a:gd name="connsiteX7" fmla="*/ 0 w 10000"/>
              <a:gd name="connsiteY7" fmla="*/ 7571 h 10000"/>
              <a:gd name="connsiteX8" fmla="*/ 0 w 10000"/>
              <a:gd name="connsiteY8" fmla="*/ 9143 h 10000"/>
              <a:gd name="connsiteX9" fmla="*/ 465 w 10000"/>
              <a:gd name="connsiteY9" fmla="*/ 9714 h 10000"/>
              <a:gd name="connsiteX10" fmla="*/ 1395 w 10000"/>
              <a:gd name="connsiteY10" fmla="*/ 9714 h 10000"/>
              <a:gd name="connsiteX11" fmla="*/ 1860 w 10000"/>
              <a:gd name="connsiteY11" fmla="*/ 9857 h 10000"/>
              <a:gd name="connsiteX12" fmla="*/ 1628 w 10000"/>
              <a:gd name="connsiteY12" fmla="*/ 9857 h 10000"/>
              <a:gd name="connsiteX13" fmla="*/ 2093 w 10000"/>
              <a:gd name="connsiteY13" fmla="*/ 10000 h 10000"/>
              <a:gd name="connsiteX14" fmla="*/ 2558 w 10000"/>
              <a:gd name="connsiteY14" fmla="*/ 9857 h 10000"/>
              <a:gd name="connsiteX15" fmla="*/ 3488 w 10000"/>
              <a:gd name="connsiteY15" fmla="*/ 10000 h 10000"/>
              <a:gd name="connsiteX16" fmla="*/ 4186 w 10000"/>
              <a:gd name="connsiteY16" fmla="*/ 9571 h 10000"/>
              <a:gd name="connsiteX17" fmla="*/ 5116 w 10000"/>
              <a:gd name="connsiteY17" fmla="*/ 9000 h 10000"/>
              <a:gd name="connsiteX18" fmla="*/ 5814 w 10000"/>
              <a:gd name="connsiteY18" fmla="*/ 8857 h 10000"/>
              <a:gd name="connsiteX19" fmla="*/ 5581 w 10000"/>
              <a:gd name="connsiteY19" fmla="*/ 8857 h 10000"/>
              <a:gd name="connsiteX20" fmla="*/ 5581 w 10000"/>
              <a:gd name="connsiteY20" fmla="*/ 8714 h 10000"/>
              <a:gd name="connsiteX21" fmla="*/ 7674 w 10000"/>
              <a:gd name="connsiteY21" fmla="*/ 8143 h 10000"/>
              <a:gd name="connsiteX22" fmla="*/ 8605 w 10000"/>
              <a:gd name="connsiteY22" fmla="*/ 8429 h 10000"/>
              <a:gd name="connsiteX23" fmla="*/ 9070 w 10000"/>
              <a:gd name="connsiteY23" fmla="*/ 8857 h 10000"/>
              <a:gd name="connsiteX24" fmla="*/ 9302 w 10000"/>
              <a:gd name="connsiteY24" fmla="*/ 9143 h 10000"/>
              <a:gd name="connsiteX25" fmla="*/ 10000 w 10000"/>
              <a:gd name="connsiteY25" fmla="*/ 8857 h 10000"/>
              <a:gd name="connsiteX26" fmla="*/ 10000 w 10000"/>
              <a:gd name="connsiteY26" fmla="*/ 8429 h 10000"/>
              <a:gd name="connsiteX27" fmla="*/ 9302 w 10000"/>
              <a:gd name="connsiteY27" fmla="*/ 7714 h 10000"/>
              <a:gd name="connsiteX28" fmla="*/ 9302 w 10000"/>
              <a:gd name="connsiteY28" fmla="*/ 7000 h 10000"/>
              <a:gd name="connsiteX29" fmla="*/ 9535 w 10000"/>
              <a:gd name="connsiteY29" fmla="*/ 7000 h 10000"/>
              <a:gd name="connsiteX30" fmla="*/ 9070 w 10000"/>
              <a:gd name="connsiteY30" fmla="*/ 6286 h 10000"/>
              <a:gd name="connsiteX31" fmla="*/ 8837 w 10000"/>
              <a:gd name="connsiteY31" fmla="*/ 6000 h 10000"/>
              <a:gd name="connsiteX32" fmla="*/ 7674 w 10000"/>
              <a:gd name="connsiteY32" fmla="*/ 5857 h 10000"/>
              <a:gd name="connsiteX33" fmla="*/ 6512 w 10000"/>
              <a:gd name="connsiteY33" fmla="*/ 5571 h 10000"/>
              <a:gd name="connsiteX34" fmla="*/ 6047 w 10000"/>
              <a:gd name="connsiteY34" fmla="*/ 4857 h 10000"/>
              <a:gd name="connsiteX35" fmla="*/ 5581 w 10000"/>
              <a:gd name="connsiteY35" fmla="*/ 3714 h 10000"/>
              <a:gd name="connsiteX36" fmla="*/ 6047 w 10000"/>
              <a:gd name="connsiteY36" fmla="*/ 3286 h 10000"/>
              <a:gd name="connsiteX37" fmla="*/ 5814 w 10000"/>
              <a:gd name="connsiteY37" fmla="*/ 2286 h 10000"/>
              <a:gd name="connsiteX38" fmla="*/ 6977 w 10000"/>
              <a:gd name="connsiteY38" fmla="*/ 2286 h 10000"/>
              <a:gd name="connsiteX39" fmla="*/ 7442 w 10000"/>
              <a:gd name="connsiteY39" fmla="*/ 2857 h 10000"/>
              <a:gd name="connsiteX40" fmla="*/ 8372 w 10000"/>
              <a:gd name="connsiteY40" fmla="*/ 2857 h 10000"/>
              <a:gd name="connsiteX41" fmla="*/ 8372 w 10000"/>
              <a:gd name="connsiteY41" fmla="*/ 2429 h 10000"/>
              <a:gd name="connsiteX42" fmla="*/ 8605 w 10000"/>
              <a:gd name="connsiteY42" fmla="*/ 2143 h 10000"/>
              <a:gd name="connsiteX43" fmla="*/ 8837 w 10000"/>
              <a:gd name="connsiteY43" fmla="*/ 2286 h 10000"/>
              <a:gd name="connsiteX44" fmla="*/ 8605 w 10000"/>
              <a:gd name="connsiteY44" fmla="*/ 1429 h 10000"/>
              <a:gd name="connsiteX45" fmla="*/ 9070 w 10000"/>
              <a:gd name="connsiteY45" fmla="*/ 857 h 10000"/>
              <a:gd name="connsiteX46" fmla="*/ 9070 w 10000"/>
              <a:gd name="connsiteY46" fmla="*/ 286 h 10000"/>
              <a:gd name="connsiteX47" fmla="*/ 8605 w 10000"/>
              <a:gd name="connsiteY47" fmla="*/ 0 h 10000"/>
              <a:gd name="connsiteX48" fmla="*/ 8140 w 10000"/>
              <a:gd name="connsiteY48" fmla="*/ 0 h 10000"/>
              <a:gd name="connsiteX49" fmla="*/ 6512 w 10000"/>
              <a:gd name="connsiteY49" fmla="*/ 143 h 10000"/>
              <a:gd name="connsiteX50" fmla="*/ 6279 w 10000"/>
              <a:gd name="connsiteY50" fmla="*/ 0 h 10000"/>
              <a:gd name="connsiteX51" fmla="*/ 6279 w 10000"/>
              <a:gd name="connsiteY51" fmla="*/ 714 h 10000"/>
              <a:gd name="connsiteX52" fmla="*/ 6279 w 10000"/>
              <a:gd name="connsiteY52"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1395 w 10000"/>
              <a:gd name="connsiteY4" fmla="*/ 6857 h 10000"/>
              <a:gd name="connsiteX5" fmla="*/ 1395 w 10000"/>
              <a:gd name="connsiteY5" fmla="*/ 7429 h 10000"/>
              <a:gd name="connsiteX6" fmla="*/ 0 w 10000"/>
              <a:gd name="connsiteY6" fmla="*/ 7571 h 10000"/>
              <a:gd name="connsiteX7" fmla="*/ 0 w 10000"/>
              <a:gd name="connsiteY7" fmla="*/ 9143 h 10000"/>
              <a:gd name="connsiteX8" fmla="*/ 465 w 10000"/>
              <a:gd name="connsiteY8" fmla="*/ 9714 h 10000"/>
              <a:gd name="connsiteX9" fmla="*/ 1395 w 10000"/>
              <a:gd name="connsiteY9" fmla="*/ 9714 h 10000"/>
              <a:gd name="connsiteX10" fmla="*/ 1860 w 10000"/>
              <a:gd name="connsiteY10" fmla="*/ 9857 h 10000"/>
              <a:gd name="connsiteX11" fmla="*/ 1628 w 10000"/>
              <a:gd name="connsiteY11" fmla="*/ 9857 h 10000"/>
              <a:gd name="connsiteX12" fmla="*/ 2093 w 10000"/>
              <a:gd name="connsiteY12" fmla="*/ 10000 h 10000"/>
              <a:gd name="connsiteX13" fmla="*/ 2558 w 10000"/>
              <a:gd name="connsiteY13" fmla="*/ 9857 h 10000"/>
              <a:gd name="connsiteX14" fmla="*/ 3488 w 10000"/>
              <a:gd name="connsiteY14" fmla="*/ 10000 h 10000"/>
              <a:gd name="connsiteX15" fmla="*/ 4186 w 10000"/>
              <a:gd name="connsiteY15" fmla="*/ 9571 h 10000"/>
              <a:gd name="connsiteX16" fmla="*/ 5116 w 10000"/>
              <a:gd name="connsiteY16" fmla="*/ 9000 h 10000"/>
              <a:gd name="connsiteX17" fmla="*/ 5814 w 10000"/>
              <a:gd name="connsiteY17" fmla="*/ 8857 h 10000"/>
              <a:gd name="connsiteX18" fmla="*/ 5581 w 10000"/>
              <a:gd name="connsiteY18" fmla="*/ 8857 h 10000"/>
              <a:gd name="connsiteX19" fmla="*/ 5581 w 10000"/>
              <a:gd name="connsiteY19" fmla="*/ 8714 h 10000"/>
              <a:gd name="connsiteX20" fmla="*/ 7674 w 10000"/>
              <a:gd name="connsiteY20" fmla="*/ 8143 h 10000"/>
              <a:gd name="connsiteX21" fmla="*/ 8605 w 10000"/>
              <a:gd name="connsiteY21" fmla="*/ 8429 h 10000"/>
              <a:gd name="connsiteX22" fmla="*/ 9070 w 10000"/>
              <a:gd name="connsiteY22" fmla="*/ 8857 h 10000"/>
              <a:gd name="connsiteX23" fmla="*/ 9302 w 10000"/>
              <a:gd name="connsiteY23" fmla="*/ 9143 h 10000"/>
              <a:gd name="connsiteX24" fmla="*/ 10000 w 10000"/>
              <a:gd name="connsiteY24" fmla="*/ 8857 h 10000"/>
              <a:gd name="connsiteX25" fmla="*/ 10000 w 10000"/>
              <a:gd name="connsiteY25" fmla="*/ 8429 h 10000"/>
              <a:gd name="connsiteX26" fmla="*/ 9302 w 10000"/>
              <a:gd name="connsiteY26" fmla="*/ 7714 h 10000"/>
              <a:gd name="connsiteX27" fmla="*/ 9302 w 10000"/>
              <a:gd name="connsiteY27" fmla="*/ 7000 h 10000"/>
              <a:gd name="connsiteX28" fmla="*/ 9535 w 10000"/>
              <a:gd name="connsiteY28" fmla="*/ 7000 h 10000"/>
              <a:gd name="connsiteX29" fmla="*/ 9070 w 10000"/>
              <a:gd name="connsiteY29" fmla="*/ 6286 h 10000"/>
              <a:gd name="connsiteX30" fmla="*/ 8837 w 10000"/>
              <a:gd name="connsiteY30" fmla="*/ 6000 h 10000"/>
              <a:gd name="connsiteX31" fmla="*/ 7674 w 10000"/>
              <a:gd name="connsiteY31" fmla="*/ 5857 h 10000"/>
              <a:gd name="connsiteX32" fmla="*/ 6512 w 10000"/>
              <a:gd name="connsiteY32" fmla="*/ 5571 h 10000"/>
              <a:gd name="connsiteX33" fmla="*/ 6047 w 10000"/>
              <a:gd name="connsiteY33" fmla="*/ 4857 h 10000"/>
              <a:gd name="connsiteX34" fmla="*/ 5581 w 10000"/>
              <a:gd name="connsiteY34" fmla="*/ 3714 h 10000"/>
              <a:gd name="connsiteX35" fmla="*/ 6047 w 10000"/>
              <a:gd name="connsiteY35" fmla="*/ 3286 h 10000"/>
              <a:gd name="connsiteX36" fmla="*/ 5814 w 10000"/>
              <a:gd name="connsiteY36" fmla="*/ 2286 h 10000"/>
              <a:gd name="connsiteX37" fmla="*/ 6977 w 10000"/>
              <a:gd name="connsiteY37" fmla="*/ 2286 h 10000"/>
              <a:gd name="connsiteX38" fmla="*/ 7442 w 10000"/>
              <a:gd name="connsiteY38" fmla="*/ 2857 h 10000"/>
              <a:gd name="connsiteX39" fmla="*/ 8372 w 10000"/>
              <a:gd name="connsiteY39" fmla="*/ 2857 h 10000"/>
              <a:gd name="connsiteX40" fmla="*/ 8372 w 10000"/>
              <a:gd name="connsiteY40" fmla="*/ 2429 h 10000"/>
              <a:gd name="connsiteX41" fmla="*/ 8605 w 10000"/>
              <a:gd name="connsiteY41" fmla="*/ 2143 h 10000"/>
              <a:gd name="connsiteX42" fmla="*/ 8837 w 10000"/>
              <a:gd name="connsiteY42" fmla="*/ 2286 h 10000"/>
              <a:gd name="connsiteX43" fmla="*/ 8605 w 10000"/>
              <a:gd name="connsiteY43" fmla="*/ 1429 h 10000"/>
              <a:gd name="connsiteX44" fmla="*/ 9070 w 10000"/>
              <a:gd name="connsiteY44" fmla="*/ 857 h 10000"/>
              <a:gd name="connsiteX45" fmla="*/ 9070 w 10000"/>
              <a:gd name="connsiteY45" fmla="*/ 286 h 10000"/>
              <a:gd name="connsiteX46" fmla="*/ 8605 w 10000"/>
              <a:gd name="connsiteY46" fmla="*/ 0 h 10000"/>
              <a:gd name="connsiteX47" fmla="*/ 8140 w 10000"/>
              <a:gd name="connsiteY47" fmla="*/ 0 h 10000"/>
              <a:gd name="connsiteX48" fmla="*/ 6512 w 10000"/>
              <a:gd name="connsiteY48" fmla="*/ 143 h 10000"/>
              <a:gd name="connsiteX49" fmla="*/ 6279 w 10000"/>
              <a:gd name="connsiteY49" fmla="*/ 0 h 10000"/>
              <a:gd name="connsiteX50" fmla="*/ 6279 w 10000"/>
              <a:gd name="connsiteY50" fmla="*/ 714 h 10000"/>
              <a:gd name="connsiteX51" fmla="*/ 6279 w 10000"/>
              <a:gd name="connsiteY51"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1395 w 10000"/>
              <a:gd name="connsiteY4" fmla="*/ 7429 h 10000"/>
              <a:gd name="connsiteX5" fmla="*/ 0 w 10000"/>
              <a:gd name="connsiteY5" fmla="*/ 7571 h 10000"/>
              <a:gd name="connsiteX6" fmla="*/ 0 w 10000"/>
              <a:gd name="connsiteY6" fmla="*/ 9143 h 10000"/>
              <a:gd name="connsiteX7" fmla="*/ 465 w 10000"/>
              <a:gd name="connsiteY7" fmla="*/ 9714 h 10000"/>
              <a:gd name="connsiteX8" fmla="*/ 1395 w 10000"/>
              <a:gd name="connsiteY8" fmla="*/ 9714 h 10000"/>
              <a:gd name="connsiteX9" fmla="*/ 1860 w 10000"/>
              <a:gd name="connsiteY9" fmla="*/ 9857 h 10000"/>
              <a:gd name="connsiteX10" fmla="*/ 1628 w 10000"/>
              <a:gd name="connsiteY10" fmla="*/ 9857 h 10000"/>
              <a:gd name="connsiteX11" fmla="*/ 2093 w 10000"/>
              <a:gd name="connsiteY11" fmla="*/ 10000 h 10000"/>
              <a:gd name="connsiteX12" fmla="*/ 2558 w 10000"/>
              <a:gd name="connsiteY12" fmla="*/ 9857 h 10000"/>
              <a:gd name="connsiteX13" fmla="*/ 3488 w 10000"/>
              <a:gd name="connsiteY13" fmla="*/ 10000 h 10000"/>
              <a:gd name="connsiteX14" fmla="*/ 4186 w 10000"/>
              <a:gd name="connsiteY14" fmla="*/ 9571 h 10000"/>
              <a:gd name="connsiteX15" fmla="*/ 5116 w 10000"/>
              <a:gd name="connsiteY15" fmla="*/ 9000 h 10000"/>
              <a:gd name="connsiteX16" fmla="*/ 5814 w 10000"/>
              <a:gd name="connsiteY16" fmla="*/ 8857 h 10000"/>
              <a:gd name="connsiteX17" fmla="*/ 5581 w 10000"/>
              <a:gd name="connsiteY17" fmla="*/ 8857 h 10000"/>
              <a:gd name="connsiteX18" fmla="*/ 5581 w 10000"/>
              <a:gd name="connsiteY18" fmla="*/ 8714 h 10000"/>
              <a:gd name="connsiteX19" fmla="*/ 7674 w 10000"/>
              <a:gd name="connsiteY19" fmla="*/ 8143 h 10000"/>
              <a:gd name="connsiteX20" fmla="*/ 8605 w 10000"/>
              <a:gd name="connsiteY20" fmla="*/ 8429 h 10000"/>
              <a:gd name="connsiteX21" fmla="*/ 9070 w 10000"/>
              <a:gd name="connsiteY21" fmla="*/ 8857 h 10000"/>
              <a:gd name="connsiteX22" fmla="*/ 9302 w 10000"/>
              <a:gd name="connsiteY22" fmla="*/ 9143 h 10000"/>
              <a:gd name="connsiteX23" fmla="*/ 10000 w 10000"/>
              <a:gd name="connsiteY23" fmla="*/ 8857 h 10000"/>
              <a:gd name="connsiteX24" fmla="*/ 10000 w 10000"/>
              <a:gd name="connsiteY24" fmla="*/ 8429 h 10000"/>
              <a:gd name="connsiteX25" fmla="*/ 9302 w 10000"/>
              <a:gd name="connsiteY25" fmla="*/ 7714 h 10000"/>
              <a:gd name="connsiteX26" fmla="*/ 9302 w 10000"/>
              <a:gd name="connsiteY26" fmla="*/ 7000 h 10000"/>
              <a:gd name="connsiteX27" fmla="*/ 9535 w 10000"/>
              <a:gd name="connsiteY27" fmla="*/ 7000 h 10000"/>
              <a:gd name="connsiteX28" fmla="*/ 9070 w 10000"/>
              <a:gd name="connsiteY28" fmla="*/ 6286 h 10000"/>
              <a:gd name="connsiteX29" fmla="*/ 8837 w 10000"/>
              <a:gd name="connsiteY29" fmla="*/ 6000 h 10000"/>
              <a:gd name="connsiteX30" fmla="*/ 7674 w 10000"/>
              <a:gd name="connsiteY30" fmla="*/ 5857 h 10000"/>
              <a:gd name="connsiteX31" fmla="*/ 6512 w 10000"/>
              <a:gd name="connsiteY31" fmla="*/ 5571 h 10000"/>
              <a:gd name="connsiteX32" fmla="*/ 6047 w 10000"/>
              <a:gd name="connsiteY32" fmla="*/ 4857 h 10000"/>
              <a:gd name="connsiteX33" fmla="*/ 5581 w 10000"/>
              <a:gd name="connsiteY33" fmla="*/ 3714 h 10000"/>
              <a:gd name="connsiteX34" fmla="*/ 6047 w 10000"/>
              <a:gd name="connsiteY34" fmla="*/ 3286 h 10000"/>
              <a:gd name="connsiteX35" fmla="*/ 5814 w 10000"/>
              <a:gd name="connsiteY35" fmla="*/ 2286 h 10000"/>
              <a:gd name="connsiteX36" fmla="*/ 6977 w 10000"/>
              <a:gd name="connsiteY36" fmla="*/ 2286 h 10000"/>
              <a:gd name="connsiteX37" fmla="*/ 7442 w 10000"/>
              <a:gd name="connsiteY37" fmla="*/ 2857 h 10000"/>
              <a:gd name="connsiteX38" fmla="*/ 8372 w 10000"/>
              <a:gd name="connsiteY38" fmla="*/ 2857 h 10000"/>
              <a:gd name="connsiteX39" fmla="*/ 8372 w 10000"/>
              <a:gd name="connsiteY39" fmla="*/ 2429 h 10000"/>
              <a:gd name="connsiteX40" fmla="*/ 8605 w 10000"/>
              <a:gd name="connsiteY40" fmla="*/ 2143 h 10000"/>
              <a:gd name="connsiteX41" fmla="*/ 8837 w 10000"/>
              <a:gd name="connsiteY41" fmla="*/ 2286 h 10000"/>
              <a:gd name="connsiteX42" fmla="*/ 8605 w 10000"/>
              <a:gd name="connsiteY42" fmla="*/ 1429 h 10000"/>
              <a:gd name="connsiteX43" fmla="*/ 9070 w 10000"/>
              <a:gd name="connsiteY43" fmla="*/ 857 h 10000"/>
              <a:gd name="connsiteX44" fmla="*/ 9070 w 10000"/>
              <a:gd name="connsiteY44" fmla="*/ 286 h 10000"/>
              <a:gd name="connsiteX45" fmla="*/ 8605 w 10000"/>
              <a:gd name="connsiteY45" fmla="*/ 0 h 10000"/>
              <a:gd name="connsiteX46" fmla="*/ 8140 w 10000"/>
              <a:gd name="connsiteY46" fmla="*/ 0 h 10000"/>
              <a:gd name="connsiteX47" fmla="*/ 6512 w 10000"/>
              <a:gd name="connsiteY47" fmla="*/ 143 h 10000"/>
              <a:gd name="connsiteX48" fmla="*/ 6279 w 10000"/>
              <a:gd name="connsiteY48" fmla="*/ 0 h 10000"/>
              <a:gd name="connsiteX49" fmla="*/ 6279 w 10000"/>
              <a:gd name="connsiteY49" fmla="*/ 714 h 10000"/>
              <a:gd name="connsiteX50" fmla="*/ 6279 w 10000"/>
              <a:gd name="connsiteY50" fmla="*/ 857 h 10000"/>
              <a:gd name="connsiteX0" fmla="*/ 6658 w 10379"/>
              <a:gd name="connsiteY0" fmla="*/ 857 h 10000"/>
              <a:gd name="connsiteX1" fmla="*/ 5728 w 10379"/>
              <a:gd name="connsiteY1" fmla="*/ 1857 h 10000"/>
              <a:gd name="connsiteX2" fmla="*/ 5263 w 10379"/>
              <a:gd name="connsiteY2" fmla="*/ 2857 h 10000"/>
              <a:gd name="connsiteX3" fmla="*/ 5495 w 10379"/>
              <a:gd name="connsiteY3" fmla="*/ 3714 h 10000"/>
              <a:gd name="connsiteX4" fmla="*/ 379 w 10379"/>
              <a:gd name="connsiteY4" fmla="*/ 7571 h 10000"/>
              <a:gd name="connsiteX5" fmla="*/ 379 w 10379"/>
              <a:gd name="connsiteY5" fmla="*/ 9143 h 10000"/>
              <a:gd name="connsiteX6" fmla="*/ 844 w 10379"/>
              <a:gd name="connsiteY6" fmla="*/ 9714 h 10000"/>
              <a:gd name="connsiteX7" fmla="*/ 1774 w 10379"/>
              <a:gd name="connsiteY7" fmla="*/ 9714 h 10000"/>
              <a:gd name="connsiteX8" fmla="*/ 2239 w 10379"/>
              <a:gd name="connsiteY8" fmla="*/ 9857 h 10000"/>
              <a:gd name="connsiteX9" fmla="*/ 2007 w 10379"/>
              <a:gd name="connsiteY9" fmla="*/ 9857 h 10000"/>
              <a:gd name="connsiteX10" fmla="*/ 2472 w 10379"/>
              <a:gd name="connsiteY10" fmla="*/ 10000 h 10000"/>
              <a:gd name="connsiteX11" fmla="*/ 2937 w 10379"/>
              <a:gd name="connsiteY11" fmla="*/ 9857 h 10000"/>
              <a:gd name="connsiteX12" fmla="*/ 3867 w 10379"/>
              <a:gd name="connsiteY12" fmla="*/ 10000 h 10000"/>
              <a:gd name="connsiteX13" fmla="*/ 4565 w 10379"/>
              <a:gd name="connsiteY13" fmla="*/ 9571 h 10000"/>
              <a:gd name="connsiteX14" fmla="*/ 5495 w 10379"/>
              <a:gd name="connsiteY14" fmla="*/ 9000 h 10000"/>
              <a:gd name="connsiteX15" fmla="*/ 6193 w 10379"/>
              <a:gd name="connsiteY15" fmla="*/ 8857 h 10000"/>
              <a:gd name="connsiteX16" fmla="*/ 5960 w 10379"/>
              <a:gd name="connsiteY16" fmla="*/ 8857 h 10000"/>
              <a:gd name="connsiteX17" fmla="*/ 5960 w 10379"/>
              <a:gd name="connsiteY17" fmla="*/ 8714 h 10000"/>
              <a:gd name="connsiteX18" fmla="*/ 8053 w 10379"/>
              <a:gd name="connsiteY18" fmla="*/ 8143 h 10000"/>
              <a:gd name="connsiteX19" fmla="*/ 8984 w 10379"/>
              <a:gd name="connsiteY19" fmla="*/ 8429 h 10000"/>
              <a:gd name="connsiteX20" fmla="*/ 9449 w 10379"/>
              <a:gd name="connsiteY20" fmla="*/ 8857 h 10000"/>
              <a:gd name="connsiteX21" fmla="*/ 9681 w 10379"/>
              <a:gd name="connsiteY21" fmla="*/ 9143 h 10000"/>
              <a:gd name="connsiteX22" fmla="*/ 10379 w 10379"/>
              <a:gd name="connsiteY22" fmla="*/ 8857 h 10000"/>
              <a:gd name="connsiteX23" fmla="*/ 10379 w 10379"/>
              <a:gd name="connsiteY23" fmla="*/ 8429 h 10000"/>
              <a:gd name="connsiteX24" fmla="*/ 9681 w 10379"/>
              <a:gd name="connsiteY24" fmla="*/ 7714 h 10000"/>
              <a:gd name="connsiteX25" fmla="*/ 9681 w 10379"/>
              <a:gd name="connsiteY25" fmla="*/ 7000 h 10000"/>
              <a:gd name="connsiteX26" fmla="*/ 9914 w 10379"/>
              <a:gd name="connsiteY26" fmla="*/ 7000 h 10000"/>
              <a:gd name="connsiteX27" fmla="*/ 9449 w 10379"/>
              <a:gd name="connsiteY27" fmla="*/ 6286 h 10000"/>
              <a:gd name="connsiteX28" fmla="*/ 9216 w 10379"/>
              <a:gd name="connsiteY28" fmla="*/ 6000 h 10000"/>
              <a:gd name="connsiteX29" fmla="*/ 8053 w 10379"/>
              <a:gd name="connsiteY29" fmla="*/ 5857 h 10000"/>
              <a:gd name="connsiteX30" fmla="*/ 6891 w 10379"/>
              <a:gd name="connsiteY30" fmla="*/ 5571 h 10000"/>
              <a:gd name="connsiteX31" fmla="*/ 6426 w 10379"/>
              <a:gd name="connsiteY31" fmla="*/ 4857 h 10000"/>
              <a:gd name="connsiteX32" fmla="*/ 5960 w 10379"/>
              <a:gd name="connsiteY32" fmla="*/ 3714 h 10000"/>
              <a:gd name="connsiteX33" fmla="*/ 6426 w 10379"/>
              <a:gd name="connsiteY33" fmla="*/ 3286 h 10000"/>
              <a:gd name="connsiteX34" fmla="*/ 6193 w 10379"/>
              <a:gd name="connsiteY34" fmla="*/ 2286 h 10000"/>
              <a:gd name="connsiteX35" fmla="*/ 7356 w 10379"/>
              <a:gd name="connsiteY35" fmla="*/ 2286 h 10000"/>
              <a:gd name="connsiteX36" fmla="*/ 7821 w 10379"/>
              <a:gd name="connsiteY36" fmla="*/ 2857 h 10000"/>
              <a:gd name="connsiteX37" fmla="*/ 8751 w 10379"/>
              <a:gd name="connsiteY37" fmla="*/ 2857 h 10000"/>
              <a:gd name="connsiteX38" fmla="*/ 8751 w 10379"/>
              <a:gd name="connsiteY38" fmla="*/ 2429 h 10000"/>
              <a:gd name="connsiteX39" fmla="*/ 8984 w 10379"/>
              <a:gd name="connsiteY39" fmla="*/ 2143 h 10000"/>
              <a:gd name="connsiteX40" fmla="*/ 9216 w 10379"/>
              <a:gd name="connsiteY40" fmla="*/ 2286 h 10000"/>
              <a:gd name="connsiteX41" fmla="*/ 8984 w 10379"/>
              <a:gd name="connsiteY41" fmla="*/ 1429 h 10000"/>
              <a:gd name="connsiteX42" fmla="*/ 9449 w 10379"/>
              <a:gd name="connsiteY42" fmla="*/ 857 h 10000"/>
              <a:gd name="connsiteX43" fmla="*/ 9449 w 10379"/>
              <a:gd name="connsiteY43" fmla="*/ 286 h 10000"/>
              <a:gd name="connsiteX44" fmla="*/ 8984 w 10379"/>
              <a:gd name="connsiteY44" fmla="*/ 0 h 10000"/>
              <a:gd name="connsiteX45" fmla="*/ 8519 w 10379"/>
              <a:gd name="connsiteY45" fmla="*/ 0 h 10000"/>
              <a:gd name="connsiteX46" fmla="*/ 6891 w 10379"/>
              <a:gd name="connsiteY46" fmla="*/ 143 h 10000"/>
              <a:gd name="connsiteX47" fmla="*/ 6658 w 10379"/>
              <a:gd name="connsiteY47" fmla="*/ 0 h 10000"/>
              <a:gd name="connsiteX48" fmla="*/ 6658 w 10379"/>
              <a:gd name="connsiteY48" fmla="*/ 714 h 10000"/>
              <a:gd name="connsiteX49" fmla="*/ 6658 w 10379"/>
              <a:gd name="connsiteY49" fmla="*/ 857 h 10000"/>
              <a:gd name="connsiteX0" fmla="*/ 6556 w 10277"/>
              <a:gd name="connsiteY0" fmla="*/ 857 h 10000"/>
              <a:gd name="connsiteX1" fmla="*/ 5626 w 10277"/>
              <a:gd name="connsiteY1" fmla="*/ 1857 h 10000"/>
              <a:gd name="connsiteX2" fmla="*/ 5161 w 10277"/>
              <a:gd name="connsiteY2" fmla="*/ 2857 h 10000"/>
              <a:gd name="connsiteX3" fmla="*/ 5393 w 10277"/>
              <a:gd name="connsiteY3" fmla="*/ 3714 h 10000"/>
              <a:gd name="connsiteX4" fmla="*/ 277 w 10277"/>
              <a:gd name="connsiteY4" fmla="*/ 9143 h 10000"/>
              <a:gd name="connsiteX5" fmla="*/ 742 w 10277"/>
              <a:gd name="connsiteY5" fmla="*/ 9714 h 10000"/>
              <a:gd name="connsiteX6" fmla="*/ 1672 w 10277"/>
              <a:gd name="connsiteY6" fmla="*/ 9714 h 10000"/>
              <a:gd name="connsiteX7" fmla="*/ 2137 w 10277"/>
              <a:gd name="connsiteY7" fmla="*/ 9857 h 10000"/>
              <a:gd name="connsiteX8" fmla="*/ 1905 w 10277"/>
              <a:gd name="connsiteY8" fmla="*/ 9857 h 10000"/>
              <a:gd name="connsiteX9" fmla="*/ 2370 w 10277"/>
              <a:gd name="connsiteY9" fmla="*/ 10000 h 10000"/>
              <a:gd name="connsiteX10" fmla="*/ 2835 w 10277"/>
              <a:gd name="connsiteY10" fmla="*/ 9857 h 10000"/>
              <a:gd name="connsiteX11" fmla="*/ 3765 w 10277"/>
              <a:gd name="connsiteY11" fmla="*/ 10000 h 10000"/>
              <a:gd name="connsiteX12" fmla="*/ 4463 w 10277"/>
              <a:gd name="connsiteY12" fmla="*/ 9571 h 10000"/>
              <a:gd name="connsiteX13" fmla="*/ 5393 w 10277"/>
              <a:gd name="connsiteY13" fmla="*/ 9000 h 10000"/>
              <a:gd name="connsiteX14" fmla="*/ 6091 w 10277"/>
              <a:gd name="connsiteY14" fmla="*/ 8857 h 10000"/>
              <a:gd name="connsiteX15" fmla="*/ 5858 w 10277"/>
              <a:gd name="connsiteY15" fmla="*/ 8857 h 10000"/>
              <a:gd name="connsiteX16" fmla="*/ 5858 w 10277"/>
              <a:gd name="connsiteY16" fmla="*/ 8714 h 10000"/>
              <a:gd name="connsiteX17" fmla="*/ 7951 w 10277"/>
              <a:gd name="connsiteY17" fmla="*/ 8143 h 10000"/>
              <a:gd name="connsiteX18" fmla="*/ 8882 w 10277"/>
              <a:gd name="connsiteY18" fmla="*/ 8429 h 10000"/>
              <a:gd name="connsiteX19" fmla="*/ 9347 w 10277"/>
              <a:gd name="connsiteY19" fmla="*/ 8857 h 10000"/>
              <a:gd name="connsiteX20" fmla="*/ 9579 w 10277"/>
              <a:gd name="connsiteY20" fmla="*/ 9143 h 10000"/>
              <a:gd name="connsiteX21" fmla="*/ 10277 w 10277"/>
              <a:gd name="connsiteY21" fmla="*/ 8857 h 10000"/>
              <a:gd name="connsiteX22" fmla="*/ 10277 w 10277"/>
              <a:gd name="connsiteY22" fmla="*/ 8429 h 10000"/>
              <a:gd name="connsiteX23" fmla="*/ 9579 w 10277"/>
              <a:gd name="connsiteY23" fmla="*/ 7714 h 10000"/>
              <a:gd name="connsiteX24" fmla="*/ 9579 w 10277"/>
              <a:gd name="connsiteY24" fmla="*/ 7000 h 10000"/>
              <a:gd name="connsiteX25" fmla="*/ 9812 w 10277"/>
              <a:gd name="connsiteY25" fmla="*/ 7000 h 10000"/>
              <a:gd name="connsiteX26" fmla="*/ 9347 w 10277"/>
              <a:gd name="connsiteY26" fmla="*/ 6286 h 10000"/>
              <a:gd name="connsiteX27" fmla="*/ 9114 w 10277"/>
              <a:gd name="connsiteY27" fmla="*/ 6000 h 10000"/>
              <a:gd name="connsiteX28" fmla="*/ 7951 w 10277"/>
              <a:gd name="connsiteY28" fmla="*/ 5857 h 10000"/>
              <a:gd name="connsiteX29" fmla="*/ 6789 w 10277"/>
              <a:gd name="connsiteY29" fmla="*/ 5571 h 10000"/>
              <a:gd name="connsiteX30" fmla="*/ 6324 w 10277"/>
              <a:gd name="connsiteY30" fmla="*/ 4857 h 10000"/>
              <a:gd name="connsiteX31" fmla="*/ 5858 w 10277"/>
              <a:gd name="connsiteY31" fmla="*/ 3714 h 10000"/>
              <a:gd name="connsiteX32" fmla="*/ 6324 w 10277"/>
              <a:gd name="connsiteY32" fmla="*/ 3286 h 10000"/>
              <a:gd name="connsiteX33" fmla="*/ 6091 w 10277"/>
              <a:gd name="connsiteY33" fmla="*/ 2286 h 10000"/>
              <a:gd name="connsiteX34" fmla="*/ 7254 w 10277"/>
              <a:gd name="connsiteY34" fmla="*/ 2286 h 10000"/>
              <a:gd name="connsiteX35" fmla="*/ 7719 w 10277"/>
              <a:gd name="connsiteY35" fmla="*/ 2857 h 10000"/>
              <a:gd name="connsiteX36" fmla="*/ 8649 w 10277"/>
              <a:gd name="connsiteY36" fmla="*/ 2857 h 10000"/>
              <a:gd name="connsiteX37" fmla="*/ 8649 w 10277"/>
              <a:gd name="connsiteY37" fmla="*/ 2429 h 10000"/>
              <a:gd name="connsiteX38" fmla="*/ 8882 w 10277"/>
              <a:gd name="connsiteY38" fmla="*/ 2143 h 10000"/>
              <a:gd name="connsiteX39" fmla="*/ 9114 w 10277"/>
              <a:gd name="connsiteY39" fmla="*/ 2286 h 10000"/>
              <a:gd name="connsiteX40" fmla="*/ 8882 w 10277"/>
              <a:gd name="connsiteY40" fmla="*/ 1429 h 10000"/>
              <a:gd name="connsiteX41" fmla="*/ 9347 w 10277"/>
              <a:gd name="connsiteY41" fmla="*/ 857 h 10000"/>
              <a:gd name="connsiteX42" fmla="*/ 9347 w 10277"/>
              <a:gd name="connsiteY42" fmla="*/ 286 h 10000"/>
              <a:gd name="connsiteX43" fmla="*/ 8882 w 10277"/>
              <a:gd name="connsiteY43" fmla="*/ 0 h 10000"/>
              <a:gd name="connsiteX44" fmla="*/ 8417 w 10277"/>
              <a:gd name="connsiteY44" fmla="*/ 0 h 10000"/>
              <a:gd name="connsiteX45" fmla="*/ 6789 w 10277"/>
              <a:gd name="connsiteY45" fmla="*/ 143 h 10000"/>
              <a:gd name="connsiteX46" fmla="*/ 6556 w 10277"/>
              <a:gd name="connsiteY46" fmla="*/ 0 h 10000"/>
              <a:gd name="connsiteX47" fmla="*/ 6556 w 10277"/>
              <a:gd name="connsiteY47" fmla="*/ 714 h 10000"/>
              <a:gd name="connsiteX48" fmla="*/ 6556 w 10277"/>
              <a:gd name="connsiteY48" fmla="*/ 857 h 10000"/>
              <a:gd name="connsiteX0" fmla="*/ 5986 w 9707"/>
              <a:gd name="connsiteY0" fmla="*/ 857 h 10158"/>
              <a:gd name="connsiteX1" fmla="*/ 5056 w 9707"/>
              <a:gd name="connsiteY1" fmla="*/ 1857 h 10158"/>
              <a:gd name="connsiteX2" fmla="*/ 4591 w 9707"/>
              <a:gd name="connsiteY2" fmla="*/ 2857 h 10158"/>
              <a:gd name="connsiteX3" fmla="*/ 4823 w 9707"/>
              <a:gd name="connsiteY3" fmla="*/ 3714 h 10158"/>
              <a:gd name="connsiteX4" fmla="*/ 172 w 9707"/>
              <a:gd name="connsiteY4" fmla="*/ 9714 h 10158"/>
              <a:gd name="connsiteX5" fmla="*/ 1102 w 9707"/>
              <a:gd name="connsiteY5" fmla="*/ 9714 h 10158"/>
              <a:gd name="connsiteX6" fmla="*/ 1567 w 9707"/>
              <a:gd name="connsiteY6" fmla="*/ 9857 h 10158"/>
              <a:gd name="connsiteX7" fmla="*/ 1335 w 9707"/>
              <a:gd name="connsiteY7" fmla="*/ 9857 h 10158"/>
              <a:gd name="connsiteX8" fmla="*/ 1800 w 9707"/>
              <a:gd name="connsiteY8" fmla="*/ 10000 h 10158"/>
              <a:gd name="connsiteX9" fmla="*/ 2265 w 9707"/>
              <a:gd name="connsiteY9" fmla="*/ 9857 h 10158"/>
              <a:gd name="connsiteX10" fmla="*/ 3195 w 9707"/>
              <a:gd name="connsiteY10" fmla="*/ 10000 h 10158"/>
              <a:gd name="connsiteX11" fmla="*/ 3893 w 9707"/>
              <a:gd name="connsiteY11" fmla="*/ 9571 h 10158"/>
              <a:gd name="connsiteX12" fmla="*/ 4823 w 9707"/>
              <a:gd name="connsiteY12" fmla="*/ 9000 h 10158"/>
              <a:gd name="connsiteX13" fmla="*/ 5521 w 9707"/>
              <a:gd name="connsiteY13" fmla="*/ 8857 h 10158"/>
              <a:gd name="connsiteX14" fmla="*/ 5288 w 9707"/>
              <a:gd name="connsiteY14" fmla="*/ 8857 h 10158"/>
              <a:gd name="connsiteX15" fmla="*/ 5288 w 9707"/>
              <a:gd name="connsiteY15" fmla="*/ 8714 h 10158"/>
              <a:gd name="connsiteX16" fmla="*/ 7381 w 9707"/>
              <a:gd name="connsiteY16" fmla="*/ 8143 h 10158"/>
              <a:gd name="connsiteX17" fmla="*/ 8312 w 9707"/>
              <a:gd name="connsiteY17" fmla="*/ 8429 h 10158"/>
              <a:gd name="connsiteX18" fmla="*/ 8777 w 9707"/>
              <a:gd name="connsiteY18" fmla="*/ 8857 h 10158"/>
              <a:gd name="connsiteX19" fmla="*/ 9009 w 9707"/>
              <a:gd name="connsiteY19" fmla="*/ 9143 h 10158"/>
              <a:gd name="connsiteX20" fmla="*/ 9707 w 9707"/>
              <a:gd name="connsiteY20" fmla="*/ 8857 h 10158"/>
              <a:gd name="connsiteX21" fmla="*/ 9707 w 9707"/>
              <a:gd name="connsiteY21" fmla="*/ 8429 h 10158"/>
              <a:gd name="connsiteX22" fmla="*/ 9009 w 9707"/>
              <a:gd name="connsiteY22" fmla="*/ 7714 h 10158"/>
              <a:gd name="connsiteX23" fmla="*/ 9009 w 9707"/>
              <a:gd name="connsiteY23" fmla="*/ 7000 h 10158"/>
              <a:gd name="connsiteX24" fmla="*/ 9242 w 9707"/>
              <a:gd name="connsiteY24" fmla="*/ 7000 h 10158"/>
              <a:gd name="connsiteX25" fmla="*/ 8777 w 9707"/>
              <a:gd name="connsiteY25" fmla="*/ 6286 h 10158"/>
              <a:gd name="connsiteX26" fmla="*/ 8544 w 9707"/>
              <a:gd name="connsiteY26" fmla="*/ 6000 h 10158"/>
              <a:gd name="connsiteX27" fmla="*/ 7381 w 9707"/>
              <a:gd name="connsiteY27" fmla="*/ 5857 h 10158"/>
              <a:gd name="connsiteX28" fmla="*/ 6219 w 9707"/>
              <a:gd name="connsiteY28" fmla="*/ 5571 h 10158"/>
              <a:gd name="connsiteX29" fmla="*/ 5754 w 9707"/>
              <a:gd name="connsiteY29" fmla="*/ 4857 h 10158"/>
              <a:gd name="connsiteX30" fmla="*/ 5288 w 9707"/>
              <a:gd name="connsiteY30" fmla="*/ 3714 h 10158"/>
              <a:gd name="connsiteX31" fmla="*/ 5754 w 9707"/>
              <a:gd name="connsiteY31" fmla="*/ 3286 h 10158"/>
              <a:gd name="connsiteX32" fmla="*/ 5521 w 9707"/>
              <a:gd name="connsiteY32" fmla="*/ 2286 h 10158"/>
              <a:gd name="connsiteX33" fmla="*/ 6684 w 9707"/>
              <a:gd name="connsiteY33" fmla="*/ 2286 h 10158"/>
              <a:gd name="connsiteX34" fmla="*/ 7149 w 9707"/>
              <a:gd name="connsiteY34" fmla="*/ 2857 h 10158"/>
              <a:gd name="connsiteX35" fmla="*/ 8079 w 9707"/>
              <a:gd name="connsiteY35" fmla="*/ 2857 h 10158"/>
              <a:gd name="connsiteX36" fmla="*/ 8079 w 9707"/>
              <a:gd name="connsiteY36" fmla="*/ 2429 h 10158"/>
              <a:gd name="connsiteX37" fmla="*/ 8312 w 9707"/>
              <a:gd name="connsiteY37" fmla="*/ 2143 h 10158"/>
              <a:gd name="connsiteX38" fmla="*/ 8544 w 9707"/>
              <a:gd name="connsiteY38" fmla="*/ 2286 h 10158"/>
              <a:gd name="connsiteX39" fmla="*/ 8312 w 9707"/>
              <a:gd name="connsiteY39" fmla="*/ 1429 h 10158"/>
              <a:gd name="connsiteX40" fmla="*/ 8777 w 9707"/>
              <a:gd name="connsiteY40" fmla="*/ 857 h 10158"/>
              <a:gd name="connsiteX41" fmla="*/ 8777 w 9707"/>
              <a:gd name="connsiteY41" fmla="*/ 286 h 10158"/>
              <a:gd name="connsiteX42" fmla="*/ 8312 w 9707"/>
              <a:gd name="connsiteY42" fmla="*/ 0 h 10158"/>
              <a:gd name="connsiteX43" fmla="*/ 7847 w 9707"/>
              <a:gd name="connsiteY43" fmla="*/ 0 h 10158"/>
              <a:gd name="connsiteX44" fmla="*/ 6219 w 9707"/>
              <a:gd name="connsiteY44" fmla="*/ 143 h 10158"/>
              <a:gd name="connsiteX45" fmla="*/ 5986 w 9707"/>
              <a:gd name="connsiteY45" fmla="*/ 0 h 10158"/>
              <a:gd name="connsiteX46" fmla="*/ 5986 w 9707"/>
              <a:gd name="connsiteY46" fmla="*/ 714 h 10158"/>
              <a:gd name="connsiteX47" fmla="*/ 5986 w 9707"/>
              <a:gd name="connsiteY47" fmla="*/ 857 h 10158"/>
              <a:gd name="connsiteX0" fmla="*/ 5032 w 8865"/>
              <a:gd name="connsiteY0" fmla="*/ 844 h 9844"/>
              <a:gd name="connsiteX1" fmla="*/ 4074 w 8865"/>
              <a:gd name="connsiteY1" fmla="*/ 1828 h 9844"/>
              <a:gd name="connsiteX2" fmla="*/ 3595 w 8865"/>
              <a:gd name="connsiteY2" fmla="*/ 2813 h 9844"/>
              <a:gd name="connsiteX3" fmla="*/ 3834 w 8865"/>
              <a:gd name="connsiteY3" fmla="*/ 3656 h 9844"/>
              <a:gd name="connsiteX4" fmla="*/ 0 w 8865"/>
              <a:gd name="connsiteY4" fmla="*/ 9563 h 9844"/>
              <a:gd name="connsiteX5" fmla="*/ 479 w 8865"/>
              <a:gd name="connsiteY5" fmla="*/ 9704 h 9844"/>
              <a:gd name="connsiteX6" fmla="*/ 240 w 8865"/>
              <a:gd name="connsiteY6" fmla="*/ 9704 h 9844"/>
              <a:gd name="connsiteX7" fmla="*/ 719 w 8865"/>
              <a:gd name="connsiteY7" fmla="*/ 9844 h 9844"/>
              <a:gd name="connsiteX8" fmla="*/ 1198 w 8865"/>
              <a:gd name="connsiteY8" fmla="*/ 9704 h 9844"/>
              <a:gd name="connsiteX9" fmla="*/ 2156 w 8865"/>
              <a:gd name="connsiteY9" fmla="*/ 9844 h 9844"/>
              <a:gd name="connsiteX10" fmla="*/ 2876 w 8865"/>
              <a:gd name="connsiteY10" fmla="*/ 9422 h 9844"/>
              <a:gd name="connsiteX11" fmla="*/ 3834 w 8865"/>
              <a:gd name="connsiteY11" fmla="*/ 8860 h 9844"/>
              <a:gd name="connsiteX12" fmla="*/ 4553 w 8865"/>
              <a:gd name="connsiteY12" fmla="*/ 8719 h 9844"/>
              <a:gd name="connsiteX13" fmla="*/ 4313 w 8865"/>
              <a:gd name="connsiteY13" fmla="*/ 8719 h 9844"/>
              <a:gd name="connsiteX14" fmla="*/ 4313 w 8865"/>
              <a:gd name="connsiteY14" fmla="*/ 8578 h 9844"/>
              <a:gd name="connsiteX15" fmla="*/ 6469 w 8865"/>
              <a:gd name="connsiteY15" fmla="*/ 8016 h 9844"/>
              <a:gd name="connsiteX16" fmla="*/ 7428 w 8865"/>
              <a:gd name="connsiteY16" fmla="*/ 8298 h 9844"/>
              <a:gd name="connsiteX17" fmla="*/ 7907 w 8865"/>
              <a:gd name="connsiteY17" fmla="*/ 8719 h 9844"/>
              <a:gd name="connsiteX18" fmla="*/ 8146 w 8865"/>
              <a:gd name="connsiteY18" fmla="*/ 9001 h 9844"/>
              <a:gd name="connsiteX19" fmla="*/ 8865 w 8865"/>
              <a:gd name="connsiteY19" fmla="*/ 8719 h 9844"/>
              <a:gd name="connsiteX20" fmla="*/ 8865 w 8865"/>
              <a:gd name="connsiteY20" fmla="*/ 8298 h 9844"/>
              <a:gd name="connsiteX21" fmla="*/ 8146 w 8865"/>
              <a:gd name="connsiteY21" fmla="*/ 7594 h 9844"/>
              <a:gd name="connsiteX22" fmla="*/ 8146 w 8865"/>
              <a:gd name="connsiteY22" fmla="*/ 6891 h 9844"/>
              <a:gd name="connsiteX23" fmla="*/ 8386 w 8865"/>
              <a:gd name="connsiteY23" fmla="*/ 6891 h 9844"/>
              <a:gd name="connsiteX24" fmla="*/ 7907 w 8865"/>
              <a:gd name="connsiteY24" fmla="*/ 6188 h 9844"/>
              <a:gd name="connsiteX25" fmla="*/ 7667 w 8865"/>
              <a:gd name="connsiteY25" fmla="*/ 5907 h 9844"/>
              <a:gd name="connsiteX26" fmla="*/ 6469 w 8865"/>
              <a:gd name="connsiteY26" fmla="*/ 5766 h 9844"/>
              <a:gd name="connsiteX27" fmla="*/ 5272 w 8865"/>
              <a:gd name="connsiteY27" fmla="*/ 5484 h 9844"/>
              <a:gd name="connsiteX28" fmla="*/ 4793 w 8865"/>
              <a:gd name="connsiteY28" fmla="*/ 4781 h 9844"/>
              <a:gd name="connsiteX29" fmla="*/ 4313 w 8865"/>
              <a:gd name="connsiteY29" fmla="*/ 3656 h 9844"/>
              <a:gd name="connsiteX30" fmla="*/ 4793 w 8865"/>
              <a:gd name="connsiteY30" fmla="*/ 3235 h 9844"/>
              <a:gd name="connsiteX31" fmla="*/ 4553 w 8865"/>
              <a:gd name="connsiteY31" fmla="*/ 2250 h 9844"/>
              <a:gd name="connsiteX32" fmla="*/ 5751 w 8865"/>
              <a:gd name="connsiteY32" fmla="*/ 2250 h 9844"/>
              <a:gd name="connsiteX33" fmla="*/ 6230 w 8865"/>
              <a:gd name="connsiteY33" fmla="*/ 2813 h 9844"/>
              <a:gd name="connsiteX34" fmla="*/ 7188 w 8865"/>
              <a:gd name="connsiteY34" fmla="*/ 2813 h 9844"/>
              <a:gd name="connsiteX35" fmla="*/ 7188 w 8865"/>
              <a:gd name="connsiteY35" fmla="*/ 2391 h 9844"/>
              <a:gd name="connsiteX36" fmla="*/ 7428 w 8865"/>
              <a:gd name="connsiteY36" fmla="*/ 2110 h 9844"/>
              <a:gd name="connsiteX37" fmla="*/ 7667 w 8865"/>
              <a:gd name="connsiteY37" fmla="*/ 2250 h 9844"/>
              <a:gd name="connsiteX38" fmla="*/ 7428 w 8865"/>
              <a:gd name="connsiteY38" fmla="*/ 1407 h 9844"/>
              <a:gd name="connsiteX39" fmla="*/ 7907 w 8865"/>
              <a:gd name="connsiteY39" fmla="*/ 844 h 9844"/>
              <a:gd name="connsiteX40" fmla="*/ 7907 w 8865"/>
              <a:gd name="connsiteY40" fmla="*/ 282 h 9844"/>
              <a:gd name="connsiteX41" fmla="*/ 7428 w 8865"/>
              <a:gd name="connsiteY41" fmla="*/ 0 h 9844"/>
              <a:gd name="connsiteX42" fmla="*/ 6949 w 8865"/>
              <a:gd name="connsiteY42" fmla="*/ 0 h 9844"/>
              <a:gd name="connsiteX43" fmla="*/ 5272 w 8865"/>
              <a:gd name="connsiteY43" fmla="*/ 141 h 9844"/>
              <a:gd name="connsiteX44" fmla="*/ 5032 w 8865"/>
              <a:gd name="connsiteY44" fmla="*/ 0 h 9844"/>
              <a:gd name="connsiteX45" fmla="*/ 5032 w 8865"/>
              <a:gd name="connsiteY45" fmla="*/ 703 h 9844"/>
              <a:gd name="connsiteX46" fmla="*/ 5032 w 8865"/>
              <a:gd name="connsiteY46" fmla="*/ 844 h 9844"/>
              <a:gd name="connsiteX0" fmla="*/ 5405 w 9729"/>
              <a:gd name="connsiteY0" fmla="*/ 857 h 10000"/>
              <a:gd name="connsiteX1" fmla="*/ 4325 w 9729"/>
              <a:gd name="connsiteY1" fmla="*/ 1857 h 10000"/>
              <a:gd name="connsiteX2" fmla="*/ 3784 w 9729"/>
              <a:gd name="connsiteY2" fmla="*/ 2858 h 10000"/>
              <a:gd name="connsiteX3" fmla="*/ 4054 w 9729"/>
              <a:gd name="connsiteY3" fmla="*/ 3714 h 10000"/>
              <a:gd name="connsiteX4" fmla="*/ 269 w 9729"/>
              <a:gd name="connsiteY4" fmla="*/ 9858 h 10000"/>
              <a:gd name="connsiteX5" fmla="*/ 0 w 9729"/>
              <a:gd name="connsiteY5" fmla="*/ 9858 h 10000"/>
              <a:gd name="connsiteX6" fmla="*/ 540 w 9729"/>
              <a:gd name="connsiteY6" fmla="*/ 10000 h 10000"/>
              <a:gd name="connsiteX7" fmla="*/ 1080 w 9729"/>
              <a:gd name="connsiteY7" fmla="*/ 9858 h 10000"/>
              <a:gd name="connsiteX8" fmla="*/ 2161 w 9729"/>
              <a:gd name="connsiteY8" fmla="*/ 10000 h 10000"/>
              <a:gd name="connsiteX9" fmla="*/ 2973 w 9729"/>
              <a:gd name="connsiteY9" fmla="*/ 9571 h 10000"/>
              <a:gd name="connsiteX10" fmla="*/ 4054 w 9729"/>
              <a:gd name="connsiteY10" fmla="*/ 9000 h 10000"/>
              <a:gd name="connsiteX11" fmla="*/ 4865 w 9729"/>
              <a:gd name="connsiteY11" fmla="*/ 8857 h 10000"/>
              <a:gd name="connsiteX12" fmla="*/ 4594 w 9729"/>
              <a:gd name="connsiteY12" fmla="*/ 8857 h 10000"/>
              <a:gd name="connsiteX13" fmla="*/ 4594 w 9729"/>
              <a:gd name="connsiteY13" fmla="*/ 8714 h 10000"/>
              <a:gd name="connsiteX14" fmla="*/ 7026 w 9729"/>
              <a:gd name="connsiteY14" fmla="*/ 8143 h 10000"/>
              <a:gd name="connsiteX15" fmla="*/ 8108 w 9729"/>
              <a:gd name="connsiteY15" fmla="*/ 8430 h 10000"/>
              <a:gd name="connsiteX16" fmla="*/ 8648 w 9729"/>
              <a:gd name="connsiteY16" fmla="*/ 8857 h 10000"/>
              <a:gd name="connsiteX17" fmla="*/ 8918 w 9729"/>
              <a:gd name="connsiteY17" fmla="*/ 9144 h 10000"/>
              <a:gd name="connsiteX18" fmla="*/ 9729 w 9729"/>
              <a:gd name="connsiteY18" fmla="*/ 8857 h 10000"/>
              <a:gd name="connsiteX19" fmla="*/ 9729 w 9729"/>
              <a:gd name="connsiteY19" fmla="*/ 8430 h 10000"/>
              <a:gd name="connsiteX20" fmla="*/ 8918 w 9729"/>
              <a:gd name="connsiteY20" fmla="*/ 7714 h 10000"/>
              <a:gd name="connsiteX21" fmla="*/ 8918 w 9729"/>
              <a:gd name="connsiteY21" fmla="*/ 7000 h 10000"/>
              <a:gd name="connsiteX22" fmla="*/ 9189 w 9729"/>
              <a:gd name="connsiteY22" fmla="*/ 7000 h 10000"/>
              <a:gd name="connsiteX23" fmla="*/ 8648 w 9729"/>
              <a:gd name="connsiteY23" fmla="*/ 6286 h 10000"/>
              <a:gd name="connsiteX24" fmla="*/ 8378 w 9729"/>
              <a:gd name="connsiteY24" fmla="*/ 6001 h 10000"/>
              <a:gd name="connsiteX25" fmla="*/ 7026 w 9729"/>
              <a:gd name="connsiteY25" fmla="*/ 5857 h 10000"/>
              <a:gd name="connsiteX26" fmla="*/ 5676 w 9729"/>
              <a:gd name="connsiteY26" fmla="*/ 5571 h 10000"/>
              <a:gd name="connsiteX27" fmla="*/ 5136 w 9729"/>
              <a:gd name="connsiteY27" fmla="*/ 4857 h 10000"/>
              <a:gd name="connsiteX28" fmla="*/ 4594 w 9729"/>
              <a:gd name="connsiteY28" fmla="*/ 3714 h 10000"/>
              <a:gd name="connsiteX29" fmla="*/ 5136 w 9729"/>
              <a:gd name="connsiteY29" fmla="*/ 3286 h 10000"/>
              <a:gd name="connsiteX30" fmla="*/ 4865 w 9729"/>
              <a:gd name="connsiteY30" fmla="*/ 2286 h 10000"/>
              <a:gd name="connsiteX31" fmla="*/ 6216 w 9729"/>
              <a:gd name="connsiteY31" fmla="*/ 2286 h 10000"/>
              <a:gd name="connsiteX32" fmla="*/ 6757 w 9729"/>
              <a:gd name="connsiteY32" fmla="*/ 2858 h 10000"/>
              <a:gd name="connsiteX33" fmla="*/ 7837 w 9729"/>
              <a:gd name="connsiteY33" fmla="*/ 2858 h 10000"/>
              <a:gd name="connsiteX34" fmla="*/ 7837 w 9729"/>
              <a:gd name="connsiteY34" fmla="*/ 2429 h 10000"/>
              <a:gd name="connsiteX35" fmla="*/ 8108 w 9729"/>
              <a:gd name="connsiteY35" fmla="*/ 2143 h 10000"/>
              <a:gd name="connsiteX36" fmla="*/ 8378 w 9729"/>
              <a:gd name="connsiteY36" fmla="*/ 2286 h 10000"/>
              <a:gd name="connsiteX37" fmla="*/ 8108 w 9729"/>
              <a:gd name="connsiteY37" fmla="*/ 1429 h 10000"/>
              <a:gd name="connsiteX38" fmla="*/ 8648 w 9729"/>
              <a:gd name="connsiteY38" fmla="*/ 857 h 10000"/>
              <a:gd name="connsiteX39" fmla="*/ 8648 w 9729"/>
              <a:gd name="connsiteY39" fmla="*/ 286 h 10000"/>
              <a:gd name="connsiteX40" fmla="*/ 8108 w 9729"/>
              <a:gd name="connsiteY40" fmla="*/ 0 h 10000"/>
              <a:gd name="connsiteX41" fmla="*/ 7568 w 9729"/>
              <a:gd name="connsiteY41" fmla="*/ 0 h 10000"/>
              <a:gd name="connsiteX42" fmla="*/ 5676 w 9729"/>
              <a:gd name="connsiteY42" fmla="*/ 143 h 10000"/>
              <a:gd name="connsiteX43" fmla="*/ 5405 w 9729"/>
              <a:gd name="connsiteY43" fmla="*/ 0 h 10000"/>
              <a:gd name="connsiteX44" fmla="*/ 5405 w 9729"/>
              <a:gd name="connsiteY44" fmla="*/ 714 h 10000"/>
              <a:gd name="connsiteX45" fmla="*/ 5405 w 9729"/>
              <a:gd name="connsiteY45" fmla="*/ 857 h 10000"/>
              <a:gd name="connsiteX0" fmla="*/ 5280 w 9724"/>
              <a:gd name="connsiteY0" fmla="*/ 857 h 10000"/>
              <a:gd name="connsiteX1" fmla="*/ 4169 w 9724"/>
              <a:gd name="connsiteY1" fmla="*/ 1857 h 10000"/>
              <a:gd name="connsiteX2" fmla="*/ 3613 w 9724"/>
              <a:gd name="connsiteY2" fmla="*/ 2858 h 10000"/>
              <a:gd name="connsiteX3" fmla="*/ 3891 w 9724"/>
              <a:gd name="connsiteY3" fmla="*/ 3714 h 10000"/>
              <a:gd name="connsiteX4" fmla="*/ 0 w 9724"/>
              <a:gd name="connsiteY4" fmla="*/ 9858 h 10000"/>
              <a:gd name="connsiteX5" fmla="*/ 279 w 9724"/>
              <a:gd name="connsiteY5" fmla="*/ 10000 h 10000"/>
              <a:gd name="connsiteX6" fmla="*/ 834 w 9724"/>
              <a:gd name="connsiteY6" fmla="*/ 9858 h 10000"/>
              <a:gd name="connsiteX7" fmla="*/ 1945 w 9724"/>
              <a:gd name="connsiteY7" fmla="*/ 10000 h 10000"/>
              <a:gd name="connsiteX8" fmla="*/ 2780 w 9724"/>
              <a:gd name="connsiteY8" fmla="*/ 9571 h 10000"/>
              <a:gd name="connsiteX9" fmla="*/ 3891 w 9724"/>
              <a:gd name="connsiteY9" fmla="*/ 9000 h 10000"/>
              <a:gd name="connsiteX10" fmla="*/ 4725 w 9724"/>
              <a:gd name="connsiteY10" fmla="*/ 8857 h 10000"/>
              <a:gd name="connsiteX11" fmla="*/ 4446 w 9724"/>
              <a:gd name="connsiteY11" fmla="*/ 8857 h 10000"/>
              <a:gd name="connsiteX12" fmla="*/ 4446 w 9724"/>
              <a:gd name="connsiteY12" fmla="*/ 8714 h 10000"/>
              <a:gd name="connsiteX13" fmla="*/ 6946 w 9724"/>
              <a:gd name="connsiteY13" fmla="*/ 8143 h 10000"/>
              <a:gd name="connsiteX14" fmla="*/ 8058 w 9724"/>
              <a:gd name="connsiteY14" fmla="*/ 8430 h 10000"/>
              <a:gd name="connsiteX15" fmla="*/ 8613 w 9724"/>
              <a:gd name="connsiteY15" fmla="*/ 8857 h 10000"/>
              <a:gd name="connsiteX16" fmla="*/ 8890 w 9724"/>
              <a:gd name="connsiteY16" fmla="*/ 9144 h 10000"/>
              <a:gd name="connsiteX17" fmla="*/ 9724 w 9724"/>
              <a:gd name="connsiteY17" fmla="*/ 8857 h 10000"/>
              <a:gd name="connsiteX18" fmla="*/ 9724 w 9724"/>
              <a:gd name="connsiteY18" fmla="*/ 8430 h 10000"/>
              <a:gd name="connsiteX19" fmla="*/ 8890 w 9724"/>
              <a:gd name="connsiteY19" fmla="*/ 7714 h 10000"/>
              <a:gd name="connsiteX20" fmla="*/ 8890 w 9724"/>
              <a:gd name="connsiteY20" fmla="*/ 7000 h 10000"/>
              <a:gd name="connsiteX21" fmla="*/ 9169 w 9724"/>
              <a:gd name="connsiteY21" fmla="*/ 7000 h 10000"/>
              <a:gd name="connsiteX22" fmla="*/ 8613 w 9724"/>
              <a:gd name="connsiteY22" fmla="*/ 6286 h 10000"/>
              <a:gd name="connsiteX23" fmla="*/ 8335 w 9724"/>
              <a:gd name="connsiteY23" fmla="*/ 6001 h 10000"/>
              <a:gd name="connsiteX24" fmla="*/ 6946 w 9724"/>
              <a:gd name="connsiteY24" fmla="*/ 5857 h 10000"/>
              <a:gd name="connsiteX25" fmla="*/ 5558 w 9724"/>
              <a:gd name="connsiteY25" fmla="*/ 5571 h 10000"/>
              <a:gd name="connsiteX26" fmla="*/ 5003 w 9724"/>
              <a:gd name="connsiteY26" fmla="*/ 4857 h 10000"/>
              <a:gd name="connsiteX27" fmla="*/ 4446 w 9724"/>
              <a:gd name="connsiteY27" fmla="*/ 3714 h 10000"/>
              <a:gd name="connsiteX28" fmla="*/ 5003 w 9724"/>
              <a:gd name="connsiteY28" fmla="*/ 3286 h 10000"/>
              <a:gd name="connsiteX29" fmla="*/ 4725 w 9724"/>
              <a:gd name="connsiteY29" fmla="*/ 2286 h 10000"/>
              <a:gd name="connsiteX30" fmla="*/ 6113 w 9724"/>
              <a:gd name="connsiteY30" fmla="*/ 2286 h 10000"/>
              <a:gd name="connsiteX31" fmla="*/ 6669 w 9724"/>
              <a:gd name="connsiteY31" fmla="*/ 2858 h 10000"/>
              <a:gd name="connsiteX32" fmla="*/ 7779 w 9724"/>
              <a:gd name="connsiteY32" fmla="*/ 2858 h 10000"/>
              <a:gd name="connsiteX33" fmla="*/ 7779 w 9724"/>
              <a:gd name="connsiteY33" fmla="*/ 2429 h 10000"/>
              <a:gd name="connsiteX34" fmla="*/ 8058 w 9724"/>
              <a:gd name="connsiteY34" fmla="*/ 2143 h 10000"/>
              <a:gd name="connsiteX35" fmla="*/ 8335 w 9724"/>
              <a:gd name="connsiteY35" fmla="*/ 2286 h 10000"/>
              <a:gd name="connsiteX36" fmla="*/ 8058 w 9724"/>
              <a:gd name="connsiteY36" fmla="*/ 1429 h 10000"/>
              <a:gd name="connsiteX37" fmla="*/ 8613 w 9724"/>
              <a:gd name="connsiteY37" fmla="*/ 857 h 10000"/>
              <a:gd name="connsiteX38" fmla="*/ 8613 w 9724"/>
              <a:gd name="connsiteY38" fmla="*/ 286 h 10000"/>
              <a:gd name="connsiteX39" fmla="*/ 8058 w 9724"/>
              <a:gd name="connsiteY39" fmla="*/ 0 h 10000"/>
              <a:gd name="connsiteX40" fmla="*/ 7503 w 9724"/>
              <a:gd name="connsiteY40" fmla="*/ 0 h 10000"/>
              <a:gd name="connsiteX41" fmla="*/ 5558 w 9724"/>
              <a:gd name="connsiteY41" fmla="*/ 143 h 10000"/>
              <a:gd name="connsiteX42" fmla="*/ 5280 w 9724"/>
              <a:gd name="connsiteY42" fmla="*/ 0 h 10000"/>
              <a:gd name="connsiteX43" fmla="*/ 5280 w 9724"/>
              <a:gd name="connsiteY43" fmla="*/ 714 h 10000"/>
              <a:gd name="connsiteX44" fmla="*/ 5280 w 9724"/>
              <a:gd name="connsiteY44" fmla="*/ 857 h 10000"/>
              <a:gd name="connsiteX0" fmla="*/ 5430 w 10000"/>
              <a:gd name="connsiteY0" fmla="*/ 857 h 10000"/>
              <a:gd name="connsiteX1" fmla="*/ 4287 w 10000"/>
              <a:gd name="connsiteY1" fmla="*/ 1857 h 10000"/>
              <a:gd name="connsiteX2" fmla="*/ 3716 w 10000"/>
              <a:gd name="connsiteY2" fmla="*/ 2858 h 10000"/>
              <a:gd name="connsiteX3" fmla="*/ 4001 w 10000"/>
              <a:gd name="connsiteY3" fmla="*/ 3714 h 10000"/>
              <a:gd name="connsiteX4" fmla="*/ 0 w 10000"/>
              <a:gd name="connsiteY4" fmla="*/ 9858 h 10000"/>
              <a:gd name="connsiteX5" fmla="*/ 858 w 10000"/>
              <a:gd name="connsiteY5" fmla="*/ 9858 h 10000"/>
              <a:gd name="connsiteX6" fmla="*/ 2000 w 10000"/>
              <a:gd name="connsiteY6" fmla="*/ 10000 h 10000"/>
              <a:gd name="connsiteX7" fmla="*/ 2859 w 10000"/>
              <a:gd name="connsiteY7" fmla="*/ 9571 h 10000"/>
              <a:gd name="connsiteX8" fmla="*/ 4001 w 10000"/>
              <a:gd name="connsiteY8" fmla="*/ 9000 h 10000"/>
              <a:gd name="connsiteX9" fmla="*/ 4859 w 10000"/>
              <a:gd name="connsiteY9" fmla="*/ 8857 h 10000"/>
              <a:gd name="connsiteX10" fmla="*/ 4572 w 10000"/>
              <a:gd name="connsiteY10" fmla="*/ 8857 h 10000"/>
              <a:gd name="connsiteX11" fmla="*/ 4572 w 10000"/>
              <a:gd name="connsiteY11" fmla="*/ 8714 h 10000"/>
              <a:gd name="connsiteX12" fmla="*/ 7143 w 10000"/>
              <a:gd name="connsiteY12" fmla="*/ 8143 h 10000"/>
              <a:gd name="connsiteX13" fmla="*/ 8287 w 10000"/>
              <a:gd name="connsiteY13" fmla="*/ 8430 h 10000"/>
              <a:gd name="connsiteX14" fmla="*/ 8857 w 10000"/>
              <a:gd name="connsiteY14" fmla="*/ 8857 h 10000"/>
              <a:gd name="connsiteX15" fmla="*/ 9142 w 10000"/>
              <a:gd name="connsiteY15" fmla="*/ 9144 h 10000"/>
              <a:gd name="connsiteX16" fmla="*/ 10000 w 10000"/>
              <a:gd name="connsiteY16" fmla="*/ 8857 h 10000"/>
              <a:gd name="connsiteX17" fmla="*/ 10000 w 10000"/>
              <a:gd name="connsiteY17" fmla="*/ 8430 h 10000"/>
              <a:gd name="connsiteX18" fmla="*/ 9142 w 10000"/>
              <a:gd name="connsiteY18" fmla="*/ 7714 h 10000"/>
              <a:gd name="connsiteX19" fmla="*/ 9142 w 10000"/>
              <a:gd name="connsiteY19" fmla="*/ 7000 h 10000"/>
              <a:gd name="connsiteX20" fmla="*/ 9429 w 10000"/>
              <a:gd name="connsiteY20" fmla="*/ 7000 h 10000"/>
              <a:gd name="connsiteX21" fmla="*/ 8857 w 10000"/>
              <a:gd name="connsiteY21" fmla="*/ 6286 h 10000"/>
              <a:gd name="connsiteX22" fmla="*/ 8572 w 10000"/>
              <a:gd name="connsiteY22" fmla="*/ 6001 h 10000"/>
              <a:gd name="connsiteX23" fmla="*/ 7143 w 10000"/>
              <a:gd name="connsiteY23" fmla="*/ 5857 h 10000"/>
              <a:gd name="connsiteX24" fmla="*/ 5716 w 10000"/>
              <a:gd name="connsiteY24" fmla="*/ 5571 h 10000"/>
              <a:gd name="connsiteX25" fmla="*/ 5145 w 10000"/>
              <a:gd name="connsiteY25" fmla="*/ 4857 h 10000"/>
              <a:gd name="connsiteX26" fmla="*/ 4572 w 10000"/>
              <a:gd name="connsiteY26" fmla="*/ 3714 h 10000"/>
              <a:gd name="connsiteX27" fmla="*/ 5145 w 10000"/>
              <a:gd name="connsiteY27" fmla="*/ 3286 h 10000"/>
              <a:gd name="connsiteX28" fmla="*/ 4859 w 10000"/>
              <a:gd name="connsiteY28" fmla="*/ 2286 h 10000"/>
              <a:gd name="connsiteX29" fmla="*/ 6287 w 10000"/>
              <a:gd name="connsiteY29" fmla="*/ 2286 h 10000"/>
              <a:gd name="connsiteX30" fmla="*/ 6858 w 10000"/>
              <a:gd name="connsiteY30" fmla="*/ 2858 h 10000"/>
              <a:gd name="connsiteX31" fmla="*/ 8000 w 10000"/>
              <a:gd name="connsiteY31" fmla="*/ 2858 h 10000"/>
              <a:gd name="connsiteX32" fmla="*/ 8000 w 10000"/>
              <a:gd name="connsiteY32" fmla="*/ 2429 h 10000"/>
              <a:gd name="connsiteX33" fmla="*/ 8287 w 10000"/>
              <a:gd name="connsiteY33" fmla="*/ 2143 h 10000"/>
              <a:gd name="connsiteX34" fmla="*/ 8572 w 10000"/>
              <a:gd name="connsiteY34" fmla="*/ 2286 h 10000"/>
              <a:gd name="connsiteX35" fmla="*/ 8287 w 10000"/>
              <a:gd name="connsiteY35" fmla="*/ 1429 h 10000"/>
              <a:gd name="connsiteX36" fmla="*/ 8857 w 10000"/>
              <a:gd name="connsiteY36" fmla="*/ 857 h 10000"/>
              <a:gd name="connsiteX37" fmla="*/ 8857 w 10000"/>
              <a:gd name="connsiteY37" fmla="*/ 286 h 10000"/>
              <a:gd name="connsiteX38" fmla="*/ 8287 w 10000"/>
              <a:gd name="connsiteY38" fmla="*/ 0 h 10000"/>
              <a:gd name="connsiteX39" fmla="*/ 7716 w 10000"/>
              <a:gd name="connsiteY39" fmla="*/ 0 h 10000"/>
              <a:gd name="connsiteX40" fmla="*/ 5716 w 10000"/>
              <a:gd name="connsiteY40" fmla="*/ 143 h 10000"/>
              <a:gd name="connsiteX41" fmla="*/ 5430 w 10000"/>
              <a:gd name="connsiteY41" fmla="*/ 0 h 10000"/>
              <a:gd name="connsiteX42" fmla="*/ 5430 w 10000"/>
              <a:gd name="connsiteY42" fmla="*/ 714 h 10000"/>
              <a:gd name="connsiteX43" fmla="*/ 5430 w 10000"/>
              <a:gd name="connsiteY43" fmla="*/ 857 h 10000"/>
              <a:gd name="connsiteX0" fmla="*/ 5430 w 10000"/>
              <a:gd name="connsiteY0" fmla="*/ 857 h 10000"/>
              <a:gd name="connsiteX1" fmla="*/ 4287 w 10000"/>
              <a:gd name="connsiteY1" fmla="*/ 1857 h 10000"/>
              <a:gd name="connsiteX2" fmla="*/ 3716 w 10000"/>
              <a:gd name="connsiteY2" fmla="*/ 2858 h 10000"/>
              <a:gd name="connsiteX3" fmla="*/ 4001 w 10000"/>
              <a:gd name="connsiteY3" fmla="*/ 3714 h 10000"/>
              <a:gd name="connsiteX4" fmla="*/ 0 w 10000"/>
              <a:gd name="connsiteY4" fmla="*/ 9858 h 10000"/>
              <a:gd name="connsiteX5" fmla="*/ 2000 w 10000"/>
              <a:gd name="connsiteY5" fmla="*/ 10000 h 10000"/>
              <a:gd name="connsiteX6" fmla="*/ 2859 w 10000"/>
              <a:gd name="connsiteY6" fmla="*/ 9571 h 10000"/>
              <a:gd name="connsiteX7" fmla="*/ 4001 w 10000"/>
              <a:gd name="connsiteY7" fmla="*/ 9000 h 10000"/>
              <a:gd name="connsiteX8" fmla="*/ 4859 w 10000"/>
              <a:gd name="connsiteY8" fmla="*/ 8857 h 10000"/>
              <a:gd name="connsiteX9" fmla="*/ 4572 w 10000"/>
              <a:gd name="connsiteY9" fmla="*/ 8857 h 10000"/>
              <a:gd name="connsiteX10" fmla="*/ 4572 w 10000"/>
              <a:gd name="connsiteY10" fmla="*/ 8714 h 10000"/>
              <a:gd name="connsiteX11" fmla="*/ 7143 w 10000"/>
              <a:gd name="connsiteY11" fmla="*/ 8143 h 10000"/>
              <a:gd name="connsiteX12" fmla="*/ 8287 w 10000"/>
              <a:gd name="connsiteY12" fmla="*/ 8430 h 10000"/>
              <a:gd name="connsiteX13" fmla="*/ 8857 w 10000"/>
              <a:gd name="connsiteY13" fmla="*/ 8857 h 10000"/>
              <a:gd name="connsiteX14" fmla="*/ 9142 w 10000"/>
              <a:gd name="connsiteY14" fmla="*/ 9144 h 10000"/>
              <a:gd name="connsiteX15" fmla="*/ 10000 w 10000"/>
              <a:gd name="connsiteY15" fmla="*/ 8857 h 10000"/>
              <a:gd name="connsiteX16" fmla="*/ 10000 w 10000"/>
              <a:gd name="connsiteY16" fmla="*/ 8430 h 10000"/>
              <a:gd name="connsiteX17" fmla="*/ 9142 w 10000"/>
              <a:gd name="connsiteY17" fmla="*/ 7714 h 10000"/>
              <a:gd name="connsiteX18" fmla="*/ 9142 w 10000"/>
              <a:gd name="connsiteY18" fmla="*/ 7000 h 10000"/>
              <a:gd name="connsiteX19" fmla="*/ 9429 w 10000"/>
              <a:gd name="connsiteY19" fmla="*/ 7000 h 10000"/>
              <a:gd name="connsiteX20" fmla="*/ 8857 w 10000"/>
              <a:gd name="connsiteY20" fmla="*/ 6286 h 10000"/>
              <a:gd name="connsiteX21" fmla="*/ 8572 w 10000"/>
              <a:gd name="connsiteY21" fmla="*/ 6001 h 10000"/>
              <a:gd name="connsiteX22" fmla="*/ 7143 w 10000"/>
              <a:gd name="connsiteY22" fmla="*/ 5857 h 10000"/>
              <a:gd name="connsiteX23" fmla="*/ 5716 w 10000"/>
              <a:gd name="connsiteY23" fmla="*/ 5571 h 10000"/>
              <a:gd name="connsiteX24" fmla="*/ 5145 w 10000"/>
              <a:gd name="connsiteY24" fmla="*/ 4857 h 10000"/>
              <a:gd name="connsiteX25" fmla="*/ 4572 w 10000"/>
              <a:gd name="connsiteY25" fmla="*/ 3714 h 10000"/>
              <a:gd name="connsiteX26" fmla="*/ 5145 w 10000"/>
              <a:gd name="connsiteY26" fmla="*/ 3286 h 10000"/>
              <a:gd name="connsiteX27" fmla="*/ 4859 w 10000"/>
              <a:gd name="connsiteY27" fmla="*/ 2286 h 10000"/>
              <a:gd name="connsiteX28" fmla="*/ 6287 w 10000"/>
              <a:gd name="connsiteY28" fmla="*/ 2286 h 10000"/>
              <a:gd name="connsiteX29" fmla="*/ 6858 w 10000"/>
              <a:gd name="connsiteY29" fmla="*/ 2858 h 10000"/>
              <a:gd name="connsiteX30" fmla="*/ 8000 w 10000"/>
              <a:gd name="connsiteY30" fmla="*/ 2858 h 10000"/>
              <a:gd name="connsiteX31" fmla="*/ 8000 w 10000"/>
              <a:gd name="connsiteY31" fmla="*/ 2429 h 10000"/>
              <a:gd name="connsiteX32" fmla="*/ 8287 w 10000"/>
              <a:gd name="connsiteY32" fmla="*/ 2143 h 10000"/>
              <a:gd name="connsiteX33" fmla="*/ 8572 w 10000"/>
              <a:gd name="connsiteY33" fmla="*/ 2286 h 10000"/>
              <a:gd name="connsiteX34" fmla="*/ 8287 w 10000"/>
              <a:gd name="connsiteY34" fmla="*/ 1429 h 10000"/>
              <a:gd name="connsiteX35" fmla="*/ 8857 w 10000"/>
              <a:gd name="connsiteY35" fmla="*/ 857 h 10000"/>
              <a:gd name="connsiteX36" fmla="*/ 8857 w 10000"/>
              <a:gd name="connsiteY36" fmla="*/ 286 h 10000"/>
              <a:gd name="connsiteX37" fmla="*/ 8287 w 10000"/>
              <a:gd name="connsiteY37" fmla="*/ 0 h 10000"/>
              <a:gd name="connsiteX38" fmla="*/ 7716 w 10000"/>
              <a:gd name="connsiteY38" fmla="*/ 0 h 10000"/>
              <a:gd name="connsiteX39" fmla="*/ 5716 w 10000"/>
              <a:gd name="connsiteY39" fmla="*/ 143 h 10000"/>
              <a:gd name="connsiteX40" fmla="*/ 5430 w 10000"/>
              <a:gd name="connsiteY40" fmla="*/ 0 h 10000"/>
              <a:gd name="connsiteX41" fmla="*/ 5430 w 10000"/>
              <a:gd name="connsiteY41" fmla="*/ 714 h 10000"/>
              <a:gd name="connsiteX42" fmla="*/ 5430 w 10000"/>
              <a:gd name="connsiteY42" fmla="*/ 857 h 10000"/>
              <a:gd name="connsiteX0" fmla="*/ 3430 w 8000"/>
              <a:gd name="connsiteY0" fmla="*/ 857 h 10000"/>
              <a:gd name="connsiteX1" fmla="*/ 2287 w 8000"/>
              <a:gd name="connsiteY1" fmla="*/ 1857 h 10000"/>
              <a:gd name="connsiteX2" fmla="*/ 1716 w 8000"/>
              <a:gd name="connsiteY2" fmla="*/ 2858 h 10000"/>
              <a:gd name="connsiteX3" fmla="*/ 2001 w 8000"/>
              <a:gd name="connsiteY3" fmla="*/ 3714 h 10000"/>
              <a:gd name="connsiteX4" fmla="*/ 0 w 8000"/>
              <a:gd name="connsiteY4" fmla="*/ 10000 h 10000"/>
              <a:gd name="connsiteX5" fmla="*/ 859 w 8000"/>
              <a:gd name="connsiteY5" fmla="*/ 9571 h 10000"/>
              <a:gd name="connsiteX6" fmla="*/ 2001 w 8000"/>
              <a:gd name="connsiteY6" fmla="*/ 9000 h 10000"/>
              <a:gd name="connsiteX7" fmla="*/ 2859 w 8000"/>
              <a:gd name="connsiteY7" fmla="*/ 8857 h 10000"/>
              <a:gd name="connsiteX8" fmla="*/ 2572 w 8000"/>
              <a:gd name="connsiteY8" fmla="*/ 8857 h 10000"/>
              <a:gd name="connsiteX9" fmla="*/ 2572 w 8000"/>
              <a:gd name="connsiteY9" fmla="*/ 8714 h 10000"/>
              <a:gd name="connsiteX10" fmla="*/ 5143 w 8000"/>
              <a:gd name="connsiteY10" fmla="*/ 8143 h 10000"/>
              <a:gd name="connsiteX11" fmla="*/ 6287 w 8000"/>
              <a:gd name="connsiteY11" fmla="*/ 8430 h 10000"/>
              <a:gd name="connsiteX12" fmla="*/ 6857 w 8000"/>
              <a:gd name="connsiteY12" fmla="*/ 8857 h 10000"/>
              <a:gd name="connsiteX13" fmla="*/ 7142 w 8000"/>
              <a:gd name="connsiteY13" fmla="*/ 9144 h 10000"/>
              <a:gd name="connsiteX14" fmla="*/ 8000 w 8000"/>
              <a:gd name="connsiteY14" fmla="*/ 8857 h 10000"/>
              <a:gd name="connsiteX15" fmla="*/ 8000 w 8000"/>
              <a:gd name="connsiteY15" fmla="*/ 8430 h 10000"/>
              <a:gd name="connsiteX16" fmla="*/ 7142 w 8000"/>
              <a:gd name="connsiteY16" fmla="*/ 7714 h 10000"/>
              <a:gd name="connsiteX17" fmla="*/ 7142 w 8000"/>
              <a:gd name="connsiteY17" fmla="*/ 7000 h 10000"/>
              <a:gd name="connsiteX18" fmla="*/ 7429 w 8000"/>
              <a:gd name="connsiteY18" fmla="*/ 7000 h 10000"/>
              <a:gd name="connsiteX19" fmla="*/ 6857 w 8000"/>
              <a:gd name="connsiteY19" fmla="*/ 6286 h 10000"/>
              <a:gd name="connsiteX20" fmla="*/ 6572 w 8000"/>
              <a:gd name="connsiteY20" fmla="*/ 6001 h 10000"/>
              <a:gd name="connsiteX21" fmla="*/ 5143 w 8000"/>
              <a:gd name="connsiteY21" fmla="*/ 5857 h 10000"/>
              <a:gd name="connsiteX22" fmla="*/ 3716 w 8000"/>
              <a:gd name="connsiteY22" fmla="*/ 5571 h 10000"/>
              <a:gd name="connsiteX23" fmla="*/ 3145 w 8000"/>
              <a:gd name="connsiteY23" fmla="*/ 4857 h 10000"/>
              <a:gd name="connsiteX24" fmla="*/ 2572 w 8000"/>
              <a:gd name="connsiteY24" fmla="*/ 3714 h 10000"/>
              <a:gd name="connsiteX25" fmla="*/ 3145 w 8000"/>
              <a:gd name="connsiteY25" fmla="*/ 3286 h 10000"/>
              <a:gd name="connsiteX26" fmla="*/ 2859 w 8000"/>
              <a:gd name="connsiteY26" fmla="*/ 2286 h 10000"/>
              <a:gd name="connsiteX27" fmla="*/ 4287 w 8000"/>
              <a:gd name="connsiteY27" fmla="*/ 2286 h 10000"/>
              <a:gd name="connsiteX28" fmla="*/ 4858 w 8000"/>
              <a:gd name="connsiteY28" fmla="*/ 2858 h 10000"/>
              <a:gd name="connsiteX29" fmla="*/ 6000 w 8000"/>
              <a:gd name="connsiteY29" fmla="*/ 2858 h 10000"/>
              <a:gd name="connsiteX30" fmla="*/ 6000 w 8000"/>
              <a:gd name="connsiteY30" fmla="*/ 2429 h 10000"/>
              <a:gd name="connsiteX31" fmla="*/ 6287 w 8000"/>
              <a:gd name="connsiteY31" fmla="*/ 2143 h 10000"/>
              <a:gd name="connsiteX32" fmla="*/ 6572 w 8000"/>
              <a:gd name="connsiteY32" fmla="*/ 2286 h 10000"/>
              <a:gd name="connsiteX33" fmla="*/ 6287 w 8000"/>
              <a:gd name="connsiteY33" fmla="*/ 1429 h 10000"/>
              <a:gd name="connsiteX34" fmla="*/ 6857 w 8000"/>
              <a:gd name="connsiteY34" fmla="*/ 857 h 10000"/>
              <a:gd name="connsiteX35" fmla="*/ 6857 w 8000"/>
              <a:gd name="connsiteY35" fmla="*/ 286 h 10000"/>
              <a:gd name="connsiteX36" fmla="*/ 6287 w 8000"/>
              <a:gd name="connsiteY36" fmla="*/ 0 h 10000"/>
              <a:gd name="connsiteX37" fmla="*/ 5716 w 8000"/>
              <a:gd name="connsiteY37" fmla="*/ 0 h 10000"/>
              <a:gd name="connsiteX38" fmla="*/ 3716 w 8000"/>
              <a:gd name="connsiteY38" fmla="*/ 143 h 10000"/>
              <a:gd name="connsiteX39" fmla="*/ 3430 w 8000"/>
              <a:gd name="connsiteY39" fmla="*/ 0 h 10000"/>
              <a:gd name="connsiteX40" fmla="*/ 3430 w 8000"/>
              <a:gd name="connsiteY40" fmla="*/ 714 h 10000"/>
              <a:gd name="connsiteX41" fmla="*/ 3430 w 8000"/>
              <a:gd name="connsiteY41" fmla="*/ 857 h 10000"/>
              <a:gd name="connsiteX0" fmla="*/ 3214 w 8926"/>
              <a:gd name="connsiteY0" fmla="*/ 857 h 9880"/>
              <a:gd name="connsiteX1" fmla="*/ 1785 w 8926"/>
              <a:gd name="connsiteY1" fmla="*/ 1857 h 9880"/>
              <a:gd name="connsiteX2" fmla="*/ 1071 w 8926"/>
              <a:gd name="connsiteY2" fmla="*/ 2858 h 9880"/>
              <a:gd name="connsiteX3" fmla="*/ 1427 w 8926"/>
              <a:gd name="connsiteY3" fmla="*/ 3714 h 9880"/>
              <a:gd name="connsiteX4" fmla="*/ 0 w 8926"/>
              <a:gd name="connsiteY4" fmla="*/ 9571 h 9880"/>
              <a:gd name="connsiteX5" fmla="*/ 1427 w 8926"/>
              <a:gd name="connsiteY5" fmla="*/ 9000 h 9880"/>
              <a:gd name="connsiteX6" fmla="*/ 2500 w 8926"/>
              <a:gd name="connsiteY6" fmla="*/ 8857 h 9880"/>
              <a:gd name="connsiteX7" fmla="*/ 2141 w 8926"/>
              <a:gd name="connsiteY7" fmla="*/ 8857 h 9880"/>
              <a:gd name="connsiteX8" fmla="*/ 2141 w 8926"/>
              <a:gd name="connsiteY8" fmla="*/ 8714 h 9880"/>
              <a:gd name="connsiteX9" fmla="*/ 5355 w 8926"/>
              <a:gd name="connsiteY9" fmla="*/ 8143 h 9880"/>
              <a:gd name="connsiteX10" fmla="*/ 6785 w 8926"/>
              <a:gd name="connsiteY10" fmla="*/ 8430 h 9880"/>
              <a:gd name="connsiteX11" fmla="*/ 7497 w 8926"/>
              <a:gd name="connsiteY11" fmla="*/ 8857 h 9880"/>
              <a:gd name="connsiteX12" fmla="*/ 7854 w 8926"/>
              <a:gd name="connsiteY12" fmla="*/ 9144 h 9880"/>
              <a:gd name="connsiteX13" fmla="*/ 8926 w 8926"/>
              <a:gd name="connsiteY13" fmla="*/ 8857 h 9880"/>
              <a:gd name="connsiteX14" fmla="*/ 8926 w 8926"/>
              <a:gd name="connsiteY14" fmla="*/ 8430 h 9880"/>
              <a:gd name="connsiteX15" fmla="*/ 7854 w 8926"/>
              <a:gd name="connsiteY15" fmla="*/ 7714 h 9880"/>
              <a:gd name="connsiteX16" fmla="*/ 7854 w 8926"/>
              <a:gd name="connsiteY16" fmla="*/ 7000 h 9880"/>
              <a:gd name="connsiteX17" fmla="*/ 8212 w 8926"/>
              <a:gd name="connsiteY17" fmla="*/ 7000 h 9880"/>
              <a:gd name="connsiteX18" fmla="*/ 7497 w 8926"/>
              <a:gd name="connsiteY18" fmla="*/ 6286 h 9880"/>
              <a:gd name="connsiteX19" fmla="*/ 7141 w 8926"/>
              <a:gd name="connsiteY19" fmla="*/ 6001 h 9880"/>
              <a:gd name="connsiteX20" fmla="*/ 5355 w 8926"/>
              <a:gd name="connsiteY20" fmla="*/ 5857 h 9880"/>
              <a:gd name="connsiteX21" fmla="*/ 3571 w 8926"/>
              <a:gd name="connsiteY21" fmla="*/ 5571 h 9880"/>
              <a:gd name="connsiteX22" fmla="*/ 2857 w 8926"/>
              <a:gd name="connsiteY22" fmla="*/ 4857 h 9880"/>
              <a:gd name="connsiteX23" fmla="*/ 2141 w 8926"/>
              <a:gd name="connsiteY23" fmla="*/ 3714 h 9880"/>
              <a:gd name="connsiteX24" fmla="*/ 2857 w 8926"/>
              <a:gd name="connsiteY24" fmla="*/ 3286 h 9880"/>
              <a:gd name="connsiteX25" fmla="*/ 2500 w 8926"/>
              <a:gd name="connsiteY25" fmla="*/ 2286 h 9880"/>
              <a:gd name="connsiteX26" fmla="*/ 4285 w 8926"/>
              <a:gd name="connsiteY26" fmla="*/ 2286 h 9880"/>
              <a:gd name="connsiteX27" fmla="*/ 4999 w 8926"/>
              <a:gd name="connsiteY27" fmla="*/ 2858 h 9880"/>
              <a:gd name="connsiteX28" fmla="*/ 6426 w 8926"/>
              <a:gd name="connsiteY28" fmla="*/ 2858 h 9880"/>
              <a:gd name="connsiteX29" fmla="*/ 6426 w 8926"/>
              <a:gd name="connsiteY29" fmla="*/ 2429 h 9880"/>
              <a:gd name="connsiteX30" fmla="*/ 6785 w 8926"/>
              <a:gd name="connsiteY30" fmla="*/ 2143 h 9880"/>
              <a:gd name="connsiteX31" fmla="*/ 7141 w 8926"/>
              <a:gd name="connsiteY31" fmla="*/ 2286 h 9880"/>
              <a:gd name="connsiteX32" fmla="*/ 6785 w 8926"/>
              <a:gd name="connsiteY32" fmla="*/ 1429 h 9880"/>
              <a:gd name="connsiteX33" fmla="*/ 7497 w 8926"/>
              <a:gd name="connsiteY33" fmla="*/ 857 h 9880"/>
              <a:gd name="connsiteX34" fmla="*/ 7497 w 8926"/>
              <a:gd name="connsiteY34" fmla="*/ 286 h 9880"/>
              <a:gd name="connsiteX35" fmla="*/ 6785 w 8926"/>
              <a:gd name="connsiteY35" fmla="*/ 0 h 9880"/>
              <a:gd name="connsiteX36" fmla="*/ 6071 w 8926"/>
              <a:gd name="connsiteY36" fmla="*/ 0 h 9880"/>
              <a:gd name="connsiteX37" fmla="*/ 3571 w 8926"/>
              <a:gd name="connsiteY37" fmla="*/ 143 h 9880"/>
              <a:gd name="connsiteX38" fmla="*/ 3214 w 8926"/>
              <a:gd name="connsiteY38" fmla="*/ 0 h 9880"/>
              <a:gd name="connsiteX39" fmla="*/ 3214 w 8926"/>
              <a:gd name="connsiteY39" fmla="*/ 714 h 9880"/>
              <a:gd name="connsiteX40" fmla="*/ 3214 w 8926"/>
              <a:gd name="connsiteY40" fmla="*/ 857 h 9880"/>
              <a:gd name="connsiteX0" fmla="*/ 2401 w 8800"/>
              <a:gd name="connsiteY0" fmla="*/ 867 h 9255"/>
              <a:gd name="connsiteX1" fmla="*/ 800 w 8800"/>
              <a:gd name="connsiteY1" fmla="*/ 1880 h 9255"/>
              <a:gd name="connsiteX2" fmla="*/ 0 w 8800"/>
              <a:gd name="connsiteY2" fmla="*/ 2893 h 9255"/>
              <a:gd name="connsiteX3" fmla="*/ 399 w 8800"/>
              <a:gd name="connsiteY3" fmla="*/ 3759 h 9255"/>
              <a:gd name="connsiteX4" fmla="*/ 399 w 8800"/>
              <a:gd name="connsiteY4" fmla="*/ 9109 h 9255"/>
              <a:gd name="connsiteX5" fmla="*/ 1601 w 8800"/>
              <a:gd name="connsiteY5" fmla="*/ 8965 h 9255"/>
              <a:gd name="connsiteX6" fmla="*/ 1199 w 8800"/>
              <a:gd name="connsiteY6" fmla="*/ 8965 h 9255"/>
              <a:gd name="connsiteX7" fmla="*/ 1199 w 8800"/>
              <a:gd name="connsiteY7" fmla="*/ 8820 h 9255"/>
              <a:gd name="connsiteX8" fmla="*/ 4799 w 8800"/>
              <a:gd name="connsiteY8" fmla="*/ 8242 h 9255"/>
              <a:gd name="connsiteX9" fmla="*/ 6401 w 8800"/>
              <a:gd name="connsiteY9" fmla="*/ 8532 h 9255"/>
              <a:gd name="connsiteX10" fmla="*/ 7199 w 8800"/>
              <a:gd name="connsiteY10" fmla="*/ 8965 h 9255"/>
              <a:gd name="connsiteX11" fmla="*/ 7599 w 8800"/>
              <a:gd name="connsiteY11" fmla="*/ 9255 h 9255"/>
              <a:gd name="connsiteX12" fmla="*/ 8800 w 8800"/>
              <a:gd name="connsiteY12" fmla="*/ 8965 h 9255"/>
              <a:gd name="connsiteX13" fmla="*/ 8800 w 8800"/>
              <a:gd name="connsiteY13" fmla="*/ 8532 h 9255"/>
              <a:gd name="connsiteX14" fmla="*/ 7599 w 8800"/>
              <a:gd name="connsiteY14" fmla="*/ 7808 h 9255"/>
              <a:gd name="connsiteX15" fmla="*/ 7599 w 8800"/>
              <a:gd name="connsiteY15" fmla="*/ 7085 h 9255"/>
              <a:gd name="connsiteX16" fmla="*/ 8000 w 8800"/>
              <a:gd name="connsiteY16" fmla="*/ 7085 h 9255"/>
              <a:gd name="connsiteX17" fmla="*/ 7199 w 8800"/>
              <a:gd name="connsiteY17" fmla="*/ 6362 h 9255"/>
              <a:gd name="connsiteX18" fmla="*/ 6800 w 8800"/>
              <a:gd name="connsiteY18" fmla="*/ 6074 h 9255"/>
              <a:gd name="connsiteX19" fmla="*/ 4799 w 8800"/>
              <a:gd name="connsiteY19" fmla="*/ 5928 h 9255"/>
              <a:gd name="connsiteX20" fmla="*/ 2801 w 8800"/>
              <a:gd name="connsiteY20" fmla="*/ 5639 h 9255"/>
              <a:gd name="connsiteX21" fmla="*/ 2001 w 8800"/>
              <a:gd name="connsiteY21" fmla="*/ 4916 h 9255"/>
              <a:gd name="connsiteX22" fmla="*/ 1199 w 8800"/>
              <a:gd name="connsiteY22" fmla="*/ 3759 h 9255"/>
              <a:gd name="connsiteX23" fmla="*/ 2001 w 8800"/>
              <a:gd name="connsiteY23" fmla="*/ 3326 h 9255"/>
              <a:gd name="connsiteX24" fmla="*/ 1601 w 8800"/>
              <a:gd name="connsiteY24" fmla="*/ 2314 h 9255"/>
              <a:gd name="connsiteX25" fmla="*/ 3601 w 8800"/>
              <a:gd name="connsiteY25" fmla="*/ 2314 h 9255"/>
              <a:gd name="connsiteX26" fmla="*/ 4400 w 8800"/>
              <a:gd name="connsiteY26" fmla="*/ 2893 h 9255"/>
              <a:gd name="connsiteX27" fmla="*/ 5999 w 8800"/>
              <a:gd name="connsiteY27" fmla="*/ 2893 h 9255"/>
              <a:gd name="connsiteX28" fmla="*/ 5999 w 8800"/>
              <a:gd name="connsiteY28" fmla="*/ 2459 h 9255"/>
              <a:gd name="connsiteX29" fmla="*/ 6401 w 8800"/>
              <a:gd name="connsiteY29" fmla="*/ 2169 h 9255"/>
              <a:gd name="connsiteX30" fmla="*/ 6800 w 8800"/>
              <a:gd name="connsiteY30" fmla="*/ 2314 h 9255"/>
              <a:gd name="connsiteX31" fmla="*/ 6401 w 8800"/>
              <a:gd name="connsiteY31" fmla="*/ 1446 h 9255"/>
              <a:gd name="connsiteX32" fmla="*/ 7199 w 8800"/>
              <a:gd name="connsiteY32" fmla="*/ 867 h 9255"/>
              <a:gd name="connsiteX33" fmla="*/ 7199 w 8800"/>
              <a:gd name="connsiteY33" fmla="*/ 289 h 9255"/>
              <a:gd name="connsiteX34" fmla="*/ 6401 w 8800"/>
              <a:gd name="connsiteY34" fmla="*/ 0 h 9255"/>
              <a:gd name="connsiteX35" fmla="*/ 5601 w 8800"/>
              <a:gd name="connsiteY35" fmla="*/ 0 h 9255"/>
              <a:gd name="connsiteX36" fmla="*/ 2801 w 8800"/>
              <a:gd name="connsiteY36" fmla="*/ 145 h 9255"/>
              <a:gd name="connsiteX37" fmla="*/ 2401 w 8800"/>
              <a:gd name="connsiteY37" fmla="*/ 0 h 9255"/>
              <a:gd name="connsiteX38" fmla="*/ 2401 w 8800"/>
              <a:gd name="connsiteY38" fmla="*/ 723 h 9255"/>
              <a:gd name="connsiteX39" fmla="*/ 2401 w 8800"/>
              <a:gd name="connsiteY39" fmla="*/ 867 h 9255"/>
              <a:gd name="connsiteX0" fmla="*/ 2728 w 10000"/>
              <a:gd name="connsiteY0" fmla="*/ 937 h 10000"/>
              <a:gd name="connsiteX1" fmla="*/ 909 w 10000"/>
              <a:gd name="connsiteY1" fmla="*/ 2031 h 10000"/>
              <a:gd name="connsiteX2" fmla="*/ 0 w 10000"/>
              <a:gd name="connsiteY2" fmla="*/ 3126 h 10000"/>
              <a:gd name="connsiteX3" fmla="*/ 453 w 10000"/>
              <a:gd name="connsiteY3" fmla="*/ 4062 h 10000"/>
              <a:gd name="connsiteX4" fmla="*/ 1819 w 10000"/>
              <a:gd name="connsiteY4" fmla="*/ 9687 h 10000"/>
              <a:gd name="connsiteX5" fmla="*/ 1363 w 10000"/>
              <a:gd name="connsiteY5" fmla="*/ 9687 h 10000"/>
              <a:gd name="connsiteX6" fmla="*/ 1363 w 10000"/>
              <a:gd name="connsiteY6" fmla="*/ 9530 h 10000"/>
              <a:gd name="connsiteX7" fmla="*/ 5453 w 10000"/>
              <a:gd name="connsiteY7" fmla="*/ 8905 h 10000"/>
              <a:gd name="connsiteX8" fmla="*/ 7274 w 10000"/>
              <a:gd name="connsiteY8" fmla="*/ 9219 h 10000"/>
              <a:gd name="connsiteX9" fmla="*/ 8181 w 10000"/>
              <a:gd name="connsiteY9" fmla="*/ 9687 h 10000"/>
              <a:gd name="connsiteX10" fmla="*/ 8635 w 10000"/>
              <a:gd name="connsiteY10" fmla="*/ 10000 h 10000"/>
              <a:gd name="connsiteX11" fmla="*/ 10000 w 10000"/>
              <a:gd name="connsiteY11" fmla="*/ 9687 h 10000"/>
              <a:gd name="connsiteX12" fmla="*/ 10000 w 10000"/>
              <a:gd name="connsiteY12" fmla="*/ 9219 h 10000"/>
              <a:gd name="connsiteX13" fmla="*/ 8635 w 10000"/>
              <a:gd name="connsiteY13" fmla="*/ 8437 h 10000"/>
              <a:gd name="connsiteX14" fmla="*/ 8635 w 10000"/>
              <a:gd name="connsiteY14" fmla="*/ 7655 h 10000"/>
              <a:gd name="connsiteX15" fmla="*/ 9091 w 10000"/>
              <a:gd name="connsiteY15" fmla="*/ 7655 h 10000"/>
              <a:gd name="connsiteX16" fmla="*/ 8181 w 10000"/>
              <a:gd name="connsiteY16" fmla="*/ 6874 h 10000"/>
              <a:gd name="connsiteX17" fmla="*/ 7727 w 10000"/>
              <a:gd name="connsiteY17" fmla="*/ 6563 h 10000"/>
              <a:gd name="connsiteX18" fmla="*/ 5453 w 10000"/>
              <a:gd name="connsiteY18" fmla="*/ 6405 h 10000"/>
              <a:gd name="connsiteX19" fmla="*/ 3183 w 10000"/>
              <a:gd name="connsiteY19" fmla="*/ 6093 h 10000"/>
              <a:gd name="connsiteX20" fmla="*/ 2274 w 10000"/>
              <a:gd name="connsiteY20" fmla="*/ 5312 h 10000"/>
              <a:gd name="connsiteX21" fmla="*/ 1363 w 10000"/>
              <a:gd name="connsiteY21" fmla="*/ 4062 h 10000"/>
              <a:gd name="connsiteX22" fmla="*/ 2274 w 10000"/>
              <a:gd name="connsiteY22" fmla="*/ 3594 h 10000"/>
              <a:gd name="connsiteX23" fmla="*/ 1819 w 10000"/>
              <a:gd name="connsiteY23" fmla="*/ 2500 h 10000"/>
              <a:gd name="connsiteX24" fmla="*/ 4092 w 10000"/>
              <a:gd name="connsiteY24" fmla="*/ 2500 h 10000"/>
              <a:gd name="connsiteX25" fmla="*/ 5000 w 10000"/>
              <a:gd name="connsiteY25" fmla="*/ 3126 h 10000"/>
              <a:gd name="connsiteX26" fmla="*/ 6817 w 10000"/>
              <a:gd name="connsiteY26" fmla="*/ 3126 h 10000"/>
              <a:gd name="connsiteX27" fmla="*/ 6817 w 10000"/>
              <a:gd name="connsiteY27" fmla="*/ 2657 h 10000"/>
              <a:gd name="connsiteX28" fmla="*/ 7274 w 10000"/>
              <a:gd name="connsiteY28" fmla="*/ 2344 h 10000"/>
              <a:gd name="connsiteX29" fmla="*/ 7727 w 10000"/>
              <a:gd name="connsiteY29" fmla="*/ 2500 h 10000"/>
              <a:gd name="connsiteX30" fmla="*/ 7274 w 10000"/>
              <a:gd name="connsiteY30" fmla="*/ 1562 h 10000"/>
              <a:gd name="connsiteX31" fmla="*/ 8181 w 10000"/>
              <a:gd name="connsiteY31" fmla="*/ 937 h 10000"/>
              <a:gd name="connsiteX32" fmla="*/ 8181 w 10000"/>
              <a:gd name="connsiteY32" fmla="*/ 312 h 10000"/>
              <a:gd name="connsiteX33" fmla="*/ 7274 w 10000"/>
              <a:gd name="connsiteY33" fmla="*/ 0 h 10000"/>
              <a:gd name="connsiteX34" fmla="*/ 6365 w 10000"/>
              <a:gd name="connsiteY34" fmla="*/ 0 h 10000"/>
              <a:gd name="connsiteX35" fmla="*/ 3183 w 10000"/>
              <a:gd name="connsiteY35" fmla="*/ 157 h 10000"/>
              <a:gd name="connsiteX36" fmla="*/ 2728 w 10000"/>
              <a:gd name="connsiteY36" fmla="*/ 0 h 10000"/>
              <a:gd name="connsiteX37" fmla="*/ 2728 w 10000"/>
              <a:gd name="connsiteY37" fmla="*/ 781 h 10000"/>
              <a:gd name="connsiteX38" fmla="*/ 2728 w 10000"/>
              <a:gd name="connsiteY38" fmla="*/ 937 h 10000"/>
              <a:gd name="connsiteX0" fmla="*/ 2728 w 10000"/>
              <a:gd name="connsiteY0" fmla="*/ 937 h 10000"/>
              <a:gd name="connsiteX1" fmla="*/ 909 w 10000"/>
              <a:gd name="connsiteY1" fmla="*/ 2031 h 10000"/>
              <a:gd name="connsiteX2" fmla="*/ 0 w 10000"/>
              <a:gd name="connsiteY2" fmla="*/ 3126 h 10000"/>
              <a:gd name="connsiteX3" fmla="*/ 453 w 10000"/>
              <a:gd name="connsiteY3" fmla="*/ 4062 h 10000"/>
              <a:gd name="connsiteX4" fmla="*/ 1819 w 10000"/>
              <a:gd name="connsiteY4" fmla="*/ 9687 h 10000"/>
              <a:gd name="connsiteX5" fmla="*/ 1363 w 10000"/>
              <a:gd name="connsiteY5" fmla="*/ 9530 h 10000"/>
              <a:gd name="connsiteX6" fmla="*/ 5453 w 10000"/>
              <a:gd name="connsiteY6" fmla="*/ 8905 h 10000"/>
              <a:gd name="connsiteX7" fmla="*/ 7274 w 10000"/>
              <a:gd name="connsiteY7" fmla="*/ 9219 h 10000"/>
              <a:gd name="connsiteX8" fmla="*/ 8181 w 10000"/>
              <a:gd name="connsiteY8" fmla="*/ 9687 h 10000"/>
              <a:gd name="connsiteX9" fmla="*/ 8635 w 10000"/>
              <a:gd name="connsiteY9" fmla="*/ 10000 h 10000"/>
              <a:gd name="connsiteX10" fmla="*/ 10000 w 10000"/>
              <a:gd name="connsiteY10" fmla="*/ 9687 h 10000"/>
              <a:gd name="connsiteX11" fmla="*/ 10000 w 10000"/>
              <a:gd name="connsiteY11" fmla="*/ 9219 h 10000"/>
              <a:gd name="connsiteX12" fmla="*/ 8635 w 10000"/>
              <a:gd name="connsiteY12" fmla="*/ 8437 h 10000"/>
              <a:gd name="connsiteX13" fmla="*/ 8635 w 10000"/>
              <a:gd name="connsiteY13" fmla="*/ 7655 h 10000"/>
              <a:gd name="connsiteX14" fmla="*/ 9091 w 10000"/>
              <a:gd name="connsiteY14" fmla="*/ 7655 h 10000"/>
              <a:gd name="connsiteX15" fmla="*/ 8181 w 10000"/>
              <a:gd name="connsiteY15" fmla="*/ 6874 h 10000"/>
              <a:gd name="connsiteX16" fmla="*/ 7727 w 10000"/>
              <a:gd name="connsiteY16" fmla="*/ 6563 h 10000"/>
              <a:gd name="connsiteX17" fmla="*/ 5453 w 10000"/>
              <a:gd name="connsiteY17" fmla="*/ 6405 h 10000"/>
              <a:gd name="connsiteX18" fmla="*/ 3183 w 10000"/>
              <a:gd name="connsiteY18" fmla="*/ 6093 h 10000"/>
              <a:gd name="connsiteX19" fmla="*/ 2274 w 10000"/>
              <a:gd name="connsiteY19" fmla="*/ 5312 h 10000"/>
              <a:gd name="connsiteX20" fmla="*/ 1363 w 10000"/>
              <a:gd name="connsiteY20" fmla="*/ 4062 h 10000"/>
              <a:gd name="connsiteX21" fmla="*/ 2274 w 10000"/>
              <a:gd name="connsiteY21" fmla="*/ 3594 h 10000"/>
              <a:gd name="connsiteX22" fmla="*/ 1819 w 10000"/>
              <a:gd name="connsiteY22" fmla="*/ 2500 h 10000"/>
              <a:gd name="connsiteX23" fmla="*/ 4092 w 10000"/>
              <a:gd name="connsiteY23" fmla="*/ 2500 h 10000"/>
              <a:gd name="connsiteX24" fmla="*/ 5000 w 10000"/>
              <a:gd name="connsiteY24" fmla="*/ 3126 h 10000"/>
              <a:gd name="connsiteX25" fmla="*/ 6817 w 10000"/>
              <a:gd name="connsiteY25" fmla="*/ 3126 h 10000"/>
              <a:gd name="connsiteX26" fmla="*/ 6817 w 10000"/>
              <a:gd name="connsiteY26" fmla="*/ 2657 h 10000"/>
              <a:gd name="connsiteX27" fmla="*/ 7274 w 10000"/>
              <a:gd name="connsiteY27" fmla="*/ 2344 h 10000"/>
              <a:gd name="connsiteX28" fmla="*/ 7727 w 10000"/>
              <a:gd name="connsiteY28" fmla="*/ 2500 h 10000"/>
              <a:gd name="connsiteX29" fmla="*/ 7274 w 10000"/>
              <a:gd name="connsiteY29" fmla="*/ 1562 h 10000"/>
              <a:gd name="connsiteX30" fmla="*/ 8181 w 10000"/>
              <a:gd name="connsiteY30" fmla="*/ 937 h 10000"/>
              <a:gd name="connsiteX31" fmla="*/ 8181 w 10000"/>
              <a:gd name="connsiteY31" fmla="*/ 312 h 10000"/>
              <a:gd name="connsiteX32" fmla="*/ 7274 w 10000"/>
              <a:gd name="connsiteY32" fmla="*/ 0 h 10000"/>
              <a:gd name="connsiteX33" fmla="*/ 6365 w 10000"/>
              <a:gd name="connsiteY33" fmla="*/ 0 h 10000"/>
              <a:gd name="connsiteX34" fmla="*/ 3183 w 10000"/>
              <a:gd name="connsiteY34" fmla="*/ 157 h 10000"/>
              <a:gd name="connsiteX35" fmla="*/ 2728 w 10000"/>
              <a:gd name="connsiteY35" fmla="*/ 0 h 10000"/>
              <a:gd name="connsiteX36" fmla="*/ 2728 w 10000"/>
              <a:gd name="connsiteY36" fmla="*/ 781 h 10000"/>
              <a:gd name="connsiteX37" fmla="*/ 2728 w 10000"/>
              <a:gd name="connsiteY37" fmla="*/ 937 h 10000"/>
              <a:gd name="connsiteX0" fmla="*/ 2728 w 10000"/>
              <a:gd name="connsiteY0" fmla="*/ 937 h 10000"/>
              <a:gd name="connsiteX1" fmla="*/ 909 w 10000"/>
              <a:gd name="connsiteY1" fmla="*/ 2031 h 10000"/>
              <a:gd name="connsiteX2" fmla="*/ 0 w 10000"/>
              <a:gd name="connsiteY2" fmla="*/ 3126 h 10000"/>
              <a:gd name="connsiteX3" fmla="*/ 453 w 10000"/>
              <a:gd name="connsiteY3" fmla="*/ 4062 h 10000"/>
              <a:gd name="connsiteX4" fmla="*/ 1819 w 10000"/>
              <a:gd name="connsiteY4" fmla="*/ 9687 h 10000"/>
              <a:gd name="connsiteX5" fmla="*/ 5453 w 10000"/>
              <a:gd name="connsiteY5" fmla="*/ 8905 h 10000"/>
              <a:gd name="connsiteX6" fmla="*/ 7274 w 10000"/>
              <a:gd name="connsiteY6" fmla="*/ 9219 h 10000"/>
              <a:gd name="connsiteX7" fmla="*/ 8181 w 10000"/>
              <a:gd name="connsiteY7" fmla="*/ 9687 h 10000"/>
              <a:gd name="connsiteX8" fmla="*/ 8635 w 10000"/>
              <a:gd name="connsiteY8" fmla="*/ 10000 h 10000"/>
              <a:gd name="connsiteX9" fmla="*/ 10000 w 10000"/>
              <a:gd name="connsiteY9" fmla="*/ 9687 h 10000"/>
              <a:gd name="connsiteX10" fmla="*/ 10000 w 10000"/>
              <a:gd name="connsiteY10" fmla="*/ 9219 h 10000"/>
              <a:gd name="connsiteX11" fmla="*/ 8635 w 10000"/>
              <a:gd name="connsiteY11" fmla="*/ 8437 h 10000"/>
              <a:gd name="connsiteX12" fmla="*/ 8635 w 10000"/>
              <a:gd name="connsiteY12" fmla="*/ 7655 h 10000"/>
              <a:gd name="connsiteX13" fmla="*/ 9091 w 10000"/>
              <a:gd name="connsiteY13" fmla="*/ 7655 h 10000"/>
              <a:gd name="connsiteX14" fmla="*/ 8181 w 10000"/>
              <a:gd name="connsiteY14" fmla="*/ 6874 h 10000"/>
              <a:gd name="connsiteX15" fmla="*/ 7727 w 10000"/>
              <a:gd name="connsiteY15" fmla="*/ 6563 h 10000"/>
              <a:gd name="connsiteX16" fmla="*/ 5453 w 10000"/>
              <a:gd name="connsiteY16" fmla="*/ 6405 h 10000"/>
              <a:gd name="connsiteX17" fmla="*/ 3183 w 10000"/>
              <a:gd name="connsiteY17" fmla="*/ 6093 h 10000"/>
              <a:gd name="connsiteX18" fmla="*/ 2274 w 10000"/>
              <a:gd name="connsiteY18" fmla="*/ 5312 h 10000"/>
              <a:gd name="connsiteX19" fmla="*/ 1363 w 10000"/>
              <a:gd name="connsiteY19" fmla="*/ 4062 h 10000"/>
              <a:gd name="connsiteX20" fmla="*/ 2274 w 10000"/>
              <a:gd name="connsiteY20" fmla="*/ 3594 h 10000"/>
              <a:gd name="connsiteX21" fmla="*/ 1819 w 10000"/>
              <a:gd name="connsiteY21" fmla="*/ 2500 h 10000"/>
              <a:gd name="connsiteX22" fmla="*/ 4092 w 10000"/>
              <a:gd name="connsiteY22" fmla="*/ 2500 h 10000"/>
              <a:gd name="connsiteX23" fmla="*/ 5000 w 10000"/>
              <a:gd name="connsiteY23" fmla="*/ 3126 h 10000"/>
              <a:gd name="connsiteX24" fmla="*/ 6817 w 10000"/>
              <a:gd name="connsiteY24" fmla="*/ 3126 h 10000"/>
              <a:gd name="connsiteX25" fmla="*/ 6817 w 10000"/>
              <a:gd name="connsiteY25" fmla="*/ 2657 h 10000"/>
              <a:gd name="connsiteX26" fmla="*/ 7274 w 10000"/>
              <a:gd name="connsiteY26" fmla="*/ 2344 h 10000"/>
              <a:gd name="connsiteX27" fmla="*/ 7727 w 10000"/>
              <a:gd name="connsiteY27" fmla="*/ 2500 h 10000"/>
              <a:gd name="connsiteX28" fmla="*/ 7274 w 10000"/>
              <a:gd name="connsiteY28" fmla="*/ 1562 h 10000"/>
              <a:gd name="connsiteX29" fmla="*/ 8181 w 10000"/>
              <a:gd name="connsiteY29" fmla="*/ 937 h 10000"/>
              <a:gd name="connsiteX30" fmla="*/ 8181 w 10000"/>
              <a:gd name="connsiteY30" fmla="*/ 312 h 10000"/>
              <a:gd name="connsiteX31" fmla="*/ 7274 w 10000"/>
              <a:gd name="connsiteY31" fmla="*/ 0 h 10000"/>
              <a:gd name="connsiteX32" fmla="*/ 6365 w 10000"/>
              <a:gd name="connsiteY32" fmla="*/ 0 h 10000"/>
              <a:gd name="connsiteX33" fmla="*/ 3183 w 10000"/>
              <a:gd name="connsiteY33" fmla="*/ 157 h 10000"/>
              <a:gd name="connsiteX34" fmla="*/ 2728 w 10000"/>
              <a:gd name="connsiteY34" fmla="*/ 0 h 10000"/>
              <a:gd name="connsiteX35" fmla="*/ 2728 w 10000"/>
              <a:gd name="connsiteY35" fmla="*/ 781 h 10000"/>
              <a:gd name="connsiteX36" fmla="*/ 2728 w 10000"/>
              <a:gd name="connsiteY36" fmla="*/ 937 h 10000"/>
              <a:gd name="connsiteX0" fmla="*/ 2788 w 10060"/>
              <a:gd name="connsiteY0" fmla="*/ 937 h 10000"/>
              <a:gd name="connsiteX1" fmla="*/ 969 w 10060"/>
              <a:gd name="connsiteY1" fmla="*/ 2031 h 10000"/>
              <a:gd name="connsiteX2" fmla="*/ 60 w 10060"/>
              <a:gd name="connsiteY2" fmla="*/ 3126 h 10000"/>
              <a:gd name="connsiteX3" fmla="*/ 513 w 10060"/>
              <a:gd name="connsiteY3" fmla="*/ 4062 h 10000"/>
              <a:gd name="connsiteX4" fmla="*/ 5513 w 10060"/>
              <a:gd name="connsiteY4" fmla="*/ 8905 h 10000"/>
              <a:gd name="connsiteX5" fmla="*/ 7334 w 10060"/>
              <a:gd name="connsiteY5" fmla="*/ 9219 h 10000"/>
              <a:gd name="connsiteX6" fmla="*/ 8241 w 10060"/>
              <a:gd name="connsiteY6" fmla="*/ 9687 h 10000"/>
              <a:gd name="connsiteX7" fmla="*/ 8695 w 10060"/>
              <a:gd name="connsiteY7" fmla="*/ 10000 h 10000"/>
              <a:gd name="connsiteX8" fmla="*/ 10060 w 10060"/>
              <a:gd name="connsiteY8" fmla="*/ 9687 h 10000"/>
              <a:gd name="connsiteX9" fmla="*/ 10060 w 10060"/>
              <a:gd name="connsiteY9" fmla="*/ 9219 h 10000"/>
              <a:gd name="connsiteX10" fmla="*/ 8695 w 10060"/>
              <a:gd name="connsiteY10" fmla="*/ 8437 h 10000"/>
              <a:gd name="connsiteX11" fmla="*/ 8695 w 10060"/>
              <a:gd name="connsiteY11" fmla="*/ 7655 h 10000"/>
              <a:gd name="connsiteX12" fmla="*/ 9151 w 10060"/>
              <a:gd name="connsiteY12" fmla="*/ 7655 h 10000"/>
              <a:gd name="connsiteX13" fmla="*/ 8241 w 10060"/>
              <a:gd name="connsiteY13" fmla="*/ 6874 h 10000"/>
              <a:gd name="connsiteX14" fmla="*/ 7787 w 10060"/>
              <a:gd name="connsiteY14" fmla="*/ 6563 h 10000"/>
              <a:gd name="connsiteX15" fmla="*/ 5513 w 10060"/>
              <a:gd name="connsiteY15" fmla="*/ 6405 h 10000"/>
              <a:gd name="connsiteX16" fmla="*/ 3243 w 10060"/>
              <a:gd name="connsiteY16" fmla="*/ 6093 h 10000"/>
              <a:gd name="connsiteX17" fmla="*/ 2334 w 10060"/>
              <a:gd name="connsiteY17" fmla="*/ 5312 h 10000"/>
              <a:gd name="connsiteX18" fmla="*/ 1423 w 10060"/>
              <a:gd name="connsiteY18" fmla="*/ 4062 h 10000"/>
              <a:gd name="connsiteX19" fmla="*/ 2334 w 10060"/>
              <a:gd name="connsiteY19" fmla="*/ 3594 h 10000"/>
              <a:gd name="connsiteX20" fmla="*/ 1879 w 10060"/>
              <a:gd name="connsiteY20" fmla="*/ 2500 h 10000"/>
              <a:gd name="connsiteX21" fmla="*/ 4152 w 10060"/>
              <a:gd name="connsiteY21" fmla="*/ 2500 h 10000"/>
              <a:gd name="connsiteX22" fmla="*/ 5060 w 10060"/>
              <a:gd name="connsiteY22" fmla="*/ 3126 h 10000"/>
              <a:gd name="connsiteX23" fmla="*/ 6877 w 10060"/>
              <a:gd name="connsiteY23" fmla="*/ 3126 h 10000"/>
              <a:gd name="connsiteX24" fmla="*/ 6877 w 10060"/>
              <a:gd name="connsiteY24" fmla="*/ 2657 h 10000"/>
              <a:gd name="connsiteX25" fmla="*/ 7334 w 10060"/>
              <a:gd name="connsiteY25" fmla="*/ 2344 h 10000"/>
              <a:gd name="connsiteX26" fmla="*/ 7787 w 10060"/>
              <a:gd name="connsiteY26" fmla="*/ 2500 h 10000"/>
              <a:gd name="connsiteX27" fmla="*/ 7334 w 10060"/>
              <a:gd name="connsiteY27" fmla="*/ 1562 h 10000"/>
              <a:gd name="connsiteX28" fmla="*/ 8241 w 10060"/>
              <a:gd name="connsiteY28" fmla="*/ 937 h 10000"/>
              <a:gd name="connsiteX29" fmla="*/ 8241 w 10060"/>
              <a:gd name="connsiteY29" fmla="*/ 312 h 10000"/>
              <a:gd name="connsiteX30" fmla="*/ 7334 w 10060"/>
              <a:gd name="connsiteY30" fmla="*/ 0 h 10000"/>
              <a:gd name="connsiteX31" fmla="*/ 6425 w 10060"/>
              <a:gd name="connsiteY31" fmla="*/ 0 h 10000"/>
              <a:gd name="connsiteX32" fmla="*/ 3243 w 10060"/>
              <a:gd name="connsiteY32" fmla="*/ 157 h 10000"/>
              <a:gd name="connsiteX33" fmla="*/ 2788 w 10060"/>
              <a:gd name="connsiteY33" fmla="*/ 0 h 10000"/>
              <a:gd name="connsiteX34" fmla="*/ 2788 w 10060"/>
              <a:gd name="connsiteY34" fmla="*/ 781 h 10000"/>
              <a:gd name="connsiteX35" fmla="*/ 2788 w 10060"/>
              <a:gd name="connsiteY35" fmla="*/ 937 h 10000"/>
              <a:gd name="connsiteX0" fmla="*/ 2915 w 10187"/>
              <a:gd name="connsiteY0" fmla="*/ 937 h 10000"/>
              <a:gd name="connsiteX1" fmla="*/ 1096 w 10187"/>
              <a:gd name="connsiteY1" fmla="*/ 2031 h 10000"/>
              <a:gd name="connsiteX2" fmla="*/ 187 w 10187"/>
              <a:gd name="connsiteY2" fmla="*/ 3126 h 10000"/>
              <a:gd name="connsiteX3" fmla="*/ 640 w 10187"/>
              <a:gd name="connsiteY3" fmla="*/ 4062 h 10000"/>
              <a:gd name="connsiteX4" fmla="*/ 7461 w 10187"/>
              <a:gd name="connsiteY4" fmla="*/ 9219 h 10000"/>
              <a:gd name="connsiteX5" fmla="*/ 8368 w 10187"/>
              <a:gd name="connsiteY5" fmla="*/ 9687 h 10000"/>
              <a:gd name="connsiteX6" fmla="*/ 8822 w 10187"/>
              <a:gd name="connsiteY6" fmla="*/ 10000 h 10000"/>
              <a:gd name="connsiteX7" fmla="*/ 10187 w 10187"/>
              <a:gd name="connsiteY7" fmla="*/ 9687 h 10000"/>
              <a:gd name="connsiteX8" fmla="*/ 10187 w 10187"/>
              <a:gd name="connsiteY8" fmla="*/ 9219 h 10000"/>
              <a:gd name="connsiteX9" fmla="*/ 8822 w 10187"/>
              <a:gd name="connsiteY9" fmla="*/ 8437 h 10000"/>
              <a:gd name="connsiteX10" fmla="*/ 8822 w 10187"/>
              <a:gd name="connsiteY10" fmla="*/ 7655 h 10000"/>
              <a:gd name="connsiteX11" fmla="*/ 9278 w 10187"/>
              <a:gd name="connsiteY11" fmla="*/ 7655 h 10000"/>
              <a:gd name="connsiteX12" fmla="*/ 8368 w 10187"/>
              <a:gd name="connsiteY12" fmla="*/ 6874 h 10000"/>
              <a:gd name="connsiteX13" fmla="*/ 7914 w 10187"/>
              <a:gd name="connsiteY13" fmla="*/ 6563 h 10000"/>
              <a:gd name="connsiteX14" fmla="*/ 5640 w 10187"/>
              <a:gd name="connsiteY14" fmla="*/ 6405 h 10000"/>
              <a:gd name="connsiteX15" fmla="*/ 3370 w 10187"/>
              <a:gd name="connsiteY15" fmla="*/ 6093 h 10000"/>
              <a:gd name="connsiteX16" fmla="*/ 2461 w 10187"/>
              <a:gd name="connsiteY16" fmla="*/ 5312 h 10000"/>
              <a:gd name="connsiteX17" fmla="*/ 1550 w 10187"/>
              <a:gd name="connsiteY17" fmla="*/ 4062 h 10000"/>
              <a:gd name="connsiteX18" fmla="*/ 2461 w 10187"/>
              <a:gd name="connsiteY18" fmla="*/ 3594 h 10000"/>
              <a:gd name="connsiteX19" fmla="*/ 2006 w 10187"/>
              <a:gd name="connsiteY19" fmla="*/ 2500 h 10000"/>
              <a:gd name="connsiteX20" fmla="*/ 4279 w 10187"/>
              <a:gd name="connsiteY20" fmla="*/ 2500 h 10000"/>
              <a:gd name="connsiteX21" fmla="*/ 5187 w 10187"/>
              <a:gd name="connsiteY21" fmla="*/ 3126 h 10000"/>
              <a:gd name="connsiteX22" fmla="*/ 7004 w 10187"/>
              <a:gd name="connsiteY22" fmla="*/ 3126 h 10000"/>
              <a:gd name="connsiteX23" fmla="*/ 7004 w 10187"/>
              <a:gd name="connsiteY23" fmla="*/ 2657 h 10000"/>
              <a:gd name="connsiteX24" fmla="*/ 7461 w 10187"/>
              <a:gd name="connsiteY24" fmla="*/ 2344 h 10000"/>
              <a:gd name="connsiteX25" fmla="*/ 7914 w 10187"/>
              <a:gd name="connsiteY25" fmla="*/ 2500 h 10000"/>
              <a:gd name="connsiteX26" fmla="*/ 7461 w 10187"/>
              <a:gd name="connsiteY26" fmla="*/ 1562 h 10000"/>
              <a:gd name="connsiteX27" fmla="*/ 8368 w 10187"/>
              <a:gd name="connsiteY27" fmla="*/ 937 h 10000"/>
              <a:gd name="connsiteX28" fmla="*/ 8368 w 10187"/>
              <a:gd name="connsiteY28" fmla="*/ 312 h 10000"/>
              <a:gd name="connsiteX29" fmla="*/ 7461 w 10187"/>
              <a:gd name="connsiteY29" fmla="*/ 0 h 10000"/>
              <a:gd name="connsiteX30" fmla="*/ 6552 w 10187"/>
              <a:gd name="connsiteY30" fmla="*/ 0 h 10000"/>
              <a:gd name="connsiteX31" fmla="*/ 3370 w 10187"/>
              <a:gd name="connsiteY31" fmla="*/ 157 h 10000"/>
              <a:gd name="connsiteX32" fmla="*/ 2915 w 10187"/>
              <a:gd name="connsiteY32" fmla="*/ 0 h 10000"/>
              <a:gd name="connsiteX33" fmla="*/ 2915 w 10187"/>
              <a:gd name="connsiteY33" fmla="*/ 781 h 10000"/>
              <a:gd name="connsiteX34" fmla="*/ 2915 w 10187"/>
              <a:gd name="connsiteY34" fmla="*/ 937 h 10000"/>
              <a:gd name="connsiteX0" fmla="*/ 2980 w 10252"/>
              <a:gd name="connsiteY0" fmla="*/ 937 h 10000"/>
              <a:gd name="connsiteX1" fmla="*/ 1161 w 10252"/>
              <a:gd name="connsiteY1" fmla="*/ 2031 h 10000"/>
              <a:gd name="connsiteX2" fmla="*/ 252 w 10252"/>
              <a:gd name="connsiteY2" fmla="*/ 3126 h 10000"/>
              <a:gd name="connsiteX3" fmla="*/ 705 w 10252"/>
              <a:gd name="connsiteY3" fmla="*/ 4062 h 10000"/>
              <a:gd name="connsiteX4" fmla="*/ 8433 w 10252"/>
              <a:gd name="connsiteY4" fmla="*/ 9687 h 10000"/>
              <a:gd name="connsiteX5" fmla="*/ 8887 w 10252"/>
              <a:gd name="connsiteY5" fmla="*/ 10000 h 10000"/>
              <a:gd name="connsiteX6" fmla="*/ 10252 w 10252"/>
              <a:gd name="connsiteY6" fmla="*/ 9687 h 10000"/>
              <a:gd name="connsiteX7" fmla="*/ 10252 w 10252"/>
              <a:gd name="connsiteY7" fmla="*/ 9219 h 10000"/>
              <a:gd name="connsiteX8" fmla="*/ 8887 w 10252"/>
              <a:gd name="connsiteY8" fmla="*/ 8437 h 10000"/>
              <a:gd name="connsiteX9" fmla="*/ 8887 w 10252"/>
              <a:gd name="connsiteY9" fmla="*/ 7655 h 10000"/>
              <a:gd name="connsiteX10" fmla="*/ 9343 w 10252"/>
              <a:gd name="connsiteY10" fmla="*/ 7655 h 10000"/>
              <a:gd name="connsiteX11" fmla="*/ 8433 w 10252"/>
              <a:gd name="connsiteY11" fmla="*/ 6874 h 10000"/>
              <a:gd name="connsiteX12" fmla="*/ 7979 w 10252"/>
              <a:gd name="connsiteY12" fmla="*/ 6563 h 10000"/>
              <a:gd name="connsiteX13" fmla="*/ 5705 w 10252"/>
              <a:gd name="connsiteY13" fmla="*/ 6405 h 10000"/>
              <a:gd name="connsiteX14" fmla="*/ 3435 w 10252"/>
              <a:gd name="connsiteY14" fmla="*/ 6093 h 10000"/>
              <a:gd name="connsiteX15" fmla="*/ 2526 w 10252"/>
              <a:gd name="connsiteY15" fmla="*/ 5312 h 10000"/>
              <a:gd name="connsiteX16" fmla="*/ 1615 w 10252"/>
              <a:gd name="connsiteY16" fmla="*/ 4062 h 10000"/>
              <a:gd name="connsiteX17" fmla="*/ 2526 w 10252"/>
              <a:gd name="connsiteY17" fmla="*/ 3594 h 10000"/>
              <a:gd name="connsiteX18" fmla="*/ 2071 w 10252"/>
              <a:gd name="connsiteY18" fmla="*/ 2500 h 10000"/>
              <a:gd name="connsiteX19" fmla="*/ 4344 w 10252"/>
              <a:gd name="connsiteY19" fmla="*/ 2500 h 10000"/>
              <a:gd name="connsiteX20" fmla="*/ 5252 w 10252"/>
              <a:gd name="connsiteY20" fmla="*/ 3126 h 10000"/>
              <a:gd name="connsiteX21" fmla="*/ 7069 w 10252"/>
              <a:gd name="connsiteY21" fmla="*/ 3126 h 10000"/>
              <a:gd name="connsiteX22" fmla="*/ 7069 w 10252"/>
              <a:gd name="connsiteY22" fmla="*/ 2657 h 10000"/>
              <a:gd name="connsiteX23" fmla="*/ 7526 w 10252"/>
              <a:gd name="connsiteY23" fmla="*/ 2344 h 10000"/>
              <a:gd name="connsiteX24" fmla="*/ 7979 w 10252"/>
              <a:gd name="connsiteY24" fmla="*/ 2500 h 10000"/>
              <a:gd name="connsiteX25" fmla="*/ 7526 w 10252"/>
              <a:gd name="connsiteY25" fmla="*/ 1562 h 10000"/>
              <a:gd name="connsiteX26" fmla="*/ 8433 w 10252"/>
              <a:gd name="connsiteY26" fmla="*/ 937 h 10000"/>
              <a:gd name="connsiteX27" fmla="*/ 8433 w 10252"/>
              <a:gd name="connsiteY27" fmla="*/ 312 h 10000"/>
              <a:gd name="connsiteX28" fmla="*/ 7526 w 10252"/>
              <a:gd name="connsiteY28" fmla="*/ 0 h 10000"/>
              <a:gd name="connsiteX29" fmla="*/ 6617 w 10252"/>
              <a:gd name="connsiteY29" fmla="*/ 0 h 10000"/>
              <a:gd name="connsiteX30" fmla="*/ 3435 w 10252"/>
              <a:gd name="connsiteY30" fmla="*/ 157 h 10000"/>
              <a:gd name="connsiteX31" fmla="*/ 2980 w 10252"/>
              <a:gd name="connsiteY31" fmla="*/ 0 h 10000"/>
              <a:gd name="connsiteX32" fmla="*/ 2980 w 10252"/>
              <a:gd name="connsiteY32" fmla="*/ 781 h 10000"/>
              <a:gd name="connsiteX33" fmla="*/ 2980 w 10252"/>
              <a:gd name="connsiteY33" fmla="*/ 937 h 10000"/>
              <a:gd name="connsiteX0" fmla="*/ 3012 w 10284"/>
              <a:gd name="connsiteY0" fmla="*/ 937 h 10000"/>
              <a:gd name="connsiteX1" fmla="*/ 1193 w 10284"/>
              <a:gd name="connsiteY1" fmla="*/ 2031 h 10000"/>
              <a:gd name="connsiteX2" fmla="*/ 284 w 10284"/>
              <a:gd name="connsiteY2" fmla="*/ 3126 h 10000"/>
              <a:gd name="connsiteX3" fmla="*/ 737 w 10284"/>
              <a:gd name="connsiteY3" fmla="*/ 4062 h 10000"/>
              <a:gd name="connsiteX4" fmla="*/ 8919 w 10284"/>
              <a:gd name="connsiteY4" fmla="*/ 10000 h 10000"/>
              <a:gd name="connsiteX5" fmla="*/ 10284 w 10284"/>
              <a:gd name="connsiteY5" fmla="*/ 9687 h 10000"/>
              <a:gd name="connsiteX6" fmla="*/ 10284 w 10284"/>
              <a:gd name="connsiteY6" fmla="*/ 9219 h 10000"/>
              <a:gd name="connsiteX7" fmla="*/ 8919 w 10284"/>
              <a:gd name="connsiteY7" fmla="*/ 8437 h 10000"/>
              <a:gd name="connsiteX8" fmla="*/ 8919 w 10284"/>
              <a:gd name="connsiteY8" fmla="*/ 7655 h 10000"/>
              <a:gd name="connsiteX9" fmla="*/ 9375 w 10284"/>
              <a:gd name="connsiteY9" fmla="*/ 7655 h 10000"/>
              <a:gd name="connsiteX10" fmla="*/ 8465 w 10284"/>
              <a:gd name="connsiteY10" fmla="*/ 6874 h 10000"/>
              <a:gd name="connsiteX11" fmla="*/ 8011 w 10284"/>
              <a:gd name="connsiteY11" fmla="*/ 6563 h 10000"/>
              <a:gd name="connsiteX12" fmla="*/ 5737 w 10284"/>
              <a:gd name="connsiteY12" fmla="*/ 6405 h 10000"/>
              <a:gd name="connsiteX13" fmla="*/ 3467 w 10284"/>
              <a:gd name="connsiteY13" fmla="*/ 6093 h 10000"/>
              <a:gd name="connsiteX14" fmla="*/ 2558 w 10284"/>
              <a:gd name="connsiteY14" fmla="*/ 5312 h 10000"/>
              <a:gd name="connsiteX15" fmla="*/ 1647 w 10284"/>
              <a:gd name="connsiteY15" fmla="*/ 4062 h 10000"/>
              <a:gd name="connsiteX16" fmla="*/ 2558 w 10284"/>
              <a:gd name="connsiteY16" fmla="*/ 3594 h 10000"/>
              <a:gd name="connsiteX17" fmla="*/ 2103 w 10284"/>
              <a:gd name="connsiteY17" fmla="*/ 2500 h 10000"/>
              <a:gd name="connsiteX18" fmla="*/ 4376 w 10284"/>
              <a:gd name="connsiteY18" fmla="*/ 2500 h 10000"/>
              <a:gd name="connsiteX19" fmla="*/ 5284 w 10284"/>
              <a:gd name="connsiteY19" fmla="*/ 3126 h 10000"/>
              <a:gd name="connsiteX20" fmla="*/ 7101 w 10284"/>
              <a:gd name="connsiteY20" fmla="*/ 3126 h 10000"/>
              <a:gd name="connsiteX21" fmla="*/ 7101 w 10284"/>
              <a:gd name="connsiteY21" fmla="*/ 2657 h 10000"/>
              <a:gd name="connsiteX22" fmla="*/ 7558 w 10284"/>
              <a:gd name="connsiteY22" fmla="*/ 2344 h 10000"/>
              <a:gd name="connsiteX23" fmla="*/ 8011 w 10284"/>
              <a:gd name="connsiteY23" fmla="*/ 2500 h 10000"/>
              <a:gd name="connsiteX24" fmla="*/ 7558 w 10284"/>
              <a:gd name="connsiteY24" fmla="*/ 1562 h 10000"/>
              <a:gd name="connsiteX25" fmla="*/ 8465 w 10284"/>
              <a:gd name="connsiteY25" fmla="*/ 937 h 10000"/>
              <a:gd name="connsiteX26" fmla="*/ 8465 w 10284"/>
              <a:gd name="connsiteY26" fmla="*/ 312 h 10000"/>
              <a:gd name="connsiteX27" fmla="*/ 7558 w 10284"/>
              <a:gd name="connsiteY27" fmla="*/ 0 h 10000"/>
              <a:gd name="connsiteX28" fmla="*/ 6649 w 10284"/>
              <a:gd name="connsiteY28" fmla="*/ 0 h 10000"/>
              <a:gd name="connsiteX29" fmla="*/ 3467 w 10284"/>
              <a:gd name="connsiteY29" fmla="*/ 157 h 10000"/>
              <a:gd name="connsiteX30" fmla="*/ 3012 w 10284"/>
              <a:gd name="connsiteY30" fmla="*/ 0 h 10000"/>
              <a:gd name="connsiteX31" fmla="*/ 3012 w 10284"/>
              <a:gd name="connsiteY31" fmla="*/ 781 h 10000"/>
              <a:gd name="connsiteX32" fmla="*/ 3012 w 10284"/>
              <a:gd name="connsiteY32" fmla="*/ 937 h 10000"/>
              <a:gd name="connsiteX0" fmla="*/ 3111 w 10383"/>
              <a:gd name="connsiteY0" fmla="*/ 937 h 9687"/>
              <a:gd name="connsiteX1" fmla="*/ 1292 w 10383"/>
              <a:gd name="connsiteY1" fmla="*/ 2031 h 9687"/>
              <a:gd name="connsiteX2" fmla="*/ 383 w 10383"/>
              <a:gd name="connsiteY2" fmla="*/ 3126 h 9687"/>
              <a:gd name="connsiteX3" fmla="*/ 836 w 10383"/>
              <a:gd name="connsiteY3" fmla="*/ 4062 h 9687"/>
              <a:gd name="connsiteX4" fmla="*/ 10383 w 10383"/>
              <a:gd name="connsiteY4" fmla="*/ 9687 h 9687"/>
              <a:gd name="connsiteX5" fmla="*/ 10383 w 10383"/>
              <a:gd name="connsiteY5" fmla="*/ 9219 h 9687"/>
              <a:gd name="connsiteX6" fmla="*/ 9018 w 10383"/>
              <a:gd name="connsiteY6" fmla="*/ 8437 h 9687"/>
              <a:gd name="connsiteX7" fmla="*/ 9018 w 10383"/>
              <a:gd name="connsiteY7" fmla="*/ 7655 h 9687"/>
              <a:gd name="connsiteX8" fmla="*/ 9474 w 10383"/>
              <a:gd name="connsiteY8" fmla="*/ 7655 h 9687"/>
              <a:gd name="connsiteX9" fmla="*/ 8564 w 10383"/>
              <a:gd name="connsiteY9" fmla="*/ 6874 h 9687"/>
              <a:gd name="connsiteX10" fmla="*/ 8110 w 10383"/>
              <a:gd name="connsiteY10" fmla="*/ 6563 h 9687"/>
              <a:gd name="connsiteX11" fmla="*/ 5836 w 10383"/>
              <a:gd name="connsiteY11" fmla="*/ 6405 h 9687"/>
              <a:gd name="connsiteX12" fmla="*/ 3566 w 10383"/>
              <a:gd name="connsiteY12" fmla="*/ 6093 h 9687"/>
              <a:gd name="connsiteX13" fmla="*/ 2657 w 10383"/>
              <a:gd name="connsiteY13" fmla="*/ 5312 h 9687"/>
              <a:gd name="connsiteX14" fmla="*/ 1746 w 10383"/>
              <a:gd name="connsiteY14" fmla="*/ 4062 h 9687"/>
              <a:gd name="connsiteX15" fmla="*/ 2657 w 10383"/>
              <a:gd name="connsiteY15" fmla="*/ 3594 h 9687"/>
              <a:gd name="connsiteX16" fmla="*/ 2202 w 10383"/>
              <a:gd name="connsiteY16" fmla="*/ 2500 h 9687"/>
              <a:gd name="connsiteX17" fmla="*/ 4475 w 10383"/>
              <a:gd name="connsiteY17" fmla="*/ 2500 h 9687"/>
              <a:gd name="connsiteX18" fmla="*/ 5383 w 10383"/>
              <a:gd name="connsiteY18" fmla="*/ 3126 h 9687"/>
              <a:gd name="connsiteX19" fmla="*/ 7200 w 10383"/>
              <a:gd name="connsiteY19" fmla="*/ 3126 h 9687"/>
              <a:gd name="connsiteX20" fmla="*/ 7200 w 10383"/>
              <a:gd name="connsiteY20" fmla="*/ 2657 h 9687"/>
              <a:gd name="connsiteX21" fmla="*/ 7657 w 10383"/>
              <a:gd name="connsiteY21" fmla="*/ 2344 h 9687"/>
              <a:gd name="connsiteX22" fmla="*/ 8110 w 10383"/>
              <a:gd name="connsiteY22" fmla="*/ 2500 h 9687"/>
              <a:gd name="connsiteX23" fmla="*/ 7657 w 10383"/>
              <a:gd name="connsiteY23" fmla="*/ 1562 h 9687"/>
              <a:gd name="connsiteX24" fmla="*/ 8564 w 10383"/>
              <a:gd name="connsiteY24" fmla="*/ 937 h 9687"/>
              <a:gd name="connsiteX25" fmla="*/ 8564 w 10383"/>
              <a:gd name="connsiteY25" fmla="*/ 312 h 9687"/>
              <a:gd name="connsiteX26" fmla="*/ 7657 w 10383"/>
              <a:gd name="connsiteY26" fmla="*/ 0 h 9687"/>
              <a:gd name="connsiteX27" fmla="*/ 6748 w 10383"/>
              <a:gd name="connsiteY27" fmla="*/ 0 h 9687"/>
              <a:gd name="connsiteX28" fmla="*/ 3566 w 10383"/>
              <a:gd name="connsiteY28" fmla="*/ 157 h 9687"/>
              <a:gd name="connsiteX29" fmla="*/ 3111 w 10383"/>
              <a:gd name="connsiteY29" fmla="*/ 0 h 9687"/>
              <a:gd name="connsiteX30" fmla="*/ 3111 w 10383"/>
              <a:gd name="connsiteY30" fmla="*/ 781 h 9687"/>
              <a:gd name="connsiteX31" fmla="*/ 3111 w 10383"/>
              <a:gd name="connsiteY31" fmla="*/ 937 h 9687"/>
              <a:gd name="connsiteX0" fmla="*/ 2996 w 10414"/>
              <a:gd name="connsiteY0" fmla="*/ 967 h 9749"/>
              <a:gd name="connsiteX1" fmla="*/ 1244 w 10414"/>
              <a:gd name="connsiteY1" fmla="*/ 2097 h 9749"/>
              <a:gd name="connsiteX2" fmla="*/ 369 w 10414"/>
              <a:gd name="connsiteY2" fmla="*/ 3227 h 9749"/>
              <a:gd name="connsiteX3" fmla="*/ 805 w 10414"/>
              <a:gd name="connsiteY3" fmla="*/ 4193 h 9749"/>
              <a:gd name="connsiteX4" fmla="*/ 10000 w 10414"/>
              <a:gd name="connsiteY4" fmla="*/ 9517 h 9749"/>
              <a:gd name="connsiteX5" fmla="*/ 8685 w 10414"/>
              <a:gd name="connsiteY5" fmla="*/ 8710 h 9749"/>
              <a:gd name="connsiteX6" fmla="*/ 8685 w 10414"/>
              <a:gd name="connsiteY6" fmla="*/ 7902 h 9749"/>
              <a:gd name="connsiteX7" fmla="*/ 9125 w 10414"/>
              <a:gd name="connsiteY7" fmla="*/ 7902 h 9749"/>
              <a:gd name="connsiteX8" fmla="*/ 8248 w 10414"/>
              <a:gd name="connsiteY8" fmla="*/ 7096 h 9749"/>
              <a:gd name="connsiteX9" fmla="*/ 7811 w 10414"/>
              <a:gd name="connsiteY9" fmla="*/ 6775 h 9749"/>
              <a:gd name="connsiteX10" fmla="*/ 5621 w 10414"/>
              <a:gd name="connsiteY10" fmla="*/ 6612 h 9749"/>
              <a:gd name="connsiteX11" fmla="*/ 3434 w 10414"/>
              <a:gd name="connsiteY11" fmla="*/ 6290 h 9749"/>
              <a:gd name="connsiteX12" fmla="*/ 2559 w 10414"/>
              <a:gd name="connsiteY12" fmla="*/ 5484 h 9749"/>
              <a:gd name="connsiteX13" fmla="*/ 1682 w 10414"/>
              <a:gd name="connsiteY13" fmla="*/ 4193 h 9749"/>
              <a:gd name="connsiteX14" fmla="*/ 2559 w 10414"/>
              <a:gd name="connsiteY14" fmla="*/ 3710 h 9749"/>
              <a:gd name="connsiteX15" fmla="*/ 2121 w 10414"/>
              <a:gd name="connsiteY15" fmla="*/ 2581 h 9749"/>
              <a:gd name="connsiteX16" fmla="*/ 4310 w 10414"/>
              <a:gd name="connsiteY16" fmla="*/ 2581 h 9749"/>
              <a:gd name="connsiteX17" fmla="*/ 5184 w 10414"/>
              <a:gd name="connsiteY17" fmla="*/ 3227 h 9749"/>
              <a:gd name="connsiteX18" fmla="*/ 6934 w 10414"/>
              <a:gd name="connsiteY18" fmla="*/ 3227 h 9749"/>
              <a:gd name="connsiteX19" fmla="*/ 6934 w 10414"/>
              <a:gd name="connsiteY19" fmla="*/ 2743 h 9749"/>
              <a:gd name="connsiteX20" fmla="*/ 7375 w 10414"/>
              <a:gd name="connsiteY20" fmla="*/ 2420 h 9749"/>
              <a:gd name="connsiteX21" fmla="*/ 7811 w 10414"/>
              <a:gd name="connsiteY21" fmla="*/ 2581 h 9749"/>
              <a:gd name="connsiteX22" fmla="*/ 7375 w 10414"/>
              <a:gd name="connsiteY22" fmla="*/ 1612 h 9749"/>
              <a:gd name="connsiteX23" fmla="*/ 8248 w 10414"/>
              <a:gd name="connsiteY23" fmla="*/ 967 h 9749"/>
              <a:gd name="connsiteX24" fmla="*/ 8248 w 10414"/>
              <a:gd name="connsiteY24" fmla="*/ 322 h 9749"/>
              <a:gd name="connsiteX25" fmla="*/ 7375 w 10414"/>
              <a:gd name="connsiteY25" fmla="*/ 0 h 9749"/>
              <a:gd name="connsiteX26" fmla="*/ 6499 w 10414"/>
              <a:gd name="connsiteY26" fmla="*/ 0 h 9749"/>
              <a:gd name="connsiteX27" fmla="*/ 3434 w 10414"/>
              <a:gd name="connsiteY27" fmla="*/ 162 h 9749"/>
              <a:gd name="connsiteX28" fmla="*/ 2996 w 10414"/>
              <a:gd name="connsiteY28" fmla="*/ 0 h 9749"/>
              <a:gd name="connsiteX29" fmla="*/ 2996 w 10414"/>
              <a:gd name="connsiteY29" fmla="*/ 806 h 9749"/>
              <a:gd name="connsiteX30" fmla="*/ 2996 w 10414"/>
              <a:gd name="connsiteY30" fmla="*/ 967 h 9749"/>
              <a:gd name="connsiteX0" fmla="*/ 2787 w 8810"/>
              <a:gd name="connsiteY0" fmla="*/ 992 h 9117"/>
              <a:gd name="connsiteX1" fmla="*/ 1105 w 8810"/>
              <a:gd name="connsiteY1" fmla="*/ 2151 h 9117"/>
              <a:gd name="connsiteX2" fmla="*/ 264 w 8810"/>
              <a:gd name="connsiteY2" fmla="*/ 3310 h 9117"/>
              <a:gd name="connsiteX3" fmla="*/ 683 w 8810"/>
              <a:gd name="connsiteY3" fmla="*/ 4301 h 9117"/>
              <a:gd name="connsiteX4" fmla="*/ 8250 w 8810"/>
              <a:gd name="connsiteY4" fmla="*/ 8934 h 9117"/>
              <a:gd name="connsiteX5" fmla="*/ 8250 w 8810"/>
              <a:gd name="connsiteY5" fmla="*/ 8105 h 9117"/>
              <a:gd name="connsiteX6" fmla="*/ 8672 w 8810"/>
              <a:gd name="connsiteY6" fmla="*/ 8105 h 9117"/>
              <a:gd name="connsiteX7" fmla="*/ 7830 w 8810"/>
              <a:gd name="connsiteY7" fmla="*/ 7279 h 9117"/>
              <a:gd name="connsiteX8" fmla="*/ 7410 w 8810"/>
              <a:gd name="connsiteY8" fmla="*/ 6949 h 9117"/>
              <a:gd name="connsiteX9" fmla="*/ 5308 w 8810"/>
              <a:gd name="connsiteY9" fmla="*/ 6782 h 9117"/>
              <a:gd name="connsiteX10" fmla="*/ 3207 w 8810"/>
              <a:gd name="connsiteY10" fmla="*/ 6452 h 9117"/>
              <a:gd name="connsiteX11" fmla="*/ 2367 w 8810"/>
              <a:gd name="connsiteY11" fmla="*/ 5625 h 9117"/>
              <a:gd name="connsiteX12" fmla="*/ 1525 w 8810"/>
              <a:gd name="connsiteY12" fmla="*/ 4301 h 9117"/>
              <a:gd name="connsiteX13" fmla="*/ 2367 w 8810"/>
              <a:gd name="connsiteY13" fmla="*/ 3806 h 9117"/>
              <a:gd name="connsiteX14" fmla="*/ 1947 w 8810"/>
              <a:gd name="connsiteY14" fmla="*/ 2647 h 9117"/>
              <a:gd name="connsiteX15" fmla="*/ 4049 w 8810"/>
              <a:gd name="connsiteY15" fmla="*/ 2647 h 9117"/>
              <a:gd name="connsiteX16" fmla="*/ 4888 w 8810"/>
              <a:gd name="connsiteY16" fmla="*/ 3310 h 9117"/>
              <a:gd name="connsiteX17" fmla="*/ 6568 w 8810"/>
              <a:gd name="connsiteY17" fmla="*/ 3310 h 9117"/>
              <a:gd name="connsiteX18" fmla="*/ 6568 w 8810"/>
              <a:gd name="connsiteY18" fmla="*/ 2814 h 9117"/>
              <a:gd name="connsiteX19" fmla="*/ 6992 w 8810"/>
              <a:gd name="connsiteY19" fmla="*/ 2482 h 9117"/>
              <a:gd name="connsiteX20" fmla="*/ 7410 w 8810"/>
              <a:gd name="connsiteY20" fmla="*/ 2647 h 9117"/>
              <a:gd name="connsiteX21" fmla="*/ 6992 w 8810"/>
              <a:gd name="connsiteY21" fmla="*/ 1654 h 9117"/>
              <a:gd name="connsiteX22" fmla="*/ 7830 w 8810"/>
              <a:gd name="connsiteY22" fmla="*/ 992 h 9117"/>
              <a:gd name="connsiteX23" fmla="*/ 7830 w 8810"/>
              <a:gd name="connsiteY23" fmla="*/ 330 h 9117"/>
              <a:gd name="connsiteX24" fmla="*/ 6992 w 8810"/>
              <a:gd name="connsiteY24" fmla="*/ 0 h 9117"/>
              <a:gd name="connsiteX25" fmla="*/ 6151 w 8810"/>
              <a:gd name="connsiteY25" fmla="*/ 0 h 9117"/>
              <a:gd name="connsiteX26" fmla="*/ 3207 w 8810"/>
              <a:gd name="connsiteY26" fmla="*/ 166 h 9117"/>
              <a:gd name="connsiteX27" fmla="*/ 2787 w 8810"/>
              <a:gd name="connsiteY27" fmla="*/ 0 h 9117"/>
              <a:gd name="connsiteX28" fmla="*/ 2787 w 8810"/>
              <a:gd name="connsiteY28" fmla="*/ 827 h 9117"/>
              <a:gd name="connsiteX29" fmla="*/ 2787 w 8810"/>
              <a:gd name="connsiteY29" fmla="*/ 992 h 9117"/>
              <a:gd name="connsiteX0" fmla="*/ 3163 w 9843"/>
              <a:gd name="connsiteY0" fmla="*/ 1088 h 8890"/>
              <a:gd name="connsiteX1" fmla="*/ 1254 w 9843"/>
              <a:gd name="connsiteY1" fmla="*/ 2359 h 8890"/>
              <a:gd name="connsiteX2" fmla="*/ 300 w 9843"/>
              <a:gd name="connsiteY2" fmla="*/ 3631 h 8890"/>
              <a:gd name="connsiteX3" fmla="*/ 775 w 9843"/>
              <a:gd name="connsiteY3" fmla="*/ 4718 h 8890"/>
              <a:gd name="connsiteX4" fmla="*/ 9364 w 9843"/>
              <a:gd name="connsiteY4" fmla="*/ 8890 h 8890"/>
              <a:gd name="connsiteX5" fmla="*/ 9843 w 9843"/>
              <a:gd name="connsiteY5" fmla="*/ 8890 h 8890"/>
              <a:gd name="connsiteX6" fmla="*/ 8888 w 9843"/>
              <a:gd name="connsiteY6" fmla="*/ 7984 h 8890"/>
              <a:gd name="connsiteX7" fmla="*/ 8411 w 9843"/>
              <a:gd name="connsiteY7" fmla="*/ 7622 h 8890"/>
              <a:gd name="connsiteX8" fmla="*/ 6025 w 9843"/>
              <a:gd name="connsiteY8" fmla="*/ 7439 h 8890"/>
              <a:gd name="connsiteX9" fmla="*/ 3640 w 9843"/>
              <a:gd name="connsiteY9" fmla="*/ 7077 h 8890"/>
              <a:gd name="connsiteX10" fmla="*/ 2687 w 9843"/>
              <a:gd name="connsiteY10" fmla="*/ 6170 h 8890"/>
              <a:gd name="connsiteX11" fmla="*/ 1731 w 9843"/>
              <a:gd name="connsiteY11" fmla="*/ 4718 h 8890"/>
              <a:gd name="connsiteX12" fmla="*/ 2687 w 9843"/>
              <a:gd name="connsiteY12" fmla="*/ 4175 h 8890"/>
              <a:gd name="connsiteX13" fmla="*/ 2210 w 9843"/>
              <a:gd name="connsiteY13" fmla="*/ 2903 h 8890"/>
              <a:gd name="connsiteX14" fmla="*/ 4596 w 9843"/>
              <a:gd name="connsiteY14" fmla="*/ 2903 h 8890"/>
              <a:gd name="connsiteX15" fmla="*/ 5548 w 9843"/>
              <a:gd name="connsiteY15" fmla="*/ 3631 h 8890"/>
              <a:gd name="connsiteX16" fmla="*/ 7455 w 9843"/>
              <a:gd name="connsiteY16" fmla="*/ 3631 h 8890"/>
              <a:gd name="connsiteX17" fmla="*/ 7455 w 9843"/>
              <a:gd name="connsiteY17" fmla="*/ 3087 h 8890"/>
              <a:gd name="connsiteX18" fmla="*/ 7936 w 9843"/>
              <a:gd name="connsiteY18" fmla="*/ 2722 h 8890"/>
              <a:gd name="connsiteX19" fmla="*/ 8411 w 9843"/>
              <a:gd name="connsiteY19" fmla="*/ 2903 h 8890"/>
              <a:gd name="connsiteX20" fmla="*/ 7936 w 9843"/>
              <a:gd name="connsiteY20" fmla="*/ 1814 h 8890"/>
              <a:gd name="connsiteX21" fmla="*/ 8888 w 9843"/>
              <a:gd name="connsiteY21" fmla="*/ 1088 h 8890"/>
              <a:gd name="connsiteX22" fmla="*/ 8888 w 9843"/>
              <a:gd name="connsiteY22" fmla="*/ 362 h 8890"/>
              <a:gd name="connsiteX23" fmla="*/ 7936 w 9843"/>
              <a:gd name="connsiteY23" fmla="*/ 0 h 8890"/>
              <a:gd name="connsiteX24" fmla="*/ 6982 w 9843"/>
              <a:gd name="connsiteY24" fmla="*/ 0 h 8890"/>
              <a:gd name="connsiteX25" fmla="*/ 3640 w 9843"/>
              <a:gd name="connsiteY25" fmla="*/ 182 h 8890"/>
              <a:gd name="connsiteX26" fmla="*/ 3163 w 9843"/>
              <a:gd name="connsiteY26" fmla="*/ 0 h 8890"/>
              <a:gd name="connsiteX27" fmla="*/ 3163 w 9843"/>
              <a:gd name="connsiteY27" fmla="*/ 907 h 8890"/>
              <a:gd name="connsiteX28" fmla="*/ 3163 w 9843"/>
              <a:gd name="connsiteY28" fmla="*/ 1088 h 8890"/>
              <a:gd name="connsiteX0" fmla="*/ 3213 w 9513"/>
              <a:gd name="connsiteY0" fmla="*/ 1224 h 10000"/>
              <a:gd name="connsiteX1" fmla="*/ 1274 w 9513"/>
              <a:gd name="connsiteY1" fmla="*/ 2654 h 10000"/>
              <a:gd name="connsiteX2" fmla="*/ 305 w 9513"/>
              <a:gd name="connsiteY2" fmla="*/ 4084 h 10000"/>
              <a:gd name="connsiteX3" fmla="*/ 787 w 9513"/>
              <a:gd name="connsiteY3" fmla="*/ 5307 h 10000"/>
              <a:gd name="connsiteX4" fmla="*/ 9513 w 9513"/>
              <a:gd name="connsiteY4" fmla="*/ 10000 h 10000"/>
              <a:gd name="connsiteX5" fmla="*/ 9030 w 9513"/>
              <a:gd name="connsiteY5" fmla="*/ 8981 h 10000"/>
              <a:gd name="connsiteX6" fmla="*/ 8545 w 9513"/>
              <a:gd name="connsiteY6" fmla="*/ 8574 h 10000"/>
              <a:gd name="connsiteX7" fmla="*/ 6121 w 9513"/>
              <a:gd name="connsiteY7" fmla="*/ 8368 h 10000"/>
              <a:gd name="connsiteX8" fmla="*/ 3698 w 9513"/>
              <a:gd name="connsiteY8" fmla="*/ 7961 h 10000"/>
              <a:gd name="connsiteX9" fmla="*/ 2730 w 9513"/>
              <a:gd name="connsiteY9" fmla="*/ 6940 h 10000"/>
              <a:gd name="connsiteX10" fmla="*/ 1759 w 9513"/>
              <a:gd name="connsiteY10" fmla="*/ 5307 h 10000"/>
              <a:gd name="connsiteX11" fmla="*/ 2730 w 9513"/>
              <a:gd name="connsiteY11" fmla="*/ 4696 h 10000"/>
              <a:gd name="connsiteX12" fmla="*/ 2245 w 9513"/>
              <a:gd name="connsiteY12" fmla="*/ 3265 h 10000"/>
              <a:gd name="connsiteX13" fmla="*/ 4669 w 9513"/>
              <a:gd name="connsiteY13" fmla="*/ 3265 h 10000"/>
              <a:gd name="connsiteX14" fmla="*/ 5636 w 9513"/>
              <a:gd name="connsiteY14" fmla="*/ 4084 h 10000"/>
              <a:gd name="connsiteX15" fmla="*/ 7574 w 9513"/>
              <a:gd name="connsiteY15" fmla="*/ 4084 h 10000"/>
              <a:gd name="connsiteX16" fmla="*/ 7574 w 9513"/>
              <a:gd name="connsiteY16" fmla="*/ 3472 h 10000"/>
              <a:gd name="connsiteX17" fmla="*/ 8063 w 9513"/>
              <a:gd name="connsiteY17" fmla="*/ 3062 h 10000"/>
              <a:gd name="connsiteX18" fmla="*/ 8545 w 9513"/>
              <a:gd name="connsiteY18" fmla="*/ 3265 h 10000"/>
              <a:gd name="connsiteX19" fmla="*/ 8063 w 9513"/>
              <a:gd name="connsiteY19" fmla="*/ 2040 h 10000"/>
              <a:gd name="connsiteX20" fmla="*/ 9030 w 9513"/>
              <a:gd name="connsiteY20" fmla="*/ 1224 h 10000"/>
              <a:gd name="connsiteX21" fmla="*/ 9030 w 9513"/>
              <a:gd name="connsiteY21" fmla="*/ 407 h 10000"/>
              <a:gd name="connsiteX22" fmla="*/ 8063 w 9513"/>
              <a:gd name="connsiteY22" fmla="*/ 0 h 10000"/>
              <a:gd name="connsiteX23" fmla="*/ 7093 w 9513"/>
              <a:gd name="connsiteY23" fmla="*/ 0 h 10000"/>
              <a:gd name="connsiteX24" fmla="*/ 3698 w 9513"/>
              <a:gd name="connsiteY24" fmla="*/ 205 h 10000"/>
              <a:gd name="connsiteX25" fmla="*/ 3213 w 9513"/>
              <a:gd name="connsiteY25" fmla="*/ 0 h 10000"/>
              <a:gd name="connsiteX26" fmla="*/ 3213 w 9513"/>
              <a:gd name="connsiteY26" fmla="*/ 1020 h 10000"/>
              <a:gd name="connsiteX27" fmla="*/ 3213 w 9513"/>
              <a:gd name="connsiteY27" fmla="*/ 1224 h 10000"/>
              <a:gd name="connsiteX0" fmla="*/ 3377 w 10000"/>
              <a:gd name="connsiteY0" fmla="*/ 1224 h 10000"/>
              <a:gd name="connsiteX1" fmla="*/ 1339 w 10000"/>
              <a:gd name="connsiteY1" fmla="*/ 2654 h 10000"/>
              <a:gd name="connsiteX2" fmla="*/ 321 w 10000"/>
              <a:gd name="connsiteY2" fmla="*/ 4084 h 10000"/>
              <a:gd name="connsiteX3" fmla="*/ 827 w 10000"/>
              <a:gd name="connsiteY3" fmla="*/ 5307 h 10000"/>
              <a:gd name="connsiteX4" fmla="*/ 10000 w 10000"/>
              <a:gd name="connsiteY4" fmla="*/ 10000 h 10000"/>
              <a:gd name="connsiteX5" fmla="*/ 8982 w 10000"/>
              <a:gd name="connsiteY5" fmla="*/ 8574 h 10000"/>
              <a:gd name="connsiteX6" fmla="*/ 6434 w 10000"/>
              <a:gd name="connsiteY6" fmla="*/ 8368 h 10000"/>
              <a:gd name="connsiteX7" fmla="*/ 3887 w 10000"/>
              <a:gd name="connsiteY7" fmla="*/ 7961 h 10000"/>
              <a:gd name="connsiteX8" fmla="*/ 2870 w 10000"/>
              <a:gd name="connsiteY8" fmla="*/ 6940 h 10000"/>
              <a:gd name="connsiteX9" fmla="*/ 1849 w 10000"/>
              <a:gd name="connsiteY9" fmla="*/ 5307 h 10000"/>
              <a:gd name="connsiteX10" fmla="*/ 2870 w 10000"/>
              <a:gd name="connsiteY10" fmla="*/ 4696 h 10000"/>
              <a:gd name="connsiteX11" fmla="*/ 2360 w 10000"/>
              <a:gd name="connsiteY11" fmla="*/ 3265 h 10000"/>
              <a:gd name="connsiteX12" fmla="*/ 4908 w 10000"/>
              <a:gd name="connsiteY12" fmla="*/ 3265 h 10000"/>
              <a:gd name="connsiteX13" fmla="*/ 5925 w 10000"/>
              <a:gd name="connsiteY13" fmla="*/ 4084 h 10000"/>
              <a:gd name="connsiteX14" fmla="*/ 7962 w 10000"/>
              <a:gd name="connsiteY14" fmla="*/ 4084 h 10000"/>
              <a:gd name="connsiteX15" fmla="*/ 7962 w 10000"/>
              <a:gd name="connsiteY15" fmla="*/ 3472 h 10000"/>
              <a:gd name="connsiteX16" fmla="*/ 8476 w 10000"/>
              <a:gd name="connsiteY16" fmla="*/ 3062 h 10000"/>
              <a:gd name="connsiteX17" fmla="*/ 8982 w 10000"/>
              <a:gd name="connsiteY17" fmla="*/ 3265 h 10000"/>
              <a:gd name="connsiteX18" fmla="*/ 8476 w 10000"/>
              <a:gd name="connsiteY18" fmla="*/ 2040 h 10000"/>
              <a:gd name="connsiteX19" fmla="*/ 9492 w 10000"/>
              <a:gd name="connsiteY19" fmla="*/ 1224 h 10000"/>
              <a:gd name="connsiteX20" fmla="*/ 9492 w 10000"/>
              <a:gd name="connsiteY20" fmla="*/ 407 h 10000"/>
              <a:gd name="connsiteX21" fmla="*/ 8476 w 10000"/>
              <a:gd name="connsiteY21" fmla="*/ 0 h 10000"/>
              <a:gd name="connsiteX22" fmla="*/ 7456 w 10000"/>
              <a:gd name="connsiteY22" fmla="*/ 0 h 10000"/>
              <a:gd name="connsiteX23" fmla="*/ 3887 w 10000"/>
              <a:gd name="connsiteY23" fmla="*/ 205 h 10000"/>
              <a:gd name="connsiteX24" fmla="*/ 3377 w 10000"/>
              <a:gd name="connsiteY24" fmla="*/ 0 h 10000"/>
              <a:gd name="connsiteX25" fmla="*/ 3377 w 10000"/>
              <a:gd name="connsiteY25" fmla="*/ 1020 h 10000"/>
              <a:gd name="connsiteX26" fmla="*/ 3377 w 10000"/>
              <a:gd name="connsiteY26" fmla="*/ 1224 h 10000"/>
              <a:gd name="connsiteX0" fmla="*/ 3377 w 10000"/>
              <a:gd name="connsiteY0" fmla="*/ 1224 h 10000"/>
              <a:gd name="connsiteX1" fmla="*/ 1339 w 10000"/>
              <a:gd name="connsiteY1" fmla="*/ 2654 h 10000"/>
              <a:gd name="connsiteX2" fmla="*/ 321 w 10000"/>
              <a:gd name="connsiteY2" fmla="*/ 4084 h 10000"/>
              <a:gd name="connsiteX3" fmla="*/ 827 w 10000"/>
              <a:gd name="connsiteY3" fmla="*/ 5307 h 10000"/>
              <a:gd name="connsiteX4" fmla="*/ 10000 w 10000"/>
              <a:gd name="connsiteY4" fmla="*/ 10000 h 10000"/>
              <a:gd name="connsiteX5" fmla="*/ 6434 w 10000"/>
              <a:gd name="connsiteY5" fmla="*/ 8368 h 10000"/>
              <a:gd name="connsiteX6" fmla="*/ 3887 w 10000"/>
              <a:gd name="connsiteY6" fmla="*/ 7961 h 10000"/>
              <a:gd name="connsiteX7" fmla="*/ 2870 w 10000"/>
              <a:gd name="connsiteY7" fmla="*/ 6940 h 10000"/>
              <a:gd name="connsiteX8" fmla="*/ 1849 w 10000"/>
              <a:gd name="connsiteY8" fmla="*/ 5307 h 10000"/>
              <a:gd name="connsiteX9" fmla="*/ 2870 w 10000"/>
              <a:gd name="connsiteY9" fmla="*/ 4696 h 10000"/>
              <a:gd name="connsiteX10" fmla="*/ 2360 w 10000"/>
              <a:gd name="connsiteY10" fmla="*/ 3265 h 10000"/>
              <a:gd name="connsiteX11" fmla="*/ 4908 w 10000"/>
              <a:gd name="connsiteY11" fmla="*/ 3265 h 10000"/>
              <a:gd name="connsiteX12" fmla="*/ 5925 w 10000"/>
              <a:gd name="connsiteY12" fmla="*/ 4084 h 10000"/>
              <a:gd name="connsiteX13" fmla="*/ 7962 w 10000"/>
              <a:gd name="connsiteY13" fmla="*/ 4084 h 10000"/>
              <a:gd name="connsiteX14" fmla="*/ 7962 w 10000"/>
              <a:gd name="connsiteY14" fmla="*/ 3472 h 10000"/>
              <a:gd name="connsiteX15" fmla="*/ 8476 w 10000"/>
              <a:gd name="connsiteY15" fmla="*/ 3062 h 10000"/>
              <a:gd name="connsiteX16" fmla="*/ 8982 w 10000"/>
              <a:gd name="connsiteY16" fmla="*/ 3265 h 10000"/>
              <a:gd name="connsiteX17" fmla="*/ 8476 w 10000"/>
              <a:gd name="connsiteY17" fmla="*/ 2040 h 10000"/>
              <a:gd name="connsiteX18" fmla="*/ 9492 w 10000"/>
              <a:gd name="connsiteY18" fmla="*/ 1224 h 10000"/>
              <a:gd name="connsiteX19" fmla="*/ 9492 w 10000"/>
              <a:gd name="connsiteY19" fmla="*/ 407 h 10000"/>
              <a:gd name="connsiteX20" fmla="*/ 8476 w 10000"/>
              <a:gd name="connsiteY20" fmla="*/ 0 h 10000"/>
              <a:gd name="connsiteX21" fmla="*/ 7456 w 10000"/>
              <a:gd name="connsiteY21" fmla="*/ 0 h 10000"/>
              <a:gd name="connsiteX22" fmla="*/ 3887 w 10000"/>
              <a:gd name="connsiteY22" fmla="*/ 205 h 10000"/>
              <a:gd name="connsiteX23" fmla="*/ 3377 w 10000"/>
              <a:gd name="connsiteY23" fmla="*/ 0 h 10000"/>
              <a:gd name="connsiteX24" fmla="*/ 3377 w 10000"/>
              <a:gd name="connsiteY24" fmla="*/ 1020 h 10000"/>
              <a:gd name="connsiteX25" fmla="*/ 3377 w 10000"/>
              <a:gd name="connsiteY25" fmla="*/ 1224 h 10000"/>
              <a:gd name="connsiteX0" fmla="*/ 3377 w 10000"/>
              <a:gd name="connsiteY0" fmla="*/ 1224 h 10000"/>
              <a:gd name="connsiteX1" fmla="*/ 1339 w 10000"/>
              <a:gd name="connsiteY1" fmla="*/ 2654 h 10000"/>
              <a:gd name="connsiteX2" fmla="*/ 321 w 10000"/>
              <a:gd name="connsiteY2" fmla="*/ 4084 h 10000"/>
              <a:gd name="connsiteX3" fmla="*/ 827 w 10000"/>
              <a:gd name="connsiteY3" fmla="*/ 5307 h 10000"/>
              <a:gd name="connsiteX4" fmla="*/ 10000 w 10000"/>
              <a:gd name="connsiteY4" fmla="*/ 10000 h 10000"/>
              <a:gd name="connsiteX5" fmla="*/ 3887 w 10000"/>
              <a:gd name="connsiteY5" fmla="*/ 7961 h 10000"/>
              <a:gd name="connsiteX6" fmla="*/ 2870 w 10000"/>
              <a:gd name="connsiteY6" fmla="*/ 6940 h 10000"/>
              <a:gd name="connsiteX7" fmla="*/ 1849 w 10000"/>
              <a:gd name="connsiteY7" fmla="*/ 5307 h 10000"/>
              <a:gd name="connsiteX8" fmla="*/ 2870 w 10000"/>
              <a:gd name="connsiteY8" fmla="*/ 4696 h 10000"/>
              <a:gd name="connsiteX9" fmla="*/ 2360 w 10000"/>
              <a:gd name="connsiteY9" fmla="*/ 3265 h 10000"/>
              <a:gd name="connsiteX10" fmla="*/ 4908 w 10000"/>
              <a:gd name="connsiteY10" fmla="*/ 3265 h 10000"/>
              <a:gd name="connsiteX11" fmla="*/ 5925 w 10000"/>
              <a:gd name="connsiteY11" fmla="*/ 4084 h 10000"/>
              <a:gd name="connsiteX12" fmla="*/ 7962 w 10000"/>
              <a:gd name="connsiteY12" fmla="*/ 4084 h 10000"/>
              <a:gd name="connsiteX13" fmla="*/ 7962 w 10000"/>
              <a:gd name="connsiteY13" fmla="*/ 3472 h 10000"/>
              <a:gd name="connsiteX14" fmla="*/ 8476 w 10000"/>
              <a:gd name="connsiteY14" fmla="*/ 3062 h 10000"/>
              <a:gd name="connsiteX15" fmla="*/ 8982 w 10000"/>
              <a:gd name="connsiteY15" fmla="*/ 3265 h 10000"/>
              <a:gd name="connsiteX16" fmla="*/ 8476 w 10000"/>
              <a:gd name="connsiteY16" fmla="*/ 2040 h 10000"/>
              <a:gd name="connsiteX17" fmla="*/ 9492 w 10000"/>
              <a:gd name="connsiteY17" fmla="*/ 1224 h 10000"/>
              <a:gd name="connsiteX18" fmla="*/ 9492 w 10000"/>
              <a:gd name="connsiteY18" fmla="*/ 407 h 10000"/>
              <a:gd name="connsiteX19" fmla="*/ 8476 w 10000"/>
              <a:gd name="connsiteY19" fmla="*/ 0 h 10000"/>
              <a:gd name="connsiteX20" fmla="*/ 7456 w 10000"/>
              <a:gd name="connsiteY20" fmla="*/ 0 h 10000"/>
              <a:gd name="connsiteX21" fmla="*/ 3887 w 10000"/>
              <a:gd name="connsiteY21" fmla="*/ 205 h 10000"/>
              <a:gd name="connsiteX22" fmla="*/ 3377 w 10000"/>
              <a:gd name="connsiteY22" fmla="*/ 0 h 10000"/>
              <a:gd name="connsiteX23" fmla="*/ 3377 w 10000"/>
              <a:gd name="connsiteY23" fmla="*/ 1020 h 10000"/>
              <a:gd name="connsiteX24" fmla="*/ 3377 w 10000"/>
              <a:gd name="connsiteY24" fmla="*/ 1224 h 10000"/>
              <a:gd name="connsiteX0" fmla="*/ 3377 w 10000"/>
              <a:gd name="connsiteY0" fmla="*/ 1224 h 10000"/>
              <a:gd name="connsiteX1" fmla="*/ 1339 w 10000"/>
              <a:gd name="connsiteY1" fmla="*/ 2654 h 10000"/>
              <a:gd name="connsiteX2" fmla="*/ 321 w 10000"/>
              <a:gd name="connsiteY2" fmla="*/ 4084 h 10000"/>
              <a:gd name="connsiteX3" fmla="*/ 827 w 10000"/>
              <a:gd name="connsiteY3" fmla="*/ 5307 h 10000"/>
              <a:gd name="connsiteX4" fmla="*/ 10000 w 10000"/>
              <a:gd name="connsiteY4" fmla="*/ 10000 h 10000"/>
              <a:gd name="connsiteX5" fmla="*/ 3887 w 10000"/>
              <a:gd name="connsiteY5" fmla="*/ 7961 h 10000"/>
              <a:gd name="connsiteX6" fmla="*/ 1849 w 10000"/>
              <a:gd name="connsiteY6" fmla="*/ 5307 h 10000"/>
              <a:gd name="connsiteX7" fmla="*/ 2870 w 10000"/>
              <a:gd name="connsiteY7" fmla="*/ 4696 h 10000"/>
              <a:gd name="connsiteX8" fmla="*/ 2360 w 10000"/>
              <a:gd name="connsiteY8" fmla="*/ 3265 h 10000"/>
              <a:gd name="connsiteX9" fmla="*/ 4908 w 10000"/>
              <a:gd name="connsiteY9" fmla="*/ 3265 h 10000"/>
              <a:gd name="connsiteX10" fmla="*/ 5925 w 10000"/>
              <a:gd name="connsiteY10" fmla="*/ 4084 h 10000"/>
              <a:gd name="connsiteX11" fmla="*/ 7962 w 10000"/>
              <a:gd name="connsiteY11" fmla="*/ 4084 h 10000"/>
              <a:gd name="connsiteX12" fmla="*/ 7962 w 10000"/>
              <a:gd name="connsiteY12" fmla="*/ 3472 h 10000"/>
              <a:gd name="connsiteX13" fmla="*/ 8476 w 10000"/>
              <a:gd name="connsiteY13" fmla="*/ 3062 h 10000"/>
              <a:gd name="connsiteX14" fmla="*/ 8982 w 10000"/>
              <a:gd name="connsiteY14" fmla="*/ 3265 h 10000"/>
              <a:gd name="connsiteX15" fmla="*/ 8476 w 10000"/>
              <a:gd name="connsiteY15" fmla="*/ 2040 h 10000"/>
              <a:gd name="connsiteX16" fmla="*/ 9492 w 10000"/>
              <a:gd name="connsiteY16" fmla="*/ 1224 h 10000"/>
              <a:gd name="connsiteX17" fmla="*/ 9492 w 10000"/>
              <a:gd name="connsiteY17" fmla="*/ 407 h 10000"/>
              <a:gd name="connsiteX18" fmla="*/ 8476 w 10000"/>
              <a:gd name="connsiteY18" fmla="*/ 0 h 10000"/>
              <a:gd name="connsiteX19" fmla="*/ 7456 w 10000"/>
              <a:gd name="connsiteY19" fmla="*/ 0 h 10000"/>
              <a:gd name="connsiteX20" fmla="*/ 3887 w 10000"/>
              <a:gd name="connsiteY20" fmla="*/ 205 h 10000"/>
              <a:gd name="connsiteX21" fmla="*/ 3377 w 10000"/>
              <a:gd name="connsiteY21" fmla="*/ 0 h 10000"/>
              <a:gd name="connsiteX22" fmla="*/ 3377 w 10000"/>
              <a:gd name="connsiteY22" fmla="*/ 1020 h 10000"/>
              <a:gd name="connsiteX23" fmla="*/ 3377 w 10000"/>
              <a:gd name="connsiteY23" fmla="*/ 1224 h 10000"/>
              <a:gd name="connsiteX0" fmla="*/ 3377 w 10000"/>
              <a:gd name="connsiteY0" fmla="*/ 1224 h 10000"/>
              <a:gd name="connsiteX1" fmla="*/ 1339 w 10000"/>
              <a:gd name="connsiteY1" fmla="*/ 2654 h 10000"/>
              <a:gd name="connsiteX2" fmla="*/ 321 w 10000"/>
              <a:gd name="connsiteY2" fmla="*/ 4084 h 10000"/>
              <a:gd name="connsiteX3" fmla="*/ 827 w 10000"/>
              <a:gd name="connsiteY3" fmla="*/ 5307 h 10000"/>
              <a:gd name="connsiteX4" fmla="*/ 10000 w 10000"/>
              <a:gd name="connsiteY4" fmla="*/ 10000 h 10000"/>
              <a:gd name="connsiteX5" fmla="*/ 1849 w 10000"/>
              <a:gd name="connsiteY5" fmla="*/ 5307 h 10000"/>
              <a:gd name="connsiteX6" fmla="*/ 2870 w 10000"/>
              <a:gd name="connsiteY6" fmla="*/ 4696 h 10000"/>
              <a:gd name="connsiteX7" fmla="*/ 2360 w 10000"/>
              <a:gd name="connsiteY7" fmla="*/ 3265 h 10000"/>
              <a:gd name="connsiteX8" fmla="*/ 4908 w 10000"/>
              <a:gd name="connsiteY8" fmla="*/ 3265 h 10000"/>
              <a:gd name="connsiteX9" fmla="*/ 5925 w 10000"/>
              <a:gd name="connsiteY9" fmla="*/ 4084 h 10000"/>
              <a:gd name="connsiteX10" fmla="*/ 7962 w 10000"/>
              <a:gd name="connsiteY10" fmla="*/ 4084 h 10000"/>
              <a:gd name="connsiteX11" fmla="*/ 7962 w 10000"/>
              <a:gd name="connsiteY11" fmla="*/ 3472 h 10000"/>
              <a:gd name="connsiteX12" fmla="*/ 8476 w 10000"/>
              <a:gd name="connsiteY12" fmla="*/ 3062 h 10000"/>
              <a:gd name="connsiteX13" fmla="*/ 8982 w 10000"/>
              <a:gd name="connsiteY13" fmla="*/ 3265 h 10000"/>
              <a:gd name="connsiteX14" fmla="*/ 8476 w 10000"/>
              <a:gd name="connsiteY14" fmla="*/ 2040 h 10000"/>
              <a:gd name="connsiteX15" fmla="*/ 9492 w 10000"/>
              <a:gd name="connsiteY15" fmla="*/ 1224 h 10000"/>
              <a:gd name="connsiteX16" fmla="*/ 9492 w 10000"/>
              <a:gd name="connsiteY16" fmla="*/ 407 h 10000"/>
              <a:gd name="connsiteX17" fmla="*/ 8476 w 10000"/>
              <a:gd name="connsiteY17" fmla="*/ 0 h 10000"/>
              <a:gd name="connsiteX18" fmla="*/ 7456 w 10000"/>
              <a:gd name="connsiteY18" fmla="*/ 0 h 10000"/>
              <a:gd name="connsiteX19" fmla="*/ 3887 w 10000"/>
              <a:gd name="connsiteY19" fmla="*/ 205 h 10000"/>
              <a:gd name="connsiteX20" fmla="*/ 3377 w 10000"/>
              <a:gd name="connsiteY20" fmla="*/ 0 h 10000"/>
              <a:gd name="connsiteX21" fmla="*/ 3377 w 10000"/>
              <a:gd name="connsiteY21" fmla="*/ 1020 h 10000"/>
              <a:gd name="connsiteX22" fmla="*/ 3377 w 10000"/>
              <a:gd name="connsiteY22" fmla="*/ 1224 h 10000"/>
              <a:gd name="connsiteX0" fmla="*/ 3056 w 9171"/>
              <a:gd name="connsiteY0" fmla="*/ 1224 h 5424"/>
              <a:gd name="connsiteX1" fmla="*/ 1018 w 9171"/>
              <a:gd name="connsiteY1" fmla="*/ 2654 h 5424"/>
              <a:gd name="connsiteX2" fmla="*/ 0 w 9171"/>
              <a:gd name="connsiteY2" fmla="*/ 4084 h 5424"/>
              <a:gd name="connsiteX3" fmla="*/ 506 w 9171"/>
              <a:gd name="connsiteY3" fmla="*/ 5307 h 5424"/>
              <a:gd name="connsiteX4" fmla="*/ 1528 w 9171"/>
              <a:gd name="connsiteY4" fmla="*/ 5307 h 5424"/>
              <a:gd name="connsiteX5" fmla="*/ 2549 w 9171"/>
              <a:gd name="connsiteY5" fmla="*/ 4696 h 5424"/>
              <a:gd name="connsiteX6" fmla="*/ 2039 w 9171"/>
              <a:gd name="connsiteY6" fmla="*/ 3265 h 5424"/>
              <a:gd name="connsiteX7" fmla="*/ 4587 w 9171"/>
              <a:gd name="connsiteY7" fmla="*/ 3265 h 5424"/>
              <a:gd name="connsiteX8" fmla="*/ 5604 w 9171"/>
              <a:gd name="connsiteY8" fmla="*/ 4084 h 5424"/>
              <a:gd name="connsiteX9" fmla="*/ 7641 w 9171"/>
              <a:gd name="connsiteY9" fmla="*/ 4084 h 5424"/>
              <a:gd name="connsiteX10" fmla="*/ 7641 w 9171"/>
              <a:gd name="connsiteY10" fmla="*/ 3472 h 5424"/>
              <a:gd name="connsiteX11" fmla="*/ 8155 w 9171"/>
              <a:gd name="connsiteY11" fmla="*/ 3062 h 5424"/>
              <a:gd name="connsiteX12" fmla="*/ 8661 w 9171"/>
              <a:gd name="connsiteY12" fmla="*/ 3265 h 5424"/>
              <a:gd name="connsiteX13" fmla="*/ 8155 w 9171"/>
              <a:gd name="connsiteY13" fmla="*/ 2040 h 5424"/>
              <a:gd name="connsiteX14" fmla="*/ 9171 w 9171"/>
              <a:gd name="connsiteY14" fmla="*/ 1224 h 5424"/>
              <a:gd name="connsiteX15" fmla="*/ 9171 w 9171"/>
              <a:gd name="connsiteY15" fmla="*/ 407 h 5424"/>
              <a:gd name="connsiteX16" fmla="*/ 8155 w 9171"/>
              <a:gd name="connsiteY16" fmla="*/ 0 h 5424"/>
              <a:gd name="connsiteX17" fmla="*/ 7135 w 9171"/>
              <a:gd name="connsiteY17" fmla="*/ 0 h 5424"/>
              <a:gd name="connsiteX18" fmla="*/ 3566 w 9171"/>
              <a:gd name="connsiteY18" fmla="*/ 205 h 5424"/>
              <a:gd name="connsiteX19" fmla="*/ 3056 w 9171"/>
              <a:gd name="connsiteY19" fmla="*/ 0 h 5424"/>
              <a:gd name="connsiteX20" fmla="*/ 3056 w 9171"/>
              <a:gd name="connsiteY20" fmla="*/ 1020 h 5424"/>
              <a:gd name="connsiteX21" fmla="*/ 3056 w 9171"/>
              <a:gd name="connsiteY21" fmla="*/ 1224 h 5424"/>
              <a:gd name="connsiteX0" fmla="*/ 3332 w 10000"/>
              <a:gd name="connsiteY0" fmla="*/ 1881 h 10001"/>
              <a:gd name="connsiteX1" fmla="*/ 1110 w 10000"/>
              <a:gd name="connsiteY1" fmla="*/ 4893 h 10001"/>
              <a:gd name="connsiteX2" fmla="*/ 0 w 10000"/>
              <a:gd name="connsiteY2" fmla="*/ 7529 h 10001"/>
              <a:gd name="connsiteX3" fmla="*/ 552 w 10000"/>
              <a:gd name="connsiteY3" fmla="*/ 9784 h 10001"/>
              <a:gd name="connsiteX4" fmla="*/ 1666 w 10000"/>
              <a:gd name="connsiteY4" fmla="*/ 9784 h 10001"/>
              <a:gd name="connsiteX5" fmla="*/ 2779 w 10000"/>
              <a:gd name="connsiteY5" fmla="*/ 8658 h 10001"/>
              <a:gd name="connsiteX6" fmla="*/ 2223 w 10000"/>
              <a:gd name="connsiteY6" fmla="*/ 6020 h 10001"/>
              <a:gd name="connsiteX7" fmla="*/ 5002 w 10000"/>
              <a:gd name="connsiteY7" fmla="*/ 6020 h 10001"/>
              <a:gd name="connsiteX8" fmla="*/ 6111 w 10000"/>
              <a:gd name="connsiteY8" fmla="*/ 7529 h 10001"/>
              <a:gd name="connsiteX9" fmla="*/ 8332 w 10000"/>
              <a:gd name="connsiteY9" fmla="*/ 7529 h 10001"/>
              <a:gd name="connsiteX10" fmla="*/ 8332 w 10000"/>
              <a:gd name="connsiteY10" fmla="*/ 6401 h 10001"/>
              <a:gd name="connsiteX11" fmla="*/ 8892 w 10000"/>
              <a:gd name="connsiteY11" fmla="*/ 5645 h 10001"/>
              <a:gd name="connsiteX12" fmla="*/ 9444 w 10000"/>
              <a:gd name="connsiteY12" fmla="*/ 6020 h 10001"/>
              <a:gd name="connsiteX13" fmla="*/ 8892 w 10000"/>
              <a:gd name="connsiteY13" fmla="*/ 3761 h 10001"/>
              <a:gd name="connsiteX14" fmla="*/ 10000 w 10000"/>
              <a:gd name="connsiteY14" fmla="*/ 2257 h 10001"/>
              <a:gd name="connsiteX15" fmla="*/ 10000 w 10000"/>
              <a:gd name="connsiteY15" fmla="*/ 750 h 10001"/>
              <a:gd name="connsiteX16" fmla="*/ 8892 w 10000"/>
              <a:gd name="connsiteY16" fmla="*/ 0 h 10001"/>
              <a:gd name="connsiteX17" fmla="*/ 7780 w 10000"/>
              <a:gd name="connsiteY17" fmla="*/ 0 h 10001"/>
              <a:gd name="connsiteX18" fmla="*/ 3888 w 10000"/>
              <a:gd name="connsiteY18" fmla="*/ 378 h 10001"/>
              <a:gd name="connsiteX19" fmla="*/ 3332 w 10000"/>
              <a:gd name="connsiteY19" fmla="*/ 0 h 10001"/>
              <a:gd name="connsiteX20" fmla="*/ 3332 w 10000"/>
              <a:gd name="connsiteY20" fmla="*/ 1881 h 10001"/>
              <a:gd name="connsiteX0" fmla="*/ 1110 w 10000"/>
              <a:gd name="connsiteY0" fmla="*/ 4893 h 10001"/>
              <a:gd name="connsiteX1" fmla="*/ 0 w 10000"/>
              <a:gd name="connsiteY1" fmla="*/ 7529 h 10001"/>
              <a:gd name="connsiteX2" fmla="*/ 552 w 10000"/>
              <a:gd name="connsiteY2" fmla="*/ 9784 h 10001"/>
              <a:gd name="connsiteX3" fmla="*/ 1666 w 10000"/>
              <a:gd name="connsiteY3" fmla="*/ 9784 h 10001"/>
              <a:gd name="connsiteX4" fmla="*/ 2779 w 10000"/>
              <a:gd name="connsiteY4" fmla="*/ 8658 h 10001"/>
              <a:gd name="connsiteX5" fmla="*/ 2223 w 10000"/>
              <a:gd name="connsiteY5" fmla="*/ 6020 h 10001"/>
              <a:gd name="connsiteX6" fmla="*/ 5002 w 10000"/>
              <a:gd name="connsiteY6" fmla="*/ 6020 h 10001"/>
              <a:gd name="connsiteX7" fmla="*/ 6111 w 10000"/>
              <a:gd name="connsiteY7" fmla="*/ 7529 h 10001"/>
              <a:gd name="connsiteX8" fmla="*/ 8332 w 10000"/>
              <a:gd name="connsiteY8" fmla="*/ 7529 h 10001"/>
              <a:gd name="connsiteX9" fmla="*/ 8332 w 10000"/>
              <a:gd name="connsiteY9" fmla="*/ 6401 h 10001"/>
              <a:gd name="connsiteX10" fmla="*/ 8892 w 10000"/>
              <a:gd name="connsiteY10" fmla="*/ 5645 h 10001"/>
              <a:gd name="connsiteX11" fmla="*/ 9444 w 10000"/>
              <a:gd name="connsiteY11" fmla="*/ 6020 h 10001"/>
              <a:gd name="connsiteX12" fmla="*/ 8892 w 10000"/>
              <a:gd name="connsiteY12" fmla="*/ 3761 h 10001"/>
              <a:gd name="connsiteX13" fmla="*/ 10000 w 10000"/>
              <a:gd name="connsiteY13" fmla="*/ 2257 h 10001"/>
              <a:gd name="connsiteX14" fmla="*/ 10000 w 10000"/>
              <a:gd name="connsiteY14" fmla="*/ 750 h 10001"/>
              <a:gd name="connsiteX15" fmla="*/ 8892 w 10000"/>
              <a:gd name="connsiteY15" fmla="*/ 0 h 10001"/>
              <a:gd name="connsiteX16" fmla="*/ 7780 w 10000"/>
              <a:gd name="connsiteY16" fmla="*/ 0 h 10001"/>
              <a:gd name="connsiteX17" fmla="*/ 3888 w 10000"/>
              <a:gd name="connsiteY17" fmla="*/ 378 h 10001"/>
              <a:gd name="connsiteX18" fmla="*/ 3332 w 10000"/>
              <a:gd name="connsiteY18" fmla="*/ 0 h 10001"/>
              <a:gd name="connsiteX19" fmla="*/ 9846 w 10000"/>
              <a:gd name="connsiteY19" fmla="*/ 6305 h 10001"/>
              <a:gd name="connsiteX0" fmla="*/ 1110 w 10000"/>
              <a:gd name="connsiteY0" fmla="*/ 4893 h 10001"/>
              <a:gd name="connsiteX1" fmla="*/ 0 w 10000"/>
              <a:gd name="connsiteY1" fmla="*/ 7529 h 10001"/>
              <a:gd name="connsiteX2" fmla="*/ 552 w 10000"/>
              <a:gd name="connsiteY2" fmla="*/ 9784 h 10001"/>
              <a:gd name="connsiteX3" fmla="*/ 1666 w 10000"/>
              <a:gd name="connsiteY3" fmla="*/ 9784 h 10001"/>
              <a:gd name="connsiteX4" fmla="*/ 2779 w 10000"/>
              <a:gd name="connsiteY4" fmla="*/ 8658 h 10001"/>
              <a:gd name="connsiteX5" fmla="*/ 2223 w 10000"/>
              <a:gd name="connsiteY5" fmla="*/ 6020 h 10001"/>
              <a:gd name="connsiteX6" fmla="*/ 5002 w 10000"/>
              <a:gd name="connsiteY6" fmla="*/ 6020 h 10001"/>
              <a:gd name="connsiteX7" fmla="*/ 6111 w 10000"/>
              <a:gd name="connsiteY7" fmla="*/ 7529 h 10001"/>
              <a:gd name="connsiteX8" fmla="*/ 8332 w 10000"/>
              <a:gd name="connsiteY8" fmla="*/ 7529 h 10001"/>
              <a:gd name="connsiteX9" fmla="*/ 8332 w 10000"/>
              <a:gd name="connsiteY9" fmla="*/ 6401 h 10001"/>
              <a:gd name="connsiteX10" fmla="*/ 8892 w 10000"/>
              <a:gd name="connsiteY10" fmla="*/ 5645 h 10001"/>
              <a:gd name="connsiteX11" fmla="*/ 9444 w 10000"/>
              <a:gd name="connsiteY11" fmla="*/ 6020 h 10001"/>
              <a:gd name="connsiteX12" fmla="*/ 8892 w 10000"/>
              <a:gd name="connsiteY12" fmla="*/ 3761 h 10001"/>
              <a:gd name="connsiteX13" fmla="*/ 10000 w 10000"/>
              <a:gd name="connsiteY13" fmla="*/ 2257 h 10001"/>
              <a:gd name="connsiteX14" fmla="*/ 10000 w 10000"/>
              <a:gd name="connsiteY14" fmla="*/ 750 h 10001"/>
              <a:gd name="connsiteX15" fmla="*/ 8892 w 10000"/>
              <a:gd name="connsiteY15" fmla="*/ 0 h 10001"/>
              <a:gd name="connsiteX16" fmla="*/ 7780 w 10000"/>
              <a:gd name="connsiteY16" fmla="*/ 0 h 10001"/>
              <a:gd name="connsiteX17" fmla="*/ 3888 w 10000"/>
              <a:gd name="connsiteY17" fmla="*/ 378 h 10001"/>
              <a:gd name="connsiteX18" fmla="*/ 9846 w 10000"/>
              <a:gd name="connsiteY18" fmla="*/ 6305 h 10001"/>
              <a:gd name="connsiteX0" fmla="*/ 1110 w 10000"/>
              <a:gd name="connsiteY0" fmla="*/ 4893 h 10001"/>
              <a:gd name="connsiteX1" fmla="*/ 0 w 10000"/>
              <a:gd name="connsiteY1" fmla="*/ 7529 h 10001"/>
              <a:gd name="connsiteX2" fmla="*/ 552 w 10000"/>
              <a:gd name="connsiteY2" fmla="*/ 9784 h 10001"/>
              <a:gd name="connsiteX3" fmla="*/ 1666 w 10000"/>
              <a:gd name="connsiteY3" fmla="*/ 9784 h 10001"/>
              <a:gd name="connsiteX4" fmla="*/ 2779 w 10000"/>
              <a:gd name="connsiteY4" fmla="*/ 8658 h 10001"/>
              <a:gd name="connsiteX5" fmla="*/ 2223 w 10000"/>
              <a:gd name="connsiteY5" fmla="*/ 6020 h 10001"/>
              <a:gd name="connsiteX6" fmla="*/ 5002 w 10000"/>
              <a:gd name="connsiteY6" fmla="*/ 6020 h 10001"/>
              <a:gd name="connsiteX7" fmla="*/ 6111 w 10000"/>
              <a:gd name="connsiteY7" fmla="*/ 7529 h 10001"/>
              <a:gd name="connsiteX8" fmla="*/ 8332 w 10000"/>
              <a:gd name="connsiteY8" fmla="*/ 7529 h 10001"/>
              <a:gd name="connsiteX9" fmla="*/ 8332 w 10000"/>
              <a:gd name="connsiteY9" fmla="*/ 6401 h 10001"/>
              <a:gd name="connsiteX10" fmla="*/ 8892 w 10000"/>
              <a:gd name="connsiteY10" fmla="*/ 5645 h 10001"/>
              <a:gd name="connsiteX11" fmla="*/ 9444 w 10000"/>
              <a:gd name="connsiteY11" fmla="*/ 6020 h 10001"/>
              <a:gd name="connsiteX12" fmla="*/ 8892 w 10000"/>
              <a:gd name="connsiteY12" fmla="*/ 3761 h 10001"/>
              <a:gd name="connsiteX13" fmla="*/ 10000 w 10000"/>
              <a:gd name="connsiteY13" fmla="*/ 2257 h 10001"/>
              <a:gd name="connsiteX14" fmla="*/ 10000 w 10000"/>
              <a:gd name="connsiteY14" fmla="*/ 750 h 10001"/>
              <a:gd name="connsiteX15" fmla="*/ 8892 w 10000"/>
              <a:gd name="connsiteY15" fmla="*/ 0 h 10001"/>
              <a:gd name="connsiteX16" fmla="*/ 7780 w 10000"/>
              <a:gd name="connsiteY16" fmla="*/ 0 h 10001"/>
              <a:gd name="connsiteX17" fmla="*/ 9846 w 10000"/>
              <a:gd name="connsiteY17" fmla="*/ 6305 h 10001"/>
              <a:gd name="connsiteX0" fmla="*/ 1110 w 10041"/>
              <a:gd name="connsiteY0" fmla="*/ 4893 h 10001"/>
              <a:gd name="connsiteX1" fmla="*/ 0 w 10041"/>
              <a:gd name="connsiteY1" fmla="*/ 7529 h 10001"/>
              <a:gd name="connsiteX2" fmla="*/ 552 w 10041"/>
              <a:gd name="connsiteY2" fmla="*/ 9784 h 10001"/>
              <a:gd name="connsiteX3" fmla="*/ 1666 w 10041"/>
              <a:gd name="connsiteY3" fmla="*/ 9784 h 10001"/>
              <a:gd name="connsiteX4" fmla="*/ 2779 w 10041"/>
              <a:gd name="connsiteY4" fmla="*/ 8658 h 10001"/>
              <a:gd name="connsiteX5" fmla="*/ 2223 w 10041"/>
              <a:gd name="connsiteY5" fmla="*/ 6020 h 10001"/>
              <a:gd name="connsiteX6" fmla="*/ 5002 w 10041"/>
              <a:gd name="connsiteY6" fmla="*/ 6020 h 10001"/>
              <a:gd name="connsiteX7" fmla="*/ 6111 w 10041"/>
              <a:gd name="connsiteY7" fmla="*/ 7529 h 10001"/>
              <a:gd name="connsiteX8" fmla="*/ 8332 w 10041"/>
              <a:gd name="connsiteY8" fmla="*/ 7529 h 10001"/>
              <a:gd name="connsiteX9" fmla="*/ 8332 w 10041"/>
              <a:gd name="connsiteY9" fmla="*/ 6401 h 10001"/>
              <a:gd name="connsiteX10" fmla="*/ 8892 w 10041"/>
              <a:gd name="connsiteY10" fmla="*/ 5645 h 10001"/>
              <a:gd name="connsiteX11" fmla="*/ 9444 w 10041"/>
              <a:gd name="connsiteY11" fmla="*/ 6020 h 10001"/>
              <a:gd name="connsiteX12" fmla="*/ 10000 w 10041"/>
              <a:gd name="connsiteY12" fmla="*/ 2257 h 10001"/>
              <a:gd name="connsiteX13" fmla="*/ 10000 w 10041"/>
              <a:gd name="connsiteY13" fmla="*/ 750 h 10001"/>
              <a:gd name="connsiteX14" fmla="*/ 8892 w 10041"/>
              <a:gd name="connsiteY14" fmla="*/ 0 h 10001"/>
              <a:gd name="connsiteX15" fmla="*/ 7780 w 10041"/>
              <a:gd name="connsiteY15" fmla="*/ 0 h 10001"/>
              <a:gd name="connsiteX16" fmla="*/ 9846 w 10041"/>
              <a:gd name="connsiteY16" fmla="*/ 6305 h 10001"/>
              <a:gd name="connsiteX0" fmla="*/ 1110 w 10011"/>
              <a:gd name="connsiteY0" fmla="*/ 4893 h 10001"/>
              <a:gd name="connsiteX1" fmla="*/ 0 w 10011"/>
              <a:gd name="connsiteY1" fmla="*/ 7529 h 10001"/>
              <a:gd name="connsiteX2" fmla="*/ 552 w 10011"/>
              <a:gd name="connsiteY2" fmla="*/ 9784 h 10001"/>
              <a:gd name="connsiteX3" fmla="*/ 1666 w 10011"/>
              <a:gd name="connsiteY3" fmla="*/ 9784 h 10001"/>
              <a:gd name="connsiteX4" fmla="*/ 2779 w 10011"/>
              <a:gd name="connsiteY4" fmla="*/ 8658 h 10001"/>
              <a:gd name="connsiteX5" fmla="*/ 2223 w 10011"/>
              <a:gd name="connsiteY5" fmla="*/ 6020 h 10001"/>
              <a:gd name="connsiteX6" fmla="*/ 5002 w 10011"/>
              <a:gd name="connsiteY6" fmla="*/ 6020 h 10001"/>
              <a:gd name="connsiteX7" fmla="*/ 6111 w 10011"/>
              <a:gd name="connsiteY7" fmla="*/ 7529 h 10001"/>
              <a:gd name="connsiteX8" fmla="*/ 8332 w 10011"/>
              <a:gd name="connsiteY8" fmla="*/ 7529 h 10001"/>
              <a:gd name="connsiteX9" fmla="*/ 8332 w 10011"/>
              <a:gd name="connsiteY9" fmla="*/ 6401 h 10001"/>
              <a:gd name="connsiteX10" fmla="*/ 8892 w 10011"/>
              <a:gd name="connsiteY10" fmla="*/ 5645 h 10001"/>
              <a:gd name="connsiteX11" fmla="*/ 9444 w 10011"/>
              <a:gd name="connsiteY11" fmla="*/ 6020 h 10001"/>
              <a:gd name="connsiteX12" fmla="*/ 10000 w 10011"/>
              <a:gd name="connsiteY12" fmla="*/ 2257 h 10001"/>
              <a:gd name="connsiteX13" fmla="*/ 8892 w 10011"/>
              <a:gd name="connsiteY13" fmla="*/ 0 h 10001"/>
              <a:gd name="connsiteX14" fmla="*/ 7780 w 10011"/>
              <a:gd name="connsiteY14" fmla="*/ 0 h 10001"/>
              <a:gd name="connsiteX15" fmla="*/ 9846 w 10011"/>
              <a:gd name="connsiteY15" fmla="*/ 6305 h 10001"/>
              <a:gd name="connsiteX0" fmla="*/ 1110 w 10067"/>
              <a:gd name="connsiteY0" fmla="*/ 5033 h 10141"/>
              <a:gd name="connsiteX1" fmla="*/ 0 w 10067"/>
              <a:gd name="connsiteY1" fmla="*/ 7669 h 10141"/>
              <a:gd name="connsiteX2" fmla="*/ 552 w 10067"/>
              <a:gd name="connsiteY2" fmla="*/ 9924 h 10141"/>
              <a:gd name="connsiteX3" fmla="*/ 1666 w 10067"/>
              <a:gd name="connsiteY3" fmla="*/ 9924 h 10141"/>
              <a:gd name="connsiteX4" fmla="*/ 2779 w 10067"/>
              <a:gd name="connsiteY4" fmla="*/ 8798 h 10141"/>
              <a:gd name="connsiteX5" fmla="*/ 2223 w 10067"/>
              <a:gd name="connsiteY5" fmla="*/ 6160 h 10141"/>
              <a:gd name="connsiteX6" fmla="*/ 5002 w 10067"/>
              <a:gd name="connsiteY6" fmla="*/ 6160 h 10141"/>
              <a:gd name="connsiteX7" fmla="*/ 6111 w 10067"/>
              <a:gd name="connsiteY7" fmla="*/ 7669 h 10141"/>
              <a:gd name="connsiteX8" fmla="*/ 8332 w 10067"/>
              <a:gd name="connsiteY8" fmla="*/ 7669 h 10141"/>
              <a:gd name="connsiteX9" fmla="*/ 8332 w 10067"/>
              <a:gd name="connsiteY9" fmla="*/ 6541 h 10141"/>
              <a:gd name="connsiteX10" fmla="*/ 8892 w 10067"/>
              <a:gd name="connsiteY10" fmla="*/ 5785 h 10141"/>
              <a:gd name="connsiteX11" fmla="*/ 9444 w 10067"/>
              <a:gd name="connsiteY11" fmla="*/ 6160 h 10141"/>
              <a:gd name="connsiteX12" fmla="*/ 10000 w 10067"/>
              <a:gd name="connsiteY12" fmla="*/ 2397 h 10141"/>
              <a:gd name="connsiteX13" fmla="*/ 7780 w 10067"/>
              <a:gd name="connsiteY13" fmla="*/ 140 h 10141"/>
              <a:gd name="connsiteX14" fmla="*/ 9846 w 10067"/>
              <a:gd name="connsiteY14" fmla="*/ 6445 h 10141"/>
              <a:gd name="connsiteX0" fmla="*/ 1110 w 10067"/>
              <a:gd name="connsiteY0" fmla="*/ 5033 h 10141"/>
              <a:gd name="connsiteX1" fmla="*/ 0 w 10067"/>
              <a:gd name="connsiteY1" fmla="*/ 7669 h 10141"/>
              <a:gd name="connsiteX2" fmla="*/ 552 w 10067"/>
              <a:gd name="connsiteY2" fmla="*/ 9924 h 10141"/>
              <a:gd name="connsiteX3" fmla="*/ 1666 w 10067"/>
              <a:gd name="connsiteY3" fmla="*/ 9924 h 10141"/>
              <a:gd name="connsiteX4" fmla="*/ 2779 w 10067"/>
              <a:gd name="connsiteY4" fmla="*/ 8798 h 10141"/>
              <a:gd name="connsiteX5" fmla="*/ 2223 w 10067"/>
              <a:gd name="connsiteY5" fmla="*/ 6160 h 10141"/>
              <a:gd name="connsiteX6" fmla="*/ 5002 w 10067"/>
              <a:gd name="connsiteY6" fmla="*/ 6160 h 10141"/>
              <a:gd name="connsiteX7" fmla="*/ 6111 w 10067"/>
              <a:gd name="connsiteY7" fmla="*/ 7669 h 10141"/>
              <a:gd name="connsiteX8" fmla="*/ 8332 w 10067"/>
              <a:gd name="connsiteY8" fmla="*/ 7669 h 10141"/>
              <a:gd name="connsiteX9" fmla="*/ 8332 w 10067"/>
              <a:gd name="connsiteY9" fmla="*/ 6541 h 10141"/>
              <a:gd name="connsiteX10" fmla="*/ 8892 w 10067"/>
              <a:gd name="connsiteY10" fmla="*/ 5785 h 10141"/>
              <a:gd name="connsiteX11" fmla="*/ 9444 w 10067"/>
              <a:gd name="connsiteY11" fmla="*/ 6160 h 10141"/>
              <a:gd name="connsiteX12" fmla="*/ 10000 w 10067"/>
              <a:gd name="connsiteY12" fmla="*/ 2397 h 10141"/>
              <a:gd name="connsiteX13" fmla="*/ 7780 w 10067"/>
              <a:gd name="connsiteY13" fmla="*/ 140 h 10141"/>
              <a:gd name="connsiteX14" fmla="*/ 9846 w 10067"/>
              <a:gd name="connsiteY14" fmla="*/ 6445 h 10141"/>
              <a:gd name="connsiteX15" fmla="*/ 1110 w 10067"/>
              <a:gd name="connsiteY15" fmla="*/ 5033 h 10141"/>
              <a:gd name="connsiteX0" fmla="*/ 7780 w 16514"/>
              <a:gd name="connsiteY0" fmla="*/ 0 h 10001"/>
              <a:gd name="connsiteX1" fmla="*/ 9846 w 16514"/>
              <a:gd name="connsiteY1" fmla="*/ 6305 h 10001"/>
              <a:gd name="connsiteX2" fmla="*/ 1110 w 16514"/>
              <a:gd name="connsiteY2" fmla="*/ 4893 h 10001"/>
              <a:gd name="connsiteX3" fmla="*/ 0 w 16514"/>
              <a:gd name="connsiteY3" fmla="*/ 7529 h 10001"/>
              <a:gd name="connsiteX4" fmla="*/ 552 w 16514"/>
              <a:gd name="connsiteY4" fmla="*/ 9784 h 10001"/>
              <a:gd name="connsiteX5" fmla="*/ 1666 w 16514"/>
              <a:gd name="connsiteY5" fmla="*/ 9784 h 10001"/>
              <a:gd name="connsiteX6" fmla="*/ 2779 w 16514"/>
              <a:gd name="connsiteY6" fmla="*/ 8658 h 10001"/>
              <a:gd name="connsiteX7" fmla="*/ 2223 w 16514"/>
              <a:gd name="connsiteY7" fmla="*/ 6020 h 10001"/>
              <a:gd name="connsiteX8" fmla="*/ 5002 w 16514"/>
              <a:gd name="connsiteY8" fmla="*/ 6020 h 10001"/>
              <a:gd name="connsiteX9" fmla="*/ 6111 w 16514"/>
              <a:gd name="connsiteY9" fmla="*/ 7529 h 10001"/>
              <a:gd name="connsiteX10" fmla="*/ 8332 w 16514"/>
              <a:gd name="connsiteY10" fmla="*/ 7529 h 10001"/>
              <a:gd name="connsiteX11" fmla="*/ 8332 w 16514"/>
              <a:gd name="connsiteY11" fmla="*/ 6401 h 10001"/>
              <a:gd name="connsiteX12" fmla="*/ 8892 w 16514"/>
              <a:gd name="connsiteY12" fmla="*/ 5645 h 10001"/>
              <a:gd name="connsiteX13" fmla="*/ 9444 w 16514"/>
              <a:gd name="connsiteY13" fmla="*/ 6020 h 10001"/>
              <a:gd name="connsiteX14" fmla="*/ 16514 w 16514"/>
              <a:gd name="connsiteY14" fmla="*/ 6681 h 10001"/>
              <a:gd name="connsiteX0" fmla="*/ 7780 w 16514"/>
              <a:gd name="connsiteY0" fmla="*/ 445 h 10446"/>
              <a:gd name="connsiteX1" fmla="*/ 7465 w 16514"/>
              <a:gd name="connsiteY1" fmla="*/ 473 h 10446"/>
              <a:gd name="connsiteX2" fmla="*/ 9846 w 16514"/>
              <a:gd name="connsiteY2" fmla="*/ 6750 h 10446"/>
              <a:gd name="connsiteX3" fmla="*/ 1110 w 16514"/>
              <a:gd name="connsiteY3" fmla="*/ 5338 h 10446"/>
              <a:gd name="connsiteX4" fmla="*/ 0 w 16514"/>
              <a:gd name="connsiteY4" fmla="*/ 7974 h 10446"/>
              <a:gd name="connsiteX5" fmla="*/ 552 w 16514"/>
              <a:gd name="connsiteY5" fmla="*/ 10229 h 10446"/>
              <a:gd name="connsiteX6" fmla="*/ 1666 w 16514"/>
              <a:gd name="connsiteY6" fmla="*/ 10229 h 10446"/>
              <a:gd name="connsiteX7" fmla="*/ 2779 w 16514"/>
              <a:gd name="connsiteY7" fmla="*/ 9103 h 10446"/>
              <a:gd name="connsiteX8" fmla="*/ 2223 w 16514"/>
              <a:gd name="connsiteY8" fmla="*/ 6465 h 10446"/>
              <a:gd name="connsiteX9" fmla="*/ 5002 w 16514"/>
              <a:gd name="connsiteY9" fmla="*/ 6465 h 10446"/>
              <a:gd name="connsiteX10" fmla="*/ 6111 w 16514"/>
              <a:gd name="connsiteY10" fmla="*/ 7974 h 10446"/>
              <a:gd name="connsiteX11" fmla="*/ 8332 w 16514"/>
              <a:gd name="connsiteY11" fmla="*/ 7974 h 10446"/>
              <a:gd name="connsiteX12" fmla="*/ 8332 w 16514"/>
              <a:gd name="connsiteY12" fmla="*/ 6846 h 10446"/>
              <a:gd name="connsiteX13" fmla="*/ 8892 w 16514"/>
              <a:gd name="connsiteY13" fmla="*/ 6090 h 10446"/>
              <a:gd name="connsiteX14" fmla="*/ 9444 w 16514"/>
              <a:gd name="connsiteY14" fmla="*/ 6465 h 10446"/>
              <a:gd name="connsiteX15" fmla="*/ 16514 w 16514"/>
              <a:gd name="connsiteY15" fmla="*/ 7126 h 10446"/>
              <a:gd name="connsiteX0" fmla="*/ 7465 w 16514"/>
              <a:gd name="connsiteY0" fmla="*/ 0 h 9973"/>
              <a:gd name="connsiteX1" fmla="*/ 9846 w 16514"/>
              <a:gd name="connsiteY1" fmla="*/ 6277 h 9973"/>
              <a:gd name="connsiteX2" fmla="*/ 1110 w 16514"/>
              <a:gd name="connsiteY2" fmla="*/ 4865 h 9973"/>
              <a:gd name="connsiteX3" fmla="*/ 0 w 16514"/>
              <a:gd name="connsiteY3" fmla="*/ 7501 h 9973"/>
              <a:gd name="connsiteX4" fmla="*/ 552 w 16514"/>
              <a:gd name="connsiteY4" fmla="*/ 9756 h 9973"/>
              <a:gd name="connsiteX5" fmla="*/ 1666 w 16514"/>
              <a:gd name="connsiteY5" fmla="*/ 9756 h 9973"/>
              <a:gd name="connsiteX6" fmla="*/ 2779 w 16514"/>
              <a:gd name="connsiteY6" fmla="*/ 8630 h 9973"/>
              <a:gd name="connsiteX7" fmla="*/ 2223 w 16514"/>
              <a:gd name="connsiteY7" fmla="*/ 5992 h 9973"/>
              <a:gd name="connsiteX8" fmla="*/ 5002 w 16514"/>
              <a:gd name="connsiteY8" fmla="*/ 5992 h 9973"/>
              <a:gd name="connsiteX9" fmla="*/ 6111 w 16514"/>
              <a:gd name="connsiteY9" fmla="*/ 7501 h 9973"/>
              <a:gd name="connsiteX10" fmla="*/ 8332 w 16514"/>
              <a:gd name="connsiteY10" fmla="*/ 7501 h 9973"/>
              <a:gd name="connsiteX11" fmla="*/ 8332 w 16514"/>
              <a:gd name="connsiteY11" fmla="*/ 6373 h 9973"/>
              <a:gd name="connsiteX12" fmla="*/ 8892 w 16514"/>
              <a:gd name="connsiteY12" fmla="*/ 5617 h 9973"/>
              <a:gd name="connsiteX13" fmla="*/ 9444 w 16514"/>
              <a:gd name="connsiteY13" fmla="*/ 5992 h 9973"/>
              <a:gd name="connsiteX14" fmla="*/ 16514 w 16514"/>
              <a:gd name="connsiteY14" fmla="*/ 6653 h 9973"/>
              <a:gd name="connsiteX0" fmla="*/ 5962 w 10000"/>
              <a:gd name="connsiteY0" fmla="*/ 1504 h 5209"/>
              <a:gd name="connsiteX1" fmla="*/ 672 w 10000"/>
              <a:gd name="connsiteY1" fmla="*/ 88 h 5209"/>
              <a:gd name="connsiteX2" fmla="*/ 0 w 10000"/>
              <a:gd name="connsiteY2" fmla="*/ 2731 h 5209"/>
              <a:gd name="connsiteX3" fmla="*/ 334 w 10000"/>
              <a:gd name="connsiteY3" fmla="*/ 4992 h 5209"/>
              <a:gd name="connsiteX4" fmla="*/ 1009 w 10000"/>
              <a:gd name="connsiteY4" fmla="*/ 4992 h 5209"/>
              <a:gd name="connsiteX5" fmla="*/ 1683 w 10000"/>
              <a:gd name="connsiteY5" fmla="*/ 3863 h 5209"/>
              <a:gd name="connsiteX6" fmla="*/ 1346 w 10000"/>
              <a:gd name="connsiteY6" fmla="*/ 1218 h 5209"/>
              <a:gd name="connsiteX7" fmla="*/ 3029 w 10000"/>
              <a:gd name="connsiteY7" fmla="*/ 1218 h 5209"/>
              <a:gd name="connsiteX8" fmla="*/ 3700 w 10000"/>
              <a:gd name="connsiteY8" fmla="*/ 2731 h 5209"/>
              <a:gd name="connsiteX9" fmla="*/ 5045 w 10000"/>
              <a:gd name="connsiteY9" fmla="*/ 2731 h 5209"/>
              <a:gd name="connsiteX10" fmla="*/ 5045 w 10000"/>
              <a:gd name="connsiteY10" fmla="*/ 1600 h 5209"/>
              <a:gd name="connsiteX11" fmla="*/ 5385 w 10000"/>
              <a:gd name="connsiteY11" fmla="*/ 842 h 5209"/>
              <a:gd name="connsiteX12" fmla="*/ 5719 w 10000"/>
              <a:gd name="connsiteY12" fmla="*/ 1218 h 5209"/>
              <a:gd name="connsiteX13" fmla="*/ 10000 w 10000"/>
              <a:gd name="connsiteY13" fmla="*/ 1881 h 5209"/>
              <a:gd name="connsiteX0" fmla="*/ 5962 w 5962"/>
              <a:gd name="connsiteY0" fmla="*/ 2718 h 9832"/>
              <a:gd name="connsiteX1" fmla="*/ 672 w 5962"/>
              <a:gd name="connsiteY1" fmla="*/ 0 h 9832"/>
              <a:gd name="connsiteX2" fmla="*/ 0 w 5962"/>
              <a:gd name="connsiteY2" fmla="*/ 5074 h 9832"/>
              <a:gd name="connsiteX3" fmla="*/ 334 w 5962"/>
              <a:gd name="connsiteY3" fmla="*/ 9414 h 9832"/>
              <a:gd name="connsiteX4" fmla="*/ 1009 w 5962"/>
              <a:gd name="connsiteY4" fmla="*/ 9414 h 9832"/>
              <a:gd name="connsiteX5" fmla="*/ 1683 w 5962"/>
              <a:gd name="connsiteY5" fmla="*/ 7247 h 9832"/>
              <a:gd name="connsiteX6" fmla="*/ 1346 w 5962"/>
              <a:gd name="connsiteY6" fmla="*/ 2169 h 9832"/>
              <a:gd name="connsiteX7" fmla="*/ 3029 w 5962"/>
              <a:gd name="connsiteY7" fmla="*/ 2169 h 9832"/>
              <a:gd name="connsiteX8" fmla="*/ 3700 w 5962"/>
              <a:gd name="connsiteY8" fmla="*/ 5074 h 9832"/>
              <a:gd name="connsiteX9" fmla="*/ 5045 w 5962"/>
              <a:gd name="connsiteY9" fmla="*/ 5074 h 9832"/>
              <a:gd name="connsiteX10" fmla="*/ 5045 w 5962"/>
              <a:gd name="connsiteY10" fmla="*/ 2903 h 9832"/>
              <a:gd name="connsiteX11" fmla="*/ 5385 w 5962"/>
              <a:gd name="connsiteY11" fmla="*/ 1447 h 9832"/>
              <a:gd name="connsiteX12" fmla="*/ 5719 w 5962"/>
              <a:gd name="connsiteY12" fmla="*/ 2169 h 9832"/>
              <a:gd name="connsiteX0" fmla="*/ 10000 w 10000"/>
              <a:gd name="connsiteY0" fmla="*/ 2764 h 10000"/>
              <a:gd name="connsiteX1" fmla="*/ 1127 w 10000"/>
              <a:gd name="connsiteY1" fmla="*/ 0 h 10000"/>
              <a:gd name="connsiteX2" fmla="*/ 0 w 10000"/>
              <a:gd name="connsiteY2" fmla="*/ 5161 h 10000"/>
              <a:gd name="connsiteX3" fmla="*/ 560 w 10000"/>
              <a:gd name="connsiteY3" fmla="*/ 9575 h 10000"/>
              <a:gd name="connsiteX4" fmla="*/ 1692 w 10000"/>
              <a:gd name="connsiteY4" fmla="*/ 9575 h 10000"/>
              <a:gd name="connsiteX5" fmla="*/ 2823 w 10000"/>
              <a:gd name="connsiteY5" fmla="*/ 7371 h 10000"/>
              <a:gd name="connsiteX6" fmla="*/ 2258 w 10000"/>
              <a:gd name="connsiteY6" fmla="*/ 2206 h 10000"/>
              <a:gd name="connsiteX7" fmla="*/ 5081 w 10000"/>
              <a:gd name="connsiteY7" fmla="*/ 2206 h 10000"/>
              <a:gd name="connsiteX8" fmla="*/ 6206 w 10000"/>
              <a:gd name="connsiteY8" fmla="*/ 5161 h 10000"/>
              <a:gd name="connsiteX9" fmla="*/ 8462 w 10000"/>
              <a:gd name="connsiteY9" fmla="*/ 5161 h 10000"/>
              <a:gd name="connsiteX10" fmla="*/ 8462 w 10000"/>
              <a:gd name="connsiteY10" fmla="*/ 2953 h 10000"/>
              <a:gd name="connsiteX11" fmla="*/ 9032 w 10000"/>
              <a:gd name="connsiteY11" fmla="*/ 1472 h 10000"/>
              <a:gd name="connsiteX0" fmla="*/ 10000 w 10000"/>
              <a:gd name="connsiteY0" fmla="*/ 2764 h 10000"/>
              <a:gd name="connsiteX1" fmla="*/ 1127 w 10000"/>
              <a:gd name="connsiteY1" fmla="*/ 0 h 10000"/>
              <a:gd name="connsiteX2" fmla="*/ 0 w 10000"/>
              <a:gd name="connsiteY2" fmla="*/ 5161 h 10000"/>
              <a:gd name="connsiteX3" fmla="*/ 560 w 10000"/>
              <a:gd name="connsiteY3" fmla="*/ 9575 h 10000"/>
              <a:gd name="connsiteX4" fmla="*/ 1692 w 10000"/>
              <a:gd name="connsiteY4" fmla="*/ 9575 h 10000"/>
              <a:gd name="connsiteX5" fmla="*/ 2823 w 10000"/>
              <a:gd name="connsiteY5" fmla="*/ 7371 h 10000"/>
              <a:gd name="connsiteX6" fmla="*/ 2258 w 10000"/>
              <a:gd name="connsiteY6" fmla="*/ 2206 h 10000"/>
              <a:gd name="connsiteX7" fmla="*/ 5081 w 10000"/>
              <a:gd name="connsiteY7" fmla="*/ 2206 h 10000"/>
              <a:gd name="connsiteX8" fmla="*/ 6206 w 10000"/>
              <a:gd name="connsiteY8" fmla="*/ 5161 h 10000"/>
              <a:gd name="connsiteX9" fmla="*/ 8462 w 10000"/>
              <a:gd name="connsiteY9" fmla="*/ 5161 h 10000"/>
              <a:gd name="connsiteX10" fmla="*/ 8462 w 10000"/>
              <a:gd name="connsiteY10" fmla="*/ 2953 h 10000"/>
              <a:gd name="connsiteX0" fmla="*/ 1127 w 8462"/>
              <a:gd name="connsiteY0" fmla="*/ 0 h 10000"/>
              <a:gd name="connsiteX1" fmla="*/ 0 w 8462"/>
              <a:gd name="connsiteY1" fmla="*/ 5161 h 10000"/>
              <a:gd name="connsiteX2" fmla="*/ 560 w 8462"/>
              <a:gd name="connsiteY2" fmla="*/ 9575 h 10000"/>
              <a:gd name="connsiteX3" fmla="*/ 1692 w 8462"/>
              <a:gd name="connsiteY3" fmla="*/ 9575 h 10000"/>
              <a:gd name="connsiteX4" fmla="*/ 2823 w 8462"/>
              <a:gd name="connsiteY4" fmla="*/ 7371 h 10000"/>
              <a:gd name="connsiteX5" fmla="*/ 2258 w 8462"/>
              <a:gd name="connsiteY5" fmla="*/ 2206 h 10000"/>
              <a:gd name="connsiteX6" fmla="*/ 5081 w 8462"/>
              <a:gd name="connsiteY6" fmla="*/ 2206 h 10000"/>
              <a:gd name="connsiteX7" fmla="*/ 6206 w 8462"/>
              <a:gd name="connsiteY7" fmla="*/ 5161 h 10000"/>
              <a:gd name="connsiteX8" fmla="*/ 8462 w 8462"/>
              <a:gd name="connsiteY8" fmla="*/ 5161 h 10000"/>
              <a:gd name="connsiteX9" fmla="*/ 8462 w 8462"/>
              <a:gd name="connsiteY9" fmla="*/ 2953 h 10000"/>
              <a:gd name="connsiteX0" fmla="*/ 1332 w 10000"/>
              <a:gd name="connsiteY0" fmla="*/ 0 h 10000"/>
              <a:gd name="connsiteX1" fmla="*/ 0 w 10000"/>
              <a:gd name="connsiteY1" fmla="*/ 5161 h 10000"/>
              <a:gd name="connsiteX2" fmla="*/ 662 w 10000"/>
              <a:gd name="connsiteY2" fmla="*/ 9575 h 10000"/>
              <a:gd name="connsiteX3" fmla="*/ 2000 w 10000"/>
              <a:gd name="connsiteY3" fmla="*/ 9575 h 10000"/>
              <a:gd name="connsiteX4" fmla="*/ 3336 w 10000"/>
              <a:gd name="connsiteY4" fmla="*/ 7371 h 10000"/>
              <a:gd name="connsiteX5" fmla="*/ 2668 w 10000"/>
              <a:gd name="connsiteY5" fmla="*/ 2206 h 10000"/>
              <a:gd name="connsiteX6" fmla="*/ 6004 w 10000"/>
              <a:gd name="connsiteY6" fmla="*/ 2206 h 10000"/>
              <a:gd name="connsiteX7" fmla="*/ 7334 w 10000"/>
              <a:gd name="connsiteY7" fmla="*/ 5161 h 10000"/>
              <a:gd name="connsiteX8" fmla="*/ 10000 w 10000"/>
              <a:gd name="connsiteY8" fmla="*/ 5161 h 10000"/>
              <a:gd name="connsiteX0" fmla="*/ 1332 w 7334"/>
              <a:gd name="connsiteY0" fmla="*/ 0 h 10000"/>
              <a:gd name="connsiteX1" fmla="*/ 0 w 7334"/>
              <a:gd name="connsiteY1" fmla="*/ 5161 h 10000"/>
              <a:gd name="connsiteX2" fmla="*/ 662 w 7334"/>
              <a:gd name="connsiteY2" fmla="*/ 9575 h 10000"/>
              <a:gd name="connsiteX3" fmla="*/ 2000 w 7334"/>
              <a:gd name="connsiteY3" fmla="*/ 9575 h 10000"/>
              <a:gd name="connsiteX4" fmla="*/ 3336 w 7334"/>
              <a:gd name="connsiteY4" fmla="*/ 7371 h 10000"/>
              <a:gd name="connsiteX5" fmla="*/ 2668 w 7334"/>
              <a:gd name="connsiteY5" fmla="*/ 2206 h 10000"/>
              <a:gd name="connsiteX6" fmla="*/ 6004 w 7334"/>
              <a:gd name="connsiteY6" fmla="*/ 2206 h 10000"/>
              <a:gd name="connsiteX7" fmla="*/ 7334 w 7334"/>
              <a:gd name="connsiteY7" fmla="*/ 5161 h 10000"/>
              <a:gd name="connsiteX0" fmla="*/ 1816 w 8187"/>
              <a:gd name="connsiteY0" fmla="*/ 0 h 10000"/>
              <a:gd name="connsiteX1" fmla="*/ 0 w 8187"/>
              <a:gd name="connsiteY1" fmla="*/ 5161 h 10000"/>
              <a:gd name="connsiteX2" fmla="*/ 903 w 8187"/>
              <a:gd name="connsiteY2" fmla="*/ 9575 h 10000"/>
              <a:gd name="connsiteX3" fmla="*/ 2727 w 8187"/>
              <a:gd name="connsiteY3" fmla="*/ 9575 h 10000"/>
              <a:gd name="connsiteX4" fmla="*/ 4549 w 8187"/>
              <a:gd name="connsiteY4" fmla="*/ 7371 h 10000"/>
              <a:gd name="connsiteX5" fmla="*/ 3638 w 8187"/>
              <a:gd name="connsiteY5" fmla="*/ 2206 h 10000"/>
              <a:gd name="connsiteX6" fmla="*/ 8187 w 8187"/>
              <a:gd name="connsiteY6" fmla="*/ 2206 h 10000"/>
              <a:gd name="connsiteX0" fmla="*/ 2218 w 5556"/>
              <a:gd name="connsiteY0" fmla="*/ 0 h 10000"/>
              <a:gd name="connsiteX1" fmla="*/ 0 w 5556"/>
              <a:gd name="connsiteY1" fmla="*/ 5161 h 10000"/>
              <a:gd name="connsiteX2" fmla="*/ 1103 w 5556"/>
              <a:gd name="connsiteY2" fmla="*/ 9575 h 10000"/>
              <a:gd name="connsiteX3" fmla="*/ 3331 w 5556"/>
              <a:gd name="connsiteY3" fmla="*/ 9575 h 10000"/>
              <a:gd name="connsiteX4" fmla="*/ 5556 w 5556"/>
              <a:gd name="connsiteY4" fmla="*/ 7371 h 10000"/>
              <a:gd name="connsiteX5" fmla="*/ 4444 w 5556"/>
              <a:gd name="connsiteY5" fmla="*/ 2206 h 10000"/>
              <a:gd name="connsiteX0" fmla="*/ 2781 w 10010"/>
              <a:gd name="connsiteY0" fmla="*/ 50 h 7794"/>
              <a:gd name="connsiteX1" fmla="*/ 10 w 10010"/>
              <a:gd name="connsiteY1" fmla="*/ 2955 h 7794"/>
              <a:gd name="connsiteX2" fmla="*/ 1995 w 10010"/>
              <a:gd name="connsiteY2" fmla="*/ 7369 h 7794"/>
              <a:gd name="connsiteX3" fmla="*/ 6005 w 10010"/>
              <a:gd name="connsiteY3" fmla="*/ 7369 h 7794"/>
              <a:gd name="connsiteX4" fmla="*/ 10010 w 10010"/>
              <a:gd name="connsiteY4" fmla="*/ 5165 h 7794"/>
              <a:gd name="connsiteX5" fmla="*/ 8009 w 10010"/>
              <a:gd name="connsiteY5" fmla="*/ 0 h 7794"/>
              <a:gd name="connsiteX0" fmla="*/ 2778 w 10000"/>
              <a:gd name="connsiteY0" fmla="*/ 64 h 10000"/>
              <a:gd name="connsiteX1" fmla="*/ 10 w 10000"/>
              <a:gd name="connsiteY1" fmla="*/ 3791 h 10000"/>
              <a:gd name="connsiteX2" fmla="*/ 1993 w 10000"/>
              <a:gd name="connsiteY2" fmla="*/ 9455 h 10000"/>
              <a:gd name="connsiteX3" fmla="*/ 5999 w 10000"/>
              <a:gd name="connsiteY3" fmla="*/ 9455 h 10000"/>
              <a:gd name="connsiteX4" fmla="*/ 10000 w 10000"/>
              <a:gd name="connsiteY4" fmla="*/ 6627 h 10000"/>
              <a:gd name="connsiteX5" fmla="*/ 8001 w 10000"/>
              <a:gd name="connsiteY5" fmla="*/ 0 h 10000"/>
              <a:gd name="connsiteX6" fmla="*/ 2778 w 10000"/>
              <a:gd name="connsiteY6" fmla="*/ 64 h 10000"/>
              <a:gd name="connsiteX0" fmla="*/ 4039 w 10042"/>
              <a:gd name="connsiteY0" fmla="*/ 3050 h 10092"/>
              <a:gd name="connsiteX1" fmla="*/ 52 w 10042"/>
              <a:gd name="connsiteY1" fmla="*/ 3883 h 10092"/>
              <a:gd name="connsiteX2" fmla="*/ 2035 w 10042"/>
              <a:gd name="connsiteY2" fmla="*/ 9547 h 10092"/>
              <a:gd name="connsiteX3" fmla="*/ 6041 w 10042"/>
              <a:gd name="connsiteY3" fmla="*/ 9547 h 10092"/>
              <a:gd name="connsiteX4" fmla="*/ 10042 w 10042"/>
              <a:gd name="connsiteY4" fmla="*/ 6719 h 10092"/>
              <a:gd name="connsiteX5" fmla="*/ 8043 w 10042"/>
              <a:gd name="connsiteY5" fmla="*/ 92 h 10092"/>
              <a:gd name="connsiteX6" fmla="*/ 4039 w 10042"/>
              <a:gd name="connsiteY6" fmla="*/ 3050 h 10092"/>
              <a:gd name="connsiteX0" fmla="*/ 4039 w 10094"/>
              <a:gd name="connsiteY0" fmla="*/ 332 h 7374"/>
              <a:gd name="connsiteX1" fmla="*/ 52 w 10094"/>
              <a:gd name="connsiteY1" fmla="*/ 1165 h 7374"/>
              <a:gd name="connsiteX2" fmla="*/ 2035 w 10094"/>
              <a:gd name="connsiteY2" fmla="*/ 6829 h 7374"/>
              <a:gd name="connsiteX3" fmla="*/ 6041 w 10094"/>
              <a:gd name="connsiteY3" fmla="*/ 6829 h 7374"/>
              <a:gd name="connsiteX4" fmla="*/ 10042 w 10094"/>
              <a:gd name="connsiteY4" fmla="*/ 4001 h 7374"/>
              <a:gd name="connsiteX5" fmla="*/ 8043 w 10094"/>
              <a:gd name="connsiteY5" fmla="*/ 1425 h 7374"/>
              <a:gd name="connsiteX6" fmla="*/ 4039 w 10094"/>
              <a:gd name="connsiteY6" fmla="*/ 332 h 7374"/>
              <a:gd name="connsiteX0" fmla="*/ 4001 w 9999"/>
              <a:gd name="connsiteY0" fmla="*/ 1057 h 8645"/>
              <a:gd name="connsiteX1" fmla="*/ 52 w 9999"/>
              <a:gd name="connsiteY1" fmla="*/ 225 h 8645"/>
              <a:gd name="connsiteX2" fmla="*/ 2016 w 9999"/>
              <a:gd name="connsiteY2" fmla="*/ 7906 h 8645"/>
              <a:gd name="connsiteX3" fmla="*/ 5985 w 9999"/>
              <a:gd name="connsiteY3" fmla="*/ 7906 h 8645"/>
              <a:gd name="connsiteX4" fmla="*/ 9948 w 9999"/>
              <a:gd name="connsiteY4" fmla="*/ 4071 h 8645"/>
              <a:gd name="connsiteX5" fmla="*/ 7968 w 9999"/>
              <a:gd name="connsiteY5" fmla="*/ 577 h 8645"/>
              <a:gd name="connsiteX6" fmla="*/ 4001 w 9999"/>
              <a:gd name="connsiteY6" fmla="*/ 1057 h 8645"/>
              <a:gd name="connsiteX0" fmla="*/ 2875 w 8874"/>
              <a:gd name="connsiteY0" fmla="*/ 1077 h 9666"/>
              <a:gd name="connsiteX1" fmla="*/ 134 w 8874"/>
              <a:gd name="connsiteY1" fmla="*/ 2838 h 9666"/>
              <a:gd name="connsiteX2" fmla="*/ 890 w 8874"/>
              <a:gd name="connsiteY2" fmla="*/ 8999 h 9666"/>
              <a:gd name="connsiteX3" fmla="*/ 4860 w 8874"/>
              <a:gd name="connsiteY3" fmla="*/ 8999 h 9666"/>
              <a:gd name="connsiteX4" fmla="*/ 8823 w 8874"/>
              <a:gd name="connsiteY4" fmla="*/ 4563 h 9666"/>
              <a:gd name="connsiteX5" fmla="*/ 6843 w 8874"/>
              <a:gd name="connsiteY5" fmla="*/ 521 h 9666"/>
              <a:gd name="connsiteX6" fmla="*/ 2875 w 8874"/>
              <a:gd name="connsiteY6" fmla="*/ 1077 h 9666"/>
              <a:gd name="connsiteX0" fmla="*/ 603 w 10105"/>
              <a:gd name="connsiteY0" fmla="*/ 1114 h 10000"/>
              <a:gd name="connsiteX1" fmla="*/ 237 w 10105"/>
              <a:gd name="connsiteY1" fmla="*/ 2936 h 10000"/>
              <a:gd name="connsiteX2" fmla="*/ 1089 w 10105"/>
              <a:gd name="connsiteY2" fmla="*/ 9310 h 10000"/>
              <a:gd name="connsiteX3" fmla="*/ 5563 w 10105"/>
              <a:gd name="connsiteY3" fmla="*/ 9310 h 10000"/>
              <a:gd name="connsiteX4" fmla="*/ 10029 w 10105"/>
              <a:gd name="connsiteY4" fmla="*/ 4721 h 10000"/>
              <a:gd name="connsiteX5" fmla="*/ 7797 w 10105"/>
              <a:gd name="connsiteY5" fmla="*/ 539 h 10000"/>
              <a:gd name="connsiteX6" fmla="*/ 603 w 10105"/>
              <a:gd name="connsiteY6" fmla="*/ 1114 h 10000"/>
              <a:gd name="connsiteX0" fmla="*/ 403 w 9905"/>
              <a:gd name="connsiteY0" fmla="*/ 1114 h 9908"/>
              <a:gd name="connsiteX1" fmla="*/ 718 w 9905"/>
              <a:gd name="connsiteY1" fmla="*/ 4345 h 9908"/>
              <a:gd name="connsiteX2" fmla="*/ 889 w 9905"/>
              <a:gd name="connsiteY2" fmla="*/ 9310 h 9908"/>
              <a:gd name="connsiteX3" fmla="*/ 5363 w 9905"/>
              <a:gd name="connsiteY3" fmla="*/ 9310 h 9908"/>
              <a:gd name="connsiteX4" fmla="*/ 9829 w 9905"/>
              <a:gd name="connsiteY4" fmla="*/ 4721 h 9908"/>
              <a:gd name="connsiteX5" fmla="*/ 7597 w 9905"/>
              <a:gd name="connsiteY5" fmla="*/ 539 h 9908"/>
              <a:gd name="connsiteX6" fmla="*/ 403 w 9905"/>
              <a:gd name="connsiteY6" fmla="*/ 1114 h 9908"/>
              <a:gd name="connsiteX0" fmla="*/ 407 w 9934"/>
              <a:gd name="connsiteY0" fmla="*/ 1124 h 10302"/>
              <a:gd name="connsiteX1" fmla="*/ 725 w 9934"/>
              <a:gd name="connsiteY1" fmla="*/ 4385 h 10302"/>
              <a:gd name="connsiteX2" fmla="*/ 898 w 9934"/>
              <a:gd name="connsiteY2" fmla="*/ 9396 h 10302"/>
              <a:gd name="connsiteX3" fmla="*/ 8163 w 9934"/>
              <a:gd name="connsiteY3" fmla="*/ 9870 h 10302"/>
              <a:gd name="connsiteX4" fmla="*/ 9923 w 9934"/>
              <a:gd name="connsiteY4" fmla="*/ 4765 h 10302"/>
              <a:gd name="connsiteX5" fmla="*/ 7670 w 9934"/>
              <a:gd name="connsiteY5" fmla="*/ 544 h 10302"/>
              <a:gd name="connsiteX6" fmla="*/ 407 w 9934"/>
              <a:gd name="connsiteY6" fmla="*/ 1124 h 10302"/>
              <a:gd name="connsiteX0" fmla="*/ 409 w 8907"/>
              <a:gd name="connsiteY0" fmla="*/ 1429 h 10338"/>
              <a:gd name="connsiteX1" fmla="*/ 729 w 8907"/>
              <a:gd name="connsiteY1" fmla="*/ 4594 h 10338"/>
              <a:gd name="connsiteX2" fmla="*/ 903 w 8907"/>
              <a:gd name="connsiteY2" fmla="*/ 9459 h 10338"/>
              <a:gd name="connsiteX3" fmla="*/ 8216 w 8907"/>
              <a:gd name="connsiteY3" fmla="*/ 9919 h 10338"/>
              <a:gd name="connsiteX4" fmla="*/ 7720 w 8907"/>
              <a:gd name="connsiteY4" fmla="*/ 866 h 10338"/>
              <a:gd name="connsiteX5" fmla="*/ 409 w 8907"/>
              <a:gd name="connsiteY5" fmla="*/ 1429 h 10338"/>
              <a:gd name="connsiteX0" fmla="*/ 459 w 10577"/>
              <a:gd name="connsiteY0" fmla="*/ 1227 h 9088"/>
              <a:gd name="connsiteX1" fmla="*/ 818 w 10577"/>
              <a:gd name="connsiteY1" fmla="*/ 4289 h 9088"/>
              <a:gd name="connsiteX2" fmla="*/ 1014 w 10577"/>
              <a:gd name="connsiteY2" fmla="*/ 8995 h 9088"/>
              <a:gd name="connsiteX3" fmla="*/ 10001 w 10577"/>
              <a:gd name="connsiteY3" fmla="*/ 7215 h 9088"/>
              <a:gd name="connsiteX4" fmla="*/ 8667 w 10577"/>
              <a:gd name="connsiteY4" fmla="*/ 683 h 9088"/>
              <a:gd name="connsiteX5" fmla="*/ 459 w 10577"/>
              <a:gd name="connsiteY5" fmla="*/ 1227 h 9088"/>
              <a:gd name="connsiteX0" fmla="*/ 456 w 9967"/>
              <a:gd name="connsiteY0" fmla="*/ 1350 h 8428"/>
              <a:gd name="connsiteX1" fmla="*/ 795 w 9967"/>
              <a:gd name="connsiteY1" fmla="*/ 4719 h 8428"/>
              <a:gd name="connsiteX2" fmla="*/ 1715 w 9967"/>
              <a:gd name="connsiteY2" fmla="*/ 7449 h 8428"/>
              <a:gd name="connsiteX3" fmla="*/ 9477 w 9967"/>
              <a:gd name="connsiteY3" fmla="*/ 7939 h 8428"/>
              <a:gd name="connsiteX4" fmla="*/ 8216 w 9967"/>
              <a:gd name="connsiteY4" fmla="*/ 752 h 8428"/>
              <a:gd name="connsiteX5" fmla="*/ 456 w 9967"/>
              <a:gd name="connsiteY5" fmla="*/ 1350 h 8428"/>
              <a:gd name="connsiteX0" fmla="*/ 492 w 10034"/>
              <a:gd name="connsiteY0" fmla="*/ 1602 h 10162"/>
              <a:gd name="connsiteX1" fmla="*/ 1755 w 10034"/>
              <a:gd name="connsiteY1" fmla="*/ 8838 h 10162"/>
              <a:gd name="connsiteX2" fmla="*/ 9542 w 10034"/>
              <a:gd name="connsiteY2" fmla="*/ 9420 h 10162"/>
              <a:gd name="connsiteX3" fmla="*/ 8277 w 10034"/>
              <a:gd name="connsiteY3" fmla="*/ 892 h 10162"/>
              <a:gd name="connsiteX4" fmla="*/ 492 w 10034"/>
              <a:gd name="connsiteY4" fmla="*/ 1602 h 10162"/>
              <a:gd name="connsiteX0" fmla="*/ 492 w 9542"/>
              <a:gd name="connsiteY0" fmla="*/ 1602 h 10162"/>
              <a:gd name="connsiteX1" fmla="*/ 1755 w 9542"/>
              <a:gd name="connsiteY1" fmla="*/ 8838 h 10162"/>
              <a:gd name="connsiteX2" fmla="*/ 9542 w 9542"/>
              <a:gd name="connsiteY2" fmla="*/ 9420 h 10162"/>
              <a:gd name="connsiteX3" fmla="*/ 8277 w 9542"/>
              <a:gd name="connsiteY3" fmla="*/ 892 h 10162"/>
              <a:gd name="connsiteX4" fmla="*/ 492 w 9542"/>
              <a:gd name="connsiteY4" fmla="*/ 1602 h 10162"/>
              <a:gd name="connsiteX0" fmla="*/ 516 w 10000"/>
              <a:gd name="connsiteY0" fmla="*/ 698 h 9122"/>
              <a:gd name="connsiteX1" fmla="*/ 1839 w 10000"/>
              <a:gd name="connsiteY1" fmla="*/ 7819 h 9122"/>
              <a:gd name="connsiteX2" fmla="*/ 10000 w 10000"/>
              <a:gd name="connsiteY2" fmla="*/ 8392 h 9122"/>
              <a:gd name="connsiteX3" fmla="*/ 8674 w 10000"/>
              <a:gd name="connsiteY3" fmla="*/ 0 h 9122"/>
              <a:gd name="connsiteX4" fmla="*/ 516 w 10000"/>
              <a:gd name="connsiteY4" fmla="*/ 698 h 9122"/>
              <a:gd name="connsiteX0" fmla="*/ 516 w 10990"/>
              <a:gd name="connsiteY0" fmla="*/ 138 h 9328"/>
              <a:gd name="connsiteX1" fmla="*/ 1839 w 10990"/>
              <a:gd name="connsiteY1" fmla="*/ 7945 h 9328"/>
              <a:gd name="connsiteX2" fmla="*/ 10000 w 10990"/>
              <a:gd name="connsiteY2" fmla="*/ 8573 h 9328"/>
              <a:gd name="connsiteX3" fmla="*/ 10990 w 10990"/>
              <a:gd name="connsiteY3" fmla="*/ 0 h 9328"/>
              <a:gd name="connsiteX4" fmla="*/ 516 w 10990"/>
              <a:gd name="connsiteY4" fmla="*/ 138 h 9328"/>
              <a:gd name="connsiteX0" fmla="*/ 470 w 10715"/>
              <a:gd name="connsiteY0" fmla="*/ 642 h 9505"/>
              <a:gd name="connsiteX1" fmla="*/ 1673 w 10715"/>
              <a:gd name="connsiteY1" fmla="*/ 9011 h 9505"/>
              <a:gd name="connsiteX2" fmla="*/ 9099 w 10715"/>
              <a:gd name="connsiteY2" fmla="*/ 7669 h 9505"/>
              <a:gd name="connsiteX3" fmla="*/ 10000 w 10715"/>
              <a:gd name="connsiteY3" fmla="*/ 494 h 9505"/>
              <a:gd name="connsiteX4" fmla="*/ 470 w 10715"/>
              <a:gd name="connsiteY4" fmla="*/ 642 h 9505"/>
              <a:gd name="connsiteX0" fmla="*/ 439 w 10000"/>
              <a:gd name="connsiteY0" fmla="*/ 675 h 8452"/>
              <a:gd name="connsiteX1" fmla="*/ 1561 w 10000"/>
              <a:gd name="connsiteY1" fmla="*/ 6652 h 8452"/>
              <a:gd name="connsiteX2" fmla="*/ 8492 w 10000"/>
              <a:gd name="connsiteY2" fmla="*/ 8068 h 8452"/>
              <a:gd name="connsiteX3" fmla="*/ 9333 w 10000"/>
              <a:gd name="connsiteY3" fmla="*/ 520 h 8452"/>
              <a:gd name="connsiteX4" fmla="*/ 439 w 10000"/>
              <a:gd name="connsiteY4" fmla="*/ 675 h 8452"/>
              <a:gd name="connsiteX0" fmla="*/ 1438 w 11084"/>
              <a:gd name="connsiteY0" fmla="*/ 799 h 10649"/>
              <a:gd name="connsiteX1" fmla="*/ 593 w 11084"/>
              <a:gd name="connsiteY1" fmla="*/ 9543 h 10649"/>
              <a:gd name="connsiteX2" fmla="*/ 9491 w 11084"/>
              <a:gd name="connsiteY2" fmla="*/ 9546 h 10649"/>
              <a:gd name="connsiteX3" fmla="*/ 10332 w 11084"/>
              <a:gd name="connsiteY3" fmla="*/ 615 h 10649"/>
              <a:gd name="connsiteX4" fmla="*/ 1438 w 11084"/>
              <a:gd name="connsiteY4" fmla="*/ 799 h 10649"/>
              <a:gd name="connsiteX0" fmla="*/ 2458 w 10698"/>
              <a:gd name="connsiteY0" fmla="*/ 2134 h 10210"/>
              <a:gd name="connsiteX1" fmla="*/ 302 w 10698"/>
              <a:gd name="connsiteY1" fmla="*/ 9205 h 10210"/>
              <a:gd name="connsiteX2" fmla="*/ 9200 w 10698"/>
              <a:gd name="connsiteY2" fmla="*/ 9208 h 10210"/>
              <a:gd name="connsiteX3" fmla="*/ 10041 w 10698"/>
              <a:gd name="connsiteY3" fmla="*/ 277 h 10210"/>
              <a:gd name="connsiteX4" fmla="*/ 2458 w 10698"/>
              <a:gd name="connsiteY4" fmla="*/ 2134 h 10210"/>
              <a:gd name="connsiteX0" fmla="*/ 892 w 9046"/>
              <a:gd name="connsiteY0" fmla="*/ 2134 h 9622"/>
              <a:gd name="connsiteX1" fmla="*/ 703 w 9046"/>
              <a:gd name="connsiteY1" fmla="*/ 7532 h 9622"/>
              <a:gd name="connsiteX2" fmla="*/ 7634 w 9046"/>
              <a:gd name="connsiteY2" fmla="*/ 9208 h 9622"/>
              <a:gd name="connsiteX3" fmla="*/ 8475 w 9046"/>
              <a:gd name="connsiteY3" fmla="*/ 277 h 9622"/>
              <a:gd name="connsiteX4" fmla="*/ 892 w 9046"/>
              <a:gd name="connsiteY4" fmla="*/ 2134 h 9622"/>
              <a:gd name="connsiteX0" fmla="*/ 986 w 10000"/>
              <a:gd name="connsiteY0" fmla="*/ 310 h 10764"/>
              <a:gd name="connsiteX1" fmla="*/ 777 w 10000"/>
              <a:gd name="connsiteY1" fmla="*/ 8528 h 10764"/>
              <a:gd name="connsiteX2" fmla="*/ 8439 w 10000"/>
              <a:gd name="connsiteY2" fmla="*/ 10270 h 10764"/>
              <a:gd name="connsiteX3" fmla="*/ 9369 w 10000"/>
              <a:gd name="connsiteY3" fmla="*/ 988 h 10764"/>
              <a:gd name="connsiteX4" fmla="*/ 986 w 10000"/>
              <a:gd name="connsiteY4" fmla="*/ 310 h 10764"/>
              <a:gd name="connsiteX0" fmla="*/ 986 w 10000"/>
              <a:gd name="connsiteY0" fmla="*/ 310 h 10764"/>
              <a:gd name="connsiteX1" fmla="*/ 777 w 10000"/>
              <a:gd name="connsiteY1" fmla="*/ 8528 h 10764"/>
              <a:gd name="connsiteX2" fmla="*/ 8439 w 10000"/>
              <a:gd name="connsiteY2" fmla="*/ 10270 h 10764"/>
              <a:gd name="connsiteX3" fmla="*/ 9369 w 10000"/>
              <a:gd name="connsiteY3" fmla="*/ 988 h 10764"/>
              <a:gd name="connsiteX4" fmla="*/ 986 w 10000"/>
              <a:gd name="connsiteY4" fmla="*/ 310 h 10764"/>
              <a:gd name="connsiteX0" fmla="*/ 986 w 10000"/>
              <a:gd name="connsiteY0" fmla="*/ 1490 h 11944"/>
              <a:gd name="connsiteX1" fmla="*/ 777 w 10000"/>
              <a:gd name="connsiteY1" fmla="*/ 9708 h 11944"/>
              <a:gd name="connsiteX2" fmla="*/ 8439 w 10000"/>
              <a:gd name="connsiteY2" fmla="*/ 11450 h 11944"/>
              <a:gd name="connsiteX3" fmla="*/ 9369 w 10000"/>
              <a:gd name="connsiteY3" fmla="*/ 2168 h 11944"/>
              <a:gd name="connsiteX4" fmla="*/ 986 w 10000"/>
              <a:gd name="connsiteY4" fmla="*/ 1490 h 11944"/>
              <a:gd name="connsiteX0" fmla="*/ 986 w 10000"/>
              <a:gd name="connsiteY0" fmla="*/ 1490 h 11944"/>
              <a:gd name="connsiteX1" fmla="*/ 777 w 10000"/>
              <a:gd name="connsiteY1" fmla="*/ 9708 h 11944"/>
              <a:gd name="connsiteX2" fmla="*/ 8439 w 10000"/>
              <a:gd name="connsiteY2" fmla="*/ 11450 h 11944"/>
              <a:gd name="connsiteX3" fmla="*/ 9369 w 10000"/>
              <a:gd name="connsiteY3" fmla="*/ 2168 h 11944"/>
              <a:gd name="connsiteX4" fmla="*/ 986 w 10000"/>
              <a:gd name="connsiteY4" fmla="*/ 1490 h 11944"/>
              <a:gd name="connsiteX0" fmla="*/ 986 w 10000"/>
              <a:gd name="connsiteY0" fmla="*/ 1490 h 11944"/>
              <a:gd name="connsiteX1" fmla="*/ 777 w 10000"/>
              <a:gd name="connsiteY1" fmla="*/ 9708 h 11944"/>
              <a:gd name="connsiteX2" fmla="*/ 8439 w 10000"/>
              <a:gd name="connsiteY2" fmla="*/ 11450 h 11944"/>
              <a:gd name="connsiteX3" fmla="*/ 9369 w 10000"/>
              <a:gd name="connsiteY3" fmla="*/ 2168 h 11944"/>
              <a:gd name="connsiteX4" fmla="*/ 986 w 10000"/>
              <a:gd name="connsiteY4" fmla="*/ 1490 h 11944"/>
              <a:gd name="connsiteX0" fmla="*/ 986 w 10000"/>
              <a:gd name="connsiteY0" fmla="*/ 0 h 10454"/>
              <a:gd name="connsiteX1" fmla="*/ 777 w 10000"/>
              <a:gd name="connsiteY1" fmla="*/ 8218 h 10454"/>
              <a:gd name="connsiteX2" fmla="*/ 8439 w 10000"/>
              <a:gd name="connsiteY2" fmla="*/ 9960 h 10454"/>
              <a:gd name="connsiteX3" fmla="*/ 9369 w 10000"/>
              <a:gd name="connsiteY3" fmla="*/ 678 h 10454"/>
              <a:gd name="connsiteX4" fmla="*/ 986 w 10000"/>
              <a:gd name="connsiteY4" fmla="*/ 0 h 10454"/>
              <a:gd name="connsiteX0" fmla="*/ 209 w 9223"/>
              <a:gd name="connsiteY0" fmla="*/ 0 h 10454"/>
              <a:gd name="connsiteX1" fmla="*/ 0 w 9223"/>
              <a:gd name="connsiteY1" fmla="*/ 8218 h 10454"/>
              <a:gd name="connsiteX2" fmla="*/ 7662 w 9223"/>
              <a:gd name="connsiteY2" fmla="*/ 9960 h 10454"/>
              <a:gd name="connsiteX3" fmla="*/ 8592 w 9223"/>
              <a:gd name="connsiteY3" fmla="*/ 678 h 10454"/>
              <a:gd name="connsiteX4" fmla="*/ 209 w 9223"/>
              <a:gd name="connsiteY4" fmla="*/ 0 h 10454"/>
              <a:gd name="connsiteX0" fmla="*/ 227 w 9316"/>
              <a:gd name="connsiteY0" fmla="*/ 0 h 10000"/>
              <a:gd name="connsiteX1" fmla="*/ 0 w 9316"/>
              <a:gd name="connsiteY1" fmla="*/ 7861 h 10000"/>
              <a:gd name="connsiteX2" fmla="*/ 8307 w 9316"/>
              <a:gd name="connsiteY2" fmla="*/ 9527 h 10000"/>
              <a:gd name="connsiteX3" fmla="*/ 9316 w 9316"/>
              <a:gd name="connsiteY3" fmla="*/ 649 h 10000"/>
              <a:gd name="connsiteX4" fmla="*/ 227 w 9316"/>
              <a:gd name="connsiteY4" fmla="*/ 0 h 10000"/>
              <a:gd name="connsiteX0" fmla="*/ 244 w 10000"/>
              <a:gd name="connsiteY0" fmla="*/ 0 h 9527"/>
              <a:gd name="connsiteX1" fmla="*/ 0 w 10000"/>
              <a:gd name="connsiteY1" fmla="*/ 7861 h 9527"/>
              <a:gd name="connsiteX2" fmla="*/ 8917 w 10000"/>
              <a:gd name="connsiteY2" fmla="*/ 9527 h 9527"/>
              <a:gd name="connsiteX3" fmla="*/ 10000 w 10000"/>
              <a:gd name="connsiteY3" fmla="*/ 649 h 9527"/>
              <a:gd name="connsiteX4" fmla="*/ 244 w 10000"/>
              <a:gd name="connsiteY4" fmla="*/ 0 h 9527"/>
              <a:gd name="connsiteX0" fmla="*/ 1724 w 24135"/>
              <a:gd name="connsiteY0" fmla="*/ 316 h 10619"/>
              <a:gd name="connsiteX1" fmla="*/ 1480 w 24135"/>
              <a:gd name="connsiteY1" fmla="*/ 8567 h 10619"/>
              <a:gd name="connsiteX2" fmla="*/ 10397 w 24135"/>
              <a:gd name="connsiteY2" fmla="*/ 10316 h 10619"/>
              <a:gd name="connsiteX3" fmla="*/ 24135 w 24135"/>
              <a:gd name="connsiteY3" fmla="*/ 1870 h 10619"/>
              <a:gd name="connsiteX4" fmla="*/ 1724 w 24135"/>
              <a:gd name="connsiteY4" fmla="*/ 316 h 10619"/>
              <a:gd name="connsiteX0" fmla="*/ 2925 w 28020"/>
              <a:gd name="connsiteY0" fmla="*/ 422 h 9611"/>
              <a:gd name="connsiteX1" fmla="*/ 2681 w 28020"/>
              <a:gd name="connsiteY1" fmla="*/ 8673 h 9611"/>
              <a:gd name="connsiteX2" fmla="*/ 25097 w 28020"/>
              <a:gd name="connsiteY2" fmla="*/ 8676 h 9611"/>
              <a:gd name="connsiteX3" fmla="*/ 25336 w 28020"/>
              <a:gd name="connsiteY3" fmla="*/ 1976 h 9611"/>
              <a:gd name="connsiteX4" fmla="*/ 2925 w 28020"/>
              <a:gd name="connsiteY4" fmla="*/ 422 h 9611"/>
              <a:gd name="connsiteX0" fmla="*/ 1044 w 9999"/>
              <a:gd name="connsiteY0" fmla="*/ 2237 h 7941"/>
              <a:gd name="connsiteX1" fmla="*/ 957 w 9999"/>
              <a:gd name="connsiteY1" fmla="*/ 7189 h 7941"/>
              <a:gd name="connsiteX2" fmla="*/ 8957 w 9999"/>
              <a:gd name="connsiteY2" fmla="*/ 7192 h 7941"/>
              <a:gd name="connsiteX3" fmla="*/ 9042 w 9999"/>
              <a:gd name="connsiteY3" fmla="*/ 221 h 7941"/>
              <a:gd name="connsiteX4" fmla="*/ 1044 w 9999"/>
              <a:gd name="connsiteY4" fmla="*/ 2237 h 7941"/>
              <a:gd name="connsiteX0" fmla="*/ 1044 w 10000"/>
              <a:gd name="connsiteY0" fmla="*/ 3113 h 14228"/>
              <a:gd name="connsiteX1" fmla="*/ 957 w 10000"/>
              <a:gd name="connsiteY1" fmla="*/ 9349 h 14228"/>
              <a:gd name="connsiteX2" fmla="*/ 8958 w 10000"/>
              <a:gd name="connsiteY2" fmla="*/ 13927 h 14228"/>
              <a:gd name="connsiteX3" fmla="*/ 9043 w 10000"/>
              <a:gd name="connsiteY3" fmla="*/ 574 h 14228"/>
              <a:gd name="connsiteX4" fmla="*/ 1044 w 10000"/>
              <a:gd name="connsiteY4" fmla="*/ 3113 h 14228"/>
              <a:gd name="connsiteX0" fmla="*/ 738 w 9658"/>
              <a:gd name="connsiteY0" fmla="*/ 3313 h 18174"/>
              <a:gd name="connsiteX1" fmla="*/ 1253 w 9658"/>
              <a:gd name="connsiteY1" fmla="*/ 17555 h 18174"/>
              <a:gd name="connsiteX2" fmla="*/ 8652 w 9658"/>
              <a:gd name="connsiteY2" fmla="*/ 14127 h 18174"/>
              <a:gd name="connsiteX3" fmla="*/ 8737 w 9658"/>
              <a:gd name="connsiteY3" fmla="*/ 774 h 18174"/>
              <a:gd name="connsiteX4" fmla="*/ 738 w 9658"/>
              <a:gd name="connsiteY4" fmla="*/ 3313 h 18174"/>
              <a:gd name="connsiteX0" fmla="*/ 764 w 10000"/>
              <a:gd name="connsiteY0" fmla="*/ 5196 h 9350"/>
              <a:gd name="connsiteX1" fmla="*/ 1297 w 10000"/>
              <a:gd name="connsiteY1" fmla="*/ 9257 h 9350"/>
              <a:gd name="connsiteX2" fmla="*/ 8958 w 10000"/>
              <a:gd name="connsiteY2" fmla="*/ 7371 h 9350"/>
              <a:gd name="connsiteX3" fmla="*/ 9046 w 10000"/>
              <a:gd name="connsiteY3" fmla="*/ 24 h 9350"/>
              <a:gd name="connsiteX4" fmla="*/ 764 w 10000"/>
              <a:gd name="connsiteY4" fmla="*/ 5196 h 9350"/>
              <a:gd name="connsiteX0" fmla="*/ 718 w 9532"/>
              <a:gd name="connsiteY0" fmla="*/ 5603 h 10046"/>
              <a:gd name="connsiteX1" fmla="*/ 1251 w 9532"/>
              <a:gd name="connsiteY1" fmla="*/ 9947 h 10046"/>
              <a:gd name="connsiteX2" fmla="*/ 8912 w 9532"/>
              <a:gd name="connsiteY2" fmla="*/ 7929 h 10046"/>
              <a:gd name="connsiteX3" fmla="*/ 9000 w 9532"/>
              <a:gd name="connsiteY3" fmla="*/ 72 h 10046"/>
              <a:gd name="connsiteX4" fmla="*/ 8346 w 9532"/>
              <a:gd name="connsiteY4" fmla="*/ 4101 h 10046"/>
              <a:gd name="connsiteX5" fmla="*/ 718 w 9532"/>
              <a:gd name="connsiteY5" fmla="*/ 5603 h 10046"/>
              <a:gd name="connsiteX0" fmla="*/ 753 w 10000"/>
              <a:gd name="connsiteY0" fmla="*/ 5577 h 10000"/>
              <a:gd name="connsiteX1" fmla="*/ 1312 w 10000"/>
              <a:gd name="connsiteY1" fmla="*/ 9901 h 10000"/>
              <a:gd name="connsiteX2" fmla="*/ 9350 w 10000"/>
              <a:gd name="connsiteY2" fmla="*/ 7893 h 10000"/>
              <a:gd name="connsiteX3" fmla="*/ 9442 w 10000"/>
              <a:gd name="connsiteY3" fmla="*/ 72 h 10000"/>
              <a:gd name="connsiteX4" fmla="*/ 8756 w 10000"/>
              <a:gd name="connsiteY4" fmla="*/ 4082 h 10000"/>
              <a:gd name="connsiteX5" fmla="*/ 753 w 10000"/>
              <a:gd name="connsiteY5" fmla="*/ 5577 h 10000"/>
              <a:gd name="connsiteX0" fmla="*/ 753 w 10090"/>
              <a:gd name="connsiteY0" fmla="*/ 1495 h 5884"/>
              <a:gd name="connsiteX1" fmla="*/ 1312 w 10090"/>
              <a:gd name="connsiteY1" fmla="*/ 5819 h 5884"/>
              <a:gd name="connsiteX2" fmla="*/ 9350 w 10090"/>
              <a:gd name="connsiteY2" fmla="*/ 3811 h 5884"/>
              <a:gd name="connsiteX3" fmla="*/ 8756 w 10090"/>
              <a:gd name="connsiteY3" fmla="*/ 0 h 5884"/>
              <a:gd name="connsiteX4" fmla="*/ 753 w 10090"/>
              <a:gd name="connsiteY4" fmla="*/ 1495 h 5884"/>
              <a:gd name="connsiteX0" fmla="*/ 746 w 10000"/>
              <a:gd name="connsiteY0" fmla="*/ 2541 h 9890"/>
              <a:gd name="connsiteX1" fmla="*/ 1300 w 10000"/>
              <a:gd name="connsiteY1" fmla="*/ 9890 h 9890"/>
              <a:gd name="connsiteX2" fmla="*/ 9267 w 10000"/>
              <a:gd name="connsiteY2" fmla="*/ 6477 h 9890"/>
              <a:gd name="connsiteX3" fmla="*/ 8678 w 10000"/>
              <a:gd name="connsiteY3" fmla="*/ 0 h 9890"/>
              <a:gd name="connsiteX4" fmla="*/ 746 w 10000"/>
              <a:gd name="connsiteY4" fmla="*/ 2541 h 9890"/>
              <a:gd name="connsiteX0" fmla="*/ 746 w 9267"/>
              <a:gd name="connsiteY0" fmla="*/ 2569 h 10000"/>
              <a:gd name="connsiteX1" fmla="*/ 1300 w 9267"/>
              <a:gd name="connsiteY1" fmla="*/ 10000 h 10000"/>
              <a:gd name="connsiteX2" fmla="*/ 9267 w 9267"/>
              <a:gd name="connsiteY2" fmla="*/ 6549 h 10000"/>
              <a:gd name="connsiteX3" fmla="*/ 8678 w 9267"/>
              <a:gd name="connsiteY3" fmla="*/ 0 h 10000"/>
              <a:gd name="connsiteX4" fmla="*/ 746 w 9267"/>
              <a:gd name="connsiteY4" fmla="*/ 2569 h 10000"/>
              <a:gd name="connsiteX0" fmla="*/ 623 w 9997"/>
              <a:gd name="connsiteY0" fmla="*/ 2569 h 10096"/>
              <a:gd name="connsiteX1" fmla="*/ 1221 w 9997"/>
              <a:gd name="connsiteY1" fmla="*/ 10000 h 10096"/>
              <a:gd name="connsiteX2" fmla="*/ 5684 w 9997"/>
              <a:gd name="connsiteY2" fmla="*/ 6908 h 10096"/>
              <a:gd name="connsiteX3" fmla="*/ 9818 w 9997"/>
              <a:gd name="connsiteY3" fmla="*/ 6549 h 10096"/>
              <a:gd name="connsiteX4" fmla="*/ 9182 w 9997"/>
              <a:gd name="connsiteY4" fmla="*/ 0 h 10096"/>
              <a:gd name="connsiteX5" fmla="*/ 623 w 9997"/>
              <a:gd name="connsiteY5" fmla="*/ 2569 h 1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97" h="10096">
                <a:moveTo>
                  <a:pt x="623" y="2569"/>
                </a:moveTo>
                <a:cubicBezTo>
                  <a:pt x="-704" y="4236"/>
                  <a:pt x="378" y="9277"/>
                  <a:pt x="1221" y="10000"/>
                </a:cubicBezTo>
                <a:cubicBezTo>
                  <a:pt x="2064" y="10723"/>
                  <a:pt x="3846" y="7171"/>
                  <a:pt x="5684" y="6908"/>
                </a:cubicBezTo>
                <a:cubicBezTo>
                  <a:pt x="7062" y="6788"/>
                  <a:pt x="9235" y="7700"/>
                  <a:pt x="9818" y="6549"/>
                </a:cubicBezTo>
                <a:cubicBezTo>
                  <a:pt x="10401" y="5398"/>
                  <a:pt x="9394" y="2183"/>
                  <a:pt x="9182" y="0"/>
                </a:cubicBezTo>
                <a:lnTo>
                  <a:pt x="623" y="2569"/>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84" name="ER"/>
          <p:cNvSpPr>
            <a:spLocks/>
          </p:cNvSpPr>
          <p:nvPr/>
        </p:nvSpPr>
        <p:spPr bwMode="auto">
          <a:xfrm>
            <a:off x="5239159" y="3703431"/>
            <a:ext cx="134158" cy="124708"/>
          </a:xfrm>
          <a:custGeom>
            <a:avLst/>
            <a:gdLst>
              <a:gd name="T0" fmla="*/ 2147483647 w 42"/>
              <a:gd name="T1" fmla="*/ 2147483647 h 96"/>
              <a:gd name="T2" fmla="*/ 2147483647 w 42"/>
              <a:gd name="T3" fmla="*/ 0 h 96"/>
              <a:gd name="T4" fmla="*/ 2147483647 w 42"/>
              <a:gd name="T5" fmla="*/ 2147483647 h 96"/>
              <a:gd name="T6" fmla="*/ 0 w 42"/>
              <a:gd name="T7" fmla="*/ 2147483647 h 96"/>
              <a:gd name="T8" fmla="*/ 0 w 42"/>
              <a:gd name="T9" fmla="*/ 2147483647 h 96"/>
              <a:gd name="T10" fmla="*/ 0 w 42"/>
              <a:gd name="T11" fmla="*/ 2147483647 h 96"/>
              <a:gd name="T12" fmla="*/ 2147483647 w 42"/>
              <a:gd name="T13" fmla="*/ 2147483647 h 96"/>
              <a:gd name="T14" fmla="*/ 2147483647 w 42"/>
              <a:gd name="T15" fmla="*/ 2147483647 h 96"/>
              <a:gd name="T16" fmla="*/ 2147483647 w 42"/>
              <a:gd name="T17" fmla="*/ 2147483647 h 96"/>
              <a:gd name="T18" fmla="*/ 2147483647 w 42"/>
              <a:gd name="T19" fmla="*/ 2147483647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connsiteX0" fmla="*/ 6858 w 10000"/>
              <a:gd name="connsiteY0" fmla="*/ 4183 h 10000"/>
              <a:gd name="connsiteX1" fmla="*/ 4286 w 10000"/>
              <a:gd name="connsiteY1" fmla="*/ 0 h 10000"/>
              <a:gd name="connsiteX2" fmla="*/ 1429 w 10000"/>
              <a:gd name="connsiteY2" fmla="*/ 625 h 10000"/>
              <a:gd name="connsiteX3" fmla="*/ 0 w 10000"/>
              <a:gd name="connsiteY3" fmla="*/ 625 h 10000"/>
              <a:gd name="connsiteX4" fmla="*/ 0 w 10000"/>
              <a:gd name="connsiteY4" fmla="*/ 1250 h 10000"/>
              <a:gd name="connsiteX5" fmla="*/ 0 w 10000"/>
              <a:gd name="connsiteY5" fmla="*/ 4375 h 10000"/>
              <a:gd name="connsiteX6" fmla="*/ 4286 w 10000"/>
              <a:gd name="connsiteY6" fmla="*/ 10000 h 10000"/>
              <a:gd name="connsiteX7" fmla="*/ 10000 w 10000"/>
              <a:gd name="connsiteY7" fmla="*/ 9375 h 10000"/>
              <a:gd name="connsiteX8" fmla="*/ 5714 w 10000"/>
              <a:gd name="connsiteY8" fmla="*/ 6250 h 10000"/>
              <a:gd name="connsiteX9" fmla="*/ 6858 w 10000"/>
              <a:gd name="connsiteY9" fmla="*/ 4183 h 10000"/>
              <a:gd name="connsiteX0" fmla="*/ 6858 w 15143"/>
              <a:gd name="connsiteY0" fmla="*/ 4183 h 10000"/>
              <a:gd name="connsiteX1" fmla="*/ 4286 w 15143"/>
              <a:gd name="connsiteY1" fmla="*/ 0 h 10000"/>
              <a:gd name="connsiteX2" fmla="*/ 1429 w 15143"/>
              <a:gd name="connsiteY2" fmla="*/ 625 h 10000"/>
              <a:gd name="connsiteX3" fmla="*/ 0 w 15143"/>
              <a:gd name="connsiteY3" fmla="*/ 625 h 10000"/>
              <a:gd name="connsiteX4" fmla="*/ 0 w 15143"/>
              <a:gd name="connsiteY4" fmla="*/ 1250 h 10000"/>
              <a:gd name="connsiteX5" fmla="*/ 0 w 15143"/>
              <a:gd name="connsiteY5" fmla="*/ 4375 h 10000"/>
              <a:gd name="connsiteX6" fmla="*/ 4286 w 15143"/>
              <a:gd name="connsiteY6" fmla="*/ 10000 h 10000"/>
              <a:gd name="connsiteX7" fmla="*/ 10000 w 15143"/>
              <a:gd name="connsiteY7" fmla="*/ 9375 h 10000"/>
              <a:gd name="connsiteX8" fmla="*/ 15143 w 15143"/>
              <a:gd name="connsiteY8" fmla="*/ 4519 h 10000"/>
              <a:gd name="connsiteX9" fmla="*/ 6858 w 15143"/>
              <a:gd name="connsiteY9" fmla="*/ 4183 h 10000"/>
              <a:gd name="connsiteX0" fmla="*/ 6858 w 21571"/>
              <a:gd name="connsiteY0" fmla="*/ 4183 h 10000"/>
              <a:gd name="connsiteX1" fmla="*/ 4286 w 21571"/>
              <a:gd name="connsiteY1" fmla="*/ 0 h 10000"/>
              <a:gd name="connsiteX2" fmla="*/ 1429 w 21571"/>
              <a:gd name="connsiteY2" fmla="*/ 625 h 10000"/>
              <a:gd name="connsiteX3" fmla="*/ 0 w 21571"/>
              <a:gd name="connsiteY3" fmla="*/ 625 h 10000"/>
              <a:gd name="connsiteX4" fmla="*/ 0 w 21571"/>
              <a:gd name="connsiteY4" fmla="*/ 1250 h 10000"/>
              <a:gd name="connsiteX5" fmla="*/ 0 w 21571"/>
              <a:gd name="connsiteY5" fmla="*/ 4375 h 10000"/>
              <a:gd name="connsiteX6" fmla="*/ 4286 w 21571"/>
              <a:gd name="connsiteY6" fmla="*/ 10000 h 10000"/>
              <a:gd name="connsiteX7" fmla="*/ 21571 w 21571"/>
              <a:gd name="connsiteY7" fmla="*/ 9183 h 10000"/>
              <a:gd name="connsiteX8" fmla="*/ 15143 w 21571"/>
              <a:gd name="connsiteY8" fmla="*/ 4519 h 10000"/>
              <a:gd name="connsiteX9" fmla="*/ 6858 w 21571"/>
              <a:gd name="connsiteY9" fmla="*/ 4183 h 10000"/>
              <a:gd name="connsiteX0" fmla="*/ 6858 w 21571"/>
              <a:gd name="connsiteY0" fmla="*/ 4183 h 10577"/>
              <a:gd name="connsiteX1" fmla="*/ 4286 w 21571"/>
              <a:gd name="connsiteY1" fmla="*/ 0 h 10577"/>
              <a:gd name="connsiteX2" fmla="*/ 1429 w 21571"/>
              <a:gd name="connsiteY2" fmla="*/ 625 h 10577"/>
              <a:gd name="connsiteX3" fmla="*/ 0 w 21571"/>
              <a:gd name="connsiteY3" fmla="*/ 625 h 10577"/>
              <a:gd name="connsiteX4" fmla="*/ 0 w 21571"/>
              <a:gd name="connsiteY4" fmla="*/ 1250 h 10577"/>
              <a:gd name="connsiteX5" fmla="*/ 0 w 21571"/>
              <a:gd name="connsiteY5" fmla="*/ 4375 h 10577"/>
              <a:gd name="connsiteX6" fmla="*/ 17572 w 21571"/>
              <a:gd name="connsiteY6" fmla="*/ 10577 h 10577"/>
              <a:gd name="connsiteX7" fmla="*/ 21571 w 21571"/>
              <a:gd name="connsiteY7" fmla="*/ 9183 h 10577"/>
              <a:gd name="connsiteX8" fmla="*/ 15143 w 21571"/>
              <a:gd name="connsiteY8" fmla="*/ 4519 h 10577"/>
              <a:gd name="connsiteX9" fmla="*/ 6858 w 21571"/>
              <a:gd name="connsiteY9" fmla="*/ 4183 h 10577"/>
              <a:gd name="connsiteX0" fmla="*/ 6858 w 21571"/>
              <a:gd name="connsiteY0" fmla="*/ 4183 h 10577"/>
              <a:gd name="connsiteX1" fmla="*/ 4286 w 21571"/>
              <a:gd name="connsiteY1" fmla="*/ 0 h 10577"/>
              <a:gd name="connsiteX2" fmla="*/ 1429 w 21571"/>
              <a:gd name="connsiteY2" fmla="*/ 625 h 10577"/>
              <a:gd name="connsiteX3" fmla="*/ 0 w 21571"/>
              <a:gd name="connsiteY3" fmla="*/ 625 h 10577"/>
              <a:gd name="connsiteX4" fmla="*/ 0 w 21571"/>
              <a:gd name="connsiteY4" fmla="*/ 1250 h 10577"/>
              <a:gd name="connsiteX5" fmla="*/ 0 w 21571"/>
              <a:gd name="connsiteY5" fmla="*/ 4375 h 10577"/>
              <a:gd name="connsiteX6" fmla="*/ 12388 w 21571"/>
              <a:gd name="connsiteY6" fmla="*/ 6786 h 10577"/>
              <a:gd name="connsiteX7" fmla="*/ 17572 w 21571"/>
              <a:gd name="connsiteY7" fmla="*/ 10577 h 10577"/>
              <a:gd name="connsiteX8" fmla="*/ 21571 w 21571"/>
              <a:gd name="connsiteY8" fmla="*/ 9183 h 10577"/>
              <a:gd name="connsiteX9" fmla="*/ 15143 w 21571"/>
              <a:gd name="connsiteY9" fmla="*/ 4519 h 10577"/>
              <a:gd name="connsiteX10" fmla="*/ 6858 w 21571"/>
              <a:gd name="connsiteY10" fmla="*/ 4183 h 10577"/>
              <a:gd name="connsiteX0" fmla="*/ 6858 w 21571"/>
              <a:gd name="connsiteY0" fmla="*/ 4183 h 10577"/>
              <a:gd name="connsiteX1" fmla="*/ 4286 w 21571"/>
              <a:gd name="connsiteY1" fmla="*/ 0 h 10577"/>
              <a:gd name="connsiteX2" fmla="*/ 1429 w 21571"/>
              <a:gd name="connsiteY2" fmla="*/ 625 h 10577"/>
              <a:gd name="connsiteX3" fmla="*/ 0 w 21571"/>
              <a:gd name="connsiteY3" fmla="*/ 625 h 10577"/>
              <a:gd name="connsiteX4" fmla="*/ 0 w 21571"/>
              <a:gd name="connsiteY4" fmla="*/ 1250 h 10577"/>
              <a:gd name="connsiteX5" fmla="*/ 1714 w 21571"/>
              <a:gd name="connsiteY5" fmla="*/ 6106 h 10577"/>
              <a:gd name="connsiteX6" fmla="*/ 12388 w 21571"/>
              <a:gd name="connsiteY6" fmla="*/ 6786 h 10577"/>
              <a:gd name="connsiteX7" fmla="*/ 17572 w 21571"/>
              <a:gd name="connsiteY7" fmla="*/ 10577 h 10577"/>
              <a:gd name="connsiteX8" fmla="*/ 21571 w 21571"/>
              <a:gd name="connsiteY8" fmla="*/ 9183 h 10577"/>
              <a:gd name="connsiteX9" fmla="*/ 15143 w 21571"/>
              <a:gd name="connsiteY9" fmla="*/ 4519 h 10577"/>
              <a:gd name="connsiteX10" fmla="*/ 6858 w 21571"/>
              <a:gd name="connsiteY10" fmla="*/ 4183 h 10577"/>
              <a:gd name="connsiteX0" fmla="*/ 6858 w 22000"/>
              <a:gd name="connsiteY0" fmla="*/ 4183 h 10577"/>
              <a:gd name="connsiteX1" fmla="*/ 4286 w 22000"/>
              <a:gd name="connsiteY1" fmla="*/ 0 h 10577"/>
              <a:gd name="connsiteX2" fmla="*/ 1429 w 22000"/>
              <a:gd name="connsiteY2" fmla="*/ 625 h 10577"/>
              <a:gd name="connsiteX3" fmla="*/ 0 w 22000"/>
              <a:gd name="connsiteY3" fmla="*/ 625 h 10577"/>
              <a:gd name="connsiteX4" fmla="*/ 0 w 22000"/>
              <a:gd name="connsiteY4" fmla="*/ 1250 h 10577"/>
              <a:gd name="connsiteX5" fmla="*/ 1714 w 22000"/>
              <a:gd name="connsiteY5" fmla="*/ 6106 h 10577"/>
              <a:gd name="connsiteX6" fmla="*/ 12388 w 22000"/>
              <a:gd name="connsiteY6" fmla="*/ 6786 h 10577"/>
              <a:gd name="connsiteX7" fmla="*/ 17572 w 22000"/>
              <a:gd name="connsiteY7" fmla="*/ 10577 h 10577"/>
              <a:gd name="connsiteX8" fmla="*/ 22000 w 22000"/>
              <a:gd name="connsiteY8" fmla="*/ 10529 h 10577"/>
              <a:gd name="connsiteX9" fmla="*/ 15143 w 22000"/>
              <a:gd name="connsiteY9" fmla="*/ 4519 h 10577"/>
              <a:gd name="connsiteX10" fmla="*/ 6858 w 22000"/>
              <a:gd name="connsiteY10" fmla="*/ 4183 h 10577"/>
              <a:gd name="connsiteX0" fmla="*/ 6858 w 22000"/>
              <a:gd name="connsiteY0" fmla="*/ 4183 h 10962"/>
              <a:gd name="connsiteX1" fmla="*/ 4286 w 22000"/>
              <a:gd name="connsiteY1" fmla="*/ 0 h 10962"/>
              <a:gd name="connsiteX2" fmla="*/ 1429 w 22000"/>
              <a:gd name="connsiteY2" fmla="*/ 625 h 10962"/>
              <a:gd name="connsiteX3" fmla="*/ 0 w 22000"/>
              <a:gd name="connsiteY3" fmla="*/ 625 h 10962"/>
              <a:gd name="connsiteX4" fmla="*/ 0 w 22000"/>
              <a:gd name="connsiteY4" fmla="*/ 1250 h 10962"/>
              <a:gd name="connsiteX5" fmla="*/ 1714 w 22000"/>
              <a:gd name="connsiteY5" fmla="*/ 6106 h 10962"/>
              <a:gd name="connsiteX6" fmla="*/ 12388 w 22000"/>
              <a:gd name="connsiteY6" fmla="*/ 6786 h 10962"/>
              <a:gd name="connsiteX7" fmla="*/ 19715 w 22000"/>
              <a:gd name="connsiteY7" fmla="*/ 10962 h 10962"/>
              <a:gd name="connsiteX8" fmla="*/ 22000 w 22000"/>
              <a:gd name="connsiteY8" fmla="*/ 10529 h 10962"/>
              <a:gd name="connsiteX9" fmla="*/ 15143 w 22000"/>
              <a:gd name="connsiteY9" fmla="*/ 4519 h 10962"/>
              <a:gd name="connsiteX10" fmla="*/ 6858 w 22000"/>
              <a:gd name="connsiteY10" fmla="*/ 4183 h 10962"/>
              <a:gd name="connsiteX0" fmla="*/ 6858 w 22000"/>
              <a:gd name="connsiteY0" fmla="*/ 4183 h 10962"/>
              <a:gd name="connsiteX1" fmla="*/ 4286 w 22000"/>
              <a:gd name="connsiteY1" fmla="*/ 0 h 10962"/>
              <a:gd name="connsiteX2" fmla="*/ 1429 w 22000"/>
              <a:gd name="connsiteY2" fmla="*/ 625 h 10962"/>
              <a:gd name="connsiteX3" fmla="*/ 0 w 22000"/>
              <a:gd name="connsiteY3" fmla="*/ 625 h 10962"/>
              <a:gd name="connsiteX4" fmla="*/ 0 w 22000"/>
              <a:gd name="connsiteY4" fmla="*/ 1250 h 10962"/>
              <a:gd name="connsiteX5" fmla="*/ 1714 w 22000"/>
              <a:gd name="connsiteY5" fmla="*/ 6106 h 10962"/>
              <a:gd name="connsiteX6" fmla="*/ 12816 w 22000"/>
              <a:gd name="connsiteY6" fmla="*/ 6978 h 10962"/>
              <a:gd name="connsiteX7" fmla="*/ 12388 w 22000"/>
              <a:gd name="connsiteY7" fmla="*/ 6786 h 10962"/>
              <a:gd name="connsiteX8" fmla="*/ 19715 w 22000"/>
              <a:gd name="connsiteY8" fmla="*/ 10962 h 10962"/>
              <a:gd name="connsiteX9" fmla="*/ 22000 w 22000"/>
              <a:gd name="connsiteY9" fmla="*/ 10529 h 10962"/>
              <a:gd name="connsiteX10" fmla="*/ 15143 w 22000"/>
              <a:gd name="connsiteY10" fmla="*/ 4519 h 10962"/>
              <a:gd name="connsiteX11" fmla="*/ 6858 w 22000"/>
              <a:gd name="connsiteY11" fmla="*/ 4183 h 10962"/>
              <a:gd name="connsiteX0" fmla="*/ 7715 w 22000"/>
              <a:gd name="connsiteY0" fmla="*/ 3606 h 10962"/>
              <a:gd name="connsiteX1" fmla="*/ 4286 w 22000"/>
              <a:gd name="connsiteY1" fmla="*/ 0 h 10962"/>
              <a:gd name="connsiteX2" fmla="*/ 1429 w 22000"/>
              <a:gd name="connsiteY2" fmla="*/ 625 h 10962"/>
              <a:gd name="connsiteX3" fmla="*/ 0 w 22000"/>
              <a:gd name="connsiteY3" fmla="*/ 625 h 10962"/>
              <a:gd name="connsiteX4" fmla="*/ 0 w 22000"/>
              <a:gd name="connsiteY4" fmla="*/ 1250 h 10962"/>
              <a:gd name="connsiteX5" fmla="*/ 1714 w 22000"/>
              <a:gd name="connsiteY5" fmla="*/ 6106 h 10962"/>
              <a:gd name="connsiteX6" fmla="*/ 12816 w 22000"/>
              <a:gd name="connsiteY6" fmla="*/ 6978 h 10962"/>
              <a:gd name="connsiteX7" fmla="*/ 12388 w 22000"/>
              <a:gd name="connsiteY7" fmla="*/ 6786 h 10962"/>
              <a:gd name="connsiteX8" fmla="*/ 19715 w 22000"/>
              <a:gd name="connsiteY8" fmla="*/ 10962 h 10962"/>
              <a:gd name="connsiteX9" fmla="*/ 22000 w 22000"/>
              <a:gd name="connsiteY9" fmla="*/ 10529 h 10962"/>
              <a:gd name="connsiteX10" fmla="*/ 15143 w 22000"/>
              <a:gd name="connsiteY10" fmla="*/ 4519 h 10962"/>
              <a:gd name="connsiteX11" fmla="*/ 7715 w 22000"/>
              <a:gd name="connsiteY11" fmla="*/ 3606 h 10962"/>
              <a:gd name="connsiteX0" fmla="*/ 7715 w 22000"/>
              <a:gd name="connsiteY0" fmla="*/ 3606 h 10962"/>
              <a:gd name="connsiteX1" fmla="*/ 4286 w 22000"/>
              <a:gd name="connsiteY1" fmla="*/ 0 h 10962"/>
              <a:gd name="connsiteX2" fmla="*/ 1429 w 22000"/>
              <a:gd name="connsiteY2" fmla="*/ 625 h 10962"/>
              <a:gd name="connsiteX3" fmla="*/ 0 w 22000"/>
              <a:gd name="connsiteY3" fmla="*/ 625 h 10962"/>
              <a:gd name="connsiteX4" fmla="*/ 0 w 22000"/>
              <a:gd name="connsiteY4" fmla="*/ 1250 h 10962"/>
              <a:gd name="connsiteX5" fmla="*/ 3428 w 22000"/>
              <a:gd name="connsiteY5" fmla="*/ 7068 h 10962"/>
              <a:gd name="connsiteX6" fmla="*/ 12816 w 22000"/>
              <a:gd name="connsiteY6" fmla="*/ 6978 h 10962"/>
              <a:gd name="connsiteX7" fmla="*/ 12388 w 22000"/>
              <a:gd name="connsiteY7" fmla="*/ 6786 h 10962"/>
              <a:gd name="connsiteX8" fmla="*/ 19715 w 22000"/>
              <a:gd name="connsiteY8" fmla="*/ 10962 h 10962"/>
              <a:gd name="connsiteX9" fmla="*/ 22000 w 22000"/>
              <a:gd name="connsiteY9" fmla="*/ 10529 h 10962"/>
              <a:gd name="connsiteX10" fmla="*/ 15143 w 22000"/>
              <a:gd name="connsiteY10" fmla="*/ 4519 h 10962"/>
              <a:gd name="connsiteX11" fmla="*/ 7715 w 22000"/>
              <a:gd name="connsiteY11" fmla="*/ 3606 h 10962"/>
              <a:gd name="connsiteX0" fmla="*/ 12919 w 27204"/>
              <a:gd name="connsiteY0" fmla="*/ 3606 h 10962"/>
              <a:gd name="connsiteX1" fmla="*/ 9490 w 27204"/>
              <a:gd name="connsiteY1" fmla="*/ 0 h 10962"/>
              <a:gd name="connsiteX2" fmla="*/ 6633 w 27204"/>
              <a:gd name="connsiteY2" fmla="*/ 625 h 10962"/>
              <a:gd name="connsiteX3" fmla="*/ 5204 w 27204"/>
              <a:gd name="connsiteY3" fmla="*/ 625 h 10962"/>
              <a:gd name="connsiteX4" fmla="*/ 5204 w 27204"/>
              <a:gd name="connsiteY4" fmla="*/ 1250 h 10962"/>
              <a:gd name="connsiteX5" fmla="*/ 20 w 27204"/>
              <a:gd name="connsiteY5" fmla="*/ 7940 h 10962"/>
              <a:gd name="connsiteX6" fmla="*/ 8632 w 27204"/>
              <a:gd name="connsiteY6" fmla="*/ 7068 h 10962"/>
              <a:gd name="connsiteX7" fmla="*/ 18020 w 27204"/>
              <a:gd name="connsiteY7" fmla="*/ 6978 h 10962"/>
              <a:gd name="connsiteX8" fmla="*/ 17592 w 27204"/>
              <a:gd name="connsiteY8" fmla="*/ 6786 h 10962"/>
              <a:gd name="connsiteX9" fmla="*/ 24919 w 27204"/>
              <a:gd name="connsiteY9" fmla="*/ 10962 h 10962"/>
              <a:gd name="connsiteX10" fmla="*/ 27204 w 27204"/>
              <a:gd name="connsiteY10" fmla="*/ 10529 h 10962"/>
              <a:gd name="connsiteX11" fmla="*/ 20347 w 27204"/>
              <a:gd name="connsiteY11" fmla="*/ 4519 h 10962"/>
              <a:gd name="connsiteX12" fmla="*/ 12919 w 27204"/>
              <a:gd name="connsiteY12" fmla="*/ 3606 h 10962"/>
              <a:gd name="connsiteX0" fmla="*/ 12981 w 27266"/>
              <a:gd name="connsiteY0" fmla="*/ 3606 h 10962"/>
              <a:gd name="connsiteX1" fmla="*/ 9552 w 27266"/>
              <a:gd name="connsiteY1" fmla="*/ 0 h 10962"/>
              <a:gd name="connsiteX2" fmla="*/ 6695 w 27266"/>
              <a:gd name="connsiteY2" fmla="*/ 625 h 10962"/>
              <a:gd name="connsiteX3" fmla="*/ 5266 w 27266"/>
              <a:gd name="connsiteY3" fmla="*/ 625 h 10962"/>
              <a:gd name="connsiteX4" fmla="*/ 552 w 27266"/>
              <a:gd name="connsiteY4" fmla="*/ 2596 h 10962"/>
              <a:gd name="connsiteX5" fmla="*/ 82 w 27266"/>
              <a:gd name="connsiteY5" fmla="*/ 7940 h 10962"/>
              <a:gd name="connsiteX6" fmla="*/ 8694 w 27266"/>
              <a:gd name="connsiteY6" fmla="*/ 7068 h 10962"/>
              <a:gd name="connsiteX7" fmla="*/ 18082 w 27266"/>
              <a:gd name="connsiteY7" fmla="*/ 6978 h 10962"/>
              <a:gd name="connsiteX8" fmla="*/ 17654 w 27266"/>
              <a:gd name="connsiteY8" fmla="*/ 6786 h 10962"/>
              <a:gd name="connsiteX9" fmla="*/ 24981 w 27266"/>
              <a:gd name="connsiteY9" fmla="*/ 10962 h 10962"/>
              <a:gd name="connsiteX10" fmla="*/ 27266 w 27266"/>
              <a:gd name="connsiteY10" fmla="*/ 10529 h 10962"/>
              <a:gd name="connsiteX11" fmla="*/ 20409 w 27266"/>
              <a:gd name="connsiteY11" fmla="*/ 4519 h 10962"/>
              <a:gd name="connsiteX12" fmla="*/ 12981 w 27266"/>
              <a:gd name="connsiteY12" fmla="*/ 3606 h 10962"/>
              <a:gd name="connsiteX0" fmla="*/ 12981 w 27266"/>
              <a:gd name="connsiteY0" fmla="*/ 3606 h 10962"/>
              <a:gd name="connsiteX1" fmla="*/ 9552 w 27266"/>
              <a:gd name="connsiteY1" fmla="*/ 0 h 10962"/>
              <a:gd name="connsiteX2" fmla="*/ 6695 w 27266"/>
              <a:gd name="connsiteY2" fmla="*/ 625 h 10962"/>
              <a:gd name="connsiteX3" fmla="*/ 3552 w 27266"/>
              <a:gd name="connsiteY3" fmla="*/ 1202 h 10962"/>
              <a:gd name="connsiteX4" fmla="*/ 552 w 27266"/>
              <a:gd name="connsiteY4" fmla="*/ 2596 h 10962"/>
              <a:gd name="connsiteX5" fmla="*/ 82 w 27266"/>
              <a:gd name="connsiteY5" fmla="*/ 7940 h 10962"/>
              <a:gd name="connsiteX6" fmla="*/ 8694 w 27266"/>
              <a:gd name="connsiteY6" fmla="*/ 7068 h 10962"/>
              <a:gd name="connsiteX7" fmla="*/ 18082 w 27266"/>
              <a:gd name="connsiteY7" fmla="*/ 6978 h 10962"/>
              <a:gd name="connsiteX8" fmla="*/ 17654 w 27266"/>
              <a:gd name="connsiteY8" fmla="*/ 6786 h 10962"/>
              <a:gd name="connsiteX9" fmla="*/ 24981 w 27266"/>
              <a:gd name="connsiteY9" fmla="*/ 10962 h 10962"/>
              <a:gd name="connsiteX10" fmla="*/ 27266 w 27266"/>
              <a:gd name="connsiteY10" fmla="*/ 10529 h 10962"/>
              <a:gd name="connsiteX11" fmla="*/ 20409 w 27266"/>
              <a:gd name="connsiteY11" fmla="*/ 4519 h 10962"/>
              <a:gd name="connsiteX12" fmla="*/ 12981 w 27266"/>
              <a:gd name="connsiteY12" fmla="*/ 3606 h 10962"/>
              <a:gd name="connsiteX0" fmla="*/ 12586 w 26871"/>
              <a:gd name="connsiteY0" fmla="*/ 3606 h 10962"/>
              <a:gd name="connsiteX1" fmla="*/ 9157 w 26871"/>
              <a:gd name="connsiteY1" fmla="*/ 0 h 10962"/>
              <a:gd name="connsiteX2" fmla="*/ 6300 w 26871"/>
              <a:gd name="connsiteY2" fmla="*/ 625 h 10962"/>
              <a:gd name="connsiteX3" fmla="*/ 3157 w 26871"/>
              <a:gd name="connsiteY3" fmla="*/ 1202 h 10962"/>
              <a:gd name="connsiteX4" fmla="*/ 157 w 26871"/>
              <a:gd name="connsiteY4" fmla="*/ 2596 h 10962"/>
              <a:gd name="connsiteX5" fmla="*/ 116 w 26871"/>
              <a:gd name="connsiteY5" fmla="*/ 7171 h 10962"/>
              <a:gd name="connsiteX6" fmla="*/ 8299 w 26871"/>
              <a:gd name="connsiteY6" fmla="*/ 7068 h 10962"/>
              <a:gd name="connsiteX7" fmla="*/ 17687 w 26871"/>
              <a:gd name="connsiteY7" fmla="*/ 6978 h 10962"/>
              <a:gd name="connsiteX8" fmla="*/ 17259 w 26871"/>
              <a:gd name="connsiteY8" fmla="*/ 6786 h 10962"/>
              <a:gd name="connsiteX9" fmla="*/ 24586 w 26871"/>
              <a:gd name="connsiteY9" fmla="*/ 10962 h 10962"/>
              <a:gd name="connsiteX10" fmla="*/ 26871 w 26871"/>
              <a:gd name="connsiteY10" fmla="*/ 10529 h 10962"/>
              <a:gd name="connsiteX11" fmla="*/ 20014 w 26871"/>
              <a:gd name="connsiteY11" fmla="*/ 4519 h 10962"/>
              <a:gd name="connsiteX12" fmla="*/ 12586 w 26871"/>
              <a:gd name="connsiteY12" fmla="*/ 3606 h 10962"/>
              <a:gd name="connsiteX0" fmla="*/ 12586 w 26871"/>
              <a:gd name="connsiteY0" fmla="*/ 3606 h 10962"/>
              <a:gd name="connsiteX1" fmla="*/ 9157 w 26871"/>
              <a:gd name="connsiteY1" fmla="*/ 0 h 10962"/>
              <a:gd name="connsiteX2" fmla="*/ 6300 w 26871"/>
              <a:gd name="connsiteY2" fmla="*/ 625 h 10962"/>
              <a:gd name="connsiteX3" fmla="*/ 3157 w 26871"/>
              <a:gd name="connsiteY3" fmla="*/ 1202 h 10962"/>
              <a:gd name="connsiteX4" fmla="*/ 157 w 26871"/>
              <a:gd name="connsiteY4" fmla="*/ 2596 h 10962"/>
              <a:gd name="connsiteX5" fmla="*/ 116 w 26871"/>
              <a:gd name="connsiteY5" fmla="*/ 7171 h 10962"/>
              <a:gd name="connsiteX6" fmla="*/ 8299 w 26871"/>
              <a:gd name="connsiteY6" fmla="*/ 7068 h 10962"/>
              <a:gd name="connsiteX7" fmla="*/ 17687 w 26871"/>
              <a:gd name="connsiteY7" fmla="*/ 6978 h 10962"/>
              <a:gd name="connsiteX8" fmla="*/ 17259 w 26871"/>
              <a:gd name="connsiteY8" fmla="*/ 6786 h 10962"/>
              <a:gd name="connsiteX9" fmla="*/ 24586 w 26871"/>
              <a:gd name="connsiteY9" fmla="*/ 10962 h 10962"/>
              <a:gd name="connsiteX10" fmla="*/ 26871 w 26871"/>
              <a:gd name="connsiteY10" fmla="*/ 10529 h 10962"/>
              <a:gd name="connsiteX11" fmla="*/ 20014 w 26871"/>
              <a:gd name="connsiteY11" fmla="*/ 4519 h 10962"/>
              <a:gd name="connsiteX12" fmla="*/ 12586 w 26871"/>
              <a:gd name="connsiteY12" fmla="*/ 3606 h 10962"/>
              <a:gd name="connsiteX0" fmla="*/ 12586 w 28585"/>
              <a:gd name="connsiteY0" fmla="*/ 3606 h 11298"/>
              <a:gd name="connsiteX1" fmla="*/ 9157 w 28585"/>
              <a:gd name="connsiteY1" fmla="*/ 0 h 11298"/>
              <a:gd name="connsiteX2" fmla="*/ 6300 w 28585"/>
              <a:gd name="connsiteY2" fmla="*/ 625 h 11298"/>
              <a:gd name="connsiteX3" fmla="*/ 3157 w 28585"/>
              <a:gd name="connsiteY3" fmla="*/ 1202 h 11298"/>
              <a:gd name="connsiteX4" fmla="*/ 157 w 28585"/>
              <a:gd name="connsiteY4" fmla="*/ 2596 h 11298"/>
              <a:gd name="connsiteX5" fmla="*/ 116 w 28585"/>
              <a:gd name="connsiteY5" fmla="*/ 7171 h 11298"/>
              <a:gd name="connsiteX6" fmla="*/ 8299 w 28585"/>
              <a:gd name="connsiteY6" fmla="*/ 7068 h 11298"/>
              <a:gd name="connsiteX7" fmla="*/ 17687 w 28585"/>
              <a:gd name="connsiteY7" fmla="*/ 6978 h 11298"/>
              <a:gd name="connsiteX8" fmla="*/ 17259 w 28585"/>
              <a:gd name="connsiteY8" fmla="*/ 6786 h 11298"/>
              <a:gd name="connsiteX9" fmla="*/ 24586 w 28585"/>
              <a:gd name="connsiteY9" fmla="*/ 10962 h 11298"/>
              <a:gd name="connsiteX10" fmla="*/ 28585 w 28585"/>
              <a:gd name="connsiteY10" fmla="*/ 11298 h 11298"/>
              <a:gd name="connsiteX11" fmla="*/ 20014 w 28585"/>
              <a:gd name="connsiteY11" fmla="*/ 4519 h 11298"/>
              <a:gd name="connsiteX12" fmla="*/ 12586 w 28585"/>
              <a:gd name="connsiteY12" fmla="*/ 3606 h 11298"/>
              <a:gd name="connsiteX0" fmla="*/ 12586 w 28585"/>
              <a:gd name="connsiteY0" fmla="*/ 3606 h 11923"/>
              <a:gd name="connsiteX1" fmla="*/ 9157 w 28585"/>
              <a:gd name="connsiteY1" fmla="*/ 0 h 11923"/>
              <a:gd name="connsiteX2" fmla="*/ 6300 w 28585"/>
              <a:gd name="connsiteY2" fmla="*/ 625 h 11923"/>
              <a:gd name="connsiteX3" fmla="*/ 3157 w 28585"/>
              <a:gd name="connsiteY3" fmla="*/ 1202 h 11923"/>
              <a:gd name="connsiteX4" fmla="*/ 157 w 28585"/>
              <a:gd name="connsiteY4" fmla="*/ 2596 h 11923"/>
              <a:gd name="connsiteX5" fmla="*/ 116 w 28585"/>
              <a:gd name="connsiteY5" fmla="*/ 7171 h 11923"/>
              <a:gd name="connsiteX6" fmla="*/ 8299 w 28585"/>
              <a:gd name="connsiteY6" fmla="*/ 7068 h 11923"/>
              <a:gd name="connsiteX7" fmla="*/ 17687 w 28585"/>
              <a:gd name="connsiteY7" fmla="*/ 6978 h 11923"/>
              <a:gd name="connsiteX8" fmla="*/ 17259 w 28585"/>
              <a:gd name="connsiteY8" fmla="*/ 6786 h 11923"/>
              <a:gd name="connsiteX9" fmla="*/ 25015 w 28585"/>
              <a:gd name="connsiteY9" fmla="*/ 11923 h 11923"/>
              <a:gd name="connsiteX10" fmla="*/ 28585 w 28585"/>
              <a:gd name="connsiteY10" fmla="*/ 11298 h 11923"/>
              <a:gd name="connsiteX11" fmla="*/ 20014 w 28585"/>
              <a:gd name="connsiteY11" fmla="*/ 4519 h 11923"/>
              <a:gd name="connsiteX12" fmla="*/ 12586 w 28585"/>
              <a:gd name="connsiteY12" fmla="*/ 3606 h 11923"/>
              <a:gd name="connsiteX0" fmla="*/ 12586 w 28585"/>
              <a:gd name="connsiteY0" fmla="*/ 3606 h 11923"/>
              <a:gd name="connsiteX1" fmla="*/ 9157 w 28585"/>
              <a:gd name="connsiteY1" fmla="*/ 0 h 11923"/>
              <a:gd name="connsiteX2" fmla="*/ 6300 w 28585"/>
              <a:gd name="connsiteY2" fmla="*/ 625 h 11923"/>
              <a:gd name="connsiteX3" fmla="*/ 3157 w 28585"/>
              <a:gd name="connsiteY3" fmla="*/ 1202 h 11923"/>
              <a:gd name="connsiteX4" fmla="*/ 157 w 28585"/>
              <a:gd name="connsiteY4" fmla="*/ 2596 h 11923"/>
              <a:gd name="connsiteX5" fmla="*/ 116 w 28585"/>
              <a:gd name="connsiteY5" fmla="*/ 7171 h 11923"/>
              <a:gd name="connsiteX6" fmla="*/ 8299 w 28585"/>
              <a:gd name="connsiteY6" fmla="*/ 7068 h 11923"/>
              <a:gd name="connsiteX7" fmla="*/ 18973 w 28585"/>
              <a:gd name="connsiteY7" fmla="*/ 7363 h 11923"/>
              <a:gd name="connsiteX8" fmla="*/ 17259 w 28585"/>
              <a:gd name="connsiteY8" fmla="*/ 6786 h 11923"/>
              <a:gd name="connsiteX9" fmla="*/ 25015 w 28585"/>
              <a:gd name="connsiteY9" fmla="*/ 11923 h 11923"/>
              <a:gd name="connsiteX10" fmla="*/ 28585 w 28585"/>
              <a:gd name="connsiteY10" fmla="*/ 11298 h 11923"/>
              <a:gd name="connsiteX11" fmla="*/ 20014 w 28585"/>
              <a:gd name="connsiteY11" fmla="*/ 4519 h 11923"/>
              <a:gd name="connsiteX12" fmla="*/ 12586 w 28585"/>
              <a:gd name="connsiteY12" fmla="*/ 3606 h 11923"/>
              <a:gd name="connsiteX0" fmla="*/ 12586 w 28585"/>
              <a:gd name="connsiteY0" fmla="*/ 3606 h 11923"/>
              <a:gd name="connsiteX1" fmla="*/ 9157 w 28585"/>
              <a:gd name="connsiteY1" fmla="*/ 0 h 11923"/>
              <a:gd name="connsiteX2" fmla="*/ 6300 w 28585"/>
              <a:gd name="connsiteY2" fmla="*/ 625 h 11923"/>
              <a:gd name="connsiteX3" fmla="*/ 3157 w 28585"/>
              <a:gd name="connsiteY3" fmla="*/ 1202 h 11923"/>
              <a:gd name="connsiteX4" fmla="*/ 157 w 28585"/>
              <a:gd name="connsiteY4" fmla="*/ 2596 h 11923"/>
              <a:gd name="connsiteX5" fmla="*/ 116 w 28585"/>
              <a:gd name="connsiteY5" fmla="*/ 7171 h 11923"/>
              <a:gd name="connsiteX6" fmla="*/ 8299 w 28585"/>
              <a:gd name="connsiteY6" fmla="*/ 7068 h 11923"/>
              <a:gd name="connsiteX7" fmla="*/ 18973 w 28585"/>
              <a:gd name="connsiteY7" fmla="*/ 7363 h 11923"/>
              <a:gd name="connsiteX8" fmla="*/ 25015 w 28585"/>
              <a:gd name="connsiteY8" fmla="*/ 11923 h 11923"/>
              <a:gd name="connsiteX9" fmla="*/ 28585 w 28585"/>
              <a:gd name="connsiteY9" fmla="*/ 11298 h 11923"/>
              <a:gd name="connsiteX10" fmla="*/ 20014 w 28585"/>
              <a:gd name="connsiteY10" fmla="*/ 4519 h 11923"/>
              <a:gd name="connsiteX11" fmla="*/ 12586 w 28585"/>
              <a:gd name="connsiteY11" fmla="*/ 3606 h 1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85" h="11923">
                <a:moveTo>
                  <a:pt x="12586" y="3606"/>
                </a:moveTo>
                <a:lnTo>
                  <a:pt x="9157" y="0"/>
                </a:lnTo>
                <a:lnTo>
                  <a:pt x="6300" y="625"/>
                </a:lnTo>
                <a:lnTo>
                  <a:pt x="3157" y="1202"/>
                </a:lnTo>
                <a:lnTo>
                  <a:pt x="157" y="2596"/>
                </a:lnTo>
                <a:cubicBezTo>
                  <a:pt x="572" y="3544"/>
                  <a:pt x="-299" y="6223"/>
                  <a:pt x="116" y="7171"/>
                </a:cubicBezTo>
                <a:lnTo>
                  <a:pt x="8299" y="7068"/>
                </a:lnTo>
                <a:lnTo>
                  <a:pt x="18973" y="7363"/>
                </a:lnTo>
                <a:cubicBezTo>
                  <a:pt x="21759" y="8172"/>
                  <a:pt x="23413" y="11267"/>
                  <a:pt x="25015" y="11923"/>
                </a:cubicBezTo>
                <a:lnTo>
                  <a:pt x="28585" y="11298"/>
                </a:lnTo>
                <a:lnTo>
                  <a:pt x="20014" y="4519"/>
                </a:lnTo>
                <a:lnTo>
                  <a:pt x="12586" y="3606"/>
                </a:ln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185" name="DJ"/>
          <p:cNvSpPr>
            <a:spLocks/>
          </p:cNvSpPr>
          <p:nvPr/>
        </p:nvSpPr>
        <p:spPr bwMode="auto">
          <a:xfrm>
            <a:off x="5359452" y="3820950"/>
            <a:ext cx="34759" cy="43335"/>
          </a:xfrm>
          <a:custGeom>
            <a:avLst/>
            <a:gdLst>
              <a:gd name="T0" fmla="*/ 2147483647 w 43"/>
              <a:gd name="T1" fmla="*/ 2147483647 h 70"/>
              <a:gd name="T2" fmla="*/ 2147483647 w 43"/>
              <a:gd name="T3" fmla="*/ 2147483647 h 70"/>
              <a:gd name="T4" fmla="*/ 2147483647 w 43"/>
              <a:gd name="T5" fmla="*/ 2147483647 h 70"/>
              <a:gd name="T6" fmla="*/ 2147483647 w 43"/>
              <a:gd name="T7" fmla="*/ 2147483647 h 70"/>
              <a:gd name="T8" fmla="*/ 2147483647 w 43"/>
              <a:gd name="T9" fmla="*/ 2147483647 h 70"/>
              <a:gd name="T10" fmla="*/ 2147483647 w 43"/>
              <a:gd name="T11" fmla="*/ 2147483647 h 70"/>
              <a:gd name="T12" fmla="*/ 2147483647 w 43"/>
              <a:gd name="T13" fmla="*/ 2147483647 h 70"/>
              <a:gd name="T14" fmla="*/ 2147483647 w 43"/>
              <a:gd name="T15" fmla="*/ 2147483647 h 70"/>
              <a:gd name="T16" fmla="*/ 2147483647 w 43"/>
              <a:gd name="T17" fmla="*/ 2147483647 h 70"/>
              <a:gd name="T18" fmla="*/ 2147483647 w 43"/>
              <a:gd name="T19" fmla="*/ 2147483647 h 70"/>
              <a:gd name="T20" fmla="*/ 2147483647 w 43"/>
              <a:gd name="T21" fmla="*/ 2147483647 h 70"/>
              <a:gd name="T22" fmla="*/ 2147483647 w 43"/>
              <a:gd name="T23" fmla="*/ 2147483647 h 70"/>
              <a:gd name="T24" fmla="*/ 2147483647 w 43"/>
              <a:gd name="T25" fmla="*/ 2147483647 h 70"/>
              <a:gd name="T26" fmla="*/ 2147483647 w 43"/>
              <a:gd name="T27" fmla="*/ 2147483647 h 70"/>
              <a:gd name="T28" fmla="*/ 2147483647 w 43"/>
              <a:gd name="T29" fmla="*/ 2147483647 h 70"/>
              <a:gd name="T30" fmla="*/ 0 w 43"/>
              <a:gd name="T31" fmla="*/ 2147483647 h 70"/>
              <a:gd name="T32" fmla="*/ 0 w 43"/>
              <a:gd name="T33" fmla="*/ 2147483647 h 70"/>
              <a:gd name="T34" fmla="*/ 2147483647 w 43"/>
              <a:gd name="T35" fmla="*/ 2147483647 h 70"/>
              <a:gd name="T36" fmla="*/ 2147483647 w 43"/>
              <a:gd name="T37" fmla="*/ 2147483647 h 70"/>
              <a:gd name="T38" fmla="*/ 2147483647 w 43"/>
              <a:gd name="T39" fmla="*/ 2147483647 h 70"/>
              <a:gd name="T40" fmla="*/ 2147483647 w 43"/>
              <a:gd name="T41" fmla="*/ 2147483647 h 70"/>
              <a:gd name="T42" fmla="*/ 2147483647 w 43"/>
              <a:gd name="T43" fmla="*/ 2147483647 h 70"/>
              <a:gd name="T44" fmla="*/ 2147483647 w 43"/>
              <a:gd name="T45" fmla="*/ 2147483647 h 70"/>
              <a:gd name="T46" fmla="*/ 2147483647 w 43"/>
              <a:gd name="T47" fmla="*/ 2147483647 h 70"/>
              <a:gd name="T48" fmla="*/ 2147483647 w 43"/>
              <a:gd name="T49" fmla="*/ 2147483647 h 70"/>
              <a:gd name="T50" fmla="*/ 2147483647 w 43"/>
              <a:gd name="T51" fmla="*/ 2147483647 h 70"/>
              <a:gd name="T52" fmla="*/ 2147483647 w 43"/>
              <a:gd name="T53" fmla="*/ 2147483647 h 70"/>
              <a:gd name="T54" fmla="*/ 2147483647 w 43"/>
              <a:gd name="T55" fmla="*/ 2147483647 h 70"/>
              <a:gd name="T56" fmla="*/ 2147483647 w 43"/>
              <a:gd name="T57" fmla="*/ 2147483647 h 70"/>
              <a:gd name="T58" fmla="*/ 2147483647 w 43"/>
              <a:gd name="T59" fmla="*/ 2147483647 h 70"/>
              <a:gd name="T60" fmla="*/ 2147483647 w 43"/>
              <a:gd name="T61" fmla="*/ 2147483647 h 70"/>
              <a:gd name="T62" fmla="*/ 2147483647 w 43"/>
              <a:gd name="T63" fmla="*/ 2147483647 h 70"/>
              <a:gd name="T64" fmla="*/ 2147483647 w 43"/>
              <a:gd name="T65" fmla="*/ 2147483647 h 70"/>
              <a:gd name="T66" fmla="*/ 2147483647 w 43"/>
              <a:gd name="T67" fmla="*/ 2147483647 h 70"/>
              <a:gd name="T68" fmla="*/ 2147483647 w 43"/>
              <a:gd name="T69" fmla="*/ 2147483647 h 70"/>
              <a:gd name="T70" fmla="*/ 2147483647 w 43"/>
              <a:gd name="T71" fmla="*/ 2147483647 h 70"/>
              <a:gd name="T72" fmla="*/ 2147483647 w 43"/>
              <a:gd name="T73" fmla="*/ 2147483647 h 70"/>
              <a:gd name="T74" fmla="*/ 2147483647 w 43"/>
              <a:gd name="T75" fmla="*/ 2147483647 h 70"/>
              <a:gd name="T76" fmla="*/ 2147483647 w 43"/>
              <a:gd name="T77" fmla="*/ 2147483647 h 70"/>
              <a:gd name="T78" fmla="*/ 2147483647 w 43"/>
              <a:gd name="T79" fmla="*/ 2147483647 h 70"/>
              <a:gd name="T80" fmla="*/ 2147483647 w 43"/>
              <a:gd name="T81" fmla="*/ 2147483647 h 70"/>
              <a:gd name="T82" fmla="*/ 2147483647 w 43"/>
              <a:gd name="T83" fmla="*/ 2147483647 h 70"/>
              <a:gd name="T84" fmla="*/ 2147483647 w 43"/>
              <a:gd name="T85" fmla="*/ 2147483647 h 70"/>
              <a:gd name="T86" fmla="*/ 2147483647 w 43"/>
              <a:gd name="T87" fmla="*/ 2147483647 h 70"/>
              <a:gd name="T88" fmla="*/ 2147483647 w 43"/>
              <a:gd name="T89" fmla="*/ 2147483647 h 70"/>
              <a:gd name="T90" fmla="*/ 2147483647 w 43"/>
              <a:gd name="T91" fmla="*/ 2147483647 h 70"/>
              <a:gd name="T92" fmla="*/ 2147483647 w 43"/>
              <a:gd name="T93" fmla="*/ 2147483647 h 70"/>
              <a:gd name="T94" fmla="*/ 2147483647 w 43"/>
              <a:gd name="T95" fmla="*/ 2147483647 h 70"/>
              <a:gd name="T96" fmla="*/ 2147483647 w 43"/>
              <a:gd name="T97" fmla="*/ 2147483647 h 70"/>
              <a:gd name="T98" fmla="*/ 2147483647 w 43"/>
              <a:gd name="T99" fmla="*/ 2147483647 h 70"/>
              <a:gd name="T100" fmla="*/ 2147483647 w 43"/>
              <a:gd name="T101" fmla="*/ 2147483647 h 70"/>
              <a:gd name="T102" fmla="*/ 2147483647 w 43"/>
              <a:gd name="T103" fmla="*/ 2147483647 h 70"/>
              <a:gd name="T104" fmla="*/ 2147483647 w 43"/>
              <a:gd name="T105" fmla="*/ 2147483647 h 70"/>
              <a:gd name="T106" fmla="*/ 2147483647 w 43"/>
              <a:gd name="T107" fmla="*/ 2147483647 h 70"/>
              <a:gd name="T108" fmla="*/ 2147483647 w 43"/>
              <a:gd name="T109" fmla="*/ 2147483647 h 70"/>
              <a:gd name="T110" fmla="*/ 2147483647 w 43"/>
              <a:gd name="T111" fmla="*/ 0 h 70"/>
              <a:gd name="T112" fmla="*/ 2147483647 w 43"/>
              <a:gd name="T113" fmla="*/ 0 h 70"/>
              <a:gd name="T114" fmla="*/ 2147483647 w 43"/>
              <a:gd name="T115" fmla="*/ 2147483647 h 70"/>
              <a:gd name="T116" fmla="*/ 2147483647 w 43"/>
              <a:gd name="T117" fmla="*/ 0 h 70"/>
              <a:gd name="T118" fmla="*/ 2147483647 w 43"/>
              <a:gd name="T119" fmla="*/ 2147483647 h 70"/>
              <a:gd name="T120" fmla="*/ 2147483647 w 43"/>
              <a:gd name="T121" fmla="*/ 2147483647 h 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5814 w 10000"/>
              <a:gd name="connsiteY4" fmla="*/ 5429 h 10000"/>
              <a:gd name="connsiteX5" fmla="*/ 5116 w 10000"/>
              <a:gd name="connsiteY5" fmla="*/ 5571 h 10000"/>
              <a:gd name="connsiteX6" fmla="*/ 4884 w 10000"/>
              <a:gd name="connsiteY6" fmla="*/ 6429 h 10000"/>
              <a:gd name="connsiteX7" fmla="*/ 4651 w 10000"/>
              <a:gd name="connsiteY7" fmla="*/ 6857 h 10000"/>
              <a:gd name="connsiteX8" fmla="*/ 5349 w 10000"/>
              <a:gd name="connsiteY8" fmla="*/ 7429 h 10000"/>
              <a:gd name="connsiteX9" fmla="*/ 5349 w 10000"/>
              <a:gd name="connsiteY9" fmla="*/ 7714 h 10000"/>
              <a:gd name="connsiteX10" fmla="*/ 3953 w 10000"/>
              <a:gd name="connsiteY10" fmla="*/ 7286 h 10000"/>
              <a:gd name="connsiteX11" fmla="*/ 2558 w 10000"/>
              <a:gd name="connsiteY11" fmla="*/ 6857 h 10000"/>
              <a:gd name="connsiteX12" fmla="*/ 1395 w 10000"/>
              <a:gd name="connsiteY12" fmla="*/ 6857 h 10000"/>
              <a:gd name="connsiteX13" fmla="*/ 1395 w 10000"/>
              <a:gd name="connsiteY13" fmla="*/ 7429 h 10000"/>
              <a:gd name="connsiteX14" fmla="*/ 0 w 10000"/>
              <a:gd name="connsiteY14" fmla="*/ 7571 h 10000"/>
              <a:gd name="connsiteX15" fmla="*/ 0 w 10000"/>
              <a:gd name="connsiteY15" fmla="*/ 9143 h 10000"/>
              <a:gd name="connsiteX16" fmla="*/ 465 w 10000"/>
              <a:gd name="connsiteY16" fmla="*/ 9714 h 10000"/>
              <a:gd name="connsiteX17" fmla="*/ 1395 w 10000"/>
              <a:gd name="connsiteY17" fmla="*/ 9714 h 10000"/>
              <a:gd name="connsiteX18" fmla="*/ 1860 w 10000"/>
              <a:gd name="connsiteY18" fmla="*/ 9857 h 10000"/>
              <a:gd name="connsiteX19" fmla="*/ 1628 w 10000"/>
              <a:gd name="connsiteY19" fmla="*/ 9857 h 10000"/>
              <a:gd name="connsiteX20" fmla="*/ 2093 w 10000"/>
              <a:gd name="connsiteY20" fmla="*/ 10000 h 10000"/>
              <a:gd name="connsiteX21" fmla="*/ 2558 w 10000"/>
              <a:gd name="connsiteY21" fmla="*/ 9857 h 10000"/>
              <a:gd name="connsiteX22" fmla="*/ 3488 w 10000"/>
              <a:gd name="connsiteY22" fmla="*/ 10000 h 10000"/>
              <a:gd name="connsiteX23" fmla="*/ 4186 w 10000"/>
              <a:gd name="connsiteY23" fmla="*/ 9571 h 10000"/>
              <a:gd name="connsiteX24" fmla="*/ 5116 w 10000"/>
              <a:gd name="connsiteY24" fmla="*/ 9000 h 10000"/>
              <a:gd name="connsiteX25" fmla="*/ 5814 w 10000"/>
              <a:gd name="connsiteY25" fmla="*/ 8857 h 10000"/>
              <a:gd name="connsiteX26" fmla="*/ 5581 w 10000"/>
              <a:gd name="connsiteY26" fmla="*/ 8857 h 10000"/>
              <a:gd name="connsiteX27" fmla="*/ 5581 w 10000"/>
              <a:gd name="connsiteY27" fmla="*/ 8714 h 10000"/>
              <a:gd name="connsiteX28" fmla="*/ 7674 w 10000"/>
              <a:gd name="connsiteY28" fmla="*/ 8143 h 10000"/>
              <a:gd name="connsiteX29" fmla="*/ 8605 w 10000"/>
              <a:gd name="connsiteY29" fmla="*/ 8429 h 10000"/>
              <a:gd name="connsiteX30" fmla="*/ 9070 w 10000"/>
              <a:gd name="connsiteY30" fmla="*/ 8857 h 10000"/>
              <a:gd name="connsiteX31" fmla="*/ 9302 w 10000"/>
              <a:gd name="connsiteY31" fmla="*/ 9143 h 10000"/>
              <a:gd name="connsiteX32" fmla="*/ 10000 w 10000"/>
              <a:gd name="connsiteY32" fmla="*/ 8857 h 10000"/>
              <a:gd name="connsiteX33" fmla="*/ 10000 w 10000"/>
              <a:gd name="connsiteY33" fmla="*/ 8429 h 10000"/>
              <a:gd name="connsiteX34" fmla="*/ 9302 w 10000"/>
              <a:gd name="connsiteY34" fmla="*/ 7714 h 10000"/>
              <a:gd name="connsiteX35" fmla="*/ 9302 w 10000"/>
              <a:gd name="connsiteY35" fmla="*/ 7000 h 10000"/>
              <a:gd name="connsiteX36" fmla="*/ 9535 w 10000"/>
              <a:gd name="connsiteY36" fmla="*/ 7000 h 10000"/>
              <a:gd name="connsiteX37" fmla="*/ 9070 w 10000"/>
              <a:gd name="connsiteY37" fmla="*/ 6286 h 10000"/>
              <a:gd name="connsiteX38" fmla="*/ 8837 w 10000"/>
              <a:gd name="connsiteY38" fmla="*/ 6000 h 10000"/>
              <a:gd name="connsiteX39" fmla="*/ 7674 w 10000"/>
              <a:gd name="connsiteY39" fmla="*/ 5857 h 10000"/>
              <a:gd name="connsiteX40" fmla="*/ 6512 w 10000"/>
              <a:gd name="connsiteY40" fmla="*/ 5571 h 10000"/>
              <a:gd name="connsiteX41" fmla="*/ 6047 w 10000"/>
              <a:gd name="connsiteY41" fmla="*/ 4857 h 10000"/>
              <a:gd name="connsiteX42" fmla="*/ 5581 w 10000"/>
              <a:gd name="connsiteY42" fmla="*/ 3714 h 10000"/>
              <a:gd name="connsiteX43" fmla="*/ 6047 w 10000"/>
              <a:gd name="connsiteY43" fmla="*/ 3286 h 10000"/>
              <a:gd name="connsiteX44" fmla="*/ 5814 w 10000"/>
              <a:gd name="connsiteY44" fmla="*/ 2286 h 10000"/>
              <a:gd name="connsiteX45" fmla="*/ 6977 w 10000"/>
              <a:gd name="connsiteY45" fmla="*/ 2286 h 10000"/>
              <a:gd name="connsiteX46" fmla="*/ 7442 w 10000"/>
              <a:gd name="connsiteY46" fmla="*/ 2857 h 10000"/>
              <a:gd name="connsiteX47" fmla="*/ 8372 w 10000"/>
              <a:gd name="connsiteY47" fmla="*/ 2857 h 10000"/>
              <a:gd name="connsiteX48" fmla="*/ 8372 w 10000"/>
              <a:gd name="connsiteY48" fmla="*/ 2429 h 10000"/>
              <a:gd name="connsiteX49" fmla="*/ 8605 w 10000"/>
              <a:gd name="connsiteY49" fmla="*/ 2143 h 10000"/>
              <a:gd name="connsiteX50" fmla="*/ 8837 w 10000"/>
              <a:gd name="connsiteY50" fmla="*/ 2286 h 10000"/>
              <a:gd name="connsiteX51" fmla="*/ 8605 w 10000"/>
              <a:gd name="connsiteY51" fmla="*/ 1429 h 10000"/>
              <a:gd name="connsiteX52" fmla="*/ 9070 w 10000"/>
              <a:gd name="connsiteY52" fmla="*/ 857 h 10000"/>
              <a:gd name="connsiteX53" fmla="*/ 9070 w 10000"/>
              <a:gd name="connsiteY53" fmla="*/ 286 h 10000"/>
              <a:gd name="connsiteX54" fmla="*/ 8605 w 10000"/>
              <a:gd name="connsiteY54" fmla="*/ 0 h 10000"/>
              <a:gd name="connsiteX55" fmla="*/ 8140 w 10000"/>
              <a:gd name="connsiteY55" fmla="*/ 0 h 10000"/>
              <a:gd name="connsiteX56" fmla="*/ 6512 w 10000"/>
              <a:gd name="connsiteY56" fmla="*/ 143 h 10000"/>
              <a:gd name="connsiteX57" fmla="*/ 6279 w 10000"/>
              <a:gd name="connsiteY57" fmla="*/ 0 h 10000"/>
              <a:gd name="connsiteX58" fmla="*/ 6279 w 10000"/>
              <a:gd name="connsiteY58" fmla="*/ 714 h 10000"/>
              <a:gd name="connsiteX59" fmla="*/ 6279 w 10000"/>
              <a:gd name="connsiteY59"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5116 w 10000"/>
              <a:gd name="connsiteY4" fmla="*/ 5571 h 10000"/>
              <a:gd name="connsiteX5" fmla="*/ 4884 w 10000"/>
              <a:gd name="connsiteY5" fmla="*/ 6429 h 10000"/>
              <a:gd name="connsiteX6" fmla="*/ 4651 w 10000"/>
              <a:gd name="connsiteY6" fmla="*/ 6857 h 10000"/>
              <a:gd name="connsiteX7" fmla="*/ 5349 w 10000"/>
              <a:gd name="connsiteY7" fmla="*/ 7429 h 10000"/>
              <a:gd name="connsiteX8" fmla="*/ 5349 w 10000"/>
              <a:gd name="connsiteY8" fmla="*/ 7714 h 10000"/>
              <a:gd name="connsiteX9" fmla="*/ 3953 w 10000"/>
              <a:gd name="connsiteY9" fmla="*/ 7286 h 10000"/>
              <a:gd name="connsiteX10" fmla="*/ 2558 w 10000"/>
              <a:gd name="connsiteY10" fmla="*/ 6857 h 10000"/>
              <a:gd name="connsiteX11" fmla="*/ 1395 w 10000"/>
              <a:gd name="connsiteY11" fmla="*/ 6857 h 10000"/>
              <a:gd name="connsiteX12" fmla="*/ 1395 w 10000"/>
              <a:gd name="connsiteY12" fmla="*/ 7429 h 10000"/>
              <a:gd name="connsiteX13" fmla="*/ 0 w 10000"/>
              <a:gd name="connsiteY13" fmla="*/ 7571 h 10000"/>
              <a:gd name="connsiteX14" fmla="*/ 0 w 10000"/>
              <a:gd name="connsiteY14" fmla="*/ 9143 h 10000"/>
              <a:gd name="connsiteX15" fmla="*/ 465 w 10000"/>
              <a:gd name="connsiteY15" fmla="*/ 9714 h 10000"/>
              <a:gd name="connsiteX16" fmla="*/ 1395 w 10000"/>
              <a:gd name="connsiteY16" fmla="*/ 9714 h 10000"/>
              <a:gd name="connsiteX17" fmla="*/ 1860 w 10000"/>
              <a:gd name="connsiteY17" fmla="*/ 9857 h 10000"/>
              <a:gd name="connsiteX18" fmla="*/ 1628 w 10000"/>
              <a:gd name="connsiteY18" fmla="*/ 9857 h 10000"/>
              <a:gd name="connsiteX19" fmla="*/ 2093 w 10000"/>
              <a:gd name="connsiteY19" fmla="*/ 10000 h 10000"/>
              <a:gd name="connsiteX20" fmla="*/ 2558 w 10000"/>
              <a:gd name="connsiteY20" fmla="*/ 9857 h 10000"/>
              <a:gd name="connsiteX21" fmla="*/ 3488 w 10000"/>
              <a:gd name="connsiteY21" fmla="*/ 10000 h 10000"/>
              <a:gd name="connsiteX22" fmla="*/ 4186 w 10000"/>
              <a:gd name="connsiteY22" fmla="*/ 9571 h 10000"/>
              <a:gd name="connsiteX23" fmla="*/ 5116 w 10000"/>
              <a:gd name="connsiteY23" fmla="*/ 9000 h 10000"/>
              <a:gd name="connsiteX24" fmla="*/ 5814 w 10000"/>
              <a:gd name="connsiteY24" fmla="*/ 8857 h 10000"/>
              <a:gd name="connsiteX25" fmla="*/ 5581 w 10000"/>
              <a:gd name="connsiteY25" fmla="*/ 8857 h 10000"/>
              <a:gd name="connsiteX26" fmla="*/ 5581 w 10000"/>
              <a:gd name="connsiteY26" fmla="*/ 8714 h 10000"/>
              <a:gd name="connsiteX27" fmla="*/ 7674 w 10000"/>
              <a:gd name="connsiteY27" fmla="*/ 8143 h 10000"/>
              <a:gd name="connsiteX28" fmla="*/ 8605 w 10000"/>
              <a:gd name="connsiteY28" fmla="*/ 8429 h 10000"/>
              <a:gd name="connsiteX29" fmla="*/ 9070 w 10000"/>
              <a:gd name="connsiteY29" fmla="*/ 8857 h 10000"/>
              <a:gd name="connsiteX30" fmla="*/ 9302 w 10000"/>
              <a:gd name="connsiteY30" fmla="*/ 9143 h 10000"/>
              <a:gd name="connsiteX31" fmla="*/ 10000 w 10000"/>
              <a:gd name="connsiteY31" fmla="*/ 8857 h 10000"/>
              <a:gd name="connsiteX32" fmla="*/ 10000 w 10000"/>
              <a:gd name="connsiteY32" fmla="*/ 8429 h 10000"/>
              <a:gd name="connsiteX33" fmla="*/ 9302 w 10000"/>
              <a:gd name="connsiteY33" fmla="*/ 7714 h 10000"/>
              <a:gd name="connsiteX34" fmla="*/ 9302 w 10000"/>
              <a:gd name="connsiteY34" fmla="*/ 7000 h 10000"/>
              <a:gd name="connsiteX35" fmla="*/ 9535 w 10000"/>
              <a:gd name="connsiteY35" fmla="*/ 7000 h 10000"/>
              <a:gd name="connsiteX36" fmla="*/ 9070 w 10000"/>
              <a:gd name="connsiteY36" fmla="*/ 6286 h 10000"/>
              <a:gd name="connsiteX37" fmla="*/ 8837 w 10000"/>
              <a:gd name="connsiteY37" fmla="*/ 6000 h 10000"/>
              <a:gd name="connsiteX38" fmla="*/ 7674 w 10000"/>
              <a:gd name="connsiteY38" fmla="*/ 5857 h 10000"/>
              <a:gd name="connsiteX39" fmla="*/ 6512 w 10000"/>
              <a:gd name="connsiteY39" fmla="*/ 5571 h 10000"/>
              <a:gd name="connsiteX40" fmla="*/ 6047 w 10000"/>
              <a:gd name="connsiteY40" fmla="*/ 4857 h 10000"/>
              <a:gd name="connsiteX41" fmla="*/ 5581 w 10000"/>
              <a:gd name="connsiteY41" fmla="*/ 3714 h 10000"/>
              <a:gd name="connsiteX42" fmla="*/ 6047 w 10000"/>
              <a:gd name="connsiteY42" fmla="*/ 3286 h 10000"/>
              <a:gd name="connsiteX43" fmla="*/ 5814 w 10000"/>
              <a:gd name="connsiteY43" fmla="*/ 2286 h 10000"/>
              <a:gd name="connsiteX44" fmla="*/ 6977 w 10000"/>
              <a:gd name="connsiteY44" fmla="*/ 2286 h 10000"/>
              <a:gd name="connsiteX45" fmla="*/ 7442 w 10000"/>
              <a:gd name="connsiteY45" fmla="*/ 2857 h 10000"/>
              <a:gd name="connsiteX46" fmla="*/ 8372 w 10000"/>
              <a:gd name="connsiteY46" fmla="*/ 2857 h 10000"/>
              <a:gd name="connsiteX47" fmla="*/ 8372 w 10000"/>
              <a:gd name="connsiteY47" fmla="*/ 2429 h 10000"/>
              <a:gd name="connsiteX48" fmla="*/ 8605 w 10000"/>
              <a:gd name="connsiteY48" fmla="*/ 2143 h 10000"/>
              <a:gd name="connsiteX49" fmla="*/ 8837 w 10000"/>
              <a:gd name="connsiteY49" fmla="*/ 2286 h 10000"/>
              <a:gd name="connsiteX50" fmla="*/ 8605 w 10000"/>
              <a:gd name="connsiteY50" fmla="*/ 1429 h 10000"/>
              <a:gd name="connsiteX51" fmla="*/ 9070 w 10000"/>
              <a:gd name="connsiteY51" fmla="*/ 857 h 10000"/>
              <a:gd name="connsiteX52" fmla="*/ 9070 w 10000"/>
              <a:gd name="connsiteY52" fmla="*/ 286 h 10000"/>
              <a:gd name="connsiteX53" fmla="*/ 8605 w 10000"/>
              <a:gd name="connsiteY53" fmla="*/ 0 h 10000"/>
              <a:gd name="connsiteX54" fmla="*/ 8140 w 10000"/>
              <a:gd name="connsiteY54" fmla="*/ 0 h 10000"/>
              <a:gd name="connsiteX55" fmla="*/ 6512 w 10000"/>
              <a:gd name="connsiteY55" fmla="*/ 143 h 10000"/>
              <a:gd name="connsiteX56" fmla="*/ 6279 w 10000"/>
              <a:gd name="connsiteY56" fmla="*/ 0 h 10000"/>
              <a:gd name="connsiteX57" fmla="*/ 6279 w 10000"/>
              <a:gd name="connsiteY57" fmla="*/ 714 h 10000"/>
              <a:gd name="connsiteX58" fmla="*/ 6279 w 10000"/>
              <a:gd name="connsiteY58"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4884 w 10000"/>
              <a:gd name="connsiteY4" fmla="*/ 6429 h 10000"/>
              <a:gd name="connsiteX5" fmla="*/ 4651 w 10000"/>
              <a:gd name="connsiteY5" fmla="*/ 6857 h 10000"/>
              <a:gd name="connsiteX6" fmla="*/ 5349 w 10000"/>
              <a:gd name="connsiteY6" fmla="*/ 7429 h 10000"/>
              <a:gd name="connsiteX7" fmla="*/ 5349 w 10000"/>
              <a:gd name="connsiteY7" fmla="*/ 7714 h 10000"/>
              <a:gd name="connsiteX8" fmla="*/ 3953 w 10000"/>
              <a:gd name="connsiteY8" fmla="*/ 7286 h 10000"/>
              <a:gd name="connsiteX9" fmla="*/ 2558 w 10000"/>
              <a:gd name="connsiteY9" fmla="*/ 6857 h 10000"/>
              <a:gd name="connsiteX10" fmla="*/ 1395 w 10000"/>
              <a:gd name="connsiteY10" fmla="*/ 6857 h 10000"/>
              <a:gd name="connsiteX11" fmla="*/ 1395 w 10000"/>
              <a:gd name="connsiteY11" fmla="*/ 7429 h 10000"/>
              <a:gd name="connsiteX12" fmla="*/ 0 w 10000"/>
              <a:gd name="connsiteY12" fmla="*/ 7571 h 10000"/>
              <a:gd name="connsiteX13" fmla="*/ 0 w 10000"/>
              <a:gd name="connsiteY13" fmla="*/ 9143 h 10000"/>
              <a:gd name="connsiteX14" fmla="*/ 465 w 10000"/>
              <a:gd name="connsiteY14" fmla="*/ 9714 h 10000"/>
              <a:gd name="connsiteX15" fmla="*/ 1395 w 10000"/>
              <a:gd name="connsiteY15" fmla="*/ 9714 h 10000"/>
              <a:gd name="connsiteX16" fmla="*/ 1860 w 10000"/>
              <a:gd name="connsiteY16" fmla="*/ 9857 h 10000"/>
              <a:gd name="connsiteX17" fmla="*/ 1628 w 10000"/>
              <a:gd name="connsiteY17" fmla="*/ 9857 h 10000"/>
              <a:gd name="connsiteX18" fmla="*/ 2093 w 10000"/>
              <a:gd name="connsiteY18" fmla="*/ 10000 h 10000"/>
              <a:gd name="connsiteX19" fmla="*/ 2558 w 10000"/>
              <a:gd name="connsiteY19" fmla="*/ 9857 h 10000"/>
              <a:gd name="connsiteX20" fmla="*/ 3488 w 10000"/>
              <a:gd name="connsiteY20" fmla="*/ 10000 h 10000"/>
              <a:gd name="connsiteX21" fmla="*/ 4186 w 10000"/>
              <a:gd name="connsiteY21" fmla="*/ 9571 h 10000"/>
              <a:gd name="connsiteX22" fmla="*/ 5116 w 10000"/>
              <a:gd name="connsiteY22" fmla="*/ 9000 h 10000"/>
              <a:gd name="connsiteX23" fmla="*/ 5814 w 10000"/>
              <a:gd name="connsiteY23" fmla="*/ 8857 h 10000"/>
              <a:gd name="connsiteX24" fmla="*/ 5581 w 10000"/>
              <a:gd name="connsiteY24" fmla="*/ 8857 h 10000"/>
              <a:gd name="connsiteX25" fmla="*/ 5581 w 10000"/>
              <a:gd name="connsiteY25" fmla="*/ 8714 h 10000"/>
              <a:gd name="connsiteX26" fmla="*/ 7674 w 10000"/>
              <a:gd name="connsiteY26" fmla="*/ 8143 h 10000"/>
              <a:gd name="connsiteX27" fmla="*/ 8605 w 10000"/>
              <a:gd name="connsiteY27" fmla="*/ 8429 h 10000"/>
              <a:gd name="connsiteX28" fmla="*/ 9070 w 10000"/>
              <a:gd name="connsiteY28" fmla="*/ 8857 h 10000"/>
              <a:gd name="connsiteX29" fmla="*/ 9302 w 10000"/>
              <a:gd name="connsiteY29" fmla="*/ 9143 h 10000"/>
              <a:gd name="connsiteX30" fmla="*/ 10000 w 10000"/>
              <a:gd name="connsiteY30" fmla="*/ 8857 h 10000"/>
              <a:gd name="connsiteX31" fmla="*/ 10000 w 10000"/>
              <a:gd name="connsiteY31" fmla="*/ 8429 h 10000"/>
              <a:gd name="connsiteX32" fmla="*/ 9302 w 10000"/>
              <a:gd name="connsiteY32" fmla="*/ 7714 h 10000"/>
              <a:gd name="connsiteX33" fmla="*/ 9302 w 10000"/>
              <a:gd name="connsiteY33" fmla="*/ 7000 h 10000"/>
              <a:gd name="connsiteX34" fmla="*/ 9535 w 10000"/>
              <a:gd name="connsiteY34" fmla="*/ 7000 h 10000"/>
              <a:gd name="connsiteX35" fmla="*/ 9070 w 10000"/>
              <a:gd name="connsiteY35" fmla="*/ 6286 h 10000"/>
              <a:gd name="connsiteX36" fmla="*/ 8837 w 10000"/>
              <a:gd name="connsiteY36" fmla="*/ 6000 h 10000"/>
              <a:gd name="connsiteX37" fmla="*/ 7674 w 10000"/>
              <a:gd name="connsiteY37" fmla="*/ 5857 h 10000"/>
              <a:gd name="connsiteX38" fmla="*/ 6512 w 10000"/>
              <a:gd name="connsiteY38" fmla="*/ 5571 h 10000"/>
              <a:gd name="connsiteX39" fmla="*/ 6047 w 10000"/>
              <a:gd name="connsiteY39" fmla="*/ 4857 h 10000"/>
              <a:gd name="connsiteX40" fmla="*/ 5581 w 10000"/>
              <a:gd name="connsiteY40" fmla="*/ 3714 h 10000"/>
              <a:gd name="connsiteX41" fmla="*/ 6047 w 10000"/>
              <a:gd name="connsiteY41" fmla="*/ 3286 h 10000"/>
              <a:gd name="connsiteX42" fmla="*/ 5814 w 10000"/>
              <a:gd name="connsiteY42" fmla="*/ 2286 h 10000"/>
              <a:gd name="connsiteX43" fmla="*/ 6977 w 10000"/>
              <a:gd name="connsiteY43" fmla="*/ 2286 h 10000"/>
              <a:gd name="connsiteX44" fmla="*/ 7442 w 10000"/>
              <a:gd name="connsiteY44" fmla="*/ 2857 h 10000"/>
              <a:gd name="connsiteX45" fmla="*/ 8372 w 10000"/>
              <a:gd name="connsiteY45" fmla="*/ 2857 h 10000"/>
              <a:gd name="connsiteX46" fmla="*/ 8372 w 10000"/>
              <a:gd name="connsiteY46" fmla="*/ 2429 h 10000"/>
              <a:gd name="connsiteX47" fmla="*/ 8605 w 10000"/>
              <a:gd name="connsiteY47" fmla="*/ 2143 h 10000"/>
              <a:gd name="connsiteX48" fmla="*/ 8837 w 10000"/>
              <a:gd name="connsiteY48" fmla="*/ 2286 h 10000"/>
              <a:gd name="connsiteX49" fmla="*/ 8605 w 10000"/>
              <a:gd name="connsiteY49" fmla="*/ 1429 h 10000"/>
              <a:gd name="connsiteX50" fmla="*/ 9070 w 10000"/>
              <a:gd name="connsiteY50" fmla="*/ 857 h 10000"/>
              <a:gd name="connsiteX51" fmla="*/ 9070 w 10000"/>
              <a:gd name="connsiteY51" fmla="*/ 286 h 10000"/>
              <a:gd name="connsiteX52" fmla="*/ 8605 w 10000"/>
              <a:gd name="connsiteY52" fmla="*/ 0 h 10000"/>
              <a:gd name="connsiteX53" fmla="*/ 8140 w 10000"/>
              <a:gd name="connsiteY53" fmla="*/ 0 h 10000"/>
              <a:gd name="connsiteX54" fmla="*/ 6512 w 10000"/>
              <a:gd name="connsiteY54" fmla="*/ 143 h 10000"/>
              <a:gd name="connsiteX55" fmla="*/ 6279 w 10000"/>
              <a:gd name="connsiteY55" fmla="*/ 0 h 10000"/>
              <a:gd name="connsiteX56" fmla="*/ 6279 w 10000"/>
              <a:gd name="connsiteY56" fmla="*/ 714 h 10000"/>
              <a:gd name="connsiteX57" fmla="*/ 6279 w 10000"/>
              <a:gd name="connsiteY57"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4651 w 10000"/>
              <a:gd name="connsiteY4" fmla="*/ 6857 h 10000"/>
              <a:gd name="connsiteX5" fmla="*/ 5349 w 10000"/>
              <a:gd name="connsiteY5" fmla="*/ 7429 h 10000"/>
              <a:gd name="connsiteX6" fmla="*/ 5349 w 10000"/>
              <a:gd name="connsiteY6" fmla="*/ 7714 h 10000"/>
              <a:gd name="connsiteX7" fmla="*/ 3953 w 10000"/>
              <a:gd name="connsiteY7" fmla="*/ 7286 h 10000"/>
              <a:gd name="connsiteX8" fmla="*/ 2558 w 10000"/>
              <a:gd name="connsiteY8" fmla="*/ 6857 h 10000"/>
              <a:gd name="connsiteX9" fmla="*/ 1395 w 10000"/>
              <a:gd name="connsiteY9" fmla="*/ 6857 h 10000"/>
              <a:gd name="connsiteX10" fmla="*/ 1395 w 10000"/>
              <a:gd name="connsiteY10" fmla="*/ 7429 h 10000"/>
              <a:gd name="connsiteX11" fmla="*/ 0 w 10000"/>
              <a:gd name="connsiteY11" fmla="*/ 7571 h 10000"/>
              <a:gd name="connsiteX12" fmla="*/ 0 w 10000"/>
              <a:gd name="connsiteY12" fmla="*/ 9143 h 10000"/>
              <a:gd name="connsiteX13" fmla="*/ 465 w 10000"/>
              <a:gd name="connsiteY13" fmla="*/ 9714 h 10000"/>
              <a:gd name="connsiteX14" fmla="*/ 1395 w 10000"/>
              <a:gd name="connsiteY14" fmla="*/ 9714 h 10000"/>
              <a:gd name="connsiteX15" fmla="*/ 1860 w 10000"/>
              <a:gd name="connsiteY15" fmla="*/ 9857 h 10000"/>
              <a:gd name="connsiteX16" fmla="*/ 1628 w 10000"/>
              <a:gd name="connsiteY16" fmla="*/ 9857 h 10000"/>
              <a:gd name="connsiteX17" fmla="*/ 2093 w 10000"/>
              <a:gd name="connsiteY17" fmla="*/ 10000 h 10000"/>
              <a:gd name="connsiteX18" fmla="*/ 2558 w 10000"/>
              <a:gd name="connsiteY18" fmla="*/ 9857 h 10000"/>
              <a:gd name="connsiteX19" fmla="*/ 3488 w 10000"/>
              <a:gd name="connsiteY19" fmla="*/ 10000 h 10000"/>
              <a:gd name="connsiteX20" fmla="*/ 4186 w 10000"/>
              <a:gd name="connsiteY20" fmla="*/ 9571 h 10000"/>
              <a:gd name="connsiteX21" fmla="*/ 5116 w 10000"/>
              <a:gd name="connsiteY21" fmla="*/ 9000 h 10000"/>
              <a:gd name="connsiteX22" fmla="*/ 5814 w 10000"/>
              <a:gd name="connsiteY22" fmla="*/ 8857 h 10000"/>
              <a:gd name="connsiteX23" fmla="*/ 5581 w 10000"/>
              <a:gd name="connsiteY23" fmla="*/ 8857 h 10000"/>
              <a:gd name="connsiteX24" fmla="*/ 5581 w 10000"/>
              <a:gd name="connsiteY24" fmla="*/ 8714 h 10000"/>
              <a:gd name="connsiteX25" fmla="*/ 7674 w 10000"/>
              <a:gd name="connsiteY25" fmla="*/ 8143 h 10000"/>
              <a:gd name="connsiteX26" fmla="*/ 8605 w 10000"/>
              <a:gd name="connsiteY26" fmla="*/ 8429 h 10000"/>
              <a:gd name="connsiteX27" fmla="*/ 9070 w 10000"/>
              <a:gd name="connsiteY27" fmla="*/ 8857 h 10000"/>
              <a:gd name="connsiteX28" fmla="*/ 9302 w 10000"/>
              <a:gd name="connsiteY28" fmla="*/ 9143 h 10000"/>
              <a:gd name="connsiteX29" fmla="*/ 10000 w 10000"/>
              <a:gd name="connsiteY29" fmla="*/ 8857 h 10000"/>
              <a:gd name="connsiteX30" fmla="*/ 10000 w 10000"/>
              <a:gd name="connsiteY30" fmla="*/ 8429 h 10000"/>
              <a:gd name="connsiteX31" fmla="*/ 9302 w 10000"/>
              <a:gd name="connsiteY31" fmla="*/ 7714 h 10000"/>
              <a:gd name="connsiteX32" fmla="*/ 9302 w 10000"/>
              <a:gd name="connsiteY32" fmla="*/ 7000 h 10000"/>
              <a:gd name="connsiteX33" fmla="*/ 9535 w 10000"/>
              <a:gd name="connsiteY33" fmla="*/ 7000 h 10000"/>
              <a:gd name="connsiteX34" fmla="*/ 9070 w 10000"/>
              <a:gd name="connsiteY34" fmla="*/ 6286 h 10000"/>
              <a:gd name="connsiteX35" fmla="*/ 8837 w 10000"/>
              <a:gd name="connsiteY35" fmla="*/ 6000 h 10000"/>
              <a:gd name="connsiteX36" fmla="*/ 7674 w 10000"/>
              <a:gd name="connsiteY36" fmla="*/ 5857 h 10000"/>
              <a:gd name="connsiteX37" fmla="*/ 6512 w 10000"/>
              <a:gd name="connsiteY37" fmla="*/ 5571 h 10000"/>
              <a:gd name="connsiteX38" fmla="*/ 6047 w 10000"/>
              <a:gd name="connsiteY38" fmla="*/ 4857 h 10000"/>
              <a:gd name="connsiteX39" fmla="*/ 5581 w 10000"/>
              <a:gd name="connsiteY39" fmla="*/ 3714 h 10000"/>
              <a:gd name="connsiteX40" fmla="*/ 6047 w 10000"/>
              <a:gd name="connsiteY40" fmla="*/ 3286 h 10000"/>
              <a:gd name="connsiteX41" fmla="*/ 5814 w 10000"/>
              <a:gd name="connsiteY41" fmla="*/ 2286 h 10000"/>
              <a:gd name="connsiteX42" fmla="*/ 6977 w 10000"/>
              <a:gd name="connsiteY42" fmla="*/ 2286 h 10000"/>
              <a:gd name="connsiteX43" fmla="*/ 7442 w 10000"/>
              <a:gd name="connsiteY43" fmla="*/ 2857 h 10000"/>
              <a:gd name="connsiteX44" fmla="*/ 8372 w 10000"/>
              <a:gd name="connsiteY44" fmla="*/ 2857 h 10000"/>
              <a:gd name="connsiteX45" fmla="*/ 8372 w 10000"/>
              <a:gd name="connsiteY45" fmla="*/ 2429 h 10000"/>
              <a:gd name="connsiteX46" fmla="*/ 8605 w 10000"/>
              <a:gd name="connsiteY46" fmla="*/ 2143 h 10000"/>
              <a:gd name="connsiteX47" fmla="*/ 8837 w 10000"/>
              <a:gd name="connsiteY47" fmla="*/ 2286 h 10000"/>
              <a:gd name="connsiteX48" fmla="*/ 8605 w 10000"/>
              <a:gd name="connsiteY48" fmla="*/ 1429 h 10000"/>
              <a:gd name="connsiteX49" fmla="*/ 9070 w 10000"/>
              <a:gd name="connsiteY49" fmla="*/ 857 h 10000"/>
              <a:gd name="connsiteX50" fmla="*/ 9070 w 10000"/>
              <a:gd name="connsiteY50" fmla="*/ 286 h 10000"/>
              <a:gd name="connsiteX51" fmla="*/ 8605 w 10000"/>
              <a:gd name="connsiteY51" fmla="*/ 0 h 10000"/>
              <a:gd name="connsiteX52" fmla="*/ 8140 w 10000"/>
              <a:gd name="connsiteY52" fmla="*/ 0 h 10000"/>
              <a:gd name="connsiteX53" fmla="*/ 6512 w 10000"/>
              <a:gd name="connsiteY53" fmla="*/ 143 h 10000"/>
              <a:gd name="connsiteX54" fmla="*/ 6279 w 10000"/>
              <a:gd name="connsiteY54" fmla="*/ 0 h 10000"/>
              <a:gd name="connsiteX55" fmla="*/ 6279 w 10000"/>
              <a:gd name="connsiteY55" fmla="*/ 714 h 10000"/>
              <a:gd name="connsiteX56" fmla="*/ 6279 w 10000"/>
              <a:gd name="connsiteY56"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5349 w 10000"/>
              <a:gd name="connsiteY4" fmla="*/ 7429 h 10000"/>
              <a:gd name="connsiteX5" fmla="*/ 5349 w 10000"/>
              <a:gd name="connsiteY5" fmla="*/ 7714 h 10000"/>
              <a:gd name="connsiteX6" fmla="*/ 3953 w 10000"/>
              <a:gd name="connsiteY6" fmla="*/ 7286 h 10000"/>
              <a:gd name="connsiteX7" fmla="*/ 2558 w 10000"/>
              <a:gd name="connsiteY7" fmla="*/ 6857 h 10000"/>
              <a:gd name="connsiteX8" fmla="*/ 1395 w 10000"/>
              <a:gd name="connsiteY8" fmla="*/ 6857 h 10000"/>
              <a:gd name="connsiteX9" fmla="*/ 1395 w 10000"/>
              <a:gd name="connsiteY9" fmla="*/ 7429 h 10000"/>
              <a:gd name="connsiteX10" fmla="*/ 0 w 10000"/>
              <a:gd name="connsiteY10" fmla="*/ 7571 h 10000"/>
              <a:gd name="connsiteX11" fmla="*/ 0 w 10000"/>
              <a:gd name="connsiteY11" fmla="*/ 9143 h 10000"/>
              <a:gd name="connsiteX12" fmla="*/ 465 w 10000"/>
              <a:gd name="connsiteY12" fmla="*/ 9714 h 10000"/>
              <a:gd name="connsiteX13" fmla="*/ 1395 w 10000"/>
              <a:gd name="connsiteY13" fmla="*/ 9714 h 10000"/>
              <a:gd name="connsiteX14" fmla="*/ 1860 w 10000"/>
              <a:gd name="connsiteY14" fmla="*/ 9857 h 10000"/>
              <a:gd name="connsiteX15" fmla="*/ 1628 w 10000"/>
              <a:gd name="connsiteY15" fmla="*/ 9857 h 10000"/>
              <a:gd name="connsiteX16" fmla="*/ 2093 w 10000"/>
              <a:gd name="connsiteY16" fmla="*/ 10000 h 10000"/>
              <a:gd name="connsiteX17" fmla="*/ 2558 w 10000"/>
              <a:gd name="connsiteY17" fmla="*/ 9857 h 10000"/>
              <a:gd name="connsiteX18" fmla="*/ 3488 w 10000"/>
              <a:gd name="connsiteY18" fmla="*/ 10000 h 10000"/>
              <a:gd name="connsiteX19" fmla="*/ 4186 w 10000"/>
              <a:gd name="connsiteY19" fmla="*/ 9571 h 10000"/>
              <a:gd name="connsiteX20" fmla="*/ 5116 w 10000"/>
              <a:gd name="connsiteY20" fmla="*/ 9000 h 10000"/>
              <a:gd name="connsiteX21" fmla="*/ 5814 w 10000"/>
              <a:gd name="connsiteY21" fmla="*/ 8857 h 10000"/>
              <a:gd name="connsiteX22" fmla="*/ 5581 w 10000"/>
              <a:gd name="connsiteY22" fmla="*/ 8857 h 10000"/>
              <a:gd name="connsiteX23" fmla="*/ 5581 w 10000"/>
              <a:gd name="connsiteY23" fmla="*/ 8714 h 10000"/>
              <a:gd name="connsiteX24" fmla="*/ 7674 w 10000"/>
              <a:gd name="connsiteY24" fmla="*/ 8143 h 10000"/>
              <a:gd name="connsiteX25" fmla="*/ 8605 w 10000"/>
              <a:gd name="connsiteY25" fmla="*/ 8429 h 10000"/>
              <a:gd name="connsiteX26" fmla="*/ 9070 w 10000"/>
              <a:gd name="connsiteY26" fmla="*/ 8857 h 10000"/>
              <a:gd name="connsiteX27" fmla="*/ 9302 w 10000"/>
              <a:gd name="connsiteY27" fmla="*/ 9143 h 10000"/>
              <a:gd name="connsiteX28" fmla="*/ 10000 w 10000"/>
              <a:gd name="connsiteY28" fmla="*/ 8857 h 10000"/>
              <a:gd name="connsiteX29" fmla="*/ 10000 w 10000"/>
              <a:gd name="connsiteY29" fmla="*/ 8429 h 10000"/>
              <a:gd name="connsiteX30" fmla="*/ 9302 w 10000"/>
              <a:gd name="connsiteY30" fmla="*/ 7714 h 10000"/>
              <a:gd name="connsiteX31" fmla="*/ 9302 w 10000"/>
              <a:gd name="connsiteY31" fmla="*/ 7000 h 10000"/>
              <a:gd name="connsiteX32" fmla="*/ 9535 w 10000"/>
              <a:gd name="connsiteY32" fmla="*/ 7000 h 10000"/>
              <a:gd name="connsiteX33" fmla="*/ 9070 w 10000"/>
              <a:gd name="connsiteY33" fmla="*/ 6286 h 10000"/>
              <a:gd name="connsiteX34" fmla="*/ 8837 w 10000"/>
              <a:gd name="connsiteY34" fmla="*/ 6000 h 10000"/>
              <a:gd name="connsiteX35" fmla="*/ 7674 w 10000"/>
              <a:gd name="connsiteY35" fmla="*/ 5857 h 10000"/>
              <a:gd name="connsiteX36" fmla="*/ 6512 w 10000"/>
              <a:gd name="connsiteY36" fmla="*/ 5571 h 10000"/>
              <a:gd name="connsiteX37" fmla="*/ 6047 w 10000"/>
              <a:gd name="connsiteY37" fmla="*/ 4857 h 10000"/>
              <a:gd name="connsiteX38" fmla="*/ 5581 w 10000"/>
              <a:gd name="connsiteY38" fmla="*/ 3714 h 10000"/>
              <a:gd name="connsiteX39" fmla="*/ 6047 w 10000"/>
              <a:gd name="connsiteY39" fmla="*/ 3286 h 10000"/>
              <a:gd name="connsiteX40" fmla="*/ 5814 w 10000"/>
              <a:gd name="connsiteY40" fmla="*/ 2286 h 10000"/>
              <a:gd name="connsiteX41" fmla="*/ 6977 w 10000"/>
              <a:gd name="connsiteY41" fmla="*/ 2286 h 10000"/>
              <a:gd name="connsiteX42" fmla="*/ 7442 w 10000"/>
              <a:gd name="connsiteY42" fmla="*/ 2857 h 10000"/>
              <a:gd name="connsiteX43" fmla="*/ 8372 w 10000"/>
              <a:gd name="connsiteY43" fmla="*/ 2857 h 10000"/>
              <a:gd name="connsiteX44" fmla="*/ 8372 w 10000"/>
              <a:gd name="connsiteY44" fmla="*/ 2429 h 10000"/>
              <a:gd name="connsiteX45" fmla="*/ 8605 w 10000"/>
              <a:gd name="connsiteY45" fmla="*/ 2143 h 10000"/>
              <a:gd name="connsiteX46" fmla="*/ 8837 w 10000"/>
              <a:gd name="connsiteY46" fmla="*/ 2286 h 10000"/>
              <a:gd name="connsiteX47" fmla="*/ 8605 w 10000"/>
              <a:gd name="connsiteY47" fmla="*/ 1429 h 10000"/>
              <a:gd name="connsiteX48" fmla="*/ 9070 w 10000"/>
              <a:gd name="connsiteY48" fmla="*/ 857 h 10000"/>
              <a:gd name="connsiteX49" fmla="*/ 9070 w 10000"/>
              <a:gd name="connsiteY49" fmla="*/ 286 h 10000"/>
              <a:gd name="connsiteX50" fmla="*/ 8605 w 10000"/>
              <a:gd name="connsiteY50" fmla="*/ 0 h 10000"/>
              <a:gd name="connsiteX51" fmla="*/ 8140 w 10000"/>
              <a:gd name="connsiteY51" fmla="*/ 0 h 10000"/>
              <a:gd name="connsiteX52" fmla="*/ 6512 w 10000"/>
              <a:gd name="connsiteY52" fmla="*/ 143 h 10000"/>
              <a:gd name="connsiteX53" fmla="*/ 6279 w 10000"/>
              <a:gd name="connsiteY53" fmla="*/ 0 h 10000"/>
              <a:gd name="connsiteX54" fmla="*/ 6279 w 10000"/>
              <a:gd name="connsiteY54" fmla="*/ 714 h 10000"/>
              <a:gd name="connsiteX55" fmla="*/ 6279 w 10000"/>
              <a:gd name="connsiteY55"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5349 w 10000"/>
              <a:gd name="connsiteY4" fmla="*/ 7714 h 10000"/>
              <a:gd name="connsiteX5" fmla="*/ 3953 w 10000"/>
              <a:gd name="connsiteY5" fmla="*/ 7286 h 10000"/>
              <a:gd name="connsiteX6" fmla="*/ 2558 w 10000"/>
              <a:gd name="connsiteY6" fmla="*/ 6857 h 10000"/>
              <a:gd name="connsiteX7" fmla="*/ 1395 w 10000"/>
              <a:gd name="connsiteY7" fmla="*/ 6857 h 10000"/>
              <a:gd name="connsiteX8" fmla="*/ 1395 w 10000"/>
              <a:gd name="connsiteY8" fmla="*/ 7429 h 10000"/>
              <a:gd name="connsiteX9" fmla="*/ 0 w 10000"/>
              <a:gd name="connsiteY9" fmla="*/ 7571 h 10000"/>
              <a:gd name="connsiteX10" fmla="*/ 0 w 10000"/>
              <a:gd name="connsiteY10" fmla="*/ 9143 h 10000"/>
              <a:gd name="connsiteX11" fmla="*/ 465 w 10000"/>
              <a:gd name="connsiteY11" fmla="*/ 9714 h 10000"/>
              <a:gd name="connsiteX12" fmla="*/ 1395 w 10000"/>
              <a:gd name="connsiteY12" fmla="*/ 9714 h 10000"/>
              <a:gd name="connsiteX13" fmla="*/ 1860 w 10000"/>
              <a:gd name="connsiteY13" fmla="*/ 9857 h 10000"/>
              <a:gd name="connsiteX14" fmla="*/ 1628 w 10000"/>
              <a:gd name="connsiteY14" fmla="*/ 9857 h 10000"/>
              <a:gd name="connsiteX15" fmla="*/ 2093 w 10000"/>
              <a:gd name="connsiteY15" fmla="*/ 10000 h 10000"/>
              <a:gd name="connsiteX16" fmla="*/ 2558 w 10000"/>
              <a:gd name="connsiteY16" fmla="*/ 9857 h 10000"/>
              <a:gd name="connsiteX17" fmla="*/ 3488 w 10000"/>
              <a:gd name="connsiteY17" fmla="*/ 10000 h 10000"/>
              <a:gd name="connsiteX18" fmla="*/ 4186 w 10000"/>
              <a:gd name="connsiteY18" fmla="*/ 9571 h 10000"/>
              <a:gd name="connsiteX19" fmla="*/ 5116 w 10000"/>
              <a:gd name="connsiteY19" fmla="*/ 9000 h 10000"/>
              <a:gd name="connsiteX20" fmla="*/ 5814 w 10000"/>
              <a:gd name="connsiteY20" fmla="*/ 8857 h 10000"/>
              <a:gd name="connsiteX21" fmla="*/ 5581 w 10000"/>
              <a:gd name="connsiteY21" fmla="*/ 8857 h 10000"/>
              <a:gd name="connsiteX22" fmla="*/ 5581 w 10000"/>
              <a:gd name="connsiteY22" fmla="*/ 8714 h 10000"/>
              <a:gd name="connsiteX23" fmla="*/ 7674 w 10000"/>
              <a:gd name="connsiteY23" fmla="*/ 8143 h 10000"/>
              <a:gd name="connsiteX24" fmla="*/ 8605 w 10000"/>
              <a:gd name="connsiteY24" fmla="*/ 8429 h 10000"/>
              <a:gd name="connsiteX25" fmla="*/ 9070 w 10000"/>
              <a:gd name="connsiteY25" fmla="*/ 8857 h 10000"/>
              <a:gd name="connsiteX26" fmla="*/ 9302 w 10000"/>
              <a:gd name="connsiteY26" fmla="*/ 9143 h 10000"/>
              <a:gd name="connsiteX27" fmla="*/ 10000 w 10000"/>
              <a:gd name="connsiteY27" fmla="*/ 8857 h 10000"/>
              <a:gd name="connsiteX28" fmla="*/ 10000 w 10000"/>
              <a:gd name="connsiteY28" fmla="*/ 8429 h 10000"/>
              <a:gd name="connsiteX29" fmla="*/ 9302 w 10000"/>
              <a:gd name="connsiteY29" fmla="*/ 7714 h 10000"/>
              <a:gd name="connsiteX30" fmla="*/ 9302 w 10000"/>
              <a:gd name="connsiteY30" fmla="*/ 7000 h 10000"/>
              <a:gd name="connsiteX31" fmla="*/ 9535 w 10000"/>
              <a:gd name="connsiteY31" fmla="*/ 7000 h 10000"/>
              <a:gd name="connsiteX32" fmla="*/ 9070 w 10000"/>
              <a:gd name="connsiteY32" fmla="*/ 6286 h 10000"/>
              <a:gd name="connsiteX33" fmla="*/ 8837 w 10000"/>
              <a:gd name="connsiteY33" fmla="*/ 6000 h 10000"/>
              <a:gd name="connsiteX34" fmla="*/ 7674 w 10000"/>
              <a:gd name="connsiteY34" fmla="*/ 5857 h 10000"/>
              <a:gd name="connsiteX35" fmla="*/ 6512 w 10000"/>
              <a:gd name="connsiteY35" fmla="*/ 5571 h 10000"/>
              <a:gd name="connsiteX36" fmla="*/ 6047 w 10000"/>
              <a:gd name="connsiteY36" fmla="*/ 4857 h 10000"/>
              <a:gd name="connsiteX37" fmla="*/ 5581 w 10000"/>
              <a:gd name="connsiteY37" fmla="*/ 3714 h 10000"/>
              <a:gd name="connsiteX38" fmla="*/ 6047 w 10000"/>
              <a:gd name="connsiteY38" fmla="*/ 3286 h 10000"/>
              <a:gd name="connsiteX39" fmla="*/ 5814 w 10000"/>
              <a:gd name="connsiteY39" fmla="*/ 2286 h 10000"/>
              <a:gd name="connsiteX40" fmla="*/ 6977 w 10000"/>
              <a:gd name="connsiteY40" fmla="*/ 2286 h 10000"/>
              <a:gd name="connsiteX41" fmla="*/ 7442 w 10000"/>
              <a:gd name="connsiteY41" fmla="*/ 2857 h 10000"/>
              <a:gd name="connsiteX42" fmla="*/ 8372 w 10000"/>
              <a:gd name="connsiteY42" fmla="*/ 2857 h 10000"/>
              <a:gd name="connsiteX43" fmla="*/ 8372 w 10000"/>
              <a:gd name="connsiteY43" fmla="*/ 2429 h 10000"/>
              <a:gd name="connsiteX44" fmla="*/ 8605 w 10000"/>
              <a:gd name="connsiteY44" fmla="*/ 2143 h 10000"/>
              <a:gd name="connsiteX45" fmla="*/ 8837 w 10000"/>
              <a:gd name="connsiteY45" fmla="*/ 2286 h 10000"/>
              <a:gd name="connsiteX46" fmla="*/ 8605 w 10000"/>
              <a:gd name="connsiteY46" fmla="*/ 1429 h 10000"/>
              <a:gd name="connsiteX47" fmla="*/ 9070 w 10000"/>
              <a:gd name="connsiteY47" fmla="*/ 857 h 10000"/>
              <a:gd name="connsiteX48" fmla="*/ 9070 w 10000"/>
              <a:gd name="connsiteY48" fmla="*/ 286 h 10000"/>
              <a:gd name="connsiteX49" fmla="*/ 8605 w 10000"/>
              <a:gd name="connsiteY49" fmla="*/ 0 h 10000"/>
              <a:gd name="connsiteX50" fmla="*/ 8140 w 10000"/>
              <a:gd name="connsiteY50" fmla="*/ 0 h 10000"/>
              <a:gd name="connsiteX51" fmla="*/ 6512 w 10000"/>
              <a:gd name="connsiteY51" fmla="*/ 143 h 10000"/>
              <a:gd name="connsiteX52" fmla="*/ 6279 w 10000"/>
              <a:gd name="connsiteY52" fmla="*/ 0 h 10000"/>
              <a:gd name="connsiteX53" fmla="*/ 6279 w 10000"/>
              <a:gd name="connsiteY53" fmla="*/ 714 h 10000"/>
              <a:gd name="connsiteX54" fmla="*/ 6279 w 10000"/>
              <a:gd name="connsiteY54"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3953 w 10000"/>
              <a:gd name="connsiteY4" fmla="*/ 7286 h 10000"/>
              <a:gd name="connsiteX5" fmla="*/ 2558 w 10000"/>
              <a:gd name="connsiteY5" fmla="*/ 6857 h 10000"/>
              <a:gd name="connsiteX6" fmla="*/ 1395 w 10000"/>
              <a:gd name="connsiteY6" fmla="*/ 6857 h 10000"/>
              <a:gd name="connsiteX7" fmla="*/ 1395 w 10000"/>
              <a:gd name="connsiteY7" fmla="*/ 7429 h 10000"/>
              <a:gd name="connsiteX8" fmla="*/ 0 w 10000"/>
              <a:gd name="connsiteY8" fmla="*/ 7571 h 10000"/>
              <a:gd name="connsiteX9" fmla="*/ 0 w 10000"/>
              <a:gd name="connsiteY9" fmla="*/ 9143 h 10000"/>
              <a:gd name="connsiteX10" fmla="*/ 465 w 10000"/>
              <a:gd name="connsiteY10" fmla="*/ 9714 h 10000"/>
              <a:gd name="connsiteX11" fmla="*/ 1395 w 10000"/>
              <a:gd name="connsiteY11" fmla="*/ 9714 h 10000"/>
              <a:gd name="connsiteX12" fmla="*/ 1860 w 10000"/>
              <a:gd name="connsiteY12" fmla="*/ 9857 h 10000"/>
              <a:gd name="connsiteX13" fmla="*/ 1628 w 10000"/>
              <a:gd name="connsiteY13" fmla="*/ 9857 h 10000"/>
              <a:gd name="connsiteX14" fmla="*/ 2093 w 10000"/>
              <a:gd name="connsiteY14" fmla="*/ 10000 h 10000"/>
              <a:gd name="connsiteX15" fmla="*/ 2558 w 10000"/>
              <a:gd name="connsiteY15" fmla="*/ 9857 h 10000"/>
              <a:gd name="connsiteX16" fmla="*/ 3488 w 10000"/>
              <a:gd name="connsiteY16" fmla="*/ 10000 h 10000"/>
              <a:gd name="connsiteX17" fmla="*/ 4186 w 10000"/>
              <a:gd name="connsiteY17" fmla="*/ 9571 h 10000"/>
              <a:gd name="connsiteX18" fmla="*/ 5116 w 10000"/>
              <a:gd name="connsiteY18" fmla="*/ 9000 h 10000"/>
              <a:gd name="connsiteX19" fmla="*/ 5814 w 10000"/>
              <a:gd name="connsiteY19" fmla="*/ 8857 h 10000"/>
              <a:gd name="connsiteX20" fmla="*/ 5581 w 10000"/>
              <a:gd name="connsiteY20" fmla="*/ 8857 h 10000"/>
              <a:gd name="connsiteX21" fmla="*/ 5581 w 10000"/>
              <a:gd name="connsiteY21" fmla="*/ 8714 h 10000"/>
              <a:gd name="connsiteX22" fmla="*/ 7674 w 10000"/>
              <a:gd name="connsiteY22" fmla="*/ 8143 h 10000"/>
              <a:gd name="connsiteX23" fmla="*/ 8605 w 10000"/>
              <a:gd name="connsiteY23" fmla="*/ 8429 h 10000"/>
              <a:gd name="connsiteX24" fmla="*/ 9070 w 10000"/>
              <a:gd name="connsiteY24" fmla="*/ 8857 h 10000"/>
              <a:gd name="connsiteX25" fmla="*/ 9302 w 10000"/>
              <a:gd name="connsiteY25" fmla="*/ 9143 h 10000"/>
              <a:gd name="connsiteX26" fmla="*/ 10000 w 10000"/>
              <a:gd name="connsiteY26" fmla="*/ 8857 h 10000"/>
              <a:gd name="connsiteX27" fmla="*/ 10000 w 10000"/>
              <a:gd name="connsiteY27" fmla="*/ 8429 h 10000"/>
              <a:gd name="connsiteX28" fmla="*/ 9302 w 10000"/>
              <a:gd name="connsiteY28" fmla="*/ 7714 h 10000"/>
              <a:gd name="connsiteX29" fmla="*/ 9302 w 10000"/>
              <a:gd name="connsiteY29" fmla="*/ 7000 h 10000"/>
              <a:gd name="connsiteX30" fmla="*/ 9535 w 10000"/>
              <a:gd name="connsiteY30" fmla="*/ 7000 h 10000"/>
              <a:gd name="connsiteX31" fmla="*/ 9070 w 10000"/>
              <a:gd name="connsiteY31" fmla="*/ 6286 h 10000"/>
              <a:gd name="connsiteX32" fmla="*/ 8837 w 10000"/>
              <a:gd name="connsiteY32" fmla="*/ 6000 h 10000"/>
              <a:gd name="connsiteX33" fmla="*/ 7674 w 10000"/>
              <a:gd name="connsiteY33" fmla="*/ 5857 h 10000"/>
              <a:gd name="connsiteX34" fmla="*/ 6512 w 10000"/>
              <a:gd name="connsiteY34" fmla="*/ 5571 h 10000"/>
              <a:gd name="connsiteX35" fmla="*/ 6047 w 10000"/>
              <a:gd name="connsiteY35" fmla="*/ 4857 h 10000"/>
              <a:gd name="connsiteX36" fmla="*/ 5581 w 10000"/>
              <a:gd name="connsiteY36" fmla="*/ 3714 h 10000"/>
              <a:gd name="connsiteX37" fmla="*/ 6047 w 10000"/>
              <a:gd name="connsiteY37" fmla="*/ 3286 h 10000"/>
              <a:gd name="connsiteX38" fmla="*/ 5814 w 10000"/>
              <a:gd name="connsiteY38" fmla="*/ 2286 h 10000"/>
              <a:gd name="connsiteX39" fmla="*/ 6977 w 10000"/>
              <a:gd name="connsiteY39" fmla="*/ 2286 h 10000"/>
              <a:gd name="connsiteX40" fmla="*/ 7442 w 10000"/>
              <a:gd name="connsiteY40" fmla="*/ 2857 h 10000"/>
              <a:gd name="connsiteX41" fmla="*/ 8372 w 10000"/>
              <a:gd name="connsiteY41" fmla="*/ 2857 h 10000"/>
              <a:gd name="connsiteX42" fmla="*/ 8372 w 10000"/>
              <a:gd name="connsiteY42" fmla="*/ 2429 h 10000"/>
              <a:gd name="connsiteX43" fmla="*/ 8605 w 10000"/>
              <a:gd name="connsiteY43" fmla="*/ 2143 h 10000"/>
              <a:gd name="connsiteX44" fmla="*/ 8837 w 10000"/>
              <a:gd name="connsiteY44" fmla="*/ 2286 h 10000"/>
              <a:gd name="connsiteX45" fmla="*/ 8605 w 10000"/>
              <a:gd name="connsiteY45" fmla="*/ 1429 h 10000"/>
              <a:gd name="connsiteX46" fmla="*/ 9070 w 10000"/>
              <a:gd name="connsiteY46" fmla="*/ 857 h 10000"/>
              <a:gd name="connsiteX47" fmla="*/ 9070 w 10000"/>
              <a:gd name="connsiteY47" fmla="*/ 286 h 10000"/>
              <a:gd name="connsiteX48" fmla="*/ 8605 w 10000"/>
              <a:gd name="connsiteY48" fmla="*/ 0 h 10000"/>
              <a:gd name="connsiteX49" fmla="*/ 8140 w 10000"/>
              <a:gd name="connsiteY49" fmla="*/ 0 h 10000"/>
              <a:gd name="connsiteX50" fmla="*/ 6512 w 10000"/>
              <a:gd name="connsiteY50" fmla="*/ 143 h 10000"/>
              <a:gd name="connsiteX51" fmla="*/ 6279 w 10000"/>
              <a:gd name="connsiteY51" fmla="*/ 0 h 10000"/>
              <a:gd name="connsiteX52" fmla="*/ 6279 w 10000"/>
              <a:gd name="connsiteY52" fmla="*/ 714 h 10000"/>
              <a:gd name="connsiteX53" fmla="*/ 6279 w 10000"/>
              <a:gd name="connsiteY53"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2558 w 10000"/>
              <a:gd name="connsiteY4" fmla="*/ 6857 h 10000"/>
              <a:gd name="connsiteX5" fmla="*/ 1395 w 10000"/>
              <a:gd name="connsiteY5" fmla="*/ 6857 h 10000"/>
              <a:gd name="connsiteX6" fmla="*/ 1395 w 10000"/>
              <a:gd name="connsiteY6" fmla="*/ 7429 h 10000"/>
              <a:gd name="connsiteX7" fmla="*/ 0 w 10000"/>
              <a:gd name="connsiteY7" fmla="*/ 7571 h 10000"/>
              <a:gd name="connsiteX8" fmla="*/ 0 w 10000"/>
              <a:gd name="connsiteY8" fmla="*/ 9143 h 10000"/>
              <a:gd name="connsiteX9" fmla="*/ 465 w 10000"/>
              <a:gd name="connsiteY9" fmla="*/ 9714 h 10000"/>
              <a:gd name="connsiteX10" fmla="*/ 1395 w 10000"/>
              <a:gd name="connsiteY10" fmla="*/ 9714 h 10000"/>
              <a:gd name="connsiteX11" fmla="*/ 1860 w 10000"/>
              <a:gd name="connsiteY11" fmla="*/ 9857 h 10000"/>
              <a:gd name="connsiteX12" fmla="*/ 1628 w 10000"/>
              <a:gd name="connsiteY12" fmla="*/ 9857 h 10000"/>
              <a:gd name="connsiteX13" fmla="*/ 2093 w 10000"/>
              <a:gd name="connsiteY13" fmla="*/ 10000 h 10000"/>
              <a:gd name="connsiteX14" fmla="*/ 2558 w 10000"/>
              <a:gd name="connsiteY14" fmla="*/ 9857 h 10000"/>
              <a:gd name="connsiteX15" fmla="*/ 3488 w 10000"/>
              <a:gd name="connsiteY15" fmla="*/ 10000 h 10000"/>
              <a:gd name="connsiteX16" fmla="*/ 4186 w 10000"/>
              <a:gd name="connsiteY16" fmla="*/ 9571 h 10000"/>
              <a:gd name="connsiteX17" fmla="*/ 5116 w 10000"/>
              <a:gd name="connsiteY17" fmla="*/ 9000 h 10000"/>
              <a:gd name="connsiteX18" fmla="*/ 5814 w 10000"/>
              <a:gd name="connsiteY18" fmla="*/ 8857 h 10000"/>
              <a:gd name="connsiteX19" fmla="*/ 5581 w 10000"/>
              <a:gd name="connsiteY19" fmla="*/ 8857 h 10000"/>
              <a:gd name="connsiteX20" fmla="*/ 5581 w 10000"/>
              <a:gd name="connsiteY20" fmla="*/ 8714 h 10000"/>
              <a:gd name="connsiteX21" fmla="*/ 7674 w 10000"/>
              <a:gd name="connsiteY21" fmla="*/ 8143 h 10000"/>
              <a:gd name="connsiteX22" fmla="*/ 8605 w 10000"/>
              <a:gd name="connsiteY22" fmla="*/ 8429 h 10000"/>
              <a:gd name="connsiteX23" fmla="*/ 9070 w 10000"/>
              <a:gd name="connsiteY23" fmla="*/ 8857 h 10000"/>
              <a:gd name="connsiteX24" fmla="*/ 9302 w 10000"/>
              <a:gd name="connsiteY24" fmla="*/ 9143 h 10000"/>
              <a:gd name="connsiteX25" fmla="*/ 10000 w 10000"/>
              <a:gd name="connsiteY25" fmla="*/ 8857 h 10000"/>
              <a:gd name="connsiteX26" fmla="*/ 10000 w 10000"/>
              <a:gd name="connsiteY26" fmla="*/ 8429 h 10000"/>
              <a:gd name="connsiteX27" fmla="*/ 9302 w 10000"/>
              <a:gd name="connsiteY27" fmla="*/ 7714 h 10000"/>
              <a:gd name="connsiteX28" fmla="*/ 9302 w 10000"/>
              <a:gd name="connsiteY28" fmla="*/ 7000 h 10000"/>
              <a:gd name="connsiteX29" fmla="*/ 9535 w 10000"/>
              <a:gd name="connsiteY29" fmla="*/ 7000 h 10000"/>
              <a:gd name="connsiteX30" fmla="*/ 9070 w 10000"/>
              <a:gd name="connsiteY30" fmla="*/ 6286 h 10000"/>
              <a:gd name="connsiteX31" fmla="*/ 8837 w 10000"/>
              <a:gd name="connsiteY31" fmla="*/ 6000 h 10000"/>
              <a:gd name="connsiteX32" fmla="*/ 7674 w 10000"/>
              <a:gd name="connsiteY32" fmla="*/ 5857 h 10000"/>
              <a:gd name="connsiteX33" fmla="*/ 6512 w 10000"/>
              <a:gd name="connsiteY33" fmla="*/ 5571 h 10000"/>
              <a:gd name="connsiteX34" fmla="*/ 6047 w 10000"/>
              <a:gd name="connsiteY34" fmla="*/ 4857 h 10000"/>
              <a:gd name="connsiteX35" fmla="*/ 5581 w 10000"/>
              <a:gd name="connsiteY35" fmla="*/ 3714 h 10000"/>
              <a:gd name="connsiteX36" fmla="*/ 6047 w 10000"/>
              <a:gd name="connsiteY36" fmla="*/ 3286 h 10000"/>
              <a:gd name="connsiteX37" fmla="*/ 5814 w 10000"/>
              <a:gd name="connsiteY37" fmla="*/ 2286 h 10000"/>
              <a:gd name="connsiteX38" fmla="*/ 6977 w 10000"/>
              <a:gd name="connsiteY38" fmla="*/ 2286 h 10000"/>
              <a:gd name="connsiteX39" fmla="*/ 7442 w 10000"/>
              <a:gd name="connsiteY39" fmla="*/ 2857 h 10000"/>
              <a:gd name="connsiteX40" fmla="*/ 8372 w 10000"/>
              <a:gd name="connsiteY40" fmla="*/ 2857 h 10000"/>
              <a:gd name="connsiteX41" fmla="*/ 8372 w 10000"/>
              <a:gd name="connsiteY41" fmla="*/ 2429 h 10000"/>
              <a:gd name="connsiteX42" fmla="*/ 8605 w 10000"/>
              <a:gd name="connsiteY42" fmla="*/ 2143 h 10000"/>
              <a:gd name="connsiteX43" fmla="*/ 8837 w 10000"/>
              <a:gd name="connsiteY43" fmla="*/ 2286 h 10000"/>
              <a:gd name="connsiteX44" fmla="*/ 8605 w 10000"/>
              <a:gd name="connsiteY44" fmla="*/ 1429 h 10000"/>
              <a:gd name="connsiteX45" fmla="*/ 9070 w 10000"/>
              <a:gd name="connsiteY45" fmla="*/ 857 h 10000"/>
              <a:gd name="connsiteX46" fmla="*/ 9070 w 10000"/>
              <a:gd name="connsiteY46" fmla="*/ 286 h 10000"/>
              <a:gd name="connsiteX47" fmla="*/ 8605 w 10000"/>
              <a:gd name="connsiteY47" fmla="*/ 0 h 10000"/>
              <a:gd name="connsiteX48" fmla="*/ 8140 w 10000"/>
              <a:gd name="connsiteY48" fmla="*/ 0 h 10000"/>
              <a:gd name="connsiteX49" fmla="*/ 6512 w 10000"/>
              <a:gd name="connsiteY49" fmla="*/ 143 h 10000"/>
              <a:gd name="connsiteX50" fmla="*/ 6279 w 10000"/>
              <a:gd name="connsiteY50" fmla="*/ 0 h 10000"/>
              <a:gd name="connsiteX51" fmla="*/ 6279 w 10000"/>
              <a:gd name="connsiteY51" fmla="*/ 714 h 10000"/>
              <a:gd name="connsiteX52" fmla="*/ 6279 w 10000"/>
              <a:gd name="connsiteY52"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1395 w 10000"/>
              <a:gd name="connsiteY4" fmla="*/ 6857 h 10000"/>
              <a:gd name="connsiteX5" fmla="*/ 1395 w 10000"/>
              <a:gd name="connsiteY5" fmla="*/ 7429 h 10000"/>
              <a:gd name="connsiteX6" fmla="*/ 0 w 10000"/>
              <a:gd name="connsiteY6" fmla="*/ 7571 h 10000"/>
              <a:gd name="connsiteX7" fmla="*/ 0 w 10000"/>
              <a:gd name="connsiteY7" fmla="*/ 9143 h 10000"/>
              <a:gd name="connsiteX8" fmla="*/ 465 w 10000"/>
              <a:gd name="connsiteY8" fmla="*/ 9714 h 10000"/>
              <a:gd name="connsiteX9" fmla="*/ 1395 w 10000"/>
              <a:gd name="connsiteY9" fmla="*/ 9714 h 10000"/>
              <a:gd name="connsiteX10" fmla="*/ 1860 w 10000"/>
              <a:gd name="connsiteY10" fmla="*/ 9857 h 10000"/>
              <a:gd name="connsiteX11" fmla="*/ 1628 w 10000"/>
              <a:gd name="connsiteY11" fmla="*/ 9857 h 10000"/>
              <a:gd name="connsiteX12" fmla="*/ 2093 w 10000"/>
              <a:gd name="connsiteY12" fmla="*/ 10000 h 10000"/>
              <a:gd name="connsiteX13" fmla="*/ 2558 w 10000"/>
              <a:gd name="connsiteY13" fmla="*/ 9857 h 10000"/>
              <a:gd name="connsiteX14" fmla="*/ 3488 w 10000"/>
              <a:gd name="connsiteY14" fmla="*/ 10000 h 10000"/>
              <a:gd name="connsiteX15" fmla="*/ 4186 w 10000"/>
              <a:gd name="connsiteY15" fmla="*/ 9571 h 10000"/>
              <a:gd name="connsiteX16" fmla="*/ 5116 w 10000"/>
              <a:gd name="connsiteY16" fmla="*/ 9000 h 10000"/>
              <a:gd name="connsiteX17" fmla="*/ 5814 w 10000"/>
              <a:gd name="connsiteY17" fmla="*/ 8857 h 10000"/>
              <a:gd name="connsiteX18" fmla="*/ 5581 w 10000"/>
              <a:gd name="connsiteY18" fmla="*/ 8857 h 10000"/>
              <a:gd name="connsiteX19" fmla="*/ 5581 w 10000"/>
              <a:gd name="connsiteY19" fmla="*/ 8714 h 10000"/>
              <a:gd name="connsiteX20" fmla="*/ 7674 w 10000"/>
              <a:gd name="connsiteY20" fmla="*/ 8143 h 10000"/>
              <a:gd name="connsiteX21" fmla="*/ 8605 w 10000"/>
              <a:gd name="connsiteY21" fmla="*/ 8429 h 10000"/>
              <a:gd name="connsiteX22" fmla="*/ 9070 w 10000"/>
              <a:gd name="connsiteY22" fmla="*/ 8857 h 10000"/>
              <a:gd name="connsiteX23" fmla="*/ 9302 w 10000"/>
              <a:gd name="connsiteY23" fmla="*/ 9143 h 10000"/>
              <a:gd name="connsiteX24" fmla="*/ 10000 w 10000"/>
              <a:gd name="connsiteY24" fmla="*/ 8857 h 10000"/>
              <a:gd name="connsiteX25" fmla="*/ 10000 w 10000"/>
              <a:gd name="connsiteY25" fmla="*/ 8429 h 10000"/>
              <a:gd name="connsiteX26" fmla="*/ 9302 w 10000"/>
              <a:gd name="connsiteY26" fmla="*/ 7714 h 10000"/>
              <a:gd name="connsiteX27" fmla="*/ 9302 w 10000"/>
              <a:gd name="connsiteY27" fmla="*/ 7000 h 10000"/>
              <a:gd name="connsiteX28" fmla="*/ 9535 w 10000"/>
              <a:gd name="connsiteY28" fmla="*/ 7000 h 10000"/>
              <a:gd name="connsiteX29" fmla="*/ 9070 w 10000"/>
              <a:gd name="connsiteY29" fmla="*/ 6286 h 10000"/>
              <a:gd name="connsiteX30" fmla="*/ 8837 w 10000"/>
              <a:gd name="connsiteY30" fmla="*/ 6000 h 10000"/>
              <a:gd name="connsiteX31" fmla="*/ 7674 w 10000"/>
              <a:gd name="connsiteY31" fmla="*/ 5857 h 10000"/>
              <a:gd name="connsiteX32" fmla="*/ 6512 w 10000"/>
              <a:gd name="connsiteY32" fmla="*/ 5571 h 10000"/>
              <a:gd name="connsiteX33" fmla="*/ 6047 w 10000"/>
              <a:gd name="connsiteY33" fmla="*/ 4857 h 10000"/>
              <a:gd name="connsiteX34" fmla="*/ 5581 w 10000"/>
              <a:gd name="connsiteY34" fmla="*/ 3714 h 10000"/>
              <a:gd name="connsiteX35" fmla="*/ 6047 w 10000"/>
              <a:gd name="connsiteY35" fmla="*/ 3286 h 10000"/>
              <a:gd name="connsiteX36" fmla="*/ 5814 w 10000"/>
              <a:gd name="connsiteY36" fmla="*/ 2286 h 10000"/>
              <a:gd name="connsiteX37" fmla="*/ 6977 w 10000"/>
              <a:gd name="connsiteY37" fmla="*/ 2286 h 10000"/>
              <a:gd name="connsiteX38" fmla="*/ 7442 w 10000"/>
              <a:gd name="connsiteY38" fmla="*/ 2857 h 10000"/>
              <a:gd name="connsiteX39" fmla="*/ 8372 w 10000"/>
              <a:gd name="connsiteY39" fmla="*/ 2857 h 10000"/>
              <a:gd name="connsiteX40" fmla="*/ 8372 w 10000"/>
              <a:gd name="connsiteY40" fmla="*/ 2429 h 10000"/>
              <a:gd name="connsiteX41" fmla="*/ 8605 w 10000"/>
              <a:gd name="connsiteY41" fmla="*/ 2143 h 10000"/>
              <a:gd name="connsiteX42" fmla="*/ 8837 w 10000"/>
              <a:gd name="connsiteY42" fmla="*/ 2286 h 10000"/>
              <a:gd name="connsiteX43" fmla="*/ 8605 w 10000"/>
              <a:gd name="connsiteY43" fmla="*/ 1429 h 10000"/>
              <a:gd name="connsiteX44" fmla="*/ 9070 w 10000"/>
              <a:gd name="connsiteY44" fmla="*/ 857 h 10000"/>
              <a:gd name="connsiteX45" fmla="*/ 9070 w 10000"/>
              <a:gd name="connsiteY45" fmla="*/ 286 h 10000"/>
              <a:gd name="connsiteX46" fmla="*/ 8605 w 10000"/>
              <a:gd name="connsiteY46" fmla="*/ 0 h 10000"/>
              <a:gd name="connsiteX47" fmla="*/ 8140 w 10000"/>
              <a:gd name="connsiteY47" fmla="*/ 0 h 10000"/>
              <a:gd name="connsiteX48" fmla="*/ 6512 w 10000"/>
              <a:gd name="connsiteY48" fmla="*/ 143 h 10000"/>
              <a:gd name="connsiteX49" fmla="*/ 6279 w 10000"/>
              <a:gd name="connsiteY49" fmla="*/ 0 h 10000"/>
              <a:gd name="connsiteX50" fmla="*/ 6279 w 10000"/>
              <a:gd name="connsiteY50" fmla="*/ 714 h 10000"/>
              <a:gd name="connsiteX51" fmla="*/ 6279 w 10000"/>
              <a:gd name="connsiteY51" fmla="*/ 857 h 10000"/>
              <a:gd name="connsiteX0" fmla="*/ 6279 w 10000"/>
              <a:gd name="connsiteY0" fmla="*/ 857 h 10000"/>
              <a:gd name="connsiteX1" fmla="*/ 5349 w 10000"/>
              <a:gd name="connsiteY1" fmla="*/ 1857 h 10000"/>
              <a:gd name="connsiteX2" fmla="*/ 4884 w 10000"/>
              <a:gd name="connsiteY2" fmla="*/ 2857 h 10000"/>
              <a:gd name="connsiteX3" fmla="*/ 5116 w 10000"/>
              <a:gd name="connsiteY3" fmla="*/ 3714 h 10000"/>
              <a:gd name="connsiteX4" fmla="*/ 1395 w 10000"/>
              <a:gd name="connsiteY4" fmla="*/ 7429 h 10000"/>
              <a:gd name="connsiteX5" fmla="*/ 0 w 10000"/>
              <a:gd name="connsiteY5" fmla="*/ 7571 h 10000"/>
              <a:gd name="connsiteX6" fmla="*/ 0 w 10000"/>
              <a:gd name="connsiteY6" fmla="*/ 9143 h 10000"/>
              <a:gd name="connsiteX7" fmla="*/ 465 w 10000"/>
              <a:gd name="connsiteY7" fmla="*/ 9714 h 10000"/>
              <a:gd name="connsiteX8" fmla="*/ 1395 w 10000"/>
              <a:gd name="connsiteY8" fmla="*/ 9714 h 10000"/>
              <a:gd name="connsiteX9" fmla="*/ 1860 w 10000"/>
              <a:gd name="connsiteY9" fmla="*/ 9857 h 10000"/>
              <a:gd name="connsiteX10" fmla="*/ 1628 w 10000"/>
              <a:gd name="connsiteY10" fmla="*/ 9857 h 10000"/>
              <a:gd name="connsiteX11" fmla="*/ 2093 w 10000"/>
              <a:gd name="connsiteY11" fmla="*/ 10000 h 10000"/>
              <a:gd name="connsiteX12" fmla="*/ 2558 w 10000"/>
              <a:gd name="connsiteY12" fmla="*/ 9857 h 10000"/>
              <a:gd name="connsiteX13" fmla="*/ 3488 w 10000"/>
              <a:gd name="connsiteY13" fmla="*/ 10000 h 10000"/>
              <a:gd name="connsiteX14" fmla="*/ 4186 w 10000"/>
              <a:gd name="connsiteY14" fmla="*/ 9571 h 10000"/>
              <a:gd name="connsiteX15" fmla="*/ 5116 w 10000"/>
              <a:gd name="connsiteY15" fmla="*/ 9000 h 10000"/>
              <a:gd name="connsiteX16" fmla="*/ 5814 w 10000"/>
              <a:gd name="connsiteY16" fmla="*/ 8857 h 10000"/>
              <a:gd name="connsiteX17" fmla="*/ 5581 w 10000"/>
              <a:gd name="connsiteY17" fmla="*/ 8857 h 10000"/>
              <a:gd name="connsiteX18" fmla="*/ 5581 w 10000"/>
              <a:gd name="connsiteY18" fmla="*/ 8714 h 10000"/>
              <a:gd name="connsiteX19" fmla="*/ 7674 w 10000"/>
              <a:gd name="connsiteY19" fmla="*/ 8143 h 10000"/>
              <a:gd name="connsiteX20" fmla="*/ 8605 w 10000"/>
              <a:gd name="connsiteY20" fmla="*/ 8429 h 10000"/>
              <a:gd name="connsiteX21" fmla="*/ 9070 w 10000"/>
              <a:gd name="connsiteY21" fmla="*/ 8857 h 10000"/>
              <a:gd name="connsiteX22" fmla="*/ 9302 w 10000"/>
              <a:gd name="connsiteY22" fmla="*/ 9143 h 10000"/>
              <a:gd name="connsiteX23" fmla="*/ 10000 w 10000"/>
              <a:gd name="connsiteY23" fmla="*/ 8857 h 10000"/>
              <a:gd name="connsiteX24" fmla="*/ 10000 w 10000"/>
              <a:gd name="connsiteY24" fmla="*/ 8429 h 10000"/>
              <a:gd name="connsiteX25" fmla="*/ 9302 w 10000"/>
              <a:gd name="connsiteY25" fmla="*/ 7714 h 10000"/>
              <a:gd name="connsiteX26" fmla="*/ 9302 w 10000"/>
              <a:gd name="connsiteY26" fmla="*/ 7000 h 10000"/>
              <a:gd name="connsiteX27" fmla="*/ 9535 w 10000"/>
              <a:gd name="connsiteY27" fmla="*/ 7000 h 10000"/>
              <a:gd name="connsiteX28" fmla="*/ 9070 w 10000"/>
              <a:gd name="connsiteY28" fmla="*/ 6286 h 10000"/>
              <a:gd name="connsiteX29" fmla="*/ 8837 w 10000"/>
              <a:gd name="connsiteY29" fmla="*/ 6000 h 10000"/>
              <a:gd name="connsiteX30" fmla="*/ 7674 w 10000"/>
              <a:gd name="connsiteY30" fmla="*/ 5857 h 10000"/>
              <a:gd name="connsiteX31" fmla="*/ 6512 w 10000"/>
              <a:gd name="connsiteY31" fmla="*/ 5571 h 10000"/>
              <a:gd name="connsiteX32" fmla="*/ 6047 w 10000"/>
              <a:gd name="connsiteY32" fmla="*/ 4857 h 10000"/>
              <a:gd name="connsiteX33" fmla="*/ 5581 w 10000"/>
              <a:gd name="connsiteY33" fmla="*/ 3714 h 10000"/>
              <a:gd name="connsiteX34" fmla="*/ 6047 w 10000"/>
              <a:gd name="connsiteY34" fmla="*/ 3286 h 10000"/>
              <a:gd name="connsiteX35" fmla="*/ 5814 w 10000"/>
              <a:gd name="connsiteY35" fmla="*/ 2286 h 10000"/>
              <a:gd name="connsiteX36" fmla="*/ 6977 w 10000"/>
              <a:gd name="connsiteY36" fmla="*/ 2286 h 10000"/>
              <a:gd name="connsiteX37" fmla="*/ 7442 w 10000"/>
              <a:gd name="connsiteY37" fmla="*/ 2857 h 10000"/>
              <a:gd name="connsiteX38" fmla="*/ 8372 w 10000"/>
              <a:gd name="connsiteY38" fmla="*/ 2857 h 10000"/>
              <a:gd name="connsiteX39" fmla="*/ 8372 w 10000"/>
              <a:gd name="connsiteY39" fmla="*/ 2429 h 10000"/>
              <a:gd name="connsiteX40" fmla="*/ 8605 w 10000"/>
              <a:gd name="connsiteY40" fmla="*/ 2143 h 10000"/>
              <a:gd name="connsiteX41" fmla="*/ 8837 w 10000"/>
              <a:gd name="connsiteY41" fmla="*/ 2286 h 10000"/>
              <a:gd name="connsiteX42" fmla="*/ 8605 w 10000"/>
              <a:gd name="connsiteY42" fmla="*/ 1429 h 10000"/>
              <a:gd name="connsiteX43" fmla="*/ 9070 w 10000"/>
              <a:gd name="connsiteY43" fmla="*/ 857 h 10000"/>
              <a:gd name="connsiteX44" fmla="*/ 9070 w 10000"/>
              <a:gd name="connsiteY44" fmla="*/ 286 h 10000"/>
              <a:gd name="connsiteX45" fmla="*/ 8605 w 10000"/>
              <a:gd name="connsiteY45" fmla="*/ 0 h 10000"/>
              <a:gd name="connsiteX46" fmla="*/ 8140 w 10000"/>
              <a:gd name="connsiteY46" fmla="*/ 0 h 10000"/>
              <a:gd name="connsiteX47" fmla="*/ 6512 w 10000"/>
              <a:gd name="connsiteY47" fmla="*/ 143 h 10000"/>
              <a:gd name="connsiteX48" fmla="*/ 6279 w 10000"/>
              <a:gd name="connsiteY48" fmla="*/ 0 h 10000"/>
              <a:gd name="connsiteX49" fmla="*/ 6279 w 10000"/>
              <a:gd name="connsiteY49" fmla="*/ 714 h 10000"/>
              <a:gd name="connsiteX50" fmla="*/ 6279 w 10000"/>
              <a:gd name="connsiteY50" fmla="*/ 857 h 10000"/>
              <a:gd name="connsiteX0" fmla="*/ 6658 w 10379"/>
              <a:gd name="connsiteY0" fmla="*/ 857 h 10000"/>
              <a:gd name="connsiteX1" fmla="*/ 5728 w 10379"/>
              <a:gd name="connsiteY1" fmla="*/ 1857 h 10000"/>
              <a:gd name="connsiteX2" fmla="*/ 5263 w 10379"/>
              <a:gd name="connsiteY2" fmla="*/ 2857 h 10000"/>
              <a:gd name="connsiteX3" fmla="*/ 5495 w 10379"/>
              <a:gd name="connsiteY3" fmla="*/ 3714 h 10000"/>
              <a:gd name="connsiteX4" fmla="*/ 379 w 10379"/>
              <a:gd name="connsiteY4" fmla="*/ 7571 h 10000"/>
              <a:gd name="connsiteX5" fmla="*/ 379 w 10379"/>
              <a:gd name="connsiteY5" fmla="*/ 9143 h 10000"/>
              <a:gd name="connsiteX6" fmla="*/ 844 w 10379"/>
              <a:gd name="connsiteY6" fmla="*/ 9714 h 10000"/>
              <a:gd name="connsiteX7" fmla="*/ 1774 w 10379"/>
              <a:gd name="connsiteY7" fmla="*/ 9714 h 10000"/>
              <a:gd name="connsiteX8" fmla="*/ 2239 w 10379"/>
              <a:gd name="connsiteY8" fmla="*/ 9857 h 10000"/>
              <a:gd name="connsiteX9" fmla="*/ 2007 w 10379"/>
              <a:gd name="connsiteY9" fmla="*/ 9857 h 10000"/>
              <a:gd name="connsiteX10" fmla="*/ 2472 w 10379"/>
              <a:gd name="connsiteY10" fmla="*/ 10000 h 10000"/>
              <a:gd name="connsiteX11" fmla="*/ 2937 w 10379"/>
              <a:gd name="connsiteY11" fmla="*/ 9857 h 10000"/>
              <a:gd name="connsiteX12" fmla="*/ 3867 w 10379"/>
              <a:gd name="connsiteY12" fmla="*/ 10000 h 10000"/>
              <a:gd name="connsiteX13" fmla="*/ 4565 w 10379"/>
              <a:gd name="connsiteY13" fmla="*/ 9571 h 10000"/>
              <a:gd name="connsiteX14" fmla="*/ 5495 w 10379"/>
              <a:gd name="connsiteY14" fmla="*/ 9000 h 10000"/>
              <a:gd name="connsiteX15" fmla="*/ 6193 w 10379"/>
              <a:gd name="connsiteY15" fmla="*/ 8857 h 10000"/>
              <a:gd name="connsiteX16" fmla="*/ 5960 w 10379"/>
              <a:gd name="connsiteY16" fmla="*/ 8857 h 10000"/>
              <a:gd name="connsiteX17" fmla="*/ 5960 w 10379"/>
              <a:gd name="connsiteY17" fmla="*/ 8714 h 10000"/>
              <a:gd name="connsiteX18" fmla="*/ 8053 w 10379"/>
              <a:gd name="connsiteY18" fmla="*/ 8143 h 10000"/>
              <a:gd name="connsiteX19" fmla="*/ 8984 w 10379"/>
              <a:gd name="connsiteY19" fmla="*/ 8429 h 10000"/>
              <a:gd name="connsiteX20" fmla="*/ 9449 w 10379"/>
              <a:gd name="connsiteY20" fmla="*/ 8857 h 10000"/>
              <a:gd name="connsiteX21" fmla="*/ 9681 w 10379"/>
              <a:gd name="connsiteY21" fmla="*/ 9143 h 10000"/>
              <a:gd name="connsiteX22" fmla="*/ 10379 w 10379"/>
              <a:gd name="connsiteY22" fmla="*/ 8857 h 10000"/>
              <a:gd name="connsiteX23" fmla="*/ 10379 w 10379"/>
              <a:gd name="connsiteY23" fmla="*/ 8429 h 10000"/>
              <a:gd name="connsiteX24" fmla="*/ 9681 w 10379"/>
              <a:gd name="connsiteY24" fmla="*/ 7714 h 10000"/>
              <a:gd name="connsiteX25" fmla="*/ 9681 w 10379"/>
              <a:gd name="connsiteY25" fmla="*/ 7000 h 10000"/>
              <a:gd name="connsiteX26" fmla="*/ 9914 w 10379"/>
              <a:gd name="connsiteY26" fmla="*/ 7000 h 10000"/>
              <a:gd name="connsiteX27" fmla="*/ 9449 w 10379"/>
              <a:gd name="connsiteY27" fmla="*/ 6286 h 10000"/>
              <a:gd name="connsiteX28" fmla="*/ 9216 w 10379"/>
              <a:gd name="connsiteY28" fmla="*/ 6000 h 10000"/>
              <a:gd name="connsiteX29" fmla="*/ 8053 w 10379"/>
              <a:gd name="connsiteY29" fmla="*/ 5857 h 10000"/>
              <a:gd name="connsiteX30" fmla="*/ 6891 w 10379"/>
              <a:gd name="connsiteY30" fmla="*/ 5571 h 10000"/>
              <a:gd name="connsiteX31" fmla="*/ 6426 w 10379"/>
              <a:gd name="connsiteY31" fmla="*/ 4857 h 10000"/>
              <a:gd name="connsiteX32" fmla="*/ 5960 w 10379"/>
              <a:gd name="connsiteY32" fmla="*/ 3714 h 10000"/>
              <a:gd name="connsiteX33" fmla="*/ 6426 w 10379"/>
              <a:gd name="connsiteY33" fmla="*/ 3286 h 10000"/>
              <a:gd name="connsiteX34" fmla="*/ 6193 w 10379"/>
              <a:gd name="connsiteY34" fmla="*/ 2286 h 10000"/>
              <a:gd name="connsiteX35" fmla="*/ 7356 w 10379"/>
              <a:gd name="connsiteY35" fmla="*/ 2286 h 10000"/>
              <a:gd name="connsiteX36" fmla="*/ 7821 w 10379"/>
              <a:gd name="connsiteY36" fmla="*/ 2857 h 10000"/>
              <a:gd name="connsiteX37" fmla="*/ 8751 w 10379"/>
              <a:gd name="connsiteY37" fmla="*/ 2857 h 10000"/>
              <a:gd name="connsiteX38" fmla="*/ 8751 w 10379"/>
              <a:gd name="connsiteY38" fmla="*/ 2429 h 10000"/>
              <a:gd name="connsiteX39" fmla="*/ 8984 w 10379"/>
              <a:gd name="connsiteY39" fmla="*/ 2143 h 10000"/>
              <a:gd name="connsiteX40" fmla="*/ 9216 w 10379"/>
              <a:gd name="connsiteY40" fmla="*/ 2286 h 10000"/>
              <a:gd name="connsiteX41" fmla="*/ 8984 w 10379"/>
              <a:gd name="connsiteY41" fmla="*/ 1429 h 10000"/>
              <a:gd name="connsiteX42" fmla="*/ 9449 w 10379"/>
              <a:gd name="connsiteY42" fmla="*/ 857 h 10000"/>
              <a:gd name="connsiteX43" fmla="*/ 9449 w 10379"/>
              <a:gd name="connsiteY43" fmla="*/ 286 h 10000"/>
              <a:gd name="connsiteX44" fmla="*/ 8984 w 10379"/>
              <a:gd name="connsiteY44" fmla="*/ 0 h 10000"/>
              <a:gd name="connsiteX45" fmla="*/ 8519 w 10379"/>
              <a:gd name="connsiteY45" fmla="*/ 0 h 10000"/>
              <a:gd name="connsiteX46" fmla="*/ 6891 w 10379"/>
              <a:gd name="connsiteY46" fmla="*/ 143 h 10000"/>
              <a:gd name="connsiteX47" fmla="*/ 6658 w 10379"/>
              <a:gd name="connsiteY47" fmla="*/ 0 h 10000"/>
              <a:gd name="connsiteX48" fmla="*/ 6658 w 10379"/>
              <a:gd name="connsiteY48" fmla="*/ 714 h 10000"/>
              <a:gd name="connsiteX49" fmla="*/ 6658 w 10379"/>
              <a:gd name="connsiteY49" fmla="*/ 857 h 10000"/>
              <a:gd name="connsiteX0" fmla="*/ 6556 w 10277"/>
              <a:gd name="connsiteY0" fmla="*/ 857 h 10000"/>
              <a:gd name="connsiteX1" fmla="*/ 5626 w 10277"/>
              <a:gd name="connsiteY1" fmla="*/ 1857 h 10000"/>
              <a:gd name="connsiteX2" fmla="*/ 5161 w 10277"/>
              <a:gd name="connsiteY2" fmla="*/ 2857 h 10000"/>
              <a:gd name="connsiteX3" fmla="*/ 5393 w 10277"/>
              <a:gd name="connsiteY3" fmla="*/ 3714 h 10000"/>
              <a:gd name="connsiteX4" fmla="*/ 277 w 10277"/>
              <a:gd name="connsiteY4" fmla="*/ 9143 h 10000"/>
              <a:gd name="connsiteX5" fmla="*/ 742 w 10277"/>
              <a:gd name="connsiteY5" fmla="*/ 9714 h 10000"/>
              <a:gd name="connsiteX6" fmla="*/ 1672 w 10277"/>
              <a:gd name="connsiteY6" fmla="*/ 9714 h 10000"/>
              <a:gd name="connsiteX7" fmla="*/ 2137 w 10277"/>
              <a:gd name="connsiteY7" fmla="*/ 9857 h 10000"/>
              <a:gd name="connsiteX8" fmla="*/ 1905 w 10277"/>
              <a:gd name="connsiteY8" fmla="*/ 9857 h 10000"/>
              <a:gd name="connsiteX9" fmla="*/ 2370 w 10277"/>
              <a:gd name="connsiteY9" fmla="*/ 10000 h 10000"/>
              <a:gd name="connsiteX10" fmla="*/ 2835 w 10277"/>
              <a:gd name="connsiteY10" fmla="*/ 9857 h 10000"/>
              <a:gd name="connsiteX11" fmla="*/ 3765 w 10277"/>
              <a:gd name="connsiteY11" fmla="*/ 10000 h 10000"/>
              <a:gd name="connsiteX12" fmla="*/ 4463 w 10277"/>
              <a:gd name="connsiteY12" fmla="*/ 9571 h 10000"/>
              <a:gd name="connsiteX13" fmla="*/ 5393 w 10277"/>
              <a:gd name="connsiteY13" fmla="*/ 9000 h 10000"/>
              <a:gd name="connsiteX14" fmla="*/ 6091 w 10277"/>
              <a:gd name="connsiteY14" fmla="*/ 8857 h 10000"/>
              <a:gd name="connsiteX15" fmla="*/ 5858 w 10277"/>
              <a:gd name="connsiteY15" fmla="*/ 8857 h 10000"/>
              <a:gd name="connsiteX16" fmla="*/ 5858 w 10277"/>
              <a:gd name="connsiteY16" fmla="*/ 8714 h 10000"/>
              <a:gd name="connsiteX17" fmla="*/ 7951 w 10277"/>
              <a:gd name="connsiteY17" fmla="*/ 8143 h 10000"/>
              <a:gd name="connsiteX18" fmla="*/ 8882 w 10277"/>
              <a:gd name="connsiteY18" fmla="*/ 8429 h 10000"/>
              <a:gd name="connsiteX19" fmla="*/ 9347 w 10277"/>
              <a:gd name="connsiteY19" fmla="*/ 8857 h 10000"/>
              <a:gd name="connsiteX20" fmla="*/ 9579 w 10277"/>
              <a:gd name="connsiteY20" fmla="*/ 9143 h 10000"/>
              <a:gd name="connsiteX21" fmla="*/ 10277 w 10277"/>
              <a:gd name="connsiteY21" fmla="*/ 8857 h 10000"/>
              <a:gd name="connsiteX22" fmla="*/ 10277 w 10277"/>
              <a:gd name="connsiteY22" fmla="*/ 8429 h 10000"/>
              <a:gd name="connsiteX23" fmla="*/ 9579 w 10277"/>
              <a:gd name="connsiteY23" fmla="*/ 7714 h 10000"/>
              <a:gd name="connsiteX24" fmla="*/ 9579 w 10277"/>
              <a:gd name="connsiteY24" fmla="*/ 7000 h 10000"/>
              <a:gd name="connsiteX25" fmla="*/ 9812 w 10277"/>
              <a:gd name="connsiteY25" fmla="*/ 7000 h 10000"/>
              <a:gd name="connsiteX26" fmla="*/ 9347 w 10277"/>
              <a:gd name="connsiteY26" fmla="*/ 6286 h 10000"/>
              <a:gd name="connsiteX27" fmla="*/ 9114 w 10277"/>
              <a:gd name="connsiteY27" fmla="*/ 6000 h 10000"/>
              <a:gd name="connsiteX28" fmla="*/ 7951 w 10277"/>
              <a:gd name="connsiteY28" fmla="*/ 5857 h 10000"/>
              <a:gd name="connsiteX29" fmla="*/ 6789 w 10277"/>
              <a:gd name="connsiteY29" fmla="*/ 5571 h 10000"/>
              <a:gd name="connsiteX30" fmla="*/ 6324 w 10277"/>
              <a:gd name="connsiteY30" fmla="*/ 4857 h 10000"/>
              <a:gd name="connsiteX31" fmla="*/ 5858 w 10277"/>
              <a:gd name="connsiteY31" fmla="*/ 3714 h 10000"/>
              <a:gd name="connsiteX32" fmla="*/ 6324 w 10277"/>
              <a:gd name="connsiteY32" fmla="*/ 3286 h 10000"/>
              <a:gd name="connsiteX33" fmla="*/ 6091 w 10277"/>
              <a:gd name="connsiteY33" fmla="*/ 2286 h 10000"/>
              <a:gd name="connsiteX34" fmla="*/ 7254 w 10277"/>
              <a:gd name="connsiteY34" fmla="*/ 2286 h 10000"/>
              <a:gd name="connsiteX35" fmla="*/ 7719 w 10277"/>
              <a:gd name="connsiteY35" fmla="*/ 2857 h 10000"/>
              <a:gd name="connsiteX36" fmla="*/ 8649 w 10277"/>
              <a:gd name="connsiteY36" fmla="*/ 2857 h 10000"/>
              <a:gd name="connsiteX37" fmla="*/ 8649 w 10277"/>
              <a:gd name="connsiteY37" fmla="*/ 2429 h 10000"/>
              <a:gd name="connsiteX38" fmla="*/ 8882 w 10277"/>
              <a:gd name="connsiteY38" fmla="*/ 2143 h 10000"/>
              <a:gd name="connsiteX39" fmla="*/ 9114 w 10277"/>
              <a:gd name="connsiteY39" fmla="*/ 2286 h 10000"/>
              <a:gd name="connsiteX40" fmla="*/ 8882 w 10277"/>
              <a:gd name="connsiteY40" fmla="*/ 1429 h 10000"/>
              <a:gd name="connsiteX41" fmla="*/ 9347 w 10277"/>
              <a:gd name="connsiteY41" fmla="*/ 857 h 10000"/>
              <a:gd name="connsiteX42" fmla="*/ 9347 w 10277"/>
              <a:gd name="connsiteY42" fmla="*/ 286 h 10000"/>
              <a:gd name="connsiteX43" fmla="*/ 8882 w 10277"/>
              <a:gd name="connsiteY43" fmla="*/ 0 h 10000"/>
              <a:gd name="connsiteX44" fmla="*/ 8417 w 10277"/>
              <a:gd name="connsiteY44" fmla="*/ 0 h 10000"/>
              <a:gd name="connsiteX45" fmla="*/ 6789 w 10277"/>
              <a:gd name="connsiteY45" fmla="*/ 143 h 10000"/>
              <a:gd name="connsiteX46" fmla="*/ 6556 w 10277"/>
              <a:gd name="connsiteY46" fmla="*/ 0 h 10000"/>
              <a:gd name="connsiteX47" fmla="*/ 6556 w 10277"/>
              <a:gd name="connsiteY47" fmla="*/ 714 h 10000"/>
              <a:gd name="connsiteX48" fmla="*/ 6556 w 10277"/>
              <a:gd name="connsiteY48" fmla="*/ 857 h 10000"/>
              <a:gd name="connsiteX0" fmla="*/ 5986 w 9707"/>
              <a:gd name="connsiteY0" fmla="*/ 857 h 10158"/>
              <a:gd name="connsiteX1" fmla="*/ 5056 w 9707"/>
              <a:gd name="connsiteY1" fmla="*/ 1857 h 10158"/>
              <a:gd name="connsiteX2" fmla="*/ 4591 w 9707"/>
              <a:gd name="connsiteY2" fmla="*/ 2857 h 10158"/>
              <a:gd name="connsiteX3" fmla="*/ 4823 w 9707"/>
              <a:gd name="connsiteY3" fmla="*/ 3714 h 10158"/>
              <a:gd name="connsiteX4" fmla="*/ 172 w 9707"/>
              <a:gd name="connsiteY4" fmla="*/ 9714 h 10158"/>
              <a:gd name="connsiteX5" fmla="*/ 1102 w 9707"/>
              <a:gd name="connsiteY5" fmla="*/ 9714 h 10158"/>
              <a:gd name="connsiteX6" fmla="*/ 1567 w 9707"/>
              <a:gd name="connsiteY6" fmla="*/ 9857 h 10158"/>
              <a:gd name="connsiteX7" fmla="*/ 1335 w 9707"/>
              <a:gd name="connsiteY7" fmla="*/ 9857 h 10158"/>
              <a:gd name="connsiteX8" fmla="*/ 1800 w 9707"/>
              <a:gd name="connsiteY8" fmla="*/ 10000 h 10158"/>
              <a:gd name="connsiteX9" fmla="*/ 2265 w 9707"/>
              <a:gd name="connsiteY9" fmla="*/ 9857 h 10158"/>
              <a:gd name="connsiteX10" fmla="*/ 3195 w 9707"/>
              <a:gd name="connsiteY10" fmla="*/ 10000 h 10158"/>
              <a:gd name="connsiteX11" fmla="*/ 3893 w 9707"/>
              <a:gd name="connsiteY11" fmla="*/ 9571 h 10158"/>
              <a:gd name="connsiteX12" fmla="*/ 4823 w 9707"/>
              <a:gd name="connsiteY12" fmla="*/ 9000 h 10158"/>
              <a:gd name="connsiteX13" fmla="*/ 5521 w 9707"/>
              <a:gd name="connsiteY13" fmla="*/ 8857 h 10158"/>
              <a:gd name="connsiteX14" fmla="*/ 5288 w 9707"/>
              <a:gd name="connsiteY14" fmla="*/ 8857 h 10158"/>
              <a:gd name="connsiteX15" fmla="*/ 5288 w 9707"/>
              <a:gd name="connsiteY15" fmla="*/ 8714 h 10158"/>
              <a:gd name="connsiteX16" fmla="*/ 7381 w 9707"/>
              <a:gd name="connsiteY16" fmla="*/ 8143 h 10158"/>
              <a:gd name="connsiteX17" fmla="*/ 8312 w 9707"/>
              <a:gd name="connsiteY17" fmla="*/ 8429 h 10158"/>
              <a:gd name="connsiteX18" fmla="*/ 8777 w 9707"/>
              <a:gd name="connsiteY18" fmla="*/ 8857 h 10158"/>
              <a:gd name="connsiteX19" fmla="*/ 9009 w 9707"/>
              <a:gd name="connsiteY19" fmla="*/ 9143 h 10158"/>
              <a:gd name="connsiteX20" fmla="*/ 9707 w 9707"/>
              <a:gd name="connsiteY20" fmla="*/ 8857 h 10158"/>
              <a:gd name="connsiteX21" fmla="*/ 9707 w 9707"/>
              <a:gd name="connsiteY21" fmla="*/ 8429 h 10158"/>
              <a:gd name="connsiteX22" fmla="*/ 9009 w 9707"/>
              <a:gd name="connsiteY22" fmla="*/ 7714 h 10158"/>
              <a:gd name="connsiteX23" fmla="*/ 9009 w 9707"/>
              <a:gd name="connsiteY23" fmla="*/ 7000 h 10158"/>
              <a:gd name="connsiteX24" fmla="*/ 9242 w 9707"/>
              <a:gd name="connsiteY24" fmla="*/ 7000 h 10158"/>
              <a:gd name="connsiteX25" fmla="*/ 8777 w 9707"/>
              <a:gd name="connsiteY25" fmla="*/ 6286 h 10158"/>
              <a:gd name="connsiteX26" fmla="*/ 8544 w 9707"/>
              <a:gd name="connsiteY26" fmla="*/ 6000 h 10158"/>
              <a:gd name="connsiteX27" fmla="*/ 7381 w 9707"/>
              <a:gd name="connsiteY27" fmla="*/ 5857 h 10158"/>
              <a:gd name="connsiteX28" fmla="*/ 6219 w 9707"/>
              <a:gd name="connsiteY28" fmla="*/ 5571 h 10158"/>
              <a:gd name="connsiteX29" fmla="*/ 5754 w 9707"/>
              <a:gd name="connsiteY29" fmla="*/ 4857 h 10158"/>
              <a:gd name="connsiteX30" fmla="*/ 5288 w 9707"/>
              <a:gd name="connsiteY30" fmla="*/ 3714 h 10158"/>
              <a:gd name="connsiteX31" fmla="*/ 5754 w 9707"/>
              <a:gd name="connsiteY31" fmla="*/ 3286 h 10158"/>
              <a:gd name="connsiteX32" fmla="*/ 5521 w 9707"/>
              <a:gd name="connsiteY32" fmla="*/ 2286 h 10158"/>
              <a:gd name="connsiteX33" fmla="*/ 6684 w 9707"/>
              <a:gd name="connsiteY33" fmla="*/ 2286 h 10158"/>
              <a:gd name="connsiteX34" fmla="*/ 7149 w 9707"/>
              <a:gd name="connsiteY34" fmla="*/ 2857 h 10158"/>
              <a:gd name="connsiteX35" fmla="*/ 8079 w 9707"/>
              <a:gd name="connsiteY35" fmla="*/ 2857 h 10158"/>
              <a:gd name="connsiteX36" fmla="*/ 8079 w 9707"/>
              <a:gd name="connsiteY36" fmla="*/ 2429 h 10158"/>
              <a:gd name="connsiteX37" fmla="*/ 8312 w 9707"/>
              <a:gd name="connsiteY37" fmla="*/ 2143 h 10158"/>
              <a:gd name="connsiteX38" fmla="*/ 8544 w 9707"/>
              <a:gd name="connsiteY38" fmla="*/ 2286 h 10158"/>
              <a:gd name="connsiteX39" fmla="*/ 8312 w 9707"/>
              <a:gd name="connsiteY39" fmla="*/ 1429 h 10158"/>
              <a:gd name="connsiteX40" fmla="*/ 8777 w 9707"/>
              <a:gd name="connsiteY40" fmla="*/ 857 h 10158"/>
              <a:gd name="connsiteX41" fmla="*/ 8777 w 9707"/>
              <a:gd name="connsiteY41" fmla="*/ 286 h 10158"/>
              <a:gd name="connsiteX42" fmla="*/ 8312 w 9707"/>
              <a:gd name="connsiteY42" fmla="*/ 0 h 10158"/>
              <a:gd name="connsiteX43" fmla="*/ 7847 w 9707"/>
              <a:gd name="connsiteY43" fmla="*/ 0 h 10158"/>
              <a:gd name="connsiteX44" fmla="*/ 6219 w 9707"/>
              <a:gd name="connsiteY44" fmla="*/ 143 h 10158"/>
              <a:gd name="connsiteX45" fmla="*/ 5986 w 9707"/>
              <a:gd name="connsiteY45" fmla="*/ 0 h 10158"/>
              <a:gd name="connsiteX46" fmla="*/ 5986 w 9707"/>
              <a:gd name="connsiteY46" fmla="*/ 714 h 10158"/>
              <a:gd name="connsiteX47" fmla="*/ 5986 w 9707"/>
              <a:gd name="connsiteY47" fmla="*/ 857 h 10158"/>
              <a:gd name="connsiteX0" fmla="*/ 5032 w 8865"/>
              <a:gd name="connsiteY0" fmla="*/ 844 h 9844"/>
              <a:gd name="connsiteX1" fmla="*/ 4074 w 8865"/>
              <a:gd name="connsiteY1" fmla="*/ 1828 h 9844"/>
              <a:gd name="connsiteX2" fmla="*/ 3595 w 8865"/>
              <a:gd name="connsiteY2" fmla="*/ 2813 h 9844"/>
              <a:gd name="connsiteX3" fmla="*/ 3834 w 8865"/>
              <a:gd name="connsiteY3" fmla="*/ 3656 h 9844"/>
              <a:gd name="connsiteX4" fmla="*/ 0 w 8865"/>
              <a:gd name="connsiteY4" fmla="*/ 9563 h 9844"/>
              <a:gd name="connsiteX5" fmla="*/ 479 w 8865"/>
              <a:gd name="connsiteY5" fmla="*/ 9704 h 9844"/>
              <a:gd name="connsiteX6" fmla="*/ 240 w 8865"/>
              <a:gd name="connsiteY6" fmla="*/ 9704 h 9844"/>
              <a:gd name="connsiteX7" fmla="*/ 719 w 8865"/>
              <a:gd name="connsiteY7" fmla="*/ 9844 h 9844"/>
              <a:gd name="connsiteX8" fmla="*/ 1198 w 8865"/>
              <a:gd name="connsiteY8" fmla="*/ 9704 h 9844"/>
              <a:gd name="connsiteX9" fmla="*/ 2156 w 8865"/>
              <a:gd name="connsiteY9" fmla="*/ 9844 h 9844"/>
              <a:gd name="connsiteX10" fmla="*/ 2876 w 8865"/>
              <a:gd name="connsiteY10" fmla="*/ 9422 h 9844"/>
              <a:gd name="connsiteX11" fmla="*/ 3834 w 8865"/>
              <a:gd name="connsiteY11" fmla="*/ 8860 h 9844"/>
              <a:gd name="connsiteX12" fmla="*/ 4553 w 8865"/>
              <a:gd name="connsiteY12" fmla="*/ 8719 h 9844"/>
              <a:gd name="connsiteX13" fmla="*/ 4313 w 8865"/>
              <a:gd name="connsiteY13" fmla="*/ 8719 h 9844"/>
              <a:gd name="connsiteX14" fmla="*/ 4313 w 8865"/>
              <a:gd name="connsiteY14" fmla="*/ 8578 h 9844"/>
              <a:gd name="connsiteX15" fmla="*/ 6469 w 8865"/>
              <a:gd name="connsiteY15" fmla="*/ 8016 h 9844"/>
              <a:gd name="connsiteX16" fmla="*/ 7428 w 8865"/>
              <a:gd name="connsiteY16" fmla="*/ 8298 h 9844"/>
              <a:gd name="connsiteX17" fmla="*/ 7907 w 8865"/>
              <a:gd name="connsiteY17" fmla="*/ 8719 h 9844"/>
              <a:gd name="connsiteX18" fmla="*/ 8146 w 8865"/>
              <a:gd name="connsiteY18" fmla="*/ 9001 h 9844"/>
              <a:gd name="connsiteX19" fmla="*/ 8865 w 8865"/>
              <a:gd name="connsiteY19" fmla="*/ 8719 h 9844"/>
              <a:gd name="connsiteX20" fmla="*/ 8865 w 8865"/>
              <a:gd name="connsiteY20" fmla="*/ 8298 h 9844"/>
              <a:gd name="connsiteX21" fmla="*/ 8146 w 8865"/>
              <a:gd name="connsiteY21" fmla="*/ 7594 h 9844"/>
              <a:gd name="connsiteX22" fmla="*/ 8146 w 8865"/>
              <a:gd name="connsiteY22" fmla="*/ 6891 h 9844"/>
              <a:gd name="connsiteX23" fmla="*/ 8386 w 8865"/>
              <a:gd name="connsiteY23" fmla="*/ 6891 h 9844"/>
              <a:gd name="connsiteX24" fmla="*/ 7907 w 8865"/>
              <a:gd name="connsiteY24" fmla="*/ 6188 h 9844"/>
              <a:gd name="connsiteX25" fmla="*/ 7667 w 8865"/>
              <a:gd name="connsiteY25" fmla="*/ 5907 h 9844"/>
              <a:gd name="connsiteX26" fmla="*/ 6469 w 8865"/>
              <a:gd name="connsiteY26" fmla="*/ 5766 h 9844"/>
              <a:gd name="connsiteX27" fmla="*/ 5272 w 8865"/>
              <a:gd name="connsiteY27" fmla="*/ 5484 h 9844"/>
              <a:gd name="connsiteX28" fmla="*/ 4793 w 8865"/>
              <a:gd name="connsiteY28" fmla="*/ 4781 h 9844"/>
              <a:gd name="connsiteX29" fmla="*/ 4313 w 8865"/>
              <a:gd name="connsiteY29" fmla="*/ 3656 h 9844"/>
              <a:gd name="connsiteX30" fmla="*/ 4793 w 8865"/>
              <a:gd name="connsiteY30" fmla="*/ 3235 h 9844"/>
              <a:gd name="connsiteX31" fmla="*/ 4553 w 8865"/>
              <a:gd name="connsiteY31" fmla="*/ 2250 h 9844"/>
              <a:gd name="connsiteX32" fmla="*/ 5751 w 8865"/>
              <a:gd name="connsiteY32" fmla="*/ 2250 h 9844"/>
              <a:gd name="connsiteX33" fmla="*/ 6230 w 8865"/>
              <a:gd name="connsiteY33" fmla="*/ 2813 h 9844"/>
              <a:gd name="connsiteX34" fmla="*/ 7188 w 8865"/>
              <a:gd name="connsiteY34" fmla="*/ 2813 h 9844"/>
              <a:gd name="connsiteX35" fmla="*/ 7188 w 8865"/>
              <a:gd name="connsiteY35" fmla="*/ 2391 h 9844"/>
              <a:gd name="connsiteX36" fmla="*/ 7428 w 8865"/>
              <a:gd name="connsiteY36" fmla="*/ 2110 h 9844"/>
              <a:gd name="connsiteX37" fmla="*/ 7667 w 8865"/>
              <a:gd name="connsiteY37" fmla="*/ 2250 h 9844"/>
              <a:gd name="connsiteX38" fmla="*/ 7428 w 8865"/>
              <a:gd name="connsiteY38" fmla="*/ 1407 h 9844"/>
              <a:gd name="connsiteX39" fmla="*/ 7907 w 8865"/>
              <a:gd name="connsiteY39" fmla="*/ 844 h 9844"/>
              <a:gd name="connsiteX40" fmla="*/ 7907 w 8865"/>
              <a:gd name="connsiteY40" fmla="*/ 282 h 9844"/>
              <a:gd name="connsiteX41" fmla="*/ 7428 w 8865"/>
              <a:gd name="connsiteY41" fmla="*/ 0 h 9844"/>
              <a:gd name="connsiteX42" fmla="*/ 6949 w 8865"/>
              <a:gd name="connsiteY42" fmla="*/ 0 h 9844"/>
              <a:gd name="connsiteX43" fmla="*/ 5272 w 8865"/>
              <a:gd name="connsiteY43" fmla="*/ 141 h 9844"/>
              <a:gd name="connsiteX44" fmla="*/ 5032 w 8865"/>
              <a:gd name="connsiteY44" fmla="*/ 0 h 9844"/>
              <a:gd name="connsiteX45" fmla="*/ 5032 w 8865"/>
              <a:gd name="connsiteY45" fmla="*/ 703 h 9844"/>
              <a:gd name="connsiteX46" fmla="*/ 5032 w 8865"/>
              <a:gd name="connsiteY46" fmla="*/ 844 h 9844"/>
              <a:gd name="connsiteX0" fmla="*/ 5405 w 9729"/>
              <a:gd name="connsiteY0" fmla="*/ 857 h 10000"/>
              <a:gd name="connsiteX1" fmla="*/ 4325 w 9729"/>
              <a:gd name="connsiteY1" fmla="*/ 1857 h 10000"/>
              <a:gd name="connsiteX2" fmla="*/ 3784 w 9729"/>
              <a:gd name="connsiteY2" fmla="*/ 2858 h 10000"/>
              <a:gd name="connsiteX3" fmla="*/ 4054 w 9729"/>
              <a:gd name="connsiteY3" fmla="*/ 3714 h 10000"/>
              <a:gd name="connsiteX4" fmla="*/ 269 w 9729"/>
              <a:gd name="connsiteY4" fmla="*/ 9858 h 10000"/>
              <a:gd name="connsiteX5" fmla="*/ 0 w 9729"/>
              <a:gd name="connsiteY5" fmla="*/ 9858 h 10000"/>
              <a:gd name="connsiteX6" fmla="*/ 540 w 9729"/>
              <a:gd name="connsiteY6" fmla="*/ 10000 h 10000"/>
              <a:gd name="connsiteX7" fmla="*/ 1080 w 9729"/>
              <a:gd name="connsiteY7" fmla="*/ 9858 h 10000"/>
              <a:gd name="connsiteX8" fmla="*/ 2161 w 9729"/>
              <a:gd name="connsiteY8" fmla="*/ 10000 h 10000"/>
              <a:gd name="connsiteX9" fmla="*/ 2973 w 9729"/>
              <a:gd name="connsiteY9" fmla="*/ 9571 h 10000"/>
              <a:gd name="connsiteX10" fmla="*/ 4054 w 9729"/>
              <a:gd name="connsiteY10" fmla="*/ 9000 h 10000"/>
              <a:gd name="connsiteX11" fmla="*/ 4865 w 9729"/>
              <a:gd name="connsiteY11" fmla="*/ 8857 h 10000"/>
              <a:gd name="connsiteX12" fmla="*/ 4594 w 9729"/>
              <a:gd name="connsiteY12" fmla="*/ 8857 h 10000"/>
              <a:gd name="connsiteX13" fmla="*/ 4594 w 9729"/>
              <a:gd name="connsiteY13" fmla="*/ 8714 h 10000"/>
              <a:gd name="connsiteX14" fmla="*/ 7026 w 9729"/>
              <a:gd name="connsiteY14" fmla="*/ 8143 h 10000"/>
              <a:gd name="connsiteX15" fmla="*/ 8108 w 9729"/>
              <a:gd name="connsiteY15" fmla="*/ 8430 h 10000"/>
              <a:gd name="connsiteX16" fmla="*/ 8648 w 9729"/>
              <a:gd name="connsiteY16" fmla="*/ 8857 h 10000"/>
              <a:gd name="connsiteX17" fmla="*/ 8918 w 9729"/>
              <a:gd name="connsiteY17" fmla="*/ 9144 h 10000"/>
              <a:gd name="connsiteX18" fmla="*/ 9729 w 9729"/>
              <a:gd name="connsiteY18" fmla="*/ 8857 h 10000"/>
              <a:gd name="connsiteX19" fmla="*/ 9729 w 9729"/>
              <a:gd name="connsiteY19" fmla="*/ 8430 h 10000"/>
              <a:gd name="connsiteX20" fmla="*/ 8918 w 9729"/>
              <a:gd name="connsiteY20" fmla="*/ 7714 h 10000"/>
              <a:gd name="connsiteX21" fmla="*/ 8918 w 9729"/>
              <a:gd name="connsiteY21" fmla="*/ 7000 h 10000"/>
              <a:gd name="connsiteX22" fmla="*/ 9189 w 9729"/>
              <a:gd name="connsiteY22" fmla="*/ 7000 h 10000"/>
              <a:gd name="connsiteX23" fmla="*/ 8648 w 9729"/>
              <a:gd name="connsiteY23" fmla="*/ 6286 h 10000"/>
              <a:gd name="connsiteX24" fmla="*/ 8378 w 9729"/>
              <a:gd name="connsiteY24" fmla="*/ 6001 h 10000"/>
              <a:gd name="connsiteX25" fmla="*/ 7026 w 9729"/>
              <a:gd name="connsiteY25" fmla="*/ 5857 h 10000"/>
              <a:gd name="connsiteX26" fmla="*/ 5676 w 9729"/>
              <a:gd name="connsiteY26" fmla="*/ 5571 h 10000"/>
              <a:gd name="connsiteX27" fmla="*/ 5136 w 9729"/>
              <a:gd name="connsiteY27" fmla="*/ 4857 h 10000"/>
              <a:gd name="connsiteX28" fmla="*/ 4594 w 9729"/>
              <a:gd name="connsiteY28" fmla="*/ 3714 h 10000"/>
              <a:gd name="connsiteX29" fmla="*/ 5136 w 9729"/>
              <a:gd name="connsiteY29" fmla="*/ 3286 h 10000"/>
              <a:gd name="connsiteX30" fmla="*/ 4865 w 9729"/>
              <a:gd name="connsiteY30" fmla="*/ 2286 h 10000"/>
              <a:gd name="connsiteX31" fmla="*/ 6216 w 9729"/>
              <a:gd name="connsiteY31" fmla="*/ 2286 h 10000"/>
              <a:gd name="connsiteX32" fmla="*/ 6757 w 9729"/>
              <a:gd name="connsiteY32" fmla="*/ 2858 h 10000"/>
              <a:gd name="connsiteX33" fmla="*/ 7837 w 9729"/>
              <a:gd name="connsiteY33" fmla="*/ 2858 h 10000"/>
              <a:gd name="connsiteX34" fmla="*/ 7837 w 9729"/>
              <a:gd name="connsiteY34" fmla="*/ 2429 h 10000"/>
              <a:gd name="connsiteX35" fmla="*/ 8108 w 9729"/>
              <a:gd name="connsiteY35" fmla="*/ 2143 h 10000"/>
              <a:gd name="connsiteX36" fmla="*/ 8378 w 9729"/>
              <a:gd name="connsiteY36" fmla="*/ 2286 h 10000"/>
              <a:gd name="connsiteX37" fmla="*/ 8108 w 9729"/>
              <a:gd name="connsiteY37" fmla="*/ 1429 h 10000"/>
              <a:gd name="connsiteX38" fmla="*/ 8648 w 9729"/>
              <a:gd name="connsiteY38" fmla="*/ 857 h 10000"/>
              <a:gd name="connsiteX39" fmla="*/ 8648 w 9729"/>
              <a:gd name="connsiteY39" fmla="*/ 286 h 10000"/>
              <a:gd name="connsiteX40" fmla="*/ 8108 w 9729"/>
              <a:gd name="connsiteY40" fmla="*/ 0 h 10000"/>
              <a:gd name="connsiteX41" fmla="*/ 7568 w 9729"/>
              <a:gd name="connsiteY41" fmla="*/ 0 h 10000"/>
              <a:gd name="connsiteX42" fmla="*/ 5676 w 9729"/>
              <a:gd name="connsiteY42" fmla="*/ 143 h 10000"/>
              <a:gd name="connsiteX43" fmla="*/ 5405 w 9729"/>
              <a:gd name="connsiteY43" fmla="*/ 0 h 10000"/>
              <a:gd name="connsiteX44" fmla="*/ 5405 w 9729"/>
              <a:gd name="connsiteY44" fmla="*/ 714 h 10000"/>
              <a:gd name="connsiteX45" fmla="*/ 5405 w 9729"/>
              <a:gd name="connsiteY45" fmla="*/ 857 h 10000"/>
              <a:gd name="connsiteX0" fmla="*/ 5280 w 9724"/>
              <a:gd name="connsiteY0" fmla="*/ 857 h 10000"/>
              <a:gd name="connsiteX1" fmla="*/ 4169 w 9724"/>
              <a:gd name="connsiteY1" fmla="*/ 1857 h 10000"/>
              <a:gd name="connsiteX2" fmla="*/ 3613 w 9724"/>
              <a:gd name="connsiteY2" fmla="*/ 2858 h 10000"/>
              <a:gd name="connsiteX3" fmla="*/ 3891 w 9724"/>
              <a:gd name="connsiteY3" fmla="*/ 3714 h 10000"/>
              <a:gd name="connsiteX4" fmla="*/ 0 w 9724"/>
              <a:gd name="connsiteY4" fmla="*/ 9858 h 10000"/>
              <a:gd name="connsiteX5" fmla="*/ 279 w 9724"/>
              <a:gd name="connsiteY5" fmla="*/ 10000 h 10000"/>
              <a:gd name="connsiteX6" fmla="*/ 834 w 9724"/>
              <a:gd name="connsiteY6" fmla="*/ 9858 h 10000"/>
              <a:gd name="connsiteX7" fmla="*/ 1945 w 9724"/>
              <a:gd name="connsiteY7" fmla="*/ 10000 h 10000"/>
              <a:gd name="connsiteX8" fmla="*/ 2780 w 9724"/>
              <a:gd name="connsiteY8" fmla="*/ 9571 h 10000"/>
              <a:gd name="connsiteX9" fmla="*/ 3891 w 9724"/>
              <a:gd name="connsiteY9" fmla="*/ 9000 h 10000"/>
              <a:gd name="connsiteX10" fmla="*/ 4725 w 9724"/>
              <a:gd name="connsiteY10" fmla="*/ 8857 h 10000"/>
              <a:gd name="connsiteX11" fmla="*/ 4446 w 9724"/>
              <a:gd name="connsiteY11" fmla="*/ 8857 h 10000"/>
              <a:gd name="connsiteX12" fmla="*/ 4446 w 9724"/>
              <a:gd name="connsiteY12" fmla="*/ 8714 h 10000"/>
              <a:gd name="connsiteX13" fmla="*/ 6946 w 9724"/>
              <a:gd name="connsiteY13" fmla="*/ 8143 h 10000"/>
              <a:gd name="connsiteX14" fmla="*/ 8058 w 9724"/>
              <a:gd name="connsiteY14" fmla="*/ 8430 h 10000"/>
              <a:gd name="connsiteX15" fmla="*/ 8613 w 9724"/>
              <a:gd name="connsiteY15" fmla="*/ 8857 h 10000"/>
              <a:gd name="connsiteX16" fmla="*/ 8890 w 9724"/>
              <a:gd name="connsiteY16" fmla="*/ 9144 h 10000"/>
              <a:gd name="connsiteX17" fmla="*/ 9724 w 9724"/>
              <a:gd name="connsiteY17" fmla="*/ 8857 h 10000"/>
              <a:gd name="connsiteX18" fmla="*/ 9724 w 9724"/>
              <a:gd name="connsiteY18" fmla="*/ 8430 h 10000"/>
              <a:gd name="connsiteX19" fmla="*/ 8890 w 9724"/>
              <a:gd name="connsiteY19" fmla="*/ 7714 h 10000"/>
              <a:gd name="connsiteX20" fmla="*/ 8890 w 9724"/>
              <a:gd name="connsiteY20" fmla="*/ 7000 h 10000"/>
              <a:gd name="connsiteX21" fmla="*/ 9169 w 9724"/>
              <a:gd name="connsiteY21" fmla="*/ 7000 h 10000"/>
              <a:gd name="connsiteX22" fmla="*/ 8613 w 9724"/>
              <a:gd name="connsiteY22" fmla="*/ 6286 h 10000"/>
              <a:gd name="connsiteX23" fmla="*/ 8335 w 9724"/>
              <a:gd name="connsiteY23" fmla="*/ 6001 h 10000"/>
              <a:gd name="connsiteX24" fmla="*/ 6946 w 9724"/>
              <a:gd name="connsiteY24" fmla="*/ 5857 h 10000"/>
              <a:gd name="connsiteX25" fmla="*/ 5558 w 9724"/>
              <a:gd name="connsiteY25" fmla="*/ 5571 h 10000"/>
              <a:gd name="connsiteX26" fmla="*/ 5003 w 9724"/>
              <a:gd name="connsiteY26" fmla="*/ 4857 h 10000"/>
              <a:gd name="connsiteX27" fmla="*/ 4446 w 9724"/>
              <a:gd name="connsiteY27" fmla="*/ 3714 h 10000"/>
              <a:gd name="connsiteX28" fmla="*/ 5003 w 9724"/>
              <a:gd name="connsiteY28" fmla="*/ 3286 h 10000"/>
              <a:gd name="connsiteX29" fmla="*/ 4725 w 9724"/>
              <a:gd name="connsiteY29" fmla="*/ 2286 h 10000"/>
              <a:gd name="connsiteX30" fmla="*/ 6113 w 9724"/>
              <a:gd name="connsiteY30" fmla="*/ 2286 h 10000"/>
              <a:gd name="connsiteX31" fmla="*/ 6669 w 9724"/>
              <a:gd name="connsiteY31" fmla="*/ 2858 h 10000"/>
              <a:gd name="connsiteX32" fmla="*/ 7779 w 9724"/>
              <a:gd name="connsiteY32" fmla="*/ 2858 h 10000"/>
              <a:gd name="connsiteX33" fmla="*/ 7779 w 9724"/>
              <a:gd name="connsiteY33" fmla="*/ 2429 h 10000"/>
              <a:gd name="connsiteX34" fmla="*/ 8058 w 9724"/>
              <a:gd name="connsiteY34" fmla="*/ 2143 h 10000"/>
              <a:gd name="connsiteX35" fmla="*/ 8335 w 9724"/>
              <a:gd name="connsiteY35" fmla="*/ 2286 h 10000"/>
              <a:gd name="connsiteX36" fmla="*/ 8058 w 9724"/>
              <a:gd name="connsiteY36" fmla="*/ 1429 h 10000"/>
              <a:gd name="connsiteX37" fmla="*/ 8613 w 9724"/>
              <a:gd name="connsiteY37" fmla="*/ 857 h 10000"/>
              <a:gd name="connsiteX38" fmla="*/ 8613 w 9724"/>
              <a:gd name="connsiteY38" fmla="*/ 286 h 10000"/>
              <a:gd name="connsiteX39" fmla="*/ 8058 w 9724"/>
              <a:gd name="connsiteY39" fmla="*/ 0 h 10000"/>
              <a:gd name="connsiteX40" fmla="*/ 7503 w 9724"/>
              <a:gd name="connsiteY40" fmla="*/ 0 h 10000"/>
              <a:gd name="connsiteX41" fmla="*/ 5558 w 9724"/>
              <a:gd name="connsiteY41" fmla="*/ 143 h 10000"/>
              <a:gd name="connsiteX42" fmla="*/ 5280 w 9724"/>
              <a:gd name="connsiteY42" fmla="*/ 0 h 10000"/>
              <a:gd name="connsiteX43" fmla="*/ 5280 w 9724"/>
              <a:gd name="connsiteY43" fmla="*/ 714 h 10000"/>
              <a:gd name="connsiteX44" fmla="*/ 5280 w 9724"/>
              <a:gd name="connsiteY44" fmla="*/ 857 h 10000"/>
              <a:gd name="connsiteX0" fmla="*/ 5430 w 10000"/>
              <a:gd name="connsiteY0" fmla="*/ 857 h 10000"/>
              <a:gd name="connsiteX1" fmla="*/ 4287 w 10000"/>
              <a:gd name="connsiteY1" fmla="*/ 1857 h 10000"/>
              <a:gd name="connsiteX2" fmla="*/ 3716 w 10000"/>
              <a:gd name="connsiteY2" fmla="*/ 2858 h 10000"/>
              <a:gd name="connsiteX3" fmla="*/ 4001 w 10000"/>
              <a:gd name="connsiteY3" fmla="*/ 3714 h 10000"/>
              <a:gd name="connsiteX4" fmla="*/ 0 w 10000"/>
              <a:gd name="connsiteY4" fmla="*/ 9858 h 10000"/>
              <a:gd name="connsiteX5" fmla="*/ 858 w 10000"/>
              <a:gd name="connsiteY5" fmla="*/ 9858 h 10000"/>
              <a:gd name="connsiteX6" fmla="*/ 2000 w 10000"/>
              <a:gd name="connsiteY6" fmla="*/ 10000 h 10000"/>
              <a:gd name="connsiteX7" fmla="*/ 2859 w 10000"/>
              <a:gd name="connsiteY7" fmla="*/ 9571 h 10000"/>
              <a:gd name="connsiteX8" fmla="*/ 4001 w 10000"/>
              <a:gd name="connsiteY8" fmla="*/ 9000 h 10000"/>
              <a:gd name="connsiteX9" fmla="*/ 4859 w 10000"/>
              <a:gd name="connsiteY9" fmla="*/ 8857 h 10000"/>
              <a:gd name="connsiteX10" fmla="*/ 4572 w 10000"/>
              <a:gd name="connsiteY10" fmla="*/ 8857 h 10000"/>
              <a:gd name="connsiteX11" fmla="*/ 4572 w 10000"/>
              <a:gd name="connsiteY11" fmla="*/ 8714 h 10000"/>
              <a:gd name="connsiteX12" fmla="*/ 7143 w 10000"/>
              <a:gd name="connsiteY12" fmla="*/ 8143 h 10000"/>
              <a:gd name="connsiteX13" fmla="*/ 8287 w 10000"/>
              <a:gd name="connsiteY13" fmla="*/ 8430 h 10000"/>
              <a:gd name="connsiteX14" fmla="*/ 8857 w 10000"/>
              <a:gd name="connsiteY14" fmla="*/ 8857 h 10000"/>
              <a:gd name="connsiteX15" fmla="*/ 9142 w 10000"/>
              <a:gd name="connsiteY15" fmla="*/ 9144 h 10000"/>
              <a:gd name="connsiteX16" fmla="*/ 10000 w 10000"/>
              <a:gd name="connsiteY16" fmla="*/ 8857 h 10000"/>
              <a:gd name="connsiteX17" fmla="*/ 10000 w 10000"/>
              <a:gd name="connsiteY17" fmla="*/ 8430 h 10000"/>
              <a:gd name="connsiteX18" fmla="*/ 9142 w 10000"/>
              <a:gd name="connsiteY18" fmla="*/ 7714 h 10000"/>
              <a:gd name="connsiteX19" fmla="*/ 9142 w 10000"/>
              <a:gd name="connsiteY19" fmla="*/ 7000 h 10000"/>
              <a:gd name="connsiteX20" fmla="*/ 9429 w 10000"/>
              <a:gd name="connsiteY20" fmla="*/ 7000 h 10000"/>
              <a:gd name="connsiteX21" fmla="*/ 8857 w 10000"/>
              <a:gd name="connsiteY21" fmla="*/ 6286 h 10000"/>
              <a:gd name="connsiteX22" fmla="*/ 8572 w 10000"/>
              <a:gd name="connsiteY22" fmla="*/ 6001 h 10000"/>
              <a:gd name="connsiteX23" fmla="*/ 7143 w 10000"/>
              <a:gd name="connsiteY23" fmla="*/ 5857 h 10000"/>
              <a:gd name="connsiteX24" fmla="*/ 5716 w 10000"/>
              <a:gd name="connsiteY24" fmla="*/ 5571 h 10000"/>
              <a:gd name="connsiteX25" fmla="*/ 5145 w 10000"/>
              <a:gd name="connsiteY25" fmla="*/ 4857 h 10000"/>
              <a:gd name="connsiteX26" fmla="*/ 4572 w 10000"/>
              <a:gd name="connsiteY26" fmla="*/ 3714 h 10000"/>
              <a:gd name="connsiteX27" fmla="*/ 5145 w 10000"/>
              <a:gd name="connsiteY27" fmla="*/ 3286 h 10000"/>
              <a:gd name="connsiteX28" fmla="*/ 4859 w 10000"/>
              <a:gd name="connsiteY28" fmla="*/ 2286 h 10000"/>
              <a:gd name="connsiteX29" fmla="*/ 6287 w 10000"/>
              <a:gd name="connsiteY29" fmla="*/ 2286 h 10000"/>
              <a:gd name="connsiteX30" fmla="*/ 6858 w 10000"/>
              <a:gd name="connsiteY30" fmla="*/ 2858 h 10000"/>
              <a:gd name="connsiteX31" fmla="*/ 8000 w 10000"/>
              <a:gd name="connsiteY31" fmla="*/ 2858 h 10000"/>
              <a:gd name="connsiteX32" fmla="*/ 8000 w 10000"/>
              <a:gd name="connsiteY32" fmla="*/ 2429 h 10000"/>
              <a:gd name="connsiteX33" fmla="*/ 8287 w 10000"/>
              <a:gd name="connsiteY33" fmla="*/ 2143 h 10000"/>
              <a:gd name="connsiteX34" fmla="*/ 8572 w 10000"/>
              <a:gd name="connsiteY34" fmla="*/ 2286 h 10000"/>
              <a:gd name="connsiteX35" fmla="*/ 8287 w 10000"/>
              <a:gd name="connsiteY35" fmla="*/ 1429 h 10000"/>
              <a:gd name="connsiteX36" fmla="*/ 8857 w 10000"/>
              <a:gd name="connsiteY36" fmla="*/ 857 h 10000"/>
              <a:gd name="connsiteX37" fmla="*/ 8857 w 10000"/>
              <a:gd name="connsiteY37" fmla="*/ 286 h 10000"/>
              <a:gd name="connsiteX38" fmla="*/ 8287 w 10000"/>
              <a:gd name="connsiteY38" fmla="*/ 0 h 10000"/>
              <a:gd name="connsiteX39" fmla="*/ 7716 w 10000"/>
              <a:gd name="connsiteY39" fmla="*/ 0 h 10000"/>
              <a:gd name="connsiteX40" fmla="*/ 5716 w 10000"/>
              <a:gd name="connsiteY40" fmla="*/ 143 h 10000"/>
              <a:gd name="connsiteX41" fmla="*/ 5430 w 10000"/>
              <a:gd name="connsiteY41" fmla="*/ 0 h 10000"/>
              <a:gd name="connsiteX42" fmla="*/ 5430 w 10000"/>
              <a:gd name="connsiteY42" fmla="*/ 714 h 10000"/>
              <a:gd name="connsiteX43" fmla="*/ 5430 w 10000"/>
              <a:gd name="connsiteY43" fmla="*/ 857 h 10000"/>
              <a:gd name="connsiteX0" fmla="*/ 5430 w 10000"/>
              <a:gd name="connsiteY0" fmla="*/ 857 h 10000"/>
              <a:gd name="connsiteX1" fmla="*/ 4287 w 10000"/>
              <a:gd name="connsiteY1" fmla="*/ 1857 h 10000"/>
              <a:gd name="connsiteX2" fmla="*/ 3716 w 10000"/>
              <a:gd name="connsiteY2" fmla="*/ 2858 h 10000"/>
              <a:gd name="connsiteX3" fmla="*/ 4001 w 10000"/>
              <a:gd name="connsiteY3" fmla="*/ 3714 h 10000"/>
              <a:gd name="connsiteX4" fmla="*/ 0 w 10000"/>
              <a:gd name="connsiteY4" fmla="*/ 9858 h 10000"/>
              <a:gd name="connsiteX5" fmla="*/ 2000 w 10000"/>
              <a:gd name="connsiteY5" fmla="*/ 10000 h 10000"/>
              <a:gd name="connsiteX6" fmla="*/ 2859 w 10000"/>
              <a:gd name="connsiteY6" fmla="*/ 9571 h 10000"/>
              <a:gd name="connsiteX7" fmla="*/ 4001 w 10000"/>
              <a:gd name="connsiteY7" fmla="*/ 9000 h 10000"/>
              <a:gd name="connsiteX8" fmla="*/ 4859 w 10000"/>
              <a:gd name="connsiteY8" fmla="*/ 8857 h 10000"/>
              <a:gd name="connsiteX9" fmla="*/ 4572 w 10000"/>
              <a:gd name="connsiteY9" fmla="*/ 8857 h 10000"/>
              <a:gd name="connsiteX10" fmla="*/ 4572 w 10000"/>
              <a:gd name="connsiteY10" fmla="*/ 8714 h 10000"/>
              <a:gd name="connsiteX11" fmla="*/ 7143 w 10000"/>
              <a:gd name="connsiteY11" fmla="*/ 8143 h 10000"/>
              <a:gd name="connsiteX12" fmla="*/ 8287 w 10000"/>
              <a:gd name="connsiteY12" fmla="*/ 8430 h 10000"/>
              <a:gd name="connsiteX13" fmla="*/ 8857 w 10000"/>
              <a:gd name="connsiteY13" fmla="*/ 8857 h 10000"/>
              <a:gd name="connsiteX14" fmla="*/ 9142 w 10000"/>
              <a:gd name="connsiteY14" fmla="*/ 9144 h 10000"/>
              <a:gd name="connsiteX15" fmla="*/ 10000 w 10000"/>
              <a:gd name="connsiteY15" fmla="*/ 8857 h 10000"/>
              <a:gd name="connsiteX16" fmla="*/ 10000 w 10000"/>
              <a:gd name="connsiteY16" fmla="*/ 8430 h 10000"/>
              <a:gd name="connsiteX17" fmla="*/ 9142 w 10000"/>
              <a:gd name="connsiteY17" fmla="*/ 7714 h 10000"/>
              <a:gd name="connsiteX18" fmla="*/ 9142 w 10000"/>
              <a:gd name="connsiteY18" fmla="*/ 7000 h 10000"/>
              <a:gd name="connsiteX19" fmla="*/ 9429 w 10000"/>
              <a:gd name="connsiteY19" fmla="*/ 7000 h 10000"/>
              <a:gd name="connsiteX20" fmla="*/ 8857 w 10000"/>
              <a:gd name="connsiteY20" fmla="*/ 6286 h 10000"/>
              <a:gd name="connsiteX21" fmla="*/ 8572 w 10000"/>
              <a:gd name="connsiteY21" fmla="*/ 6001 h 10000"/>
              <a:gd name="connsiteX22" fmla="*/ 7143 w 10000"/>
              <a:gd name="connsiteY22" fmla="*/ 5857 h 10000"/>
              <a:gd name="connsiteX23" fmla="*/ 5716 w 10000"/>
              <a:gd name="connsiteY23" fmla="*/ 5571 h 10000"/>
              <a:gd name="connsiteX24" fmla="*/ 5145 w 10000"/>
              <a:gd name="connsiteY24" fmla="*/ 4857 h 10000"/>
              <a:gd name="connsiteX25" fmla="*/ 4572 w 10000"/>
              <a:gd name="connsiteY25" fmla="*/ 3714 h 10000"/>
              <a:gd name="connsiteX26" fmla="*/ 5145 w 10000"/>
              <a:gd name="connsiteY26" fmla="*/ 3286 h 10000"/>
              <a:gd name="connsiteX27" fmla="*/ 4859 w 10000"/>
              <a:gd name="connsiteY27" fmla="*/ 2286 h 10000"/>
              <a:gd name="connsiteX28" fmla="*/ 6287 w 10000"/>
              <a:gd name="connsiteY28" fmla="*/ 2286 h 10000"/>
              <a:gd name="connsiteX29" fmla="*/ 6858 w 10000"/>
              <a:gd name="connsiteY29" fmla="*/ 2858 h 10000"/>
              <a:gd name="connsiteX30" fmla="*/ 8000 w 10000"/>
              <a:gd name="connsiteY30" fmla="*/ 2858 h 10000"/>
              <a:gd name="connsiteX31" fmla="*/ 8000 w 10000"/>
              <a:gd name="connsiteY31" fmla="*/ 2429 h 10000"/>
              <a:gd name="connsiteX32" fmla="*/ 8287 w 10000"/>
              <a:gd name="connsiteY32" fmla="*/ 2143 h 10000"/>
              <a:gd name="connsiteX33" fmla="*/ 8572 w 10000"/>
              <a:gd name="connsiteY33" fmla="*/ 2286 h 10000"/>
              <a:gd name="connsiteX34" fmla="*/ 8287 w 10000"/>
              <a:gd name="connsiteY34" fmla="*/ 1429 h 10000"/>
              <a:gd name="connsiteX35" fmla="*/ 8857 w 10000"/>
              <a:gd name="connsiteY35" fmla="*/ 857 h 10000"/>
              <a:gd name="connsiteX36" fmla="*/ 8857 w 10000"/>
              <a:gd name="connsiteY36" fmla="*/ 286 h 10000"/>
              <a:gd name="connsiteX37" fmla="*/ 8287 w 10000"/>
              <a:gd name="connsiteY37" fmla="*/ 0 h 10000"/>
              <a:gd name="connsiteX38" fmla="*/ 7716 w 10000"/>
              <a:gd name="connsiteY38" fmla="*/ 0 h 10000"/>
              <a:gd name="connsiteX39" fmla="*/ 5716 w 10000"/>
              <a:gd name="connsiteY39" fmla="*/ 143 h 10000"/>
              <a:gd name="connsiteX40" fmla="*/ 5430 w 10000"/>
              <a:gd name="connsiteY40" fmla="*/ 0 h 10000"/>
              <a:gd name="connsiteX41" fmla="*/ 5430 w 10000"/>
              <a:gd name="connsiteY41" fmla="*/ 714 h 10000"/>
              <a:gd name="connsiteX42" fmla="*/ 5430 w 10000"/>
              <a:gd name="connsiteY42" fmla="*/ 857 h 10000"/>
              <a:gd name="connsiteX0" fmla="*/ 3430 w 8000"/>
              <a:gd name="connsiteY0" fmla="*/ 857 h 10000"/>
              <a:gd name="connsiteX1" fmla="*/ 2287 w 8000"/>
              <a:gd name="connsiteY1" fmla="*/ 1857 h 10000"/>
              <a:gd name="connsiteX2" fmla="*/ 1716 w 8000"/>
              <a:gd name="connsiteY2" fmla="*/ 2858 h 10000"/>
              <a:gd name="connsiteX3" fmla="*/ 2001 w 8000"/>
              <a:gd name="connsiteY3" fmla="*/ 3714 h 10000"/>
              <a:gd name="connsiteX4" fmla="*/ 0 w 8000"/>
              <a:gd name="connsiteY4" fmla="*/ 10000 h 10000"/>
              <a:gd name="connsiteX5" fmla="*/ 859 w 8000"/>
              <a:gd name="connsiteY5" fmla="*/ 9571 h 10000"/>
              <a:gd name="connsiteX6" fmla="*/ 2001 w 8000"/>
              <a:gd name="connsiteY6" fmla="*/ 9000 h 10000"/>
              <a:gd name="connsiteX7" fmla="*/ 2859 w 8000"/>
              <a:gd name="connsiteY7" fmla="*/ 8857 h 10000"/>
              <a:gd name="connsiteX8" fmla="*/ 2572 w 8000"/>
              <a:gd name="connsiteY8" fmla="*/ 8857 h 10000"/>
              <a:gd name="connsiteX9" fmla="*/ 2572 w 8000"/>
              <a:gd name="connsiteY9" fmla="*/ 8714 h 10000"/>
              <a:gd name="connsiteX10" fmla="*/ 5143 w 8000"/>
              <a:gd name="connsiteY10" fmla="*/ 8143 h 10000"/>
              <a:gd name="connsiteX11" fmla="*/ 6287 w 8000"/>
              <a:gd name="connsiteY11" fmla="*/ 8430 h 10000"/>
              <a:gd name="connsiteX12" fmla="*/ 6857 w 8000"/>
              <a:gd name="connsiteY12" fmla="*/ 8857 h 10000"/>
              <a:gd name="connsiteX13" fmla="*/ 7142 w 8000"/>
              <a:gd name="connsiteY13" fmla="*/ 9144 h 10000"/>
              <a:gd name="connsiteX14" fmla="*/ 8000 w 8000"/>
              <a:gd name="connsiteY14" fmla="*/ 8857 h 10000"/>
              <a:gd name="connsiteX15" fmla="*/ 8000 w 8000"/>
              <a:gd name="connsiteY15" fmla="*/ 8430 h 10000"/>
              <a:gd name="connsiteX16" fmla="*/ 7142 w 8000"/>
              <a:gd name="connsiteY16" fmla="*/ 7714 h 10000"/>
              <a:gd name="connsiteX17" fmla="*/ 7142 w 8000"/>
              <a:gd name="connsiteY17" fmla="*/ 7000 h 10000"/>
              <a:gd name="connsiteX18" fmla="*/ 7429 w 8000"/>
              <a:gd name="connsiteY18" fmla="*/ 7000 h 10000"/>
              <a:gd name="connsiteX19" fmla="*/ 6857 w 8000"/>
              <a:gd name="connsiteY19" fmla="*/ 6286 h 10000"/>
              <a:gd name="connsiteX20" fmla="*/ 6572 w 8000"/>
              <a:gd name="connsiteY20" fmla="*/ 6001 h 10000"/>
              <a:gd name="connsiteX21" fmla="*/ 5143 w 8000"/>
              <a:gd name="connsiteY21" fmla="*/ 5857 h 10000"/>
              <a:gd name="connsiteX22" fmla="*/ 3716 w 8000"/>
              <a:gd name="connsiteY22" fmla="*/ 5571 h 10000"/>
              <a:gd name="connsiteX23" fmla="*/ 3145 w 8000"/>
              <a:gd name="connsiteY23" fmla="*/ 4857 h 10000"/>
              <a:gd name="connsiteX24" fmla="*/ 2572 w 8000"/>
              <a:gd name="connsiteY24" fmla="*/ 3714 h 10000"/>
              <a:gd name="connsiteX25" fmla="*/ 3145 w 8000"/>
              <a:gd name="connsiteY25" fmla="*/ 3286 h 10000"/>
              <a:gd name="connsiteX26" fmla="*/ 2859 w 8000"/>
              <a:gd name="connsiteY26" fmla="*/ 2286 h 10000"/>
              <a:gd name="connsiteX27" fmla="*/ 4287 w 8000"/>
              <a:gd name="connsiteY27" fmla="*/ 2286 h 10000"/>
              <a:gd name="connsiteX28" fmla="*/ 4858 w 8000"/>
              <a:gd name="connsiteY28" fmla="*/ 2858 h 10000"/>
              <a:gd name="connsiteX29" fmla="*/ 6000 w 8000"/>
              <a:gd name="connsiteY29" fmla="*/ 2858 h 10000"/>
              <a:gd name="connsiteX30" fmla="*/ 6000 w 8000"/>
              <a:gd name="connsiteY30" fmla="*/ 2429 h 10000"/>
              <a:gd name="connsiteX31" fmla="*/ 6287 w 8000"/>
              <a:gd name="connsiteY31" fmla="*/ 2143 h 10000"/>
              <a:gd name="connsiteX32" fmla="*/ 6572 w 8000"/>
              <a:gd name="connsiteY32" fmla="*/ 2286 h 10000"/>
              <a:gd name="connsiteX33" fmla="*/ 6287 w 8000"/>
              <a:gd name="connsiteY33" fmla="*/ 1429 h 10000"/>
              <a:gd name="connsiteX34" fmla="*/ 6857 w 8000"/>
              <a:gd name="connsiteY34" fmla="*/ 857 h 10000"/>
              <a:gd name="connsiteX35" fmla="*/ 6857 w 8000"/>
              <a:gd name="connsiteY35" fmla="*/ 286 h 10000"/>
              <a:gd name="connsiteX36" fmla="*/ 6287 w 8000"/>
              <a:gd name="connsiteY36" fmla="*/ 0 h 10000"/>
              <a:gd name="connsiteX37" fmla="*/ 5716 w 8000"/>
              <a:gd name="connsiteY37" fmla="*/ 0 h 10000"/>
              <a:gd name="connsiteX38" fmla="*/ 3716 w 8000"/>
              <a:gd name="connsiteY38" fmla="*/ 143 h 10000"/>
              <a:gd name="connsiteX39" fmla="*/ 3430 w 8000"/>
              <a:gd name="connsiteY39" fmla="*/ 0 h 10000"/>
              <a:gd name="connsiteX40" fmla="*/ 3430 w 8000"/>
              <a:gd name="connsiteY40" fmla="*/ 714 h 10000"/>
              <a:gd name="connsiteX41" fmla="*/ 3430 w 8000"/>
              <a:gd name="connsiteY41" fmla="*/ 857 h 10000"/>
              <a:gd name="connsiteX0" fmla="*/ 3214 w 8926"/>
              <a:gd name="connsiteY0" fmla="*/ 857 h 9880"/>
              <a:gd name="connsiteX1" fmla="*/ 1785 w 8926"/>
              <a:gd name="connsiteY1" fmla="*/ 1857 h 9880"/>
              <a:gd name="connsiteX2" fmla="*/ 1071 w 8926"/>
              <a:gd name="connsiteY2" fmla="*/ 2858 h 9880"/>
              <a:gd name="connsiteX3" fmla="*/ 1427 w 8926"/>
              <a:gd name="connsiteY3" fmla="*/ 3714 h 9880"/>
              <a:gd name="connsiteX4" fmla="*/ 0 w 8926"/>
              <a:gd name="connsiteY4" fmla="*/ 9571 h 9880"/>
              <a:gd name="connsiteX5" fmla="*/ 1427 w 8926"/>
              <a:gd name="connsiteY5" fmla="*/ 9000 h 9880"/>
              <a:gd name="connsiteX6" fmla="*/ 2500 w 8926"/>
              <a:gd name="connsiteY6" fmla="*/ 8857 h 9880"/>
              <a:gd name="connsiteX7" fmla="*/ 2141 w 8926"/>
              <a:gd name="connsiteY7" fmla="*/ 8857 h 9880"/>
              <a:gd name="connsiteX8" fmla="*/ 2141 w 8926"/>
              <a:gd name="connsiteY8" fmla="*/ 8714 h 9880"/>
              <a:gd name="connsiteX9" fmla="*/ 5355 w 8926"/>
              <a:gd name="connsiteY9" fmla="*/ 8143 h 9880"/>
              <a:gd name="connsiteX10" fmla="*/ 6785 w 8926"/>
              <a:gd name="connsiteY10" fmla="*/ 8430 h 9880"/>
              <a:gd name="connsiteX11" fmla="*/ 7497 w 8926"/>
              <a:gd name="connsiteY11" fmla="*/ 8857 h 9880"/>
              <a:gd name="connsiteX12" fmla="*/ 7854 w 8926"/>
              <a:gd name="connsiteY12" fmla="*/ 9144 h 9880"/>
              <a:gd name="connsiteX13" fmla="*/ 8926 w 8926"/>
              <a:gd name="connsiteY13" fmla="*/ 8857 h 9880"/>
              <a:gd name="connsiteX14" fmla="*/ 8926 w 8926"/>
              <a:gd name="connsiteY14" fmla="*/ 8430 h 9880"/>
              <a:gd name="connsiteX15" fmla="*/ 7854 w 8926"/>
              <a:gd name="connsiteY15" fmla="*/ 7714 h 9880"/>
              <a:gd name="connsiteX16" fmla="*/ 7854 w 8926"/>
              <a:gd name="connsiteY16" fmla="*/ 7000 h 9880"/>
              <a:gd name="connsiteX17" fmla="*/ 8212 w 8926"/>
              <a:gd name="connsiteY17" fmla="*/ 7000 h 9880"/>
              <a:gd name="connsiteX18" fmla="*/ 7497 w 8926"/>
              <a:gd name="connsiteY18" fmla="*/ 6286 h 9880"/>
              <a:gd name="connsiteX19" fmla="*/ 7141 w 8926"/>
              <a:gd name="connsiteY19" fmla="*/ 6001 h 9880"/>
              <a:gd name="connsiteX20" fmla="*/ 5355 w 8926"/>
              <a:gd name="connsiteY20" fmla="*/ 5857 h 9880"/>
              <a:gd name="connsiteX21" fmla="*/ 3571 w 8926"/>
              <a:gd name="connsiteY21" fmla="*/ 5571 h 9880"/>
              <a:gd name="connsiteX22" fmla="*/ 2857 w 8926"/>
              <a:gd name="connsiteY22" fmla="*/ 4857 h 9880"/>
              <a:gd name="connsiteX23" fmla="*/ 2141 w 8926"/>
              <a:gd name="connsiteY23" fmla="*/ 3714 h 9880"/>
              <a:gd name="connsiteX24" fmla="*/ 2857 w 8926"/>
              <a:gd name="connsiteY24" fmla="*/ 3286 h 9880"/>
              <a:gd name="connsiteX25" fmla="*/ 2500 w 8926"/>
              <a:gd name="connsiteY25" fmla="*/ 2286 h 9880"/>
              <a:gd name="connsiteX26" fmla="*/ 4285 w 8926"/>
              <a:gd name="connsiteY26" fmla="*/ 2286 h 9880"/>
              <a:gd name="connsiteX27" fmla="*/ 4999 w 8926"/>
              <a:gd name="connsiteY27" fmla="*/ 2858 h 9880"/>
              <a:gd name="connsiteX28" fmla="*/ 6426 w 8926"/>
              <a:gd name="connsiteY28" fmla="*/ 2858 h 9880"/>
              <a:gd name="connsiteX29" fmla="*/ 6426 w 8926"/>
              <a:gd name="connsiteY29" fmla="*/ 2429 h 9880"/>
              <a:gd name="connsiteX30" fmla="*/ 6785 w 8926"/>
              <a:gd name="connsiteY30" fmla="*/ 2143 h 9880"/>
              <a:gd name="connsiteX31" fmla="*/ 7141 w 8926"/>
              <a:gd name="connsiteY31" fmla="*/ 2286 h 9880"/>
              <a:gd name="connsiteX32" fmla="*/ 6785 w 8926"/>
              <a:gd name="connsiteY32" fmla="*/ 1429 h 9880"/>
              <a:gd name="connsiteX33" fmla="*/ 7497 w 8926"/>
              <a:gd name="connsiteY33" fmla="*/ 857 h 9880"/>
              <a:gd name="connsiteX34" fmla="*/ 7497 w 8926"/>
              <a:gd name="connsiteY34" fmla="*/ 286 h 9880"/>
              <a:gd name="connsiteX35" fmla="*/ 6785 w 8926"/>
              <a:gd name="connsiteY35" fmla="*/ 0 h 9880"/>
              <a:gd name="connsiteX36" fmla="*/ 6071 w 8926"/>
              <a:gd name="connsiteY36" fmla="*/ 0 h 9880"/>
              <a:gd name="connsiteX37" fmla="*/ 3571 w 8926"/>
              <a:gd name="connsiteY37" fmla="*/ 143 h 9880"/>
              <a:gd name="connsiteX38" fmla="*/ 3214 w 8926"/>
              <a:gd name="connsiteY38" fmla="*/ 0 h 9880"/>
              <a:gd name="connsiteX39" fmla="*/ 3214 w 8926"/>
              <a:gd name="connsiteY39" fmla="*/ 714 h 9880"/>
              <a:gd name="connsiteX40" fmla="*/ 3214 w 8926"/>
              <a:gd name="connsiteY40" fmla="*/ 857 h 9880"/>
              <a:gd name="connsiteX0" fmla="*/ 2401 w 8800"/>
              <a:gd name="connsiteY0" fmla="*/ 867 h 9255"/>
              <a:gd name="connsiteX1" fmla="*/ 800 w 8800"/>
              <a:gd name="connsiteY1" fmla="*/ 1880 h 9255"/>
              <a:gd name="connsiteX2" fmla="*/ 0 w 8800"/>
              <a:gd name="connsiteY2" fmla="*/ 2893 h 9255"/>
              <a:gd name="connsiteX3" fmla="*/ 399 w 8800"/>
              <a:gd name="connsiteY3" fmla="*/ 3759 h 9255"/>
              <a:gd name="connsiteX4" fmla="*/ 399 w 8800"/>
              <a:gd name="connsiteY4" fmla="*/ 9109 h 9255"/>
              <a:gd name="connsiteX5" fmla="*/ 1601 w 8800"/>
              <a:gd name="connsiteY5" fmla="*/ 8965 h 9255"/>
              <a:gd name="connsiteX6" fmla="*/ 1199 w 8800"/>
              <a:gd name="connsiteY6" fmla="*/ 8965 h 9255"/>
              <a:gd name="connsiteX7" fmla="*/ 1199 w 8800"/>
              <a:gd name="connsiteY7" fmla="*/ 8820 h 9255"/>
              <a:gd name="connsiteX8" fmla="*/ 4799 w 8800"/>
              <a:gd name="connsiteY8" fmla="*/ 8242 h 9255"/>
              <a:gd name="connsiteX9" fmla="*/ 6401 w 8800"/>
              <a:gd name="connsiteY9" fmla="*/ 8532 h 9255"/>
              <a:gd name="connsiteX10" fmla="*/ 7199 w 8800"/>
              <a:gd name="connsiteY10" fmla="*/ 8965 h 9255"/>
              <a:gd name="connsiteX11" fmla="*/ 7599 w 8800"/>
              <a:gd name="connsiteY11" fmla="*/ 9255 h 9255"/>
              <a:gd name="connsiteX12" fmla="*/ 8800 w 8800"/>
              <a:gd name="connsiteY12" fmla="*/ 8965 h 9255"/>
              <a:gd name="connsiteX13" fmla="*/ 8800 w 8800"/>
              <a:gd name="connsiteY13" fmla="*/ 8532 h 9255"/>
              <a:gd name="connsiteX14" fmla="*/ 7599 w 8800"/>
              <a:gd name="connsiteY14" fmla="*/ 7808 h 9255"/>
              <a:gd name="connsiteX15" fmla="*/ 7599 w 8800"/>
              <a:gd name="connsiteY15" fmla="*/ 7085 h 9255"/>
              <a:gd name="connsiteX16" fmla="*/ 8000 w 8800"/>
              <a:gd name="connsiteY16" fmla="*/ 7085 h 9255"/>
              <a:gd name="connsiteX17" fmla="*/ 7199 w 8800"/>
              <a:gd name="connsiteY17" fmla="*/ 6362 h 9255"/>
              <a:gd name="connsiteX18" fmla="*/ 6800 w 8800"/>
              <a:gd name="connsiteY18" fmla="*/ 6074 h 9255"/>
              <a:gd name="connsiteX19" fmla="*/ 4799 w 8800"/>
              <a:gd name="connsiteY19" fmla="*/ 5928 h 9255"/>
              <a:gd name="connsiteX20" fmla="*/ 2801 w 8800"/>
              <a:gd name="connsiteY20" fmla="*/ 5639 h 9255"/>
              <a:gd name="connsiteX21" fmla="*/ 2001 w 8800"/>
              <a:gd name="connsiteY21" fmla="*/ 4916 h 9255"/>
              <a:gd name="connsiteX22" fmla="*/ 1199 w 8800"/>
              <a:gd name="connsiteY22" fmla="*/ 3759 h 9255"/>
              <a:gd name="connsiteX23" fmla="*/ 2001 w 8800"/>
              <a:gd name="connsiteY23" fmla="*/ 3326 h 9255"/>
              <a:gd name="connsiteX24" fmla="*/ 1601 w 8800"/>
              <a:gd name="connsiteY24" fmla="*/ 2314 h 9255"/>
              <a:gd name="connsiteX25" fmla="*/ 3601 w 8800"/>
              <a:gd name="connsiteY25" fmla="*/ 2314 h 9255"/>
              <a:gd name="connsiteX26" fmla="*/ 4400 w 8800"/>
              <a:gd name="connsiteY26" fmla="*/ 2893 h 9255"/>
              <a:gd name="connsiteX27" fmla="*/ 5999 w 8800"/>
              <a:gd name="connsiteY27" fmla="*/ 2893 h 9255"/>
              <a:gd name="connsiteX28" fmla="*/ 5999 w 8800"/>
              <a:gd name="connsiteY28" fmla="*/ 2459 h 9255"/>
              <a:gd name="connsiteX29" fmla="*/ 6401 w 8800"/>
              <a:gd name="connsiteY29" fmla="*/ 2169 h 9255"/>
              <a:gd name="connsiteX30" fmla="*/ 6800 w 8800"/>
              <a:gd name="connsiteY30" fmla="*/ 2314 h 9255"/>
              <a:gd name="connsiteX31" fmla="*/ 6401 w 8800"/>
              <a:gd name="connsiteY31" fmla="*/ 1446 h 9255"/>
              <a:gd name="connsiteX32" fmla="*/ 7199 w 8800"/>
              <a:gd name="connsiteY32" fmla="*/ 867 h 9255"/>
              <a:gd name="connsiteX33" fmla="*/ 7199 w 8800"/>
              <a:gd name="connsiteY33" fmla="*/ 289 h 9255"/>
              <a:gd name="connsiteX34" fmla="*/ 6401 w 8800"/>
              <a:gd name="connsiteY34" fmla="*/ 0 h 9255"/>
              <a:gd name="connsiteX35" fmla="*/ 5601 w 8800"/>
              <a:gd name="connsiteY35" fmla="*/ 0 h 9255"/>
              <a:gd name="connsiteX36" fmla="*/ 2801 w 8800"/>
              <a:gd name="connsiteY36" fmla="*/ 145 h 9255"/>
              <a:gd name="connsiteX37" fmla="*/ 2401 w 8800"/>
              <a:gd name="connsiteY37" fmla="*/ 0 h 9255"/>
              <a:gd name="connsiteX38" fmla="*/ 2401 w 8800"/>
              <a:gd name="connsiteY38" fmla="*/ 723 h 9255"/>
              <a:gd name="connsiteX39" fmla="*/ 2401 w 8800"/>
              <a:gd name="connsiteY39" fmla="*/ 867 h 9255"/>
              <a:gd name="connsiteX0" fmla="*/ 2728 w 10000"/>
              <a:gd name="connsiteY0" fmla="*/ 937 h 10000"/>
              <a:gd name="connsiteX1" fmla="*/ 909 w 10000"/>
              <a:gd name="connsiteY1" fmla="*/ 2031 h 10000"/>
              <a:gd name="connsiteX2" fmla="*/ 0 w 10000"/>
              <a:gd name="connsiteY2" fmla="*/ 3126 h 10000"/>
              <a:gd name="connsiteX3" fmla="*/ 453 w 10000"/>
              <a:gd name="connsiteY3" fmla="*/ 4062 h 10000"/>
              <a:gd name="connsiteX4" fmla="*/ 1819 w 10000"/>
              <a:gd name="connsiteY4" fmla="*/ 9687 h 10000"/>
              <a:gd name="connsiteX5" fmla="*/ 1363 w 10000"/>
              <a:gd name="connsiteY5" fmla="*/ 9687 h 10000"/>
              <a:gd name="connsiteX6" fmla="*/ 1363 w 10000"/>
              <a:gd name="connsiteY6" fmla="*/ 9530 h 10000"/>
              <a:gd name="connsiteX7" fmla="*/ 5453 w 10000"/>
              <a:gd name="connsiteY7" fmla="*/ 8905 h 10000"/>
              <a:gd name="connsiteX8" fmla="*/ 7274 w 10000"/>
              <a:gd name="connsiteY8" fmla="*/ 9219 h 10000"/>
              <a:gd name="connsiteX9" fmla="*/ 8181 w 10000"/>
              <a:gd name="connsiteY9" fmla="*/ 9687 h 10000"/>
              <a:gd name="connsiteX10" fmla="*/ 8635 w 10000"/>
              <a:gd name="connsiteY10" fmla="*/ 10000 h 10000"/>
              <a:gd name="connsiteX11" fmla="*/ 10000 w 10000"/>
              <a:gd name="connsiteY11" fmla="*/ 9687 h 10000"/>
              <a:gd name="connsiteX12" fmla="*/ 10000 w 10000"/>
              <a:gd name="connsiteY12" fmla="*/ 9219 h 10000"/>
              <a:gd name="connsiteX13" fmla="*/ 8635 w 10000"/>
              <a:gd name="connsiteY13" fmla="*/ 8437 h 10000"/>
              <a:gd name="connsiteX14" fmla="*/ 8635 w 10000"/>
              <a:gd name="connsiteY14" fmla="*/ 7655 h 10000"/>
              <a:gd name="connsiteX15" fmla="*/ 9091 w 10000"/>
              <a:gd name="connsiteY15" fmla="*/ 7655 h 10000"/>
              <a:gd name="connsiteX16" fmla="*/ 8181 w 10000"/>
              <a:gd name="connsiteY16" fmla="*/ 6874 h 10000"/>
              <a:gd name="connsiteX17" fmla="*/ 7727 w 10000"/>
              <a:gd name="connsiteY17" fmla="*/ 6563 h 10000"/>
              <a:gd name="connsiteX18" fmla="*/ 5453 w 10000"/>
              <a:gd name="connsiteY18" fmla="*/ 6405 h 10000"/>
              <a:gd name="connsiteX19" fmla="*/ 3183 w 10000"/>
              <a:gd name="connsiteY19" fmla="*/ 6093 h 10000"/>
              <a:gd name="connsiteX20" fmla="*/ 2274 w 10000"/>
              <a:gd name="connsiteY20" fmla="*/ 5312 h 10000"/>
              <a:gd name="connsiteX21" fmla="*/ 1363 w 10000"/>
              <a:gd name="connsiteY21" fmla="*/ 4062 h 10000"/>
              <a:gd name="connsiteX22" fmla="*/ 2274 w 10000"/>
              <a:gd name="connsiteY22" fmla="*/ 3594 h 10000"/>
              <a:gd name="connsiteX23" fmla="*/ 1819 w 10000"/>
              <a:gd name="connsiteY23" fmla="*/ 2500 h 10000"/>
              <a:gd name="connsiteX24" fmla="*/ 4092 w 10000"/>
              <a:gd name="connsiteY24" fmla="*/ 2500 h 10000"/>
              <a:gd name="connsiteX25" fmla="*/ 5000 w 10000"/>
              <a:gd name="connsiteY25" fmla="*/ 3126 h 10000"/>
              <a:gd name="connsiteX26" fmla="*/ 6817 w 10000"/>
              <a:gd name="connsiteY26" fmla="*/ 3126 h 10000"/>
              <a:gd name="connsiteX27" fmla="*/ 6817 w 10000"/>
              <a:gd name="connsiteY27" fmla="*/ 2657 h 10000"/>
              <a:gd name="connsiteX28" fmla="*/ 7274 w 10000"/>
              <a:gd name="connsiteY28" fmla="*/ 2344 h 10000"/>
              <a:gd name="connsiteX29" fmla="*/ 7727 w 10000"/>
              <a:gd name="connsiteY29" fmla="*/ 2500 h 10000"/>
              <a:gd name="connsiteX30" fmla="*/ 7274 w 10000"/>
              <a:gd name="connsiteY30" fmla="*/ 1562 h 10000"/>
              <a:gd name="connsiteX31" fmla="*/ 8181 w 10000"/>
              <a:gd name="connsiteY31" fmla="*/ 937 h 10000"/>
              <a:gd name="connsiteX32" fmla="*/ 8181 w 10000"/>
              <a:gd name="connsiteY32" fmla="*/ 312 h 10000"/>
              <a:gd name="connsiteX33" fmla="*/ 7274 w 10000"/>
              <a:gd name="connsiteY33" fmla="*/ 0 h 10000"/>
              <a:gd name="connsiteX34" fmla="*/ 6365 w 10000"/>
              <a:gd name="connsiteY34" fmla="*/ 0 h 10000"/>
              <a:gd name="connsiteX35" fmla="*/ 3183 w 10000"/>
              <a:gd name="connsiteY35" fmla="*/ 157 h 10000"/>
              <a:gd name="connsiteX36" fmla="*/ 2728 w 10000"/>
              <a:gd name="connsiteY36" fmla="*/ 0 h 10000"/>
              <a:gd name="connsiteX37" fmla="*/ 2728 w 10000"/>
              <a:gd name="connsiteY37" fmla="*/ 781 h 10000"/>
              <a:gd name="connsiteX38" fmla="*/ 2728 w 10000"/>
              <a:gd name="connsiteY38" fmla="*/ 937 h 10000"/>
              <a:gd name="connsiteX0" fmla="*/ 2728 w 10000"/>
              <a:gd name="connsiteY0" fmla="*/ 937 h 10000"/>
              <a:gd name="connsiteX1" fmla="*/ 909 w 10000"/>
              <a:gd name="connsiteY1" fmla="*/ 2031 h 10000"/>
              <a:gd name="connsiteX2" fmla="*/ 0 w 10000"/>
              <a:gd name="connsiteY2" fmla="*/ 3126 h 10000"/>
              <a:gd name="connsiteX3" fmla="*/ 453 w 10000"/>
              <a:gd name="connsiteY3" fmla="*/ 4062 h 10000"/>
              <a:gd name="connsiteX4" fmla="*/ 1819 w 10000"/>
              <a:gd name="connsiteY4" fmla="*/ 9687 h 10000"/>
              <a:gd name="connsiteX5" fmla="*/ 1363 w 10000"/>
              <a:gd name="connsiteY5" fmla="*/ 9530 h 10000"/>
              <a:gd name="connsiteX6" fmla="*/ 5453 w 10000"/>
              <a:gd name="connsiteY6" fmla="*/ 8905 h 10000"/>
              <a:gd name="connsiteX7" fmla="*/ 7274 w 10000"/>
              <a:gd name="connsiteY7" fmla="*/ 9219 h 10000"/>
              <a:gd name="connsiteX8" fmla="*/ 8181 w 10000"/>
              <a:gd name="connsiteY8" fmla="*/ 9687 h 10000"/>
              <a:gd name="connsiteX9" fmla="*/ 8635 w 10000"/>
              <a:gd name="connsiteY9" fmla="*/ 10000 h 10000"/>
              <a:gd name="connsiteX10" fmla="*/ 10000 w 10000"/>
              <a:gd name="connsiteY10" fmla="*/ 9687 h 10000"/>
              <a:gd name="connsiteX11" fmla="*/ 10000 w 10000"/>
              <a:gd name="connsiteY11" fmla="*/ 9219 h 10000"/>
              <a:gd name="connsiteX12" fmla="*/ 8635 w 10000"/>
              <a:gd name="connsiteY12" fmla="*/ 8437 h 10000"/>
              <a:gd name="connsiteX13" fmla="*/ 8635 w 10000"/>
              <a:gd name="connsiteY13" fmla="*/ 7655 h 10000"/>
              <a:gd name="connsiteX14" fmla="*/ 9091 w 10000"/>
              <a:gd name="connsiteY14" fmla="*/ 7655 h 10000"/>
              <a:gd name="connsiteX15" fmla="*/ 8181 w 10000"/>
              <a:gd name="connsiteY15" fmla="*/ 6874 h 10000"/>
              <a:gd name="connsiteX16" fmla="*/ 7727 w 10000"/>
              <a:gd name="connsiteY16" fmla="*/ 6563 h 10000"/>
              <a:gd name="connsiteX17" fmla="*/ 5453 w 10000"/>
              <a:gd name="connsiteY17" fmla="*/ 6405 h 10000"/>
              <a:gd name="connsiteX18" fmla="*/ 3183 w 10000"/>
              <a:gd name="connsiteY18" fmla="*/ 6093 h 10000"/>
              <a:gd name="connsiteX19" fmla="*/ 2274 w 10000"/>
              <a:gd name="connsiteY19" fmla="*/ 5312 h 10000"/>
              <a:gd name="connsiteX20" fmla="*/ 1363 w 10000"/>
              <a:gd name="connsiteY20" fmla="*/ 4062 h 10000"/>
              <a:gd name="connsiteX21" fmla="*/ 2274 w 10000"/>
              <a:gd name="connsiteY21" fmla="*/ 3594 h 10000"/>
              <a:gd name="connsiteX22" fmla="*/ 1819 w 10000"/>
              <a:gd name="connsiteY22" fmla="*/ 2500 h 10000"/>
              <a:gd name="connsiteX23" fmla="*/ 4092 w 10000"/>
              <a:gd name="connsiteY23" fmla="*/ 2500 h 10000"/>
              <a:gd name="connsiteX24" fmla="*/ 5000 w 10000"/>
              <a:gd name="connsiteY24" fmla="*/ 3126 h 10000"/>
              <a:gd name="connsiteX25" fmla="*/ 6817 w 10000"/>
              <a:gd name="connsiteY25" fmla="*/ 3126 h 10000"/>
              <a:gd name="connsiteX26" fmla="*/ 6817 w 10000"/>
              <a:gd name="connsiteY26" fmla="*/ 2657 h 10000"/>
              <a:gd name="connsiteX27" fmla="*/ 7274 w 10000"/>
              <a:gd name="connsiteY27" fmla="*/ 2344 h 10000"/>
              <a:gd name="connsiteX28" fmla="*/ 7727 w 10000"/>
              <a:gd name="connsiteY28" fmla="*/ 2500 h 10000"/>
              <a:gd name="connsiteX29" fmla="*/ 7274 w 10000"/>
              <a:gd name="connsiteY29" fmla="*/ 1562 h 10000"/>
              <a:gd name="connsiteX30" fmla="*/ 8181 w 10000"/>
              <a:gd name="connsiteY30" fmla="*/ 937 h 10000"/>
              <a:gd name="connsiteX31" fmla="*/ 8181 w 10000"/>
              <a:gd name="connsiteY31" fmla="*/ 312 h 10000"/>
              <a:gd name="connsiteX32" fmla="*/ 7274 w 10000"/>
              <a:gd name="connsiteY32" fmla="*/ 0 h 10000"/>
              <a:gd name="connsiteX33" fmla="*/ 6365 w 10000"/>
              <a:gd name="connsiteY33" fmla="*/ 0 h 10000"/>
              <a:gd name="connsiteX34" fmla="*/ 3183 w 10000"/>
              <a:gd name="connsiteY34" fmla="*/ 157 h 10000"/>
              <a:gd name="connsiteX35" fmla="*/ 2728 w 10000"/>
              <a:gd name="connsiteY35" fmla="*/ 0 h 10000"/>
              <a:gd name="connsiteX36" fmla="*/ 2728 w 10000"/>
              <a:gd name="connsiteY36" fmla="*/ 781 h 10000"/>
              <a:gd name="connsiteX37" fmla="*/ 2728 w 10000"/>
              <a:gd name="connsiteY37" fmla="*/ 937 h 10000"/>
              <a:gd name="connsiteX0" fmla="*/ 2728 w 10000"/>
              <a:gd name="connsiteY0" fmla="*/ 937 h 10000"/>
              <a:gd name="connsiteX1" fmla="*/ 909 w 10000"/>
              <a:gd name="connsiteY1" fmla="*/ 2031 h 10000"/>
              <a:gd name="connsiteX2" fmla="*/ 0 w 10000"/>
              <a:gd name="connsiteY2" fmla="*/ 3126 h 10000"/>
              <a:gd name="connsiteX3" fmla="*/ 453 w 10000"/>
              <a:gd name="connsiteY3" fmla="*/ 4062 h 10000"/>
              <a:gd name="connsiteX4" fmla="*/ 1819 w 10000"/>
              <a:gd name="connsiteY4" fmla="*/ 9687 h 10000"/>
              <a:gd name="connsiteX5" fmla="*/ 5453 w 10000"/>
              <a:gd name="connsiteY5" fmla="*/ 8905 h 10000"/>
              <a:gd name="connsiteX6" fmla="*/ 7274 w 10000"/>
              <a:gd name="connsiteY6" fmla="*/ 9219 h 10000"/>
              <a:gd name="connsiteX7" fmla="*/ 8181 w 10000"/>
              <a:gd name="connsiteY7" fmla="*/ 9687 h 10000"/>
              <a:gd name="connsiteX8" fmla="*/ 8635 w 10000"/>
              <a:gd name="connsiteY8" fmla="*/ 10000 h 10000"/>
              <a:gd name="connsiteX9" fmla="*/ 10000 w 10000"/>
              <a:gd name="connsiteY9" fmla="*/ 9687 h 10000"/>
              <a:gd name="connsiteX10" fmla="*/ 10000 w 10000"/>
              <a:gd name="connsiteY10" fmla="*/ 9219 h 10000"/>
              <a:gd name="connsiteX11" fmla="*/ 8635 w 10000"/>
              <a:gd name="connsiteY11" fmla="*/ 8437 h 10000"/>
              <a:gd name="connsiteX12" fmla="*/ 8635 w 10000"/>
              <a:gd name="connsiteY12" fmla="*/ 7655 h 10000"/>
              <a:gd name="connsiteX13" fmla="*/ 9091 w 10000"/>
              <a:gd name="connsiteY13" fmla="*/ 7655 h 10000"/>
              <a:gd name="connsiteX14" fmla="*/ 8181 w 10000"/>
              <a:gd name="connsiteY14" fmla="*/ 6874 h 10000"/>
              <a:gd name="connsiteX15" fmla="*/ 7727 w 10000"/>
              <a:gd name="connsiteY15" fmla="*/ 6563 h 10000"/>
              <a:gd name="connsiteX16" fmla="*/ 5453 w 10000"/>
              <a:gd name="connsiteY16" fmla="*/ 6405 h 10000"/>
              <a:gd name="connsiteX17" fmla="*/ 3183 w 10000"/>
              <a:gd name="connsiteY17" fmla="*/ 6093 h 10000"/>
              <a:gd name="connsiteX18" fmla="*/ 2274 w 10000"/>
              <a:gd name="connsiteY18" fmla="*/ 5312 h 10000"/>
              <a:gd name="connsiteX19" fmla="*/ 1363 w 10000"/>
              <a:gd name="connsiteY19" fmla="*/ 4062 h 10000"/>
              <a:gd name="connsiteX20" fmla="*/ 2274 w 10000"/>
              <a:gd name="connsiteY20" fmla="*/ 3594 h 10000"/>
              <a:gd name="connsiteX21" fmla="*/ 1819 w 10000"/>
              <a:gd name="connsiteY21" fmla="*/ 2500 h 10000"/>
              <a:gd name="connsiteX22" fmla="*/ 4092 w 10000"/>
              <a:gd name="connsiteY22" fmla="*/ 2500 h 10000"/>
              <a:gd name="connsiteX23" fmla="*/ 5000 w 10000"/>
              <a:gd name="connsiteY23" fmla="*/ 3126 h 10000"/>
              <a:gd name="connsiteX24" fmla="*/ 6817 w 10000"/>
              <a:gd name="connsiteY24" fmla="*/ 3126 h 10000"/>
              <a:gd name="connsiteX25" fmla="*/ 6817 w 10000"/>
              <a:gd name="connsiteY25" fmla="*/ 2657 h 10000"/>
              <a:gd name="connsiteX26" fmla="*/ 7274 w 10000"/>
              <a:gd name="connsiteY26" fmla="*/ 2344 h 10000"/>
              <a:gd name="connsiteX27" fmla="*/ 7727 w 10000"/>
              <a:gd name="connsiteY27" fmla="*/ 2500 h 10000"/>
              <a:gd name="connsiteX28" fmla="*/ 7274 w 10000"/>
              <a:gd name="connsiteY28" fmla="*/ 1562 h 10000"/>
              <a:gd name="connsiteX29" fmla="*/ 8181 w 10000"/>
              <a:gd name="connsiteY29" fmla="*/ 937 h 10000"/>
              <a:gd name="connsiteX30" fmla="*/ 8181 w 10000"/>
              <a:gd name="connsiteY30" fmla="*/ 312 h 10000"/>
              <a:gd name="connsiteX31" fmla="*/ 7274 w 10000"/>
              <a:gd name="connsiteY31" fmla="*/ 0 h 10000"/>
              <a:gd name="connsiteX32" fmla="*/ 6365 w 10000"/>
              <a:gd name="connsiteY32" fmla="*/ 0 h 10000"/>
              <a:gd name="connsiteX33" fmla="*/ 3183 w 10000"/>
              <a:gd name="connsiteY33" fmla="*/ 157 h 10000"/>
              <a:gd name="connsiteX34" fmla="*/ 2728 w 10000"/>
              <a:gd name="connsiteY34" fmla="*/ 0 h 10000"/>
              <a:gd name="connsiteX35" fmla="*/ 2728 w 10000"/>
              <a:gd name="connsiteY35" fmla="*/ 781 h 10000"/>
              <a:gd name="connsiteX36" fmla="*/ 2728 w 10000"/>
              <a:gd name="connsiteY36" fmla="*/ 937 h 10000"/>
              <a:gd name="connsiteX0" fmla="*/ 2788 w 10060"/>
              <a:gd name="connsiteY0" fmla="*/ 937 h 10000"/>
              <a:gd name="connsiteX1" fmla="*/ 969 w 10060"/>
              <a:gd name="connsiteY1" fmla="*/ 2031 h 10000"/>
              <a:gd name="connsiteX2" fmla="*/ 60 w 10060"/>
              <a:gd name="connsiteY2" fmla="*/ 3126 h 10000"/>
              <a:gd name="connsiteX3" fmla="*/ 513 w 10060"/>
              <a:gd name="connsiteY3" fmla="*/ 4062 h 10000"/>
              <a:gd name="connsiteX4" fmla="*/ 5513 w 10060"/>
              <a:gd name="connsiteY4" fmla="*/ 8905 h 10000"/>
              <a:gd name="connsiteX5" fmla="*/ 7334 w 10060"/>
              <a:gd name="connsiteY5" fmla="*/ 9219 h 10000"/>
              <a:gd name="connsiteX6" fmla="*/ 8241 w 10060"/>
              <a:gd name="connsiteY6" fmla="*/ 9687 h 10000"/>
              <a:gd name="connsiteX7" fmla="*/ 8695 w 10060"/>
              <a:gd name="connsiteY7" fmla="*/ 10000 h 10000"/>
              <a:gd name="connsiteX8" fmla="*/ 10060 w 10060"/>
              <a:gd name="connsiteY8" fmla="*/ 9687 h 10000"/>
              <a:gd name="connsiteX9" fmla="*/ 10060 w 10060"/>
              <a:gd name="connsiteY9" fmla="*/ 9219 h 10000"/>
              <a:gd name="connsiteX10" fmla="*/ 8695 w 10060"/>
              <a:gd name="connsiteY10" fmla="*/ 8437 h 10000"/>
              <a:gd name="connsiteX11" fmla="*/ 8695 w 10060"/>
              <a:gd name="connsiteY11" fmla="*/ 7655 h 10000"/>
              <a:gd name="connsiteX12" fmla="*/ 9151 w 10060"/>
              <a:gd name="connsiteY12" fmla="*/ 7655 h 10000"/>
              <a:gd name="connsiteX13" fmla="*/ 8241 w 10060"/>
              <a:gd name="connsiteY13" fmla="*/ 6874 h 10000"/>
              <a:gd name="connsiteX14" fmla="*/ 7787 w 10060"/>
              <a:gd name="connsiteY14" fmla="*/ 6563 h 10000"/>
              <a:gd name="connsiteX15" fmla="*/ 5513 w 10060"/>
              <a:gd name="connsiteY15" fmla="*/ 6405 h 10000"/>
              <a:gd name="connsiteX16" fmla="*/ 3243 w 10060"/>
              <a:gd name="connsiteY16" fmla="*/ 6093 h 10000"/>
              <a:gd name="connsiteX17" fmla="*/ 2334 w 10060"/>
              <a:gd name="connsiteY17" fmla="*/ 5312 h 10000"/>
              <a:gd name="connsiteX18" fmla="*/ 1423 w 10060"/>
              <a:gd name="connsiteY18" fmla="*/ 4062 h 10000"/>
              <a:gd name="connsiteX19" fmla="*/ 2334 w 10060"/>
              <a:gd name="connsiteY19" fmla="*/ 3594 h 10000"/>
              <a:gd name="connsiteX20" fmla="*/ 1879 w 10060"/>
              <a:gd name="connsiteY20" fmla="*/ 2500 h 10000"/>
              <a:gd name="connsiteX21" fmla="*/ 4152 w 10060"/>
              <a:gd name="connsiteY21" fmla="*/ 2500 h 10000"/>
              <a:gd name="connsiteX22" fmla="*/ 5060 w 10060"/>
              <a:gd name="connsiteY22" fmla="*/ 3126 h 10000"/>
              <a:gd name="connsiteX23" fmla="*/ 6877 w 10060"/>
              <a:gd name="connsiteY23" fmla="*/ 3126 h 10000"/>
              <a:gd name="connsiteX24" fmla="*/ 6877 w 10060"/>
              <a:gd name="connsiteY24" fmla="*/ 2657 h 10000"/>
              <a:gd name="connsiteX25" fmla="*/ 7334 w 10060"/>
              <a:gd name="connsiteY25" fmla="*/ 2344 h 10000"/>
              <a:gd name="connsiteX26" fmla="*/ 7787 w 10060"/>
              <a:gd name="connsiteY26" fmla="*/ 2500 h 10000"/>
              <a:gd name="connsiteX27" fmla="*/ 7334 w 10060"/>
              <a:gd name="connsiteY27" fmla="*/ 1562 h 10000"/>
              <a:gd name="connsiteX28" fmla="*/ 8241 w 10060"/>
              <a:gd name="connsiteY28" fmla="*/ 937 h 10000"/>
              <a:gd name="connsiteX29" fmla="*/ 8241 w 10060"/>
              <a:gd name="connsiteY29" fmla="*/ 312 h 10000"/>
              <a:gd name="connsiteX30" fmla="*/ 7334 w 10060"/>
              <a:gd name="connsiteY30" fmla="*/ 0 h 10000"/>
              <a:gd name="connsiteX31" fmla="*/ 6425 w 10060"/>
              <a:gd name="connsiteY31" fmla="*/ 0 h 10000"/>
              <a:gd name="connsiteX32" fmla="*/ 3243 w 10060"/>
              <a:gd name="connsiteY32" fmla="*/ 157 h 10000"/>
              <a:gd name="connsiteX33" fmla="*/ 2788 w 10060"/>
              <a:gd name="connsiteY33" fmla="*/ 0 h 10000"/>
              <a:gd name="connsiteX34" fmla="*/ 2788 w 10060"/>
              <a:gd name="connsiteY34" fmla="*/ 781 h 10000"/>
              <a:gd name="connsiteX35" fmla="*/ 2788 w 10060"/>
              <a:gd name="connsiteY35" fmla="*/ 937 h 10000"/>
              <a:gd name="connsiteX0" fmla="*/ 2915 w 10187"/>
              <a:gd name="connsiteY0" fmla="*/ 937 h 10000"/>
              <a:gd name="connsiteX1" fmla="*/ 1096 w 10187"/>
              <a:gd name="connsiteY1" fmla="*/ 2031 h 10000"/>
              <a:gd name="connsiteX2" fmla="*/ 187 w 10187"/>
              <a:gd name="connsiteY2" fmla="*/ 3126 h 10000"/>
              <a:gd name="connsiteX3" fmla="*/ 640 w 10187"/>
              <a:gd name="connsiteY3" fmla="*/ 4062 h 10000"/>
              <a:gd name="connsiteX4" fmla="*/ 7461 w 10187"/>
              <a:gd name="connsiteY4" fmla="*/ 9219 h 10000"/>
              <a:gd name="connsiteX5" fmla="*/ 8368 w 10187"/>
              <a:gd name="connsiteY5" fmla="*/ 9687 h 10000"/>
              <a:gd name="connsiteX6" fmla="*/ 8822 w 10187"/>
              <a:gd name="connsiteY6" fmla="*/ 10000 h 10000"/>
              <a:gd name="connsiteX7" fmla="*/ 10187 w 10187"/>
              <a:gd name="connsiteY7" fmla="*/ 9687 h 10000"/>
              <a:gd name="connsiteX8" fmla="*/ 10187 w 10187"/>
              <a:gd name="connsiteY8" fmla="*/ 9219 h 10000"/>
              <a:gd name="connsiteX9" fmla="*/ 8822 w 10187"/>
              <a:gd name="connsiteY9" fmla="*/ 8437 h 10000"/>
              <a:gd name="connsiteX10" fmla="*/ 8822 w 10187"/>
              <a:gd name="connsiteY10" fmla="*/ 7655 h 10000"/>
              <a:gd name="connsiteX11" fmla="*/ 9278 w 10187"/>
              <a:gd name="connsiteY11" fmla="*/ 7655 h 10000"/>
              <a:gd name="connsiteX12" fmla="*/ 8368 w 10187"/>
              <a:gd name="connsiteY12" fmla="*/ 6874 h 10000"/>
              <a:gd name="connsiteX13" fmla="*/ 7914 w 10187"/>
              <a:gd name="connsiteY13" fmla="*/ 6563 h 10000"/>
              <a:gd name="connsiteX14" fmla="*/ 5640 w 10187"/>
              <a:gd name="connsiteY14" fmla="*/ 6405 h 10000"/>
              <a:gd name="connsiteX15" fmla="*/ 3370 w 10187"/>
              <a:gd name="connsiteY15" fmla="*/ 6093 h 10000"/>
              <a:gd name="connsiteX16" fmla="*/ 2461 w 10187"/>
              <a:gd name="connsiteY16" fmla="*/ 5312 h 10000"/>
              <a:gd name="connsiteX17" fmla="*/ 1550 w 10187"/>
              <a:gd name="connsiteY17" fmla="*/ 4062 h 10000"/>
              <a:gd name="connsiteX18" fmla="*/ 2461 w 10187"/>
              <a:gd name="connsiteY18" fmla="*/ 3594 h 10000"/>
              <a:gd name="connsiteX19" fmla="*/ 2006 w 10187"/>
              <a:gd name="connsiteY19" fmla="*/ 2500 h 10000"/>
              <a:gd name="connsiteX20" fmla="*/ 4279 w 10187"/>
              <a:gd name="connsiteY20" fmla="*/ 2500 h 10000"/>
              <a:gd name="connsiteX21" fmla="*/ 5187 w 10187"/>
              <a:gd name="connsiteY21" fmla="*/ 3126 h 10000"/>
              <a:gd name="connsiteX22" fmla="*/ 7004 w 10187"/>
              <a:gd name="connsiteY22" fmla="*/ 3126 h 10000"/>
              <a:gd name="connsiteX23" fmla="*/ 7004 w 10187"/>
              <a:gd name="connsiteY23" fmla="*/ 2657 h 10000"/>
              <a:gd name="connsiteX24" fmla="*/ 7461 w 10187"/>
              <a:gd name="connsiteY24" fmla="*/ 2344 h 10000"/>
              <a:gd name="connsiteX25" fmla="*/ 7914 w 10187"/>
              <a:gd name="connsiteY25" fmla="*/ 2500 h 10000"/>
              <a:gd name="connsiteX26" fmla="*/ 7461 w 10187"/>
              <a:gd name="connsiteY26" fmla="*/ 1562 h 10000"/>
              <a:gd name="connsiteX27" fmla="*/ 8368 w 10187"/>
              <a:gd name="connsiteY27" fmla="*/ 937 h 10000"/>
              <a:gd name="connsiteX28" fmla="*/ 8368 w 10187"/>
              <a:gd name="connsiteY28" fmla="*/ 312 h 10000"/>
              <a:gd name="connsiteX29" fmla="*/ 7461 w 10187"/>
              <a:gd name="connsiteY29" fmla="*/ 0 h 10000"/>
              <a:gd name="connsiteX30" fmla="*/ 6552 w 10187"/>
              <a:gd name="connsiteY30" fmla="*/ 0 h 10000"/>
              <a:gd name="connsiteX31" fmla="*/ 3370 w 10187"/>
              <a:gd name="connsiteY31" fmla="*/ 157 h 10000"/>
              <a:gd name="connsiteX32" fmla="*/ 2915 w 10187"/>
              <a:gd name="connsiteY32" fmla="*/ 0 h 10000"/>
              <a:gd name="connsiteX33" fmla="*/ 2915 w 10187"/>
              <a:gd name="connsiteY33" fmla="*/ 781 h 10000"/>
              <a:gd name="connsiteX34" fmla="*/ 2915 w 10187"/>
              <a:gd name="connsiteY34" fmla="*/ 937 h 10000"/>
              <a:gd name="connsiteX0" fmla="*/ 2980 w 10252"/>
              <a:gd name="connsiteY0" fmla="*/ 937 h 10000"/>
              <a:gd name="connsiteX1" fmla="*/ 1161 w 10252"/>
              <a:gd name="connsiteY1" fmla="*/ 2031 h 10000"/>
              <a:gd name="connsiteX2" fmla="*/ 252 w 10252"/>
              <a:gd name="connsiteY2" fmla="*/ 3126 h 10000"/>
              <a:gd name="connsiteX3" fmla="*/ 705 w 10252"/>
              <a:gd name="connsiteY3" fmla="*/ 4062 h 10000"/>
              <a:gd name="connsiteX4" fmla="*/ 8433 w 10252"/>
              <a:gd name="connsiteY4" fmla="*/ 9687 h 10000"/>
              <a:gd name="connsiteX5" fmla="*/ 8887 w 10252"/>
              <a:gd name="connsiteY5" fmla="*/ 10000 h 10000"/>
              <a:gd name="connsiteX6" fmla="*/ 10252 w 10252"/>
              <a:gd name="connsiteY6" fmla="*/ 9687 h 10000"/>
              <a:gd name="connsiteX7" fmla="*/ 10252 w 10252"/>
              <a:gd name="connsiteY7" fmla="*/ 9219 h 10000"/>
              <a:gd name="connsiteX8" fmla="*/ 8887 w 10252"/>
              <a:gd name="connsiteY8" fmla="*/ 8437 h 10000"/>
              <a:gd name="connsiteX9" fmla="*/ 8887 w 10252"/>
              <a:gd name="connsiteY9" fmla="*/ 7655 h 10000"/>
              <a:gd name="connsiteX10" fmla="*/ 9343 w 10252"/>
              <a:gd name="connsiteY10" fmla="*/ 7655 h 10000"/>
              <a:gd name="connsiteX11" fmla="*/ 8433 w 10252"/>
              <a:gd name="connsiteY11" fmla="*/ 6874 h 10000"/>
              <a:gd name="connsiteX12" fmla="*/ 7979 w 10252"/>
              <a:gd name="connsiteY12" fmla="*/ 6563 h 10000"/>
              <a:gd name="connsiteX13" fmla="*/ 5705 w 10252"/>
              <a:gd name="connsiteY13" fmla="*/ 6405 h 10000"/>
              <a:gd name="connsiteX14" fmla="*/ 3435 w 10252"/>
              <a:gd name="connsiteY14" fmla="*/ 6093 h 10000"/>
              <a:gd name="connsiteX15" fmla="*/ 2526 w 10252"/>
              <a:gd name="connsiteY15" fmla="*/ 5312 h 10000"/>
              <a:gd name="connsiteX16" fmla="*/ 1615 w 10252"/>
              <a:gd name="connsiteY16" fmla="*/ 4062 h 10000"/>
              <a:gd name="connsiteX17" fmla="*/ 2526 w 10252"/>
              <a:gd name="connsiteY17" fmla="*/ 3594 h 10000"/>
              <a:gd name="connsiteX18" fmla="*/ 2071 w 10252"/>
              <a:gd name="connsiteY18" fmla="*/ 2500 h 10000"/>
              <a:gd name="connsiteX19" fmla="*/ 4344 w 10252"/>
              <a:gd name="connsiteY19" fmla="*/ 2500 h 10000"/>
              <a:gd name="connsiteX20" fmla="*/ 5252 w 10252"/>
              <a:gd name="connsiteY20" fmla="*/ 3126 h 10000"/>
              <a:gd name="connsiteX21" fmla="*/ 7069 w 10252"/>
              <a:gd name="connsiteY21" fmla="*/ 3126 h 10000"/>
              <a:gd name="connsiteX22" fmla="*/ 7069 w 10252"/>
              <a:gd name="connsiteY22" fmla="*/ 2657 h 10000"/>
              <a:gd name="connsiteX23" fmla="*/ 7526 w 10252"/>
              <a:gd name="connsiteY23" fmla="*/ 2344 h 10000"/>
              <a:gd name="connsiteX24" fmla="*/ 7979 w 10252"/>
              <a:gd name="connsiteY24" fmla="*/ 2500 h 10000"/>
              <a:gd name="connsiteX25" fmla="*/ 7526 w 10252"/>
              <a:gd name="connsiteY25" fmla="*/ 1562 h 10000"/>
              <a:gd name="connsiteX26" fmla="*/ 8433 w 10252"/>
              <a:gd name="connsiteY26" fmla="*/ 937 h 10000"/>
              <a:gd name="connsiteX27" fmla="*/ 8433 w 10252"/>
              <a:gd name="connsiteY27" fmla="*/ 312 h 10000"/>
              <a:gd name="connsiteX28" fmla="*/ 7526 w 10252"/>
              <a:gd name="connsiteY28" fmla="*/ 0 h 10000"/>
              <a:gd name="connsiteX29" fmla="*/ 6617 w 10252"/>
              <a:gd name="connsiteY29" fmla="*/ 0 h 10000"/>
              <a:gd name="connsiteX30" fmla="*/ 3435 w 10252"/>
              <a:gd name="connsiteY30" fmla="*/ 157 h 10000"/>
              <a:gd name="connsiteX31" fmla="*/ 2980 w 10252"/>
              <a:gd name="connsiteY31" fmla="*/ 0 h 10000"/>
              <a:gd name="connsiteX32" fmla="*/ 2980 w 10252"/>
              <a:gd name="connsiteY32" fmla="*/ 781 h 10000"/>
              <a:gd name="connsiteX33" fmla="*/ 2980 w 10252"/>
              <a:gd name="connsiteY33" fmla="*/ 937 h 10000"/>
              <a:gd name="connsiteX0" fmla="*/ 3012 w 10284"/>
              <a:gd name="connsiteY0" fmla="*/ 937 h 10000"/>
              <a:gd name="connsiteX1" fmla="*/ 1193 w 10284"/>
              <a:gd name="connsiteY1" fmla="*/ 2031 h 10000"/>
              <a:gd name="connsiteX2" fmla="*/ 284 w 10284"/>
              <a:gd name="connsiteY2" fmla="*/ 3126 h 10000"/>
              <a:gd name="connsiteX3" fmla="*/ 737 w 10284"/>
              <a:gd name="connsiteY3" fmla="*/ 4062 h 10000"/>
              <a:gd name="connsiteX4" fmla="*/ 8919 w 10284"/>
              <a:gd name="connsiteY4" fmla="*/ 10000 h 10000"/>
              <a:gd name="connsiteX5" fmla="*/ 10284 w 10284"/>
              <a:gd name="connsiteY5" fmla="*/ 9687 h 10000"/>
              <a:gd name="connsiteX6" fmla="*/ 10284 w 10284"/>
              <a:gd name="connsiteY6" fmla="*/ 9219 h 10000"/>
              <a:gd name="connsiteX7" fmla="*/ 8919 w 10284"/>
              <a:gd name="connsiteY7" fmla="*/ 8437 h 10000"/>
              <a:gd name="connsiteX8" fmla="*/ 8919 w 10284"/>
              <a:gd name="connsiteY8" fmla="*/ 7655 h 10000"/>
              <a:gd name="connsiteX9" fmla="*/ 9375 w 10284"/>
              <a:gd name="connsiteY9" fmla="*/ 7655 h 10000"/>
              <a:gd name="connsiteX10" fmla="*/ 8465 w 10284"/>
              <a:gd name="connsiteY10" fmla="*/ 6874 h 10000"/>
              <a:gd name="connsiteX11" fmla="*/ 8011 w 10284"/>
              <a:gd name="connsiteY11" fmla="*/ 6563 h 10000"/>
              <a:gd name="connsiteX12" fmla="*/ 5737 w 10284"/>
              <a:gd name="connsiteY12" fmla="*/ 6405 h 10000"/>
              <a:gd name="connsiteX13" fmla="*/ 3467 w 10284"/>
              <a:gd name="connsiteY13" fmla="*/ 6093 h 10000"/>
              <a:gd name="connsiteX14" fmla="*/ 2558 w 10284"/>
              <a:gd name="connsiteY14" fmla="*/ 5312 h 10000"/>
              <a:gd name="connsiteX15" fmla="*/ 1647 w 10284"/>
              <a:gd name="connsiteY15" fmla="*/ 4062 h 10000"/>
              <a:gd name="connsiteX16" fmla="*/ 2558 w 10284"/>
              <a:gd name="connsiteY16" fmla="*/ 3594 h 10000"/>
              <a:gd name="connsiteX17" fmla="*/ 2103 w 10284"/>
              <a:gd name="connsiteY17" fmla="*/ 2500 h 10000"/>
              <a:gd name="connsiteX18" fmla="*/ 4376 w 10284"/>
              <a:gd name="connsiteY18" fmla="*/ 2500 h 10000"/>
              <a:gd name="connsiteX19" fmla="*/ 5284 w 10284"/>
              <a:gd name="connsiteY19" fmla="*/ 3126 h 10000"/>
              <a:gd name="connsiteX20" fmla="*/ 7101 w 10284"/>
              <a:gd name="connsiteY20" fmla="*/ 3126 h 10000"/>
              <a:gd name="connsiteX21" fmla="*/ 7101 w 10284"/>
              <a:gd name="connsiteY21" fmla="*/ 2657 h 10000"/>
              <a:gd name="connsiteX22" fmla="*/ 7558 w 10284"/>
              <a:gd name="connsiteY22" fmla="*/ 2344 h 10000"/>
              <a:gd name="connsiteX23" fmla="*/ 8011 w 10284"/>
              <a:gd name="connsiteY23" fmla="*/ 2500 h 10000"/>
              <a:gd name="connsiteX24" fmla="*/ 7558 w 10284"/>
              <a:gd name="connsiteY24" fmla="*/ 1562 h 10000"/>
              <a:gd name="connsiteX25" fmla="*/ 8465 w 10284"/>
              <a:gd name="connsiteY25" fmla="*/ 937 h 10000"/>
              <a:gd name="connsiteX26" fmla="*/ 8465 w 10284"/>
              <a:gd name="connsiteY26" fmla="*/ 312 h 10000"/>
              <a:gd name="connsiteX27" fmla="*/ 7558 w 10284"/>
              <a:gd name="connsiteY27" fmla="*/ 0 h 10000"/>
              <a:gd name="connsiteX28" fmla="*/ 6649 w 10284"/>
              <a:gd name="connsiteY28" fmla="*/ 0 h 10000"/>
              <a:gd name="connsiteX29" fmla="*/ 3467 w 10284"/>
              <a:gd name="connsiteY29" fmla="*/ 157 h 10000"/>
              <a:gd name="connsiteX30" fmla="*/ 3012 w 10284"/>
              <a:gd name="connsiteY30" fmla="*/ 0 h 10000"/>
              <a:gd name="connsiteX31" fmla="*/ 3012 w 10284"/>
              <a:gd name="connsiteY31" fmla="*/ 781 h 10000"/>
              <a:gd name="connsiteX32" fmla="*/ 3012 w 10284"/>
              <a:gd name="connsiteY32" fmla="*/ 937 h 10000"/>
              <a:gd name="connsiteX0" fmla="*/ 3111 w 10383"/>
              <a:gd name="connsiteY0" fmla="*/ 937 h 9687"/>
              <a:gd name="connsiteX1" fmla="*/ 1292 w 10383"/>
              <a:gd name="connsiteY1" fmla="*/ 2031 h 9687"/>
              <a:gd name="connsiteX2" fmla="*/ 383 w 10383"/>
              <a:gd name="connsiteY2" fmla="*/ 3126 h 9687"/>
              <a:gd name="connsiteX3" fmla="*/ 836 w 10383"/>
              <a:gd name="connsiteY3" fmla="*/ 4062 h 9687"/>
              <a:gd name="connsiteX4" fmla="*/ 10383 w 10383"/>
              <a:gd name="connsiteY4" fmla="*/ 9687 h 9687"/>
              <a:gd name="connsiteX5" fmla="*/ 10383 w 10383"/>
              <a:gd name="connsiteY5" fmla="*/ 9219 h 9687"/>
              <a:gd name="connsiteX6" fmla="*/ 9018 w 10383"/>
              <a:gd name="connsiteY6" fmla="*/ 8437 h 9687"/>
              <a:gd name="connsiteX7" fmla="*/ 9018 w 10383"/>
              <a:gd name="connsiteY7" fmla="*/ 7655 h 9687"/>
              <a:gd name="connsiteX8" fmla="*/ 9474 w 10383"/>
              <a:gd name="connsiteY8" fmla="*/ 7655 h 9687"/>
              <a:gd name="connsiteX9" fmla="*/ 8564 w 10383"/>
              <a:gd name="connsiteY9" fmla="*/ 6874 h 9687"/>
              <a:gd name="connsiteX10" fmla="*/ 8110 w 10383"/>
              <a:gd name="connsiteY10" fmla="*/ 6563 h 9687"/>
              <a:gd name="connsiteX11" fmla="*/ 5836 w 10383"/>
              <a:gd name="connsiteY11" fmla="*/ 6405 h 9687"/>
              <a:gd name="connsiteX12" fmla="*/ 3566 w 10383"/>
              <a:gd name="connsiteY12" fmla="*/ 6093 h 9687"/>
              <a:gd name="connsiteX13" fmla="*/ 2657 w 10383"/>
              <a:gd name="connsiteY13" fmla="*/ 5312 h 9687"/>
              <a:gd name="connsiteX14" fmla="*/ 1746 w 10383"/>
              <a:gd name="connsiteY14" fmla="*/ 4062 h 9687"/>
              <a:gd name="connsiteX15" fmla="*/ 2657 w 10383"/>
              <a:gd name="connsiteY15" fmla="*/ 3594 h 9687"/>
              <a:gd name="connsiteX16" fmla="*/ 2202 w 10383"/>
              <a:gd name="connsiteY16" fmla="*/ 2500 h 9687"/>
              <a:gd name="connsiteX17" fmla="*/ 4475 w 10383"/>
              <a:gd name="connsiteY17" fmla="*/ 2500 h 9687"/>
              <a:gd name="connsiteX18" fmla="*/ 5383 w 10383"/>
              <a:gd name="connsiteY18" fmla="*/ 3126 h 9687"/>
              <a:gd name="connsiteX19" fmla="*/ 7200 w 10383"/>
              <a:gd name="connsiteY19" fmla="*/ 3126 h 9687"/>
              <a:gd name="connsiteX20" fmla="*/ 7200 w 10383"/>
              <a:gd name="connsiteY20" fmla="*/ 2657 h 9687"/>
              <a:gd name="connsiteX21" fmla="*/ 7657 w 10383"/>
              <a:gd name="connsiteY21" fmla="*/ 2344 h 9687"/>
              <a:gd name="connsiteX22" fmla="*/ 8110 w 10383"/>
              <a:gd name="connsiteY22" fmla="*/ 2500 h 9687"/>
              <a:gd name="connsiteX23" fmla="*/ 7657 w 10383"/>
              <a:gd name="connsiteY23" fmla="*/ 1562 h 9687"/>
              <a:gd name="connsiteX24" fmla="*/ 8564 w 10383"/>
              <a:gd name="connsiteY24" fmla="*/ 937 h 9687"/>
              <a:gd name="connsiteX25" fmla="*/ 8564 w 10383"/>
              <a:gd name="connsiteY25" fmla="*/ 312 h 9687"/>
              <a:gd name="connsiteX26" fmla="*/ 7657 w 10383"/>
              <a:gd name="connsiteY26" fmla="*/ 0 h 9687"/>
              <a:gd name="connsiteX27" fmla="*/ 6748 w 10383"/>
              <a:gd name="connsiteY27" fmla="*/ 0 h 9687"/>
              <a:gd name="connsiteX28" fmla="*/ 3566 w 10383"/>
              <a:gd name="connsiteY28" fmla="*/ 157 h 9687"/>
              <a:gd name="connsiteX29" fmla="*/ 3111 w 10383"/>
              <a:gd name="connsiteY29" fmla="*/ 0 h 9687"/>
              <a:gd name="connsiteX30" fmla="*/ 3111 w 10383"/>
              <a:gd name="connsiteY30" fmla="*/ 781 h 9687"/>
              <a:gd name="connsiteX31" fmla="*/ 3111 w 10383"/>
              <a:gd name="connsiteY31" fmla="*/ 937 h 9687"/>
              <a:gd name="connsiteX0" fmla="*/ 2996 w 10414"/>
              <a:gd name="connsiteY0" fmla="*/ 967 h 9749"/>
              <a:gd name="connsiteX1" fmla="*/ 1244 w 10414"/>
              <a:gd name="connsiteY1" fmla="*/ 2097 h 9749"/>
              <a:gd name="connsiteX2" fmla="*/ 369 w 10414"/>
              <a:gd name="connsiteY2" fmla="*/ 3227 h 9749"/>
              <a:gd name="connsiteX3" fmla="*/ 805 w 10414"/>
              <a:gd name="connsiteY3" fmla="*/ 4193 h 9749"/>
              <a:gd name="connsiteX4" fmla="*/ 10000 w 10414"/>
              <a:gd name="connsiteY4" fmla="*/ 9517 h 9749"/>
              <a:gd name="connsiteX5" fmla="*/ 8685 w 10414"/>
              <a:gd name="connsiteY5" fmla="*/ 8710 h 9749"/>
              <a:gd name="connsiteX6" fmla="*/ 8685 w 10414"/>
              <a:gd name="connsiteY6" fmla="*/ 7902 h 9749"/>
              <a:gd name="connsiteX7" fmla="*/ 9125 w 10414"/>
              <a:gd name="connsiteY7" fmla="*/ 7902 h 9749"/>
              <a:gd name="connsiteX8" fmla="*/ 8248 w 10414"/>
              <a:gd name="connsiteY8" fmla="*/ 7096 h 9749"/>
              <a:gd name="connsiteX9" fmla="*/ 7811 w 10414"/>
              <a:gd name="connsiteY9" fmla="*/ 6775 h 9749"/>
              <a:gd name="connsiteX10" fmla="*/ 5621 w 10414"/>
              <a:gd name="connsiteY10" fmla="*/ 6612 h 9749"/>
              <a:gd name="connsiteX11" fmla="*/ 3434 w 10414"/>
              <a:gd name="connsiteY11" fmla="*/ 6290 h 9749"/>
              <a:gd name="connsiteX12" fmla="*/ 2559 w 10414"/>
              <a:gd name="connsiteY12" fmla="*/ 5484 h 9749"/>
              <a:gd name="connsiteX13" fmla="*/ 1682 w 10414"/>
              <a:gd name="connsiteY13" fmla="*/ 4193 h 9749"/>
              <a:gd name="connsiteX14" fmla="*/ 2559 w 10414"/>
              <a:gd name="connsiteY14" fmla="*/ 3710 h 9749"/>
              <a:gd name="connsiteX15" fmla="*/ 2121 w 10414"/>
              <a:gd name="connsiteY15" fmla="*/ 2581 h 9749"/>
              <a:gd name="connsiteX16" fmla="*/ 4310 w 10414"/>
              <a:gd name="connsiteY16" fmla="*/ 2581 h 9749"/>
              <a:gd name="connsiteX17" fmla="*/ 5184 w 10414"/>
              <a:gd name="connsiteY17" fmla="*/ 3227 h 9749"/>
              <a:gd name="connsiteX18" fmla="*/ 6934 w 10414"/>
              <a:gd name="connsiteY18" fmla="*/ 3227 h 9749"/>
              <a:gd name="connsiteX19" fmla="*/ 6934 w 10414"/>
              <a:gd name="connsiteY19" fmla="*/ 2743 h 9749"/>
              <a:gd name="connsiteX20" fmla="*/ 7375 w 10414"/>
              <a:gd name="connsiteY20" fmla="*/ 2420 h 9749"/>
              <a:gd name="connsiteX21" fmla="*/ 7811 w 10414"/>
              <a:gd name="connsiteY21" fmla="*/ 2581 h 9749"/>
              <a:gd name="connsiteX22" fmla="*/ 7375 w 10414"/>
              <a:gd name="connsiteY22" fmla="*/ 1612 h 9749"/>
              <a:gd name="connsiteX23" fmla="*/ 8248 w 10414"/>
              <a:gd name="connsiteY23" fmla="*/ 967 h 9749"/>
              <a:gd name="connsiteX24" fmla="*/ 8248 w 10414"/>
              <a:gd name="connsiteY24" fmla="*/ 322 h 9749"/>
              <a:gd name="connsiteX25" fmla="*/ 7375 w 10414"/>
              <a:gd name="connsiteY25" fmla="*/ 0 h 9749"/>
              <a:gd name="connsiteX26" fmla="*/ 6499 w 10414"/>
              <a:gd name="connsiteY26" fmla="*/ 0 h 9749"/>
              <a:gd name="connsiteX27" fmla="*/ 3434 w 10414"/>
              <a:gd name="connsiteY27" fmla="*/ 162 h 9749"/>
              <a:gd name="connsiteX28" fmla="*/ 2996 w 10414"/>
              <a:gd name="connsiteY28" fmla="*/ 0 h 9749"/>
              <a:gd name="connsiteX29" fmla="*/ 2996 w 10414"/>
              <a:gd name="connsiteY29" fmla="*/ 806 h 9749"/>
              <a:gd name="connsiteX30" fmla="*/ 2996 w 10414"/>
              <a:gd name="connsiteY30" fmla="*/ 967 h 9749"/>
              <a:gd name="connsiteX0" fmla="*/ 2787 w 8810"/>
              <a:gd name="connsiteY0" fmla="*/ 992 h 9117"/>
              <a:gd name="connsiteX1" fmla="*/ 1105 w 8810"/>
              <a:gd name="connsiteY1" fmla="*/ 2151 h 9117"/>
              <a:gd name="connsiteX2" fmla="*/ 264 w 8810"/>
              <a:gd name="connsiteY2" fmla="*/ 3310 h 9117"/>
              <a:gd name="connsiteX3" fmla="*/ 683 w 8810"/>
              <a:gd name="connsiteY3" fmla="*/ 4301 h 9117"/>
              <a:gd name="connsiteX4" fmla="*/ 8250 w 8810"/>
              <a:gd name="connsiteY4" fmla="*/ 8934 h 9117"/>
              <a:gd name="connsiteX5" fmla="*/ 8250 w 8810"/>
              <a:gd name="connsiteY5" fmla="*/ 8105 h 9117"/>
              <a:gd name="connsiteX6" fmla="*/ 8672 w 8810"/>
              <a:gd name="connsiteY6" fmla="*/ 8105 h 9117"/>
              <a:gd name="connsiteX7" fmla="*/ 7830 w 8810"/>
              <a:gd name="connsiteY7" fmla="*/ 7279 h 9117"/>
              <a:gd name="connsiteX8" fmla="*/ 7410 w 8810"/>
              <a:gd name="connsiteY8" fmla="*/ 6949 h 9117"/>
              <a:gd name="connsiteX9" fmla="*/ 5308 w 8810"/>
              <a:gd name="connsiteY9" fmla="*/ 6782 h 9117"/>
              <a:gd name="connsiteX10" fmla="*/ 3207 w 8810"/>
              <a:gd name="connsiteY10" fmla="*/ 6452 h 9117"/>
              <a:gd name="connsiteX11" fmla="*/ 2367 w 8810"/>
              <a:gd name="connsiteY11" fmla="*/ 5625 h 9117"/>
              <a:gd name="connsiteX12" fmla="*/ 1525 w 8810"/>
              <a:gd name="connsiteY12" fmla="*/ 4301 h 9117"/>
              <a:gd name="connsiteX13" fmla="*/ 2367 w 8810"/>
              <a:gd name="connsiteY13" fmla="*/ 3806 h 9117"/>
              <a:gd name="connsiteX14" fmla="*/ 1947 w 8810"/>
              <a:gd name="connsiteY14" fmla="*/ 2647 h 9117"/>
              <a:gd name="connsiteX15" fmla="*/ 4049 w 8810"/>
              <a:gd name="connsiteY15" fmla="*/ 2647 h 9117"/>
              <a:gd name="connsiteX16" fmla="*/ 4888 w 8810"/>
              <a:gd name="connsiteY16" fmla="*/ 3310 h 9117"/>
              <a:gd name="connsiteX17" fmla="*/ 6568 w 8810"/>
              <a:gd name="connsiteY17" fmla="*/ 3310 h 9117"/>
              <a:gd name="connsiteX18" fmla="*/ 6568 w 8810"/>
              <a:gd name="connsiteY18" fmla="*/ 2814 h 9117"/>
              <a:gd name="connsiteX19" fmla="*/ 6992 w 8810"/>
              <a:gd name="connsiteY19" fmla="*/ 2482 h 9117"/>
              <a:gd name="connsiteX20" fmla="*/ 7410 w 8810"/>
              <a:gd name="connsiteY20" fmla="*/ 2647 h 9117"/>
              <a:gd name="connsiteX21" fmla="*/ 6992 w 8810"/>
              <a:gd name="connsiteY21" fmla="*/ 1654 h 9117"/>
              <a:gd name="connsiteX22" fmla="*/ 7830 w 8810"/>
              <a:gd name="connsiteY22" fmla="*/ 992 h 9117"/>
              <a:gd name="connsiteX23" fmla="*/ 7830 w 8810"/>
              <a:gd name="connsiteY23" fmla="*/ 330 h 9117"/>
              <a:gd name="connsiteX24" fmla="*/ 6992 w 8810"/>
              <a:gd name="connsiteY24" fmla="*/ 0 h 9117"/>
              <a:gd name="connsiteX25" fmla="*/ 6151 w 8810"/>
              <a:gd name="connsiteY25" fmla="*/ 0 h 9117"/>
              <a:gd name="connsiteX26" fmla="*/ 3207 w 8810"/>
              <a:gd name="connsiteY26" fmla="*/ 166 h 9117"/>
              <a:gd name="connsiteX27" fmla="*/ 2787 w 8810"/>
              <a:gd name="connsiteY27" fmla="*/ 0 h 9117"/>
              <a:gd name="connsiteX28" fmla="*/ 2787 w 8810"/>
              <a:gd name="connsiteY28" fmla="*/ 827 h 9117"/>
              <a:gd name="connsiteX29" fmla="*/ 2787 w 8810"/>
              <a:gd name="connsiteY29" fmla="*/ 992 h 9117"/>
              <a:gd name="connsiteX0" fmla="*/ 3163 w 9843"/>
              <a:gd name="connsiteY0" fmla="*/ 1088 h 8890"/>
              <a:gd name="connsiteX1" fmla="*/ 1254 w 9843"/>
              <a:gd name="connsiteY1" fmla="*/ 2359 h 8890"/>
              <a:gd name="connsiteX2" fmla="*/ 300 w 9843"/>
              <a:gd name="connsiteY2" fmla="*/ 3631 h 8890"/>
              <a:gd name="connsiteX3" fmla="*/ 775 w 9843"/>
              <a:gd name="connsiteY3" fmla="*/ 4718 h 8890"/>
              <a:gd name="connsiteX4" fmla="*/ 9364 w 9843"/>
              <a:gd name="connsiteY4" fmla="*/ 8890 h 8890"/>
              <a:gd name="connsiteX5" fmla="*/ 9843 w 9843"/>
              <a:gd name="connsiteY5" fmla="*/ 8890 h 8890"/>
              <a:gd name="connsiteX6" fmla="*/ 8888 w 9843"/>
              <a:gd name="connsiteY6" fmla="*/ 7984 h 8890"/>
              <a:gd name="connsiteX7" fmla="*/ 8411 w 9843"/>
              <a:gd name="connsiteY7" fmla="*/ 7622 h 8890"/>
              <a:gd name="connsiteX8" fmla="*/ 6025 w 9843"/>
              <a:gd name="connsiteY8" fmla="*/ 7439 h 8890"/>
              <a:gd name="connsiteX9" fmla="*/ 3640 w 9843"/>
              <a:gd name="connsiteY9" fmla="*/ 7077 h 8890"/>
              <a:gd name="connsiteX10" fmla="*/ 2687 w 9843"/>
              <a:gd name="connsiteY10" fmla="*/ 6170 h 8890"/>
              <a:gd name="connsiteX11" fmla="*/ 1731 w 9843"/>
              <a:gd name="connsiteY11" fmla="*/ 4718 h 8890"/>
              <a:gd name="connsiteX12" fmla="*/ 2687 w 9843"/>
              <a:gd name="connsiteY12" fmla="*/ 4175 h 8890"/>
              <a:gd name="connsiteX13" fmla="*/ 2210 w 9843"/>
              <a:gd name="connsiteY13" fmla="*/ 2903 h 8890"/>
              <a:gd name="connsiteX14" fmla="*/ 4596 w 9843"/>
              <a:gd name="connsiteY14" fmla="*/ 2903 h 8890"/>
              <a:gd name="connsiteX15" fmla="*/ 5548 w 9843"/>
              <a:gd name="connsiteY15" fmla="*/ 3631 h 8890"/>
              <a:gd name="connsiteX16" fmla="*/ 7455 w 9843"/>
              <a:gd name="connsiteY16" fmla="*/ 3631 h 8890"/>
              <a:gd name="connsiteX17" fmla="*/ 7455 w 9843"/>
              <a:gd name="connsiteY17" fmla="*/ 3087 h 8890"/>
              <a:gd name="connsiteX18" fmla="*/ 7936 w 9843"/>
              <a:gd name="connsiteY18" fmla="*/ 2722 h 8890"/>
              <a:gd name="connsiteX19" fmla="*/ 8411 w 9843"/>
              <a:gd name="connsiteY19" fmla="*/ 2903 h 8890"/>
              <a:gd name="connsiteX20" fmla="*/ 7936 w 9843"/>
              <a:gd name="connsiteY20" fmla="*/ 1814 h 8890"/>
              <a:gd name="connsiteX21" fmla="*/ 8888 w 9843"/>
              <a:gd name="connsiteY21" fmla="*/ 1088 h 8890"/>
              <a:gd name="connsiteX22" fmla="*/ 8888 w 9843"/>
              <a:gd name="connsiteY22" fmla="*/ 362 h 8890"/>
              <a:gd name="connsiteX23" fmla="*/ 7936 w 9843"/>
              <a:gd name="connsiteY23" fmla="*/ 0 h 8890"/>
              <a:gd name="connsiteX24" fmla="*/ 6982 w 9843"/>
              <a:gd name="connsiteY24" fmla="*/ 0 h 8890"/>
              <a:gd name="connsiteX25" fmla="*/ 3640 w 9843"/>
              <a:gd name="connsiteY25" fmla="*/ 182 h 8890"/>
              <a:gd name="connsiteX26" fmla="*/ 3163 w 9843"/>
              <a:gd name="connsiteY26" fmla="*/ 0 h 8890"/>
              <a:gd name="connsiteX27" fmla="*/ 3163 w 9843"/>
              <a:gd name="connsiteY27" fmla="*/ 907 h 8890"/>
              <a:gd name="connsiteX28" fmla="*/ 3163 w 9843"/>
              <a:gd name="connsiteY28" fmla="*/ 1088 h 8890"/>
              <a:gd name="connsiteX0" fmla="*/ 3213 w 9513"/>
              <a:gd name="connsiteY0" fmla="*/ 1224 h 10000"/>
              <a:gd name="connsiteX1" fmla="*/ 1274 w 9513"/>
              <a:gd name="connsiteY1" fmla="*/ 2654 h 10000"/>
              <a:gd name="connsiteX2" fmla="*/ 305 w 9513"/>
              <a:gd name="connsiteY2" fmla="*/ 4084 h 10000"/>
              <a:gd name="connsiteX3" fmla="*/ 787 w 9513"/>
              <a:gd name="connsiteY3" fmla="*/ 5307 h 10000"/>
              <a:gd name="connsiteX4" fmla="*/ 9513 w 9513"/>
              <a:gd name="connsiteY4" fmla="*/ 10000 h 10000"/>
              <a:gd name="connsiteX5" fmla="*/ 9030 w 9513"/>
              <a:gd name="connsiteY5" fmla="*/ 8981 h 10000"/>
              <a:gd name="connsiteX6" fmla="*/ 8545 w 9513"/>
              <a:gd name="connsiteY6" fmla="*/ 8574 h 10000"/>
              <a:gd name="connsiteX7" fmla="*/ 6121 w 9513"/>
              <a:gd name="connsiteY7" fmla="*/ 8368 h 10000"/>
              <a:gd name="connsiteX8" fmla="*/ 3698 w 9513"/>
              <a:gd name="connsiteY8" fmla="*/ 7961 h 10000"/>
              <a:gd name="connsiteX9" fmla="*/ 2730 w 9513"/>
              <a:gd name="connsiteY9" fmla="*/ 6940 h 10000"/>
              <a:gd name="connsiteX10" fmla="*/ 1759 w 9513"/>
              <a:gd name="connsiteY10" fmla="*/ 5307 h 10000"/>
              <a:gd name="connsiteX11" fmla="*/ 2730 w 9513"/>
              <a:gd name="connsiteY11" fmla="*/ 4696 h 10000"/>
              <a:gd name="connsiteX12" fmla="*/ 2245 w 9513"/>
              <a:gd name="connsiteY12" fmla="*/ 3265 h 10000"/>
              <a:gd name="connsiteX13" fmla="*/ 4669 w 9513"/>
              <a:gd name="connsiteY13" fmla="*/ 3265 h 10000"/>
              <a:gd name="connsiteX14" fmla="*/ 5636 w 9513"/>
              <a:gd name="connsiteY14" fmla="*/ 4084 h 10000"/>
              <a:gd name="connsiteX15" fmla="*/ 7574 w 9513"/>
              <a:gd name="connsiteY15" fmla="*/ 4084 h 10000"/>
              <a:gd name="connsiteX16" fmla="*/ 7574 w 9513"/>
              <a:gd name="connsiteY16" fmla="*/ 3472 h 10000"/>
              <a:gd name="connsiteX17" fmla="*/ 8063 w 9513"/>
              <a:gd name="connsiteY17" fmla="*/ 3062 h 10000"/>
              <a:gd name="connsiteX18" fmla="*/ 8545 w 9513"/>
              <a:gd name="connsiteY18" fmla="*/ 3265 h 10000"/>
              <a:gd name="connsiteX19" fmla="*/ 8063 w 9513"/>
              <a:gd name="connsiteY19" fmla="*/ 2040 h 10000"/>
              <a:gd name="connsiteX20" fmla="*/ 9030 w 9513"/>
              <a:gd name="connsiteY20" fmla="*/ 1224 h 10000"/>
              <a:gd name="connsiteX21" fmla="*/ 9030 w 9513"/>
              <a:gd name="connsiteY21" fmla="*/ 407 h 10000"/>
              <a:gd name="connsiteX22" fmla="*/ 8063 w 9513"/>
              <a:gd name="connsiteY22" fmla="*/ 0 h 10000"/>
              <a:gd name="connsiteX23" fmla="*/ 7093 w 9513"/>
              <a:gd name="connsiteY23" fmla="*/ 0 h 10000"/>
              <a:gd name="connsiteX24" fmla="*/ 3698 w 9513"/>
              <a:gd name="connsiteY24" fmla="*/ 205 h 10000"/>
              <a:gd name="connsiteX25" fmla="*/ 3213 w 9513"/>
              <a:gd name="connsiteY25" fmla="*/ 0 h 10000"/>
              <a:gd name="connsiteX26" fmla="*/ 3213 w 9513"/>
              <a:gd name="connsiteY26" fmla="*/ 1020 h 10000"/>
              <a:gd name="connsiteX27" fmla="*/ 3213 w 9513"/>
              <a:gd name="connsiteY27" fmla="*/ 1224 h 10000"/>
              <a:gd name="connsiteX0" fmla="*/ 3377 w 10000"/>
              <a:gd name="connsiteY0" fmla="*/ 1224 h 10000"/>
              <a:gd name="connsiteX1" fmla="*/ 1339 w 10000"/>
              <a:gd name="connsiteY1" fmla="*/ 2654 h 10000"/>
              <a:gd name="connsiteX2" fmla="*/ 321 w 10000"/>
              <a:gd name="connsiteY2" fmla="*/ 4084 h 10000"/>
              <a:gd name="connsiteX3" fmla="*/ 827 w 10000"/>
              <a:gd name="connsiteY3" fmla="*/ 5307 h 10000"/>
              <a:gd name="connsiteX4" fmla="*/ 10000 w 10000"/>
              <a:gd name="connsiteY4" fmla="*/ 10000 h 10000"/>
              <a:gd name="connsiteX5" fmla="*/ 8982 w 10000"/>
              <a:gd name="connsiteY5" fmla="*/ 8574 h 10000"/>
              <a:gd name="connsiteX6" fmla="*/ 6434 w 10000"/>
              <a:gd name="connsiteY6" fmla="*/ 8368 h 10000"/>
              <a:gd name="connsiteX7" fmla="*/ 3887 w 10000"/>
              <a:gd name="connsiteY7" fmla="*/ 7961 h 10000"/>
              <a:gd name="connsiteX8" fmla="*/ 2870 w 10000"/>
              <a:gd name="connsiteY8" fmla="*/ 6940 h 10000"/>
              <a:gd name="connsiteX9" fmla="*/ 1849 w 10000"/>
              <a:gd name="connsiteY9" fmla="*/ 5307 h 10000"/>
              <a:gd name="connsiteX10" fmla="*/ 2870 w 10000"/>
              <a:gd name="connsiteY10" fmla="*/ 4696 h 10000"/>
              <a:gd name="connsiteX11" fmla="*/ 2360 w 10000"/>
              <a:gd name="connsiteY11" fmla="*/ 3265 h 10000"/>
              <a:gd name="connsiteX12" fmla="*/ 4908 w 10000"/>
              <a:gd name="connsiteY12" fmla="*/ 3265 h 10000"/>
              <a:gd name="connsiteX13" fmla="*/ 5925 w 10000"/>
              <a:gd name="connsiteY13" fmla="*/ 4084 h 10000"/>
              <a:gd name="connsiteX14" fmla="*/ 7962 w 10000"/>
              <a:gd name="connsiteY14" fmla="*/ 4084 h 10000"/>
              <a:gd name="connsiteX15" fmla="*/ 7962 w 10000"/>
              <a:gd name="connsiteY15" fmla="*/ 3472 h 10000"/>
              <a:gd name="connsiteX16" fmla="*/ 8476 w 10000"/>
              <a:gd name="connsiteY16" fmla="*/ 3062 h 10000"/>
              <a:gd name="connsiteX17" fmla="*/ 8982 w 10000"/>
              <a:gd name="connsiteY17" fmla="*/ 3265 h 10000"/>
              <a:gd name="connsiteX18" fmla="*/ 8476 w 10000"/>
              <a:gd name="connsiteY18" fmla="*/ 2040 h 10000"/>
              <a:gd name="connsiteX19" fmla="*/ 9492 w 10000"/>
              <a:gd name="connsiteY19" fmla="*/ 1224 h 10000"/>
              <a:gd name="connsiteX20" fmla="*/ 9492 w 10000"/>
              <a:gd name="connsiteY20" fmla="*/ 407 h 10000"/>
              <a:gd name="connsiteX21" fmla="*/ 8476 w 10000"/>
              <a:gd name="connsiteY21" fmla="*/ 0 h 10000"/>
              <a:gd name="connsiteX22" fmla="*/ 7456 w 10000"/>
              <a:gd name="connsiteY22" fmla="*/ 0 h 10000"/>
              <a:gd name="connsiteX23" fmla="*/ 3887 w 10000"/>
              <a:gd name="connsiteY23" fmla="*/ 205 h 10000"/>
              <a:gd name="connsiteX24" fmla="*/ 3377 w 10000"/>
              <a:gd name="connsiteY24" fmla="*/ 0 h 10000"/>
              <a:gd name="connsiteX25" fmla="*/ 3377 w 10000"/>
              <a:gd name="connsiteY25" fmla="*/ 1020 h 10000"/>
              <a:gd name="connsiteX26" fmla="*/ 3377 w 10000"/>
              <a:gd name="connsiteY26" fmla="*/ 1224 h 10000"/>
              <a:gd name="connsiteX0" fmla="*/ 3377 w 10000"/>
              <a:gd name="connsiteY0" fmla="*/ 1224 h 10000"/>
              <a:gd name="connsiteX1" fmla="*/ 1339 w 10000"/>
              <a:gd name="connsiteY1" fmla="*/ 2654 h 10000"/>
              <a:gd name="connsiteX2" fmla="*/ 321 w 10000"/>
              <a:gd name="connsiteY2" fmla="*/ 4084 h 10000"/>
              <a:gd name="connsiteX3" fmla="*/ 827 w 10000"/>
              <a:gd name="connsiteY3" fmla="*/ 5307 h 10000"/>
              <a:gd name="connsiteX4" fmla="*/ 10000 w 10000"/>
              <a:gd name="connsiteY4" fmla="*/ 10000 h 10000"/>
              <a:gd name="connsiteX5" fmla="*/ 6434 w 10000"/>
              <a:gd name="connsiteY5" fmla="*/ 8368 h 10000"/>
              <a:gd name="connsiteX6" fmla="*/ 3887 w 10000"/>
              <a:gd name="connsiteY6" fmla="*/ 7961 h 10000"/>
              <a:gd name="connsiteX7" fmla="*/ 2870 w 10000"/>
              <a:gd name="connsiteY7" fmla="*/ 6940 h 10000"/>
              <a:gd name="connsiteX8" fmla="*/ 1849 w 10000"/>
              <a:gd name="connsiteY8" fmla="*/ 5307 h 10000"/>
              <a:gd name="connsiteX9" fmla="*/ 2870 w 10000"/>
              <a:gd name="connsiteY9" fmla="*/ 4696 h 10000"/>
              <a:gd name="connsiteX10" fmla="*/ 2360 w 10000"/>
              <a:gd name="connsiteY10" fmla="*/ 3265 h 10000"/>
              <a:gd name="connsiteX11" fmla="*/ 4908 w 10000"/>
              <a:gd name="connsiteY11" fmla="*/ 3265 h 10000"/>
              <a:gd name="connsiteX12" fmla="*/ 5925 w 10000"/>
              <a:gd name="connsiteY12" fmla="*/ 4084 h 10000"/>
              <a:gd name="connsiteX13" fmla="*/ 7962 w 10000"/>
              <a:gd name="connsiteY13" fmla="*/ 4084 h 10000"/>
              <a:gd name="connsiteX14" fmla="*/ 7962 w 10000"/>
              <a:gd name="connsiteY14" fmla="*/ 3472 h 10000"/>
              <a:gd name="connsiteX15" fmla="*/ 8476 w 10000"/>
              <a:gd name="connsiteY15" fmla="*/ 3062 h 10000"/>
              <a:gd name="connsiteX16" fmla="*/ 8982 w 10000"/>
              <a:gd name="connsiteY16" fmla="*/ 3265 h 10000"/>
              <a:gd name="connsiteX17" fmla="*/ 8476 w 10000"/>
              <a:gd name="connsiteY17" fmla="*/ 2040 h 10000"/>
              <a:gd name="connsiteX18" fmla="*/ 9492 w 10000"/>
              <a:gd name="connsiteY18" fmla="*/ 1224 h 10000"/>
              <a:gd name="connsiteX19" fmla="*/ 9492 w 10000"/>
              <a:gd name="connsiteY19" fmla="*/ 407 h 10000"/>
              <a:gd name="connsiteX20" fmla="*/ 8476 w 10000"/>
              <a:gd name="connsiteY20" fmla="*/ 0 h 10000"/>
              <a:gd name="connsiteX21" fmla="*/ 7456 w 10000"/>
              <a:gd name="connsiteY21" fmla="*/ 0 h 10000"/>
              <a:gd name="connsiteX22" fmla="*/ 3887 w 10000"/>
              <a:gd name="connsiteY22" fmla="*/ 205 h 10000"/>
              <a:gd name="connsiteX23" fmla="*/ 3377 w 10000"/>
              <a:gd name="connsiteY23" fmla="*/ 0 h 10000"/>
              <a:gd name="connsiteX24" fmla="*/ 3377 w 10000"/>
              <a:gd name="connsiteY24" fmla="*/ 1020 h 10000"/>
              <a:gd name="connsiteX25" fmla="*/ 3377 w 10000"/>
              <a:gd name="connsiteY25" fmla="*/ 1224 h 10000"/>
              <a:gd name="connsiteX0" fmla="*/ 3377 w 10000"/>
              <a:gd name="connsiteY0" fmla="*/ 1224 h 10000"/>
              <a:gd name="connsiteX1" fmla="*/ 1339 w 10000"/>
              <a:gd name="connsiteY1" fmla="*/ 2654 h 10000"/>
              <a:gd name="connsiteX2" fmla="*/ 321 w 10000"/>
              <a:gd name="connsiteY2" fmla="*/ 4084 h 10000"/>
              <a:gd name="connsiteX3" fmla="*/ 827 w 10000"/>
              <a:gd name="connsiteY3" fmla="*/ 5307 h 10000"/>
              <a:gd name="connsiteX4" fmla="*/ 10000 w 10000"/>
              <a:gd name="connsiteY4" fmla="*/ 10000 h 10000"/>
              <a:gd name="connsiteX5" fmla="*/ 3887 w 10000"/>
              <a:gd name="connsiteY5" fmla="*/ 7961 h 10000"/>
              <a:gd name="connsiteX6" fmla="*/ 2870 w 10000"/>
              <a:gd name="connsiteY6" fmla="*/ 6940 h 10000"/>
              <a:gd name="connsiteX7" fmla="*/ 1849 w 10000"/>
              <a:gd name="connsiteY7" fmla="*/ 5307 h 10000"/>
              <a:gd name="connsiteX8" fmla="*/ 2870 w 10000"/>
              <a:gd name="connsiteY8" fmla="*/ 4696 h 10000"/>
              <a:gd name="connsiteX9" fmla="*/ 2360 w 10000"/>
              <a:gd name="connsiteY9" fmla="*/ 3265 h 10000"/>
              <a:gd name="connsiteX10" fmla="*/ 4908 w 10000"/>
              <a:gd name="connsiteY10" fmla="*/ 3265 h 10000"/>
              <a:gd name="connsiteX11" fmla="*/ 5925 w 10000"/>
              <a:gd name="connsiteY11" fmla="*/ 4084 h 10000"/>
              <a:gd name="connsiteX12" fmla="*/ 7962 w 10000"/>
              <a:gd name="connsiteY12" fmla="*/ 4084 h 10000"/>
              <a:gd name="connsiteX13" fmla="*/ 7962 w 10000"/>
              <a:gd name="connsiteY13" fmla="*/ 3472 h 10000"/>
              <a:gd name="connsiteX14" fmla="*/ 8476 w 10000"/>
              <a:gd name="connsiteY14" fmla="*/ 3062 h 10000"/>
              <a:gd name="connsiteX15" fmla="*/ 8982 w 10000"/>
              <a:gd name="connsiteY15" fmla="*/ 3265 h 10000"/>
              <a:gd name="connsiteX16" fmla="*/ 8476 w 10000"/>
              <a:gd name="connsiteY16" fmla="*/ 2040 h 10000"/>
              <a:gd name="connsiteX17" fmla="*/ 9492 w 10000"/>
              <a:gd name="connsiteY17" fmla="*/ 1224 h 10000"/>
              <a:gd name="connsiteX18" fmla="*/ 9492 w 10000"/>
              <a:gd name="connsiteY18" fmla="*/ 407 h 10000"/>
              <a:gd name="connsiteX19" fmla="*/ 8476 w 10000"/>
              <a:gd name="connsiteY19" fmla="*/ 0 h 10000"/>
              <a:gd name="connsiteX20" fmla="*/ 7456 w 10000"/>
              <a:gd name="connsiteY20" fmla="*/ 0 h 10000"/>
              <a:gd name="connsiteX21" fmla="*/ 3887 w 10000"/>
              <a:gd name="connsiteY21" fmla="*/ 205 h 10000"/>
              <a:gd name="connsiteX22" fmla="*/ 3377 w 10000"/>
              <a:gd name="connsiteY22" fmla="*/ 0 h 10000"/>
              <a:gd name="connsiteX23" fmla="*/ 3377 w 10000"/>
              <a:gd name="connsiteY23" fmla="*/ 1020 h 10000"/>
              <a:gd name="connsiteX24" fmla="*/ 3377 w 10000"/>
              <a:gd name="connsiteY24" fmla="*/ 1224 h 10000"/>
              <a:gd name="connsiteX0" fmla="*/ 3377 w 10000"/>
              <a:gd name="connsiteY0" fmla="*/ 1224 h 10000"/>
              <a:gd name="connsiteX1" fmla="*/ 1339 w 10000"/>
              <a:gd name="connsiteY1" fmla="*/ 2654 h 10000"/>
              <a:gd name="connsiteX2" fmla="*/ 321 w 10000"/>
              <a:gd name="connsiteY2" fmla="*/ 4084 h 10000"/>
              <a:gd name="connsiteX3" fmla="*/ 827 w 10000"/>
              <a:gd name="connsiteY3" fmla="*/ 5307 h 10000"/>
              <a:gd name="connsiteX4" fmla="*/ 10000 w 10000"/>
              <a:gd name="connsiteY4" fmla="*/ 10000 h 10000"/>
              <a:gd name="connsiteX5" fmla="*/ 3887 w 10000"/>
              <a:gd name="connsiteY5" fmla="*/ 7961 h 10000"/>
              <a:gd name="connsiteX6" fmla="*/ 1849 w 10000"/>
              <a:gd name="connsiteY6" fmla="*/ 5307 h 10000"/>
              <a:gd name="connsiteX7" fmla="*/ 2870 w 10000"/>
              <a:gd name="connsiteY7" fmla="*/ 4696 h 10000"/>
              <a:gd name="connsiteX8" fmla="*/ 2360 w 10000"/>
              <a:gd name="connsiteY8" fmla="*/ 3265 h 10000"/>
              <a:gd name="connsiteX9" fmla="*/ 4908 w 10000"/>
              <a:gd name="connsiteY9" fmla="*/ 3265 h 10000"/>
              <a:gd name="connsiteX10" fmla="*/ 5925 w 10000"/>
              <a:gd name="connsiteY10" fmla="*/ 4084 h 10000"/>
              <a:gd name="connsiteX11" fmla="*/ 7962 w 10000"/>
              <a:gd name="connsiteY11" fmla="*/ 4084 h 10000"/>
              <a:gd name="connsiteX12" fmla="*/ 7962 w 10000"/>
              <a:gd name="connsiteY12" fmla="*/ 3472 h 10000"/>
              <a:gd name="connsiteX13" fmla="*/ 8476 w 10000"/>
              <a:gd name="connsiteY13" fmla="*/ 3062 h 10000"/>
              <a:gd name="connsiteX14" fmla="*/ 8982 w 10000"/>
              <a:gd name="connsiteY14" fmla="*/ 3265 h 10000"/>
              <a:gd name="connsiteX15" fmla="*/ 8476 w 10000"/>
              <a:gd name="connsiteY15" fmla="*/ 2040 h 10000"/>
              <a:gd name="connsiteX16" fmla="*/ 9492 w 10000"/>
              <a:gd name="connsiteY16" fmla="*/ 1224 h 10000"/>
              <a:gd name="connsiteX17" fmla="*/ 9492 w 10000"/>
              <a:gd name="connsiteY17" fmla="*/ 407 h 10000"/>
              <a:gd name="connsiteX18" fmla="*/ 8476 w 10000"/>
              <a:gd name="connsiteY18" fmla="*/ 0 h 10000"/>
              <a:gd name="connsiteX19" fmla="*/ 7456 w 10000"/>
              <a:gd name="connsiteY19" fmla="*/ 0 h 10000"/>
              <a:gd name="connsiteX20" fmla="*/ 3887 w 10000"/>
              <a:gd name="connsiteY20" fmla="*/ 205 h 10000"/>
              <a:gd name="connsiteX21" fmla="*/ 3377 w 10000"/>
              <a:gd name="connsiteY21" fmla="*/ 0 h 10000"/>
              <a:gd name="connsiteX22" fmla="*/ 3377 w 10000"/>
              <a:gd name="connsiteY22" fmla="*/ 1020 h 10000"/>
              <a:gd name="connsiteX23" fmla="*/ 3377 w 10000"/>
              <a:gd name="connsiteY23" fmla="*/ 1224 h 10000"/>
              <a:gd name="connsiteX0" fmla="*/ 3377 w 10000"/>
              <a:gd name="connsiteY0" fmla="*/ 1224 h 10000"/>
              <a:gd name="connsiteX1" fmla="*/ 1339 w 10000"/>
              <a:gd name="connsiteY1" fmla="*/ 2654 h 10000"/>
              <a:gd name="connsiteX2" fmla="*/ 321 w 10000"/>
              <a:gd name="connsiteY2" fmla="*/ 4084 h 10000"/>
              <a:gd name="connsiteX3" fmla="*/ 827 w 10000"/>
              <a:gd name="connsiteY3" fmla="*/ 5307 h 10000"/>
              <a:gd name="connsiteX4" fmla="*/ 10000 w 10000"/>
              <a:gd name="connsiteY4" fmla="*/ 10000 h 10000"/>
              <a:gd name="connsiteX5" fmla="*/ 1849 w 10000"/>
              <a:gd name="connsiteY5" fmla="*/ 5307 h 10000"/>
              <a:gd name="connsiteX6" fmla="*/ 2870 w 10000"/>
              <a:gd name="connsiteY6" fmla="*/ 4696 h 10000"/>
              <a:gd name="connsiteX7" fmla="*/ 2360 w 10000"/>
              <a:gd name="connsiteY7" fmla="*/ 3265 h 10000"/>
              <a:gd name="connsiteX8" fmla="*/ 4908 w 10000"/>
              <a:gd name="connsiteY8" fmla="*/ 3265 h 10000"/>
              <a:gd name="connsiteX9" fmla="*/ 5925 w 10000"/>
              <a:gd name="connsiteY9" fmla="*/ 4084 h 10000"/>
              <a:gd name="connsiteX10" fmla="*/ 7962 w 10000"/>
              <a:gd name="connsiteY10" fmla="*/ 4084 h 10000"/>
              <a:gd name="connsiteX11" fmla="*/ 7962 w 10000"/>
              <a:gd name="connsiteY11" fmla="*/ 3472 h 10000"/>
              <a:gd name="connsiteX12" fmla="*/ 8476 w 10000"/>
              <a:gd name="connsiteY12" fmla="*/ 3062 h 10000"/>
              <a:gd name="connsiteX13" fmla="*/ 8982 w 10000"/>
              <a:gd name="connsiteY13" fmla="*/ 3265 h 10000"/>
              <a:gd name="connsiteX14" fmla="*/ 8476 w 10000"/>
              <a:gd name="connsiteY14" fmla="*/ 2040 h 10000"/>
              <a:gd name="connsiteX15" fmla="*/ 9492 w 10000"/>
              <a:gd name="connsiteY15" fmla="*/ 1224 h 10000"/>
              <a:gd name="connsiteX16" fmla="*/ 9492 w 10000"/>
              <a:gd name="connsiteY16" fmla="*/ 407 h 10000"/>
              <a:gd name="connsiteX17" fmla="*/ 8476 w 10000"/>
              <a:gd name="connsiteY17" fmla="*/ 0 h 10000"/>
              <a:gd name="connsiteX18" fmla="*/ 7456 w 10000"/>
              <a:gd name="connsiteY18" fmla="*/ 0 h 10000"/>
              <a:gd name="connsiteX19" fmla="*/ 3887 w 10000"/>
              <a:gd name="connsiteY19" fmla="*/ 205 h 10000"/>
              <a:gd name="connsiteX20" fmla="*/ 3377 w 10000"/>
              <a:gd name="connsiteY20" fmla="*/ 0 h 10000"/>
              <a:gd name="connsiteX21" fmla="*/ 3377 w 10000"/>
              <a:gd name="connsiteY21" fmla="*/ 1020 h 10000"/>
              <a:gd name="connsiteX22" fmla="*/ 3377 w 10000"/>
              <a:gd name="connsiteY22" fmla="*/ 1224 h 10000"/>
              <a:gd name="connsiteX0" fmla="*/ 3056 w 9171"/>
              <a:gd name="connsiteY0" fmla="*/ 1224 h 5424"/>
              <a:gd name="connsiteX1" fmla="*/ 1018 w 9171"/>
              <a:gd name="connsiteY1" fmla="*/ 2654 h 5424"/>
              <a:gd name="connsiteX2" fmla="*/ 0 w 9171"/>
              <a:gd name="connsiteY2" fmla="*/ 4084 h 5424"/>
              <a:gd name="connsiteX3" fmla="*/ 506 w 9171"/>
              <a:gd name="connsiteY3" fmla="*/ 5307 h 5424"/>
              <a:gd name="connsiteX4" fmla="*/ 1528 w 9171"/>
              <a:gd name="connsiteY4" fmla="*/ 5307 h 5424"/>
              <a:gd name="connsiteX5" fmla="*/ 2549 w 9171"/>
              <a:gd name="connsiteY5" fmla="*/ 4696 h 5424"/>
              <a:gd name="connsiteX6" fmla="*/ 2039 w 9171"/>
              <a:gd name="connsiteY6" fmla="*/ 3265 h 5424"/>
              <a:gd name="connsiteX7" fmla="*/ 4587 w 9171"/>
              <a:gd name="connsiteY7" fmla="*/ 3265 h 5424"/>
              <a:gd name="connsiteX8" fmla="*/ 5604 w 9171"/>
              <a:gd name="connsiteY8" fmla="*/ 4084 h 5424"/>
              <a:gd name="connsiteX9" fmla="*/ 7641 w 9171"/>
              <a:gd name="connsiteY9" fmla="*/ 4084 h 5424"/>
              <a:gd name="connsiteX10" fmla="*/ 7641 w 9171"/>
              <a:gd name="connsiteY10" fmla="*/ 3472 h 5424"/>
              <a:gd name="connsiteX11" fmla="*/ 8155 w 9171"/>
              <a:gd name="connsiteY11" fmla="*/ 3062 h 5424"/>
              <a:gd name="connsiteX12" fmla="*/ 8661 w 9171"/>
              <a:gd name="connsiteY12" fmla="*/ 3265 h 5424"/>
              <a:gd name="connsiteX13" fmla="*/ 8155 w 9171"/>
              <a:gd name="connsiteY13" fmla="*/ 2040 h 5424"/>
              <a:gd name="connsiteX14" fmla="*/ 9171 w 9171"/>
              <a:gd name="connsiteY14" fmla="*/ 1224 h 5424"/>
              <a:gd name="connsiteX15" fmla="*/ 9171 w 9171"/>
              <a:gd name="connsiteY15" fmla="*/ 407 h 5424"/>
              <a:gd name="connsiteX16" fmla="*/ 8155 w 9171"/>
              <a:gd name="connsiteY16" fmla="*/ 0 h 5424"/>
              <a:gd name="connsiteX17" fmla="*/ 7135 w 9171"/>
              <a:gd name="connsiteY17" fmla="*/ 0 h 5424"/>
              <a:gd name="connsiteX18" fmla="*/ 3566 w 9171"/>
              <a:gd name="connsiteY18" fmla="*/ 205 h 5424"/>
              <a:gd name="connsiteX19" fmla="*/ 3056 w 9171"/>
              <a:gd name="connsiteY19" fmla="*/ 0 h 5424"/>
              <a:gd name="connsiteX20" fmla="*/ 3056 w 9171"/>
              <a:gd name="connsiteY20" fmla="*/ 1020 h 5424"/>
              <a:gd name="connsiteX21" fmla="*/ 3056 w 9171"/>
              <a:gd name="connsiteY21" fmla="*/ 1224 h 5424"/>
              <a:gd name="connsiteX0" fmla="*/ 3332 w 10000"/>
              <a:gd name="connsiteY0" fmla="*/ 1881 h 10001"/>
              <a:gd name="connsiteX1" fmla="*/ 1110 w 10000"/>
              <a:gd name="connsiteY1" fmla="*/ 4893 h 10001"/>
              <a:gd name="connsiteX2" fmla="*/ 0 w 10000"/>
              <a:gd name="connsiteY2" fmla="*/ 7529 h 10001"/>
              <a:gd name="connsiteX3" fmla="*/ 552 w 10000"/>
              <a:gd name="connsiteY3" fmla="*/ 9784 h 10001"/>
              <a:gd name="connsiteX4" fmla="*/ 1666 w 10000"/>
              <a:gd name="connsiteY4" fmla="*/ 9784 h 10001"/>
              <a:gd name="connsiteX5" fmla="*/ 2779 w 10000"/>
              <a:gd name="connsiteY5" fmla="*/ 8658 h 10001"/>
              <a:gd name="connsiteX6" fmla="*/ 2223 w 10000"/>
              <a:gd name="connsiteY6" fmla="*/ 6020 h 10001"/>
              <a:gd name="connsiteX7" fmla="*/ 5002 w 10000"/>
              <a:gd name="connsiteY7" fmla="*/ 6020 h 10001"/>
              <a:gd name="connsiteX8" fmla="*/ 6111 w 10000"/>
              <a:gd name="connsiteY8" fmla="*/ 7529 h 10001"/>
              <a:gd name="connsiteX9" fmla="*/ 8332 w 10000"/>
              <a:gd name="connsiteY9" fmla="*/ 7529 h 10001"/>
              <a:gd name="connsiteX10" fmla="*/ 8332 w 10000"/>
              <a:gd name="connsiteY10" fmla="*/ 6401 h 10001"/>
              <a:gd name="connsiteX11" fmla="*/ 8892 w 10000"/>
              <a:gd name="connsiteY11" fmla="*/ 5645 h 10001"/>
              <a:gd name="connsiteX12" fmla="*/ 9444 w 10000"/>
              <a:gd name="connsiteY12" fmla="*/ 6020 h 10001"/>
              <a:gd name="connsiteX13" fmla="*/ 8892 w 10000"/>
              <a:gd name="connsiteY13" fmla="*/ 3761 h 10001"/>
              <a:gd name="connsiteX14" fmla="*/ 10000 w 10000"/>
              <a:gd name="connsiteY14" fmla="*/ 2257 h 10001"/>
              <a:gd name="connsiteX15" fmla="*/ 10000 w 10000"/>
              <a:gd name="connsiteY15" fmla="*/ 750 h 10001"/>
              <a:gd name="connsiteX16" fmla="*/ 8892 w 10000"/>
              <a:gd name="connsiteY16" fmla="*/ 0 h 10001"/>
              <a:gd name="connsiteX17" fmla="*/ 7780 w 10000"/>
              <a:gd name="connsiteY17" fmla="*/ 0 h 10001"/>
              <a:gd name="connsiteX18" fmla="*/ 3888 w 10000"/>
              <a:gd name="connsiteY18" fmla="*/ 378 h 10001"/>
              <a:gd name="connsiteX19" fmla="*/ 3332 w 10000"/>
              <a:gd name="connsiteY19" fmla="*/ 0 h 10001"/>
              <a:gd name="connsiteX20" fmla="*/ 3332 w 10000"/>
              <a:gd name="connsiteY20" fmla="*/ 1881 h 10001"/>
              <a:gd name="connsiteX0" fmla="*/ 1110 w 10000"/>
              <a:gd name="connsiteY0" fmla="*/ 4893 h 10001"/>
              <a:gd name="connsiteX1" fmla="*/ 0 w 10000"/>
              <a:gd name="connsiteY1" fmla="*/ 7529 h 10001"/>
              <a:gd name="connsiteX2" fmla="*/ 552 w 10000"/>
              <a:gd name="connsiteY2" fmla="*/ 9784 h 10001"/>
              <a:gd name="connsiteX3" fmla="*/ 1666 w 10000"/>
              <a:gd name="connsiteY3" fmla="*/ 9784 h 10001"/>
              <a:gd name="connsiteX4" fmla="*/ 2779 w 10000"/>
              <a:gd name="connsiteY4" fmla="*/ 8658 h 10001"/>
              <a:gd name="connsiteX5" fmla="*/ 2223 w 10000"/>
              <a:gd name="connsiteY5" fmla="*/ 6020 h 10001"/>
              <a:gd name="connsiteX6" fmla="*/ 5002 w 10000"/>
              <a:gd name="connsiteY6" fmla="*/ 6020 h 10001"/>
              <a:gd name="connsiteX7" fmla="*/ 6111 w 10000"/>
              <a:gd name="connsiteY7" fmla="*/ 7529 h 10001"/>
              <a:gd name="connsiteX8" fmla="*/ 8332 w 10000"/>
              <a:gd name="connsiteY8" fmla="*/ 7529 h 10001"/>
              <a:gd name="connsiteX9" fmla="*/ 8332 w 10000"/>
              <a:gd name="connsiteY9" fmla="*/ 6401 h 10001"/>
              <a:gd name="connsiteX10" fmla="*/ 8892 w 10000"/>
              <a:gd name="connsiteY10" fmla="*/ 5645 h 10001"/>
              <a:gd name="connsiteX11" fmla="*/ 9444 w 10000"/>
              <a:gd name="connsiteY11" fmla="*/ 6020 h 10001"/>
              <a:gd name="connsiteX12" fmla="*/ 8892 w 10000"/>
              <a:gd name="connsiteY12" fmla="*/ 3761 h 10001"/>
              <a:gd name="connsiteX13" fmla="*/ 10000 w 10000"/>
              <a:gd name="connsiteY13" fmla="*/ 2257 h 10001"/>
              <a:gd name="connsiteX14" fmla="*/ 10000 w 10000"/>
              <a:gd name="connsiteY14" fmla="*/ 750 h 10001"/>
              <a:gd name="connsiteX15" fmla="*/ 8892 w 10000"/>
              <a:gd name="connsiteY15" fmla="*/ 0 h 10001"/>
              <a:gd name="connsiteX16" fmla="*/ 7780 w 10000"/>
              <a:gd name="connsiteY16" fmla="*/ 0 h 10001"/>
              <a:gd name="connsiteX17" fmla="*/ 3888 w 10000"/>
              <a:gd name="connsiteY17" fmla="*/ 378 h 10001"/>
              <a:gd name="connsiteX18" fmla="*/ 3332 w 10000"/>
              <a:gd name="connsiteY18" fmla="*/ 0 h 10001"/>
              <a:gd name="connsiteX19" fmla="*/ 9846 w 10000"/>
              <a:gd name="connsiteY19" fmla="*/ 6305 h 10001"/>
              <a:gd name="connsiteX0" fmla="*/ 1110 w 10000"/>
              <a:gd name="connsiteY0" fmla="*/ 4893 h 10001"/>
              <a:gd name="connsiteX1" fmla="*/ 0 w 10000"/>
              <a:gd name="connsiteY1" fmla="*/ 7529 h 10001"/>
              <a:gd name="connsiteX2" fmla="*/ 552 w 10000"/>
              <a:gd name="connsiteY2" fmla="*/ 9784 h 10001"/>
              <a:gd name="connsiteX3" fmla="*/ 1666 w 10000"/>
              <a:gd name="connsiteY3" fmla="*/ 9784 h 10001"/>
              <a:gd name="connsiteX4" fmla="*/ 2779 w 10000"/>
              <a:gd name="connsiteY4" fmla="*/ 8658 h 10001"/>
              <a:gd name="connsiteX5" fmla="*/ 2223 w 10000"/>
              <a:gd name="connsiteY5" fmla="*/ 6020 h 10001"/>
              <a:gd name="connsiteX6" fmla="*/ 5002 w 10000"/>
              <a:gd name="connsiteY6" fmla="*/ 6020 h 10001"/>
              <a:gd name="connsiteX7" fmla="*/ 6111 w 10000"/>
              <a:gd name="connsiteY7" fmla="*/ 7529 h 10001"/>
              <a:gd name="connsiteX8" fmla="*/ 8332 w 10000"/>
              <a:gd name="connsiteY8" fmla="*/ 7529 h 10001"/>
              <a:gd name="connsiteX9" fmla="*/ 8332 w 10000"/>
              <a:gd name="connsiteY9" fmla="*/ 6401 h 10001"/>
              <a:gd name="connsiteX10" fmla="*/ 8892 w 10000"/>
              <a:gd name="connsiteY10" fmla="*/ 5645 h 10001"/>
              <a:gd name="connsiteX11" fmla="*/ 9444 w 10000"/>
              <a:gd name="connsiteY11" fmla="*/ 6020 h 10001"/>
              <a:gd name="connsiteX12" fmla="*/ 8892 w 10000"/>
              <a:gd name="connsiteY12" fmla="*/ 3761 h 10001"/>
              <a:gd name="connsiteX13" fmla="*/ 10000 w 10000"/>
              <a:gd name="connsiteY13" fmla="*/ 2257 h 10001"/>
              <a:gd name="connsiteX14" fmla="*/ 10000 w 10000"/>
              <a:gd name="connsiteY14" fmla="*/ 750 h 10001"/>
              <a:gd name="connsiteX15" fmla="*/ 8892 w 10000"/>
              <a:gd name="connsiteY15" fmla="*/ 0 h 10001"/>
              <a:gd name="connsiteX16" fmla="*/ 7780 w 10000"/>
              <a:gd name="connsiteY16" fmla="*/ 0 h 10001"/>
              <a:gd name="connsiteX17" fmla="*/ 3888 w 10000"/>
              <a:gd name="connsiteY17" fmla="*/ 378 h 10001"/>
              <a:gd name="connsiteX18" fmla="*/ 9846 w 10000"/>
              <a:gd name="connsiteY18" fmla="*/ 6305 h 10001"/>
              <a:gd name="connsiteX0" fmla="*/ 1110 w 10000"/>
              <a:gd name="connsiteY0" fmla="*/ 4893 h 10001"/>
              <a:gd name="connsiteX1" fmla="*/ 0 w 10000"/>
              <a:gd name="connsiteY1" fmla="*/ 7529 h 10001"/>
              <a:gd name="connsiteX2" fmla="*/ 552 w 10000"/>
              <a:gd name="connsiteY2" fmla="*/ 9784 h 10001"/>
              <a:gd name="connsiteX3" fmla="*/ 1666 w 10000"/>
              <a:gd name="connsiteY3" fmla="*/ 9784 h 10001"/>
              <a:gd name="connsiteX4" fmla="*/ 2779 w 10000"/>
              <a:gd name="connsiteY4" fmla="*/ 8658 h 10001"/>
              <a:gd name="connsiteX5" fmla="*/ 2223 w 10000"/>
              <a:gd name="connsiteY5" fmla="*/ 6020 h 10001"/>
              <a:gd name="connsiteX6" fmla="*/ 5002 w 10000"/>
              <a:gd name="connsiteY6" fmla="*/ 6020 h 10001"/>
              <a:gd name="connsiteX7" fmla="*/ 6111 w 10000"/>
              <a:gd name="connsiteY7" fmla="*/ 7529 h 10001"/>
              <a:gd name="connsiteX8" fmla="*/ 8332 w 10000"/>
              <a:gd name="connsiteY8" fmla="*/ 7529 h 10001"/>
              <a:gd name="connsiteX9" fmla="*/ 8332 w 10000"/>
              <a:gd name="connsiteY9" fmla="*/ 6401 h 10001"/>
              <a:gd name="connsiteX10" fmla="*/ 8892 w 10000"/>
              <a:gd name="connsiteY10" fmla="*/ 5645 h 10001"/>
              <a:gd name="connsiteX11" fmla="*/ 9444 w 10000"/>
              <a:gd name="connsiteY11" fmla="*/ 6020 h 10001"/>
              <a:gd name="connsiteX12" fmla="*/ 8892 w 10000"/>
              <a:gd name="connsiteY12" fmla="*/ 3761 h 10001"/>
              <a:gd name="connsiteX13" fmla="*/ 10000 w 10000"/>
              <a:gd name="connsiteY13" fmla="*/ 2257 h 10001"/>
              <a:gd name="connsiteX14" fmla="*/ 10000 w 10000"/>
              <a:gd name="connsiteY14" fmla="*/ 750 h 10001"/>
              <a:gd name="connsiteX15" fmla="*/ 8892 w 10000"/>
              <a:gd name="connsiteY15" fmla="*/ 0 h 10001"/>
              <a:gd name="connsiteX16" fmla="*/ 7780 w 10000"/>
              <a:gd name="connsiteY16" fmla="*/ 0 h 10001"/>
              <a:gd name="connsiteX17" fmla="*/ 9846 w 10000"/>
              <a:gd name="connsiteY17" fmla="*/ 6305 h 10001"/>
              <a:gd name="connsiteX0" fmla="*/ 1110 w 10041"/>
              <a:gd name="connsiteY0" fmla="*/ 4893 h 10001"/>
              <a:gd name="connsiteX1" fmla="*/ 0 w 10041"/>
              <a:gd name="connsiteY1" fmla="*/ 7529 h 10001"/>
              <a:gd name="connsiteX2" fmla="*/ 552 w 10041"/>
              <a:gd name="connsiteY2" fmla="*/ 9784 h 10001"/>
              <a:gd name="connsiteX3" fmla="*/ 1666 w 10041"/>
              <a:gd name="connsiteY3" fmla="*/ 9784 h 10001"/>
              <a:gd name="connsiteX4" fmla="*/ 2779 w 10041"/>
              <a:gd name="connsiteY4" fmla="*/ 8658 h 10001"/>
              <a:gd name="connsiteX5" fmla="*/ 2223 w 10041"/>
              <a:gd name="connsiteY5" fmla="*/ 6020 h 10001"/>
              <a:gd name="connsiteX6" fmla="*/ 5002 w 10041"/>
              <a:gd name="connsiteY6" fmla="*/ 6020 h 10001"/>
              <a:gd name="connsiteX7" fmla="*/ 6111 w 10041"/>
              <a:gd name="connsiteY7" fmla="*/ 7529 h 10001"/>
              <a:gd name="connsiteX8" fmla="*/ 8332 w 10041"/>
              <a:gd name="connsiteY8" fmla="*/ 7529 h 10001"/>
              <a:gd name="connsiteX9" fmla="*/ 8332 w 10041"/>
              <a:gd name="connsiteY9" fmla="*/ 6401 h 10001"/>
              <a:gd name="connsiteX10" fmla="*/ 8892 w 10041"/>
              <a:gd name="connsiteY10" fmla="*/ 5645 h 10001"/>
              <a:gd name="connsiteX11" fmla="*/ 9444 w 10041"/>
              <a:gd name="connsiteY11" fmla="*/ 6020 h 10001"/>
              <a:gd name="connsiteX12" fmla="*/ 10000 w 10041"/>
              <a:gd name="connsiteY12" fmla="*/ 2257 h 10001"/>
              <a:gd name="connsiteX13" fmla="*/ 10000 w 10041"/>
              <a:gd name="connsiteY13" fmla="*/ 750 h 10001"/>
              <a:gd name="connsiteX14" fmla="*/ 8892 w 10041"/>
              <a:gd name="connsiteY14" fmla="*/ 0 h 10001"/>
              <a:gd name="connsiteX15" fmla="*/ 7780 w 10041"/>
              <a:gd name="connsiteY15" fmla="*/ 0 h 10001"/>
              <a:gd name="connsiteX16" fmla="*/ 9846 w 10041"/>
              <a:gd name="connsiteY16" fmla="*/ 6305 h 10001"/>
              <a:gd name="connsiteX0" fmla="*/ 1110 w 10011"/>
              <a:gd name="connsiteY0" fmla="*/ 4893 h 10001"/>
              <a:gd name="connsiteX1" fmla="*/ 0 w 10011"/>
              <a:gd name="connsiteY1" fmla="*/ 7529 h 10001"/>
              <a:gd name="connsiteX2" fmla="*/ 552 w 10011"/>
              <a:gd name="connsiteY2" fmla="*/ 9784 h 10001"/>
              <a:gd name="connsiteX3" fmla="*/ 1666 w 10011"/>
              <a:gd name="connsiteY3" fmla="*/ 9784 h 10001"/>
              <a:gd name="connsiteX4" fmla="*/ 2779 w 10011"/>
              <a:gd name="connsiteY4" fmla="*/ 8658 h 10001"/>
              <a:gd name="connsiteX5" fmla="*/ 2223 w 10011"/>
              <a:gd name="connsiteY5" fmla="*/ 6020 h 10001"/>
              <a:gd name="connsiteX6" fmla="*/ 5002 w 10011"/>
              <a:gd name="connsiteY6" fmla="*/ 6020 h 10001"/>
              <a:gd name="connsiteX7" fmla="*/ 6111 w 10011"/>
              <a:gd name="connsiteY7" fmla="*/ 7529 h 10001"/>
              <a:gd name="connsiteX8" fmla="*/ 8332 w 10011"/>
              <a:gd name="connsiteY8" fmla="*/ 7529 h 10001"/>
              <a:gd name="connsiteX9" fmla="*/ 8332 w 10011"/>
              <a:gd name="connsiteY9" fmla="*/ 6401 h 10001"/>
              <a:gd name="connsiteX10" fmla="*/ 8892 w 10011"/>
              <a:gd name="connsiteY10" fmla="*/ 5645 h 10001"/>
              <a:gd name="connsiteX11" fmla="*/ 9444 w 10011"/>
              <a:gd name="connsiteY11" fmla="*/ 6020 h 10001"/>
              <a:gd name="connsiteX12" fmla="*/ 10000 w 10011"/>
              <a:gd name="connsiteY12" fmla="*/ 2257 h 10001"/>
              <a:gd name="connsiteX13" fmla="*/ 8892 w 10011"/>
              <a:gd name="connsiteY13" fmla="*/ 0 h 10001"/>
              <a:gd name="connsiteX14" fmla="*/ 7780 w 10011"/>
              <a:gd name="connsiteY14" fmla="*/ 0 h 10001"/>
              <a:gd name="connsiteX15" fmla="*/ 9846 w 10011"/>
              <a:gd name="connsiteY15" fmla="*/ 6305 h 10001"/>
              <a:gd name="connsiteX0" fmla="*/ 1110 w 10067"/>
              <a:gd name="connsiteY0" fmla="*/ 5033 h 10141"/>
              <a:gd name="connsiteX1" fmla="*/ 0 w 10067"/>
              <a:gd name="connsiteY1" fmla="*/ 7669 h 10141"/>
              <a:gd name="connsiteX2" fmla="*/ 552 w 10067"/>
              <a:gd name="connsiteY2" fmla="*/ 9924 h 10141"/>
              <a:gd name="connsiteX3" fmla="*/ 1666 w 10067"/>
              <a:gd name="connsiteY3" fmla="*/ 9924 h 10141"/>
              <a:gd name="connsiteX4" fmla="*/ 2779 w 10067"/>
              <a:gd name="connsiteY4" fmla="*/ 8798 h 10141"/>
              <a:gd name="connsiteX5" fmla="*/ 2223 w 10067"/>
              <a:gd name="connsiteY5" fmla="*/ 6160 h 10141"/>
              <a:gd name="connsiteX6" fmla="*/ 5002 w 10067"/>
              <a:gd name="connsiteY6" fmla="*/ 6160 h 10141"/>
              <a:gd name="connsiteX7" fmla="*/ 6111 w 10067"/>
              <a:gd name="connsiteY7" fmla="*/ 7669 h 10141"/>
              <a:gd name="connsiteX8" fmla="*/ 8332 w 10067"/>
              <a:gd name="connsiteY8" fmla="*/ 7669 h 10141"/>
              <a:gd name="connsiteX9" fmla="*/ 8332 w 10067"/>
              <a:gd name="connsiteY9" fmla="*/ 6541 h 10141"/>
              <a:gd name="connsiteX10" fmla="*/ 8892 w 10067"/>
              <a:gd name="connsiteY10" fmla="*/ 5785 h 10141"/>
              <a:gd name="connsiteX11" fmla="*/ 9444 w 10067"/>
              <a:gd name="connsiteY11" fmla="*/ 6160 h 10141"/>
              <a:gd name="connsiteX12" fmla="*/ 10000 w 10067"/>
              <a:gd name="connsiteY12" fmla="*/ 2397 h 10141"/>
              <a:gd name="connsiteX13" fmla="*/ 7780 w 10067"/>
              <a:gd name="connsiteY13" fmla="*/ 140 h 10141"/>
              <a:gd name="connsiteX14" fmla="*/ 9846 w 10067"/>
              <a:gd name="connsiteY14" fmla="*/ 6445 h 10141"/>
              <a:gd name="connsiteX0" fmla="*/ 1110 w 10067"/>
              <a:gd name="connsiteY0" fmla="*/ 5033 h 10141"/>
              <a:gd name="connsiteX1" fmla="*/ 0 w 10067"/>
              <a:gd name="connsiteY1" fmla="*/ 7669 h 10141"/>
              <a:gd name="connsiteX2" fmla="*/ 552 w 10067"/>
              <a:gd name="connsiteY2" fmla="*/ 9924 h 10141"/>
              <a:gd name="connsiteX3" fmla="*/ 1666 w 10067"/>
              <a:gd name="connsiteY3" fmla="*/ 9924 h 10141"/>
              <a:gd name="connsiteX4" fmla="*/ 2779 w 10067"/>
              <a:gd name="connsiteY4" fmla="*/ 8798 h 10141"/>
              <a:gd name="connsiteX5" fmla="*/ 2223 w 10067"/>
              <a:gd name="connsiteY5" fmla="*/ 6160 h 10141"/>
              <a:gd name="connsiteX6" fmla="*/ 5002 w 10067"/>
              <a:gd name="connsiteY6" fmla="*/ 6160 h 10141"/>
              <a:gd name="connsiteX7" fmla="*/ 6111 w 10067"/>
              <a:gd name="connsiteY7" fmla="*/ 7669 h 10141"/>
              <a:gd name="connsiteX8" fmla="*/ 8332 w 10067"/>
              <a:gd name="connsiteY8" fmla="*/ 7669 h 10141"/>
              <a:gd name="connsiteX9" fmla="*/ 8332 w 10067"/>
              <a:gd name="connsiteY9" fmla="*/ 6541 h 10141"/>
              <a:gd name="connsiteX10" fmla="*/ 8892 w 10067"/>
              <a:gd name="connsiteY10" fmla="*/ 5785 h 10141"/>
              <a:gd name="connsiteX11" fmla="*/ 9444 w 10067"/>
              <a:gd name="connsiteY11" fmla="*/ 6160 h 10141"/>
              <a:gd name="connsiteX12" fmla="*/ 10000 w 10067"/>
              <a:gd name="connsiteY12" fmla="*/ 2397 h 10141"/>
              <a:gd name="connsiteX13" fmla="*/ 7780 w 10067"/>
              <a:gd name="connsiteY13" fmla="*/ 140 h 10141"/>
              <a:gd name="connsiteX14" fmla="*/ 9846 w 10067"/>
              <a:gd name="connsiteY14" fmla="*/ 6445 h 10141"/>
              <a:gd name="connsiteX15" fmla="*/ 1110 w 10067"/>
              <a:gd name="connsiteY15" fmla="*/ 5033 h 10141"/>
              <a:gd name="connsiteX0" fmla="*/ 7780 w 16514"/>
              <a:gd name="connsiteY0" fmla="*/ 0 h 10001"/>
              <a:gd name="connsiteX1" fmla="*/ 9846 w 16514"/>
              <a:gd name="connsiteY1" fmla="*/ 6305 h 10001"/>
              <a:gd name="connsiteX2" fmla="*/ 1110 w 16514"/>
              <a:gd name="connsiteY2" fmla="*/ 4893 h 10001"/>
              <a:gd name="connsiteX3" fmla="*/ 0 w 16514"/>
              <a:gd name="connsiteY3" fmla="*/ 7529 h 10001"/>
              <a:gd name="connsiteX4" fmla="*/ 552 w 16514"/>
              <a:gd name="connsiteY4" fmla="*/ 9784 h 10001"/>
              <a:gd name="connsiteX5" fmla="*/ 1666 w 16514"/>
              <a:gd name="connsiteY5" fmla="*/ 9784 h 10001"/>
              <a:gd name="connsiteX6" fmla="*/ 2779 w 16514"/>
              <a:gd name="connsiteY6" fmla="*/ 8658 h 10001"/>
              <a:gd name="connsiteX7" fmla="*/ 2223 w 16514"/>
              <a:gd name="connsiteY7" fmla="*/ 6020 h 10001"/>
              <a:gd name="connsiteX8" fmla="*/ 5002 w 16514"/>
              <a:gd name="connsiteY8" fmla="*/ 6020 h 10001"/>
              <a:gd name="connsiteX9" fmla="*/ 6111 w 16514"/>
              <a:gd name="connsiteY9" fmla="*/ 7529 h 10001"/>
              <a:gd name="connsiteX10" fmla="*/ 8332 w 16514"/>
              <a:gd name="connsiteY10" fmla="*/ 7529 h 10001"/>
              <a:gd name="connsiteX11" fmla="*/ 8332 w 16514"/>
              <a:gd name="connsiteY11" fmla="*/ 6401 h 10001"/>
              <a:gd name="connsiteX12" fmla="*/ 8892 w 16514"/>
              <a:gd name="connsiteY12" fmla="*/ 5645 h 10001"/>
              <a:gd name="connsiteX13" fmla="*/ 9444 w 16514"/>
              <a:gd name="connsiteY13" fmla="*/ 6020 h 10001"/>
              <a:gd name="connsiteX14" fmla="*/ 16514 w 16514"/>
              <a:gd name="connsiteY14" fmla="*/ 6681 h 10001"/>
              <a:gd name="connsiteX0" fmla="*/ 7780 w 16514"/>
              <a:gd name="connsiteY0" fmla="*/ 445 h 10446"/>
              <a:gd name="connsiteX1" fmla="*/ 7465 w 16514"/>
              <a:gd name="connsiteY1" fmla="*/ 473 h 10446"/>
              <a:gd name="connsiteX2" fmla="*/ 9846 w 16514"/>
              <a:gd name="connsiteY2" fmla="*/ 6750 h 10446"/>
              <a:gd name="connsiteX3" fmla="*/ 1110 w 16514"/>
              <a:gd name="connsiteY3" fmla="*/ 5338 h 10446"/>
              <a:gd name="connsiteX4" fmla="*/ 0 w 16514"/>
              <a:gd name="connsiteY4" fmla="*/ 7974 h 10446"/>
              <a:gd name="connsiteX5" fmla="*/ 552 w 16514"/>
              <a:gd name="connsiteY5" fmla="*/ 10229 h 10446"/>
              <a:gd name="connsiteX6" fmla="*/ 1666 w 16514"/>
              <a:gd name="connsiteY6" fmla="*/ 10229 h 10446"/>
              <a:gd name="connsiteX7" fmla="*/ 2779 w 16514"/>
              <a:gd name="connsiteY7" fmla="*/ 9103 h 10446"/>
              <a:gd name="connsiteX8" fmla="*/ 2223 w 16514"/>
              <a:gd name="connsiteY8" fmla="*/ 6465 h 10446"/>
              <a:gd name="connsiteX9" fmla="*/ 5002 w 16514"/>
              <a:gd name="connsiteY9" fmla="*/ 6465 h 10446"/>
              <a:gd name="connsiteX10" fmla="*/ 6111 w 16514"/>
              <a:gd name="connsiteY10" fmla="*/ 7974 h 10446"/>
              <a:gd name="connsiteX11" fmla="*/ 8332 w 16514"/>
              <a:gd name="connsiteY11" fmla="*/ 7974 h 10446"/>
              <a:gd name="connsiteX12" fmla="*/ 8332 w 16514"/>
              <a:gd name="connsiteY12" fmla="*/ 6846 h 10446"/>
              <a:gd name="connsiteX13" fmla="*/ 8892 w 16514"/>
              <a:gd name="connsiteY13" fmla="*/ 6090 h 10446"/>
              <a:gd name="connsiteX14" fmla="*/ 9444 w 16514"/>
              <a:gd name="connsiteY14" fmla="*/ 6465 h 10446"/>
              <a:gd name="connsiteX15" fmla="*/ 16514 w 16514"/>
              <a:gd name="connsiteY15" fmla="*/ 7126 h 10446"/>
              <a:gd name="connsiteX0" fmla="*/ 7465 w 16514"/>
              <a:gd name="connsiteY0" fmla="*/ 0 h 9973"/>
              <a:gd name="connsiteX1" fmla="*/ 9846 w 16514"/>
              <a:gd name="connsiteY1" fmla="*/ 6277 h 9973"/>
              <a:gd name="connsiteX2" fmla="*/ 1110 w 16514"/>
              <a:gd name="connsiteY2" fmla="*/ 4865 h 9973"/>
              <a:gd name="connsiteX3" fmla="*/ 0 w 16514"/>
              <a:gd name="connsiteY3" fmla="*/ 7501 h 9973"/>
              <a:gd name="connsiteX4" fmla="*/ 552 w 16514"/>
              <a:gd name="connsiteY4" fmla="*/ 9756 h 9973"/>
              <a:gd name="connsiteX5" fmla="*/ 1666 w 16514"/>
              <a:gd name="connsiteY5" fmla="*/ 9756 h 9973"/>
              <a:gd name="connsiteX6" fmla="*/ 2779 w 16514"/>
              <a:gd name="connsiteY6" fmla="*/ 8630 h 9973"/>
              <a:gd name="connsiteX7" fmla="*/ 2223 w 16514"/>
              <a:gd name="connsiteY7" fmla="*/ 5992 h 9973"/>
              <a:gd name="connsiteX8" fmla="*/ 5002 w 16514"/>
              <a:gd name="connsiteY8" fmla="*/ 5992 h 9973"/>
              <a:gd name="connsiteX9" fmla="*/ 6111 w 16514"/>
              <a:gd name="connsiteY9" fmla="*/ 7501 h 9973"/>
              <a:gd name="connsiteX10" fmla="*/ 8332 w 16514"/>
              <a:gd name="connsiteY10" fmla="*/ 7501 h 9973"/>
              <a:gd name="connsiteX11" fmla="*/ 8332 w 16514"/>
              <a:gd name="connsiteY11" fmla="*/ 6373 h 9973"/>
              <a:gd name="connsiteX12" fmla="*/ 8892 w 16514"/>
              <a:gd name="connsiteY12" fmla="*/ 5617 h 9973"/>
              <a:gd name="connsiteX13" fmla="*/ 9444 w 16514"/>
              <a:gd name="connsiteY13" fmla="*/ 5992 h 9973"/>
              <a:gd name="connsiteX14" fmla="*/ 16514 w 16514"/>
              <a:gd name="connsiteY14" fmla="*/ 6653 h 9973"/>
              <a:gd name="connsiteX0" fmla="*/ 5962 w 10000"/>
              <a:gd name="connsiteY0" fmla="*/ 1504 h 5209"/>
              <a:gd name="connsiteX1" fmla="*/ 672 w 10000"/>
              <a:gd name="connsiteY1" fmla="*/ 88 h 5209"/>
              <a:gd name="connsiteX2" fmla="*/ 0 w 10000"/>
              <a:gd name="connsiteY2" fmla="*/ 2731 h 5209"/>
              <a:gd name="connsiteX3" fmla="*/ 334 w 10000"/>
              <a:gd name="connsiteY3" fmla="*/ 4992 h 5209"/>
              <a:gd name="connsiteX4" fmla="*/ 1009 w 10000"/>
              <a:gd name="connsiteY4" fmla="*/ 4992 h 5209"/>
              <a:gd name="connsiteX5" fmla="*/ 1683 w 10000"/>
              <a:gd name="connsiteY5" fmla="*/ 3863 h 5209"/>
              <a:gd name="connsiteX6" fmla="*/ 1346 w 10000"/>
              <a:gd name="connsiteY6" fmla="*/ 1218 h 5209"/>
              <a:gd name="connsiteX7" fmla="*/ 3029 w 10000"/>
              <a:gd name="connsiteY7" fmla="*/ 1218 h 5209"/>
              <a:gd name="connsiteX8" fmla="*/ 3700 w 10000"/>
              <a:gd name="connsiteY8" fmla="*/ 2731 h 5209"/>
              <a:gd name="connsiteX9" fmla="*/ 5045 w 10000"/>
              <a:gd name="connsiteY9" fmla="*/ 2731 h 5209"/>
              <a:gd name="connsiteX10" fmla="*/ 5045 w 10000"/>
              <a:gd name="connsiteY10" fmla="*/ 1600 h 5209"/>
              <a:gd name="connsiteX11" fmla="*/ 5385 w 10000"/>
              <a:gd name="connsiteY11" fmla="*/ 842 h 5209"/>
              <a:gd name="connsiteX12" fmla="*/ 5719 w 10000"/>
              <a:gd name="connsiteY12" fmla="*/ 1218 h 5209"/>
              <a:gd name="connsiteX13" fmla="*/ 10000 w 10000"/>
              <a:gd name="connsiteY13" fmla="*/ 1881 h 5209"/>
              <a:gd name="connsiteX0" fmla="*/ 5962 w 5962"/>
              <a:gd name="connsiteY0" fmla="*/ 2718 h 9832"/>
              <a:gd name="connsiteX1" fmla="*/ 672 w 5962"/>
              <a:gd name="connsiteY1" fmla="*/ 0 h 9832"/>
              <a:gd name="connsiteX2" fmla="*/ 0 w 5962"/>
              <a:gd name="connsiteY2" fmla="*/ 5074 h 9832"/>
              <a:gd name="connsiteX3" fmla="*/ 334 w 5962"/>
              <a:gd name="connsiteY3" fmla="*/ 9414 h 9832"/>
              <a:gd name="connsiteX4" fmla="*/ 1009 w 5962"/>
              <a:gd name="connsiteY4" fmla="*/ 9414 h 9832"/>
              <a:gd name="connsiteX5" fmla="*/ 1683 w 5962"/>
              <a:gd name="connsiteY5" fmla="*/ 7247 h 9832"/>
              <a:gd name="connsiteX6" fmla="*/ 1346 w 5962"/>
              <a:gd name="connsiteY6" fmla="*/ 2169 h 9832"/>
              <a:gd name="connsiteX7" fmla="*/ 3029 w 5962"/>
              <a:gd name="connsiteY7" fmla="*/ 2169 h 9832"/>
              <a:gd name="connsiteX8" fmla="*/ 3700 w 5962"/>
              <a:gd name="connsiteY8" fmla="*/ 5074 h 9832"/>
              <a:gd name="connsiteX9" fmla="*/ 5045 w 5962"/>
              <a:gd name="connsiteY9" fmla="*/ 5074 h 9832"/>
              <a:gd name="connsiteX10" fmla="*/ 5045 w 5962"/>
              <a:gd name="connsiteY10" fmla="*/ 2903 h 9832"/>
              <a:gd name="connsiteX11" fmla="*/ 5385 w 5962"/>
              <a:gd name="connsiteY11" fmla="*/ 1447 h 9832"/>
              <a:gd name="connsiteX12" fmla="*/ 5719 w 5962"/>
              <a:gd name="connsiteY12" fmla="*/ 2169 h 9832"/>
              <a:gd name="connsiteX0" fmla="*/ 10000 w 10000"/>
              <a:gd name="connsiteY0" fmla="*/ 2764 h 10000"/>
              <a:gd name="connsiteX1" fmla="*/ 1127 w 10000"/>
              <a:gd name="connsiteY1" fmla="*/ 0 h 10000"/>
              <a:gd name="connsiteX2" fmla="*/ 0 w 10000"/>
              <a:gd name="connsiteY2" fmla="*/ 5161 h 10000"/>
              <a:gd name="connsiteX3" fmla="*/ 560 w 10000"/>
              <a:gd name="connsiteY3" fmla="*/ 9575 h 10000"/>
              <a:gd name="connsiteX4" fmla="*/ 1692 w 10000"/>
              <a:gd name="connsiteY4" fmla="*/ 9575 h 10000"/>
              <a:gd name="connsiteX5" fmla="*/ 2823 w 10000"/>
              <a:gd name="connsiteY5" fmla="*/ 7371 h 10000"/>
              <a:gd name="connsiteX6" fmla="*/ 2258 w 10000"/>
              <a:gd name="connsiteY6" fmla="*/ 2206 h 10000"/>
              <a:gd name="connsiteX7" fmla="*/ 5081 w 10000"/>
              <a:gd name="connsiteY7" fmla="*/ 2206 h 10000"/>
              <a:gd name="connsiteX8" fmla="*/ 6206 w 10000"/>
              <a:gd name="connsiteY8" fmla="*/ 5161 h 10000"/>
              <a:gd name="connsiteX9" fmla="*/ 8462 w 10000"/>
              <a:gd name="connsiteY9" fmla="*/ 5161 h 10000"/>
              <a:gd name="connsiteX10" fmla="*/ 8462 w 10000"/>
              <a:gd name="connsiteY10" fmla="*/ 2953 h 10000"/>
              <a:gd name="connsiteX11" fmla="*/ 9032 w 10000"/>
              <a:gd name="connsiteY11" fmla="*/ 1472 h 10000"/>
              <a:gd name="connsiteX0" fmla="*/ 10000 w 10000"/>
              <a:gd name="connsiteY0" fmla="*/ 2764 h 10000"/>
              <a:gd name="connsiteX1" fmla="*/ 1127 w 10000"/>
              <a:gd name="connsiteY1" fmla="*/ 0 h 10000"/>
              <a:gd name="connsiteX2" fmla="*/ 0 w 10000"/>
              <a:gd name="connsiteY2" fmla="*/ 5161 h 10000"/>
              <a:gd name="connsiteX3" fmla="*/ 560 w 10000"/>
              <a:gd name="connsiteY3" fmla="*/ 9575 h 10000"/>
              <a:gd name="connsiteX4" fmla="*/ 1692 w 10000"/>
              <a:gd name="connsiteY4" fmla="*/ 9575 h 10000"/>
              <a:gd name="connsiteX5" fmla="*/ 2823 w 10000"/>
              <a:gd name="connsiteY5" fmla="*/ 7371 h 10000"/>
              <a:gd name="connsiteX6" fmla="*/ 2258 w 10000"/>
              <a:gd name="connsiteY6" fmla="*/ 2206 h 10000"/>
              <a:gd name="connsiteX7" fmla="*/ 5081 w 10000"/>
              <a:gd name="connsiteY7" fmla="*/ 2206 h 10000"/>
              <a:gd name="connsiteX8" fmla="*/ 6206 w 10000"/>
              <a:gd name="connsiteY8" fmla="*/ 5161 h 10000"/>
              <a:gd name="connsiteX9" fmla="*/ 8462 w 10000"/>
              <a:gd name="connsiteY9" fmla="*/ 5161 h 10000"/>
              <a:gd name="connsiteX10" fmla="*/ 8462 w 10000"/>
              <a:gd name="connsiteY10" fmla="*/ 2953 h 10000"/>
              <a:gd name="connsiteX0" fmla="*/ 1127 w 8462"/>
              <a:gd name="connsiteY0" fmla="*/ 0 h 10000"/>
              <a:gd name="connsiteX1" fmla="*/ 0 w 8462"/>
              <a:gd name="connsiteY1" fmla="*/ 5161 h 10000"/>
              <a:gd name="connsiteX2" fmla="*/ 560 w 8462"/>
              <a:gd name="connsiteY2" fmla="*/ 9575 h 10000"/>
              <a:gd name="connsiteX3" fmla="*/ 1692 w 8462"/>
              <a:gd name="connsiteY3" fmla="*/ 9575 h 10000"/>
              <a:gd name="connsiteX4" fmla="*/ 2823 w 8462"/>
              <a:gd name="connsiteY4" fmla="*/ 7371 h 10000"/>
              <a:gd name="connsiteX5" fmla="*/ 2258 w 8462"/>
              <a:gd name="connsiteY5" fmla="*/ 2206 h 10000"/>
              <a:gd name="connsiteX6" fmla="*/ 5081 w 8462"/>
              <a:gd name="connsiteY6" fmla="*/ 2206 h 10000"/>
              <a:gd name="connsiteX7" fmla="*/ 6206 w 8462"/>
              <a:gd name="connsiteY7" fmla="*/ 5161 h 10000"/>
              <a:gd name="connsiteX8" fmla="*/ 8462 w 8462"/>
              <a:gd name="connsiteY8" fmla="*/ 5161 h 10000"/>
              <a:gd name="connsiteX9" fmla="*/ 8462 w 8462"/>
              <a:gd name="connsiteY9" fmla="*/ 2953 h 10000"/>
              <a:gd name="connsiteX0" fmla="*/ 1332 w 10000"/>
              <a:gd name="connsiteY0" fmla="*/ 0 h 10000"/>
              <a:gd name="connsiteX1" fmla="*/ 0 w 10000"/>
              <a:gd name="connsiteY1" fmla="*/ 5161 h 10000"/>
              <a:gd name="connsiteX2" fmla="*/ 662 w 10000"/>
              <a:gd name="connsiteY2" fmla="*/ 9575 h 10000"/>
              <a:gd name="connsiteX3" fmla="*/ 2000 w 10000"/>
              <a:gd name="connsiteY3" fmla="*/ 9575 h 10000"/>
              <a:gd name="connsiteX4" fmla="*/ 3336 w 10000"/>
              <a:gd name="connsiteY4" fmla="*/ 7371 h 10000"/>
              <a:gd name="connsiteX5" fmla="*/ 2668 w 10000"/>
              <a:gd name="connsiteY5" fmla="*/ 2206 h 10000"/>
              <a:gd name="connsiteX6" fmla="*/ 6004 w 10000"/>
              <a:gd name="connsiteY6" fmla="*/ 2206 h 10000"/>
              <a:gd name="connsiteX7" fmla="*/ 7334 w 10000"/>
              <a:gd name="connsiteY7" fmla="*/ 5161 h 10000"/>
              <a:gd name="connsiteX8" fmla="*/ 10000 w 10000"/>
              <a:gd name="connsiteY8" fmla="*/ 5161 h 10000"/>
              <a:gd name="connsiteX0" fmla="*/ 1332 w 7334"/>
              <a:gd name="connsiteY0" fmla="*/ 0 h 10000"/>
              <a:gd name="connsiteX1" fmla="*/ 0 w 7334"/>
              <a:gd name="connsiteY1" fmla="*/ 5161 h 10000"/>
              <a:gd name="connsiteX2" fmla="*/ 662 w 7334"/>
              <a:gd name="connsiteY2" fmla="*/ 9575 h 10000"/>
              <a:gd name="connsiteX3" fmla="*/ 2000 w 7334"/>
              <a:gd name="connsiteY3" fmla="*/ 9575 h 10000"/>
              <a:gd name="connsiteX4" fmla="*/ 3336 w 7334"/>
              <a:gd name="connsiteY4" fmla="*/ 7371 h 10000"/>
              <a:gd name="connsiteX5" fmla="*/ 2668 w 7334"/>
              <a:gd name="connsiteY5" fmla="*/ 2206 h 10000"/>
              <a:gd name="connsiteX6" fmla="*/ 6004 w 7334"/>
              <a:gd name="connsiteY6" fmla="*/ 2206 h 10000"/>
              <a:gd name="connsiteX7" fmla="*/ 7334 w 7334"/>
              <a:gd name="connsiteY7" fmla="*/ 5161 h 10000"/>
              <a:gd name="connsiteX0" fmla="*/ 1816 w 8187"/>
              <a:gd name="connsiteY0" fmla="*/ 0 h 10000"/>
              <a:gd name="connsiteX1" fmla="*/ 0 w 8187"/>
              <a:gd name="connsiteY1" fmla="*/ 5161 h 10000"/>
              <a:gd name="connsiteX2" fmla="*/ 903 w 8187"/>
              <a:gd name="connsiteY2" fmla="*/ 9575 h 10000"/>
              <a:gd name="connsiteX3" fmla="*/ 2727 w 8187"/>
              <a:gd name="connsiteY3" fmla="*/ 9575 h 10000"/>
              <a:gd name="connsiteX4" fmla="*/ 4549 w 8187"/>
              <a:gd name="connsiteY4" fmla="*/ 7371 h 10000"/>
              <a:gd name="connsiteX5" fmla="*/ 3638 w 8187"/>
              <a:gd name="connsiteY5" fmla="*/ 2206 h 10000"/>
              <a:gd name="connsiteX6" fmla="*/ 8187 w 8187"/>
              <a:gd name="connsiteY6" fmla="*/ 2206 h 10000"/>
              <a:gd name="connsiteX0" fmla="*/ 2218 w 5556"/>
              <a:gd name="connsiteY0" fmla="*/ 0 h 10000"/>
              <a:gd name="connsiteX1" fmla="*/ 0 w 5556"/>
              <a:gd name="connsiteY1" fmla="*/ 5161 h 10000"/>
              <a:gd name="connsiteX2" fmla="*/ 1103 w 5556"/>
              <a:gd name="connsiteY2" fmla="*/ 9575 h 10000"/>
              <a:gd name="connsiteX3" fmla="*/ 3331 w 5556"/>
              <a:gd name="connsiteY3" fmla="*/ 9575 h 10000"/>
              <a:gd name="connsiteX4" fmla="*/ 5556 w 5556"/>
              <a:gd name="connsiteY4" fmla="*/ 7371 h 10000"/>
              <a:gd name="connsiteX5" fmla="*/ 4444 w 5556"/>
              <a:gd name="connsiteY5" fmla="*/ 2206 h 10000"/>
              <a:gd name="connsiteX0" fmla="*/ 2781 w 10010"/>
              <a:gd name="connsiteY0" fmla="*/ 50 h 7794"/>
              <a:gd name="connsiteX1" fmla="*/ 10 w 10010"/>
              <a:gd name="connsiteY1" fmla="*/ 2955 h 7794"/>
              <a:gd name="connsiteX2" fmla="*/ 1995 w 10010"/>
              <a:gd name="connsiteY2" fmla="*/ 7369 h 7794"/>
              <a:gd name="connsiteX3" fmla="*/ 6005 w 10010"/>
              <a:gd name="connsiteY3" fmla="*/ 7369 h 7794"/>
              <a:gd name="connsiteX4" fmla="*/ 10010 w 10010"/>
              <a:gd name="connsiteY4" fmla="*/ 5165 h 7794"/>
              <a:gd name="connsiteX5" fmla="*/ 8009 w 10010"/>
              <a:gd name="connsiteY5" fmla="*/ 0 h 7794"/>
              <a:gd name="connsiteX0" fmla="*/ 2778 w 10000"/>
              <a:gd name="connsiteY0" fmla="*/ 64 h 10000"/>
              <a:gd name="connsiteX1" fmla="*/ 10 w 10000"/>
              <a:gd name="connsiteY1" fmla="*/ 3791 h 10000"/>
              <a:gd name="connsiteX2" fmla="*/ 1993 w 10000"/>
              <a:gd name="connsiteY2" fmla="*/ 9455 h 10000"/>
              <a:gd name="connsiteX3" fmla="*/ 5999 w 10000"/>
              <a:gd name="connsiteY3" fmla="*/ 9455 h 10000"/>
              <a:gd name="connsiteX4" fmla="*/ 10000 w 10000"/>
              <a:gd name="connsiteY4" fmla="*/ 6627 h 10000"/>
              <a:gd name="connsiteX5" fmla="*/ 8001 w 10000"/>
              <a:gd name="connsiteY5" fmla="*/ 0 h 10000"/>
              <a:gd name="connsiteX6" fmla="*/ 2778 w 10000"/>
              <a:gd name="connsiteY6" fmla="*/ 64 h 10000"/>
              <a:gd name="connsiteX0" fmla="*/ 4039 w 10042"/>
              <a:gd name="connsiteY0" fmla="*/ 3050 h 10092"/>
              <a:gd name="connsiteX1" fmla="*/ 52 w 10042"/>
              <a:gd name="connsiteY1" fmla="*/ 3883 h 10092"/>
              <a:gd name="connsiteX2" fmla="*/ 2035 w 10042"/>
              <a:gd name="connsiteY2" fmla="*/ 9547 h 10092"/>
              <a:gd name="connsiteX3" fmla="*/ 6041 w 10042"/>
              <a:gd name="connsiteY3" fmla="*/ 9547 h 10092"/>
              <a:gd name="connsiteX4" fmla="*/ 10042 w 10042"/>
              <a:gd name="connsiteY4" fmla="*/ 6719 h 10092"/>
              <a:gd name="connsiteX5" fmla="*/ 8043 w 10042"/>
              <a:gd name="connsiteY5" fmla="*/ 92 h 10092"/>
              <a:gd name="connsiteX6" fmla="*/ 4039 w 10042"/>
              <a:gd name="connsiteY6" fmla="*/ 3050 h 10092"/>
              <a:gd name="connsiteX0" fmla="*/ 4039 w 10094"/>
              <a:gd name="connsiteY0" fmla="*/ 332 h 7374"/>
              <a:gd name="connsiteX1" fmla="*/ 52 w 10094"/>
              <a:gd name="connsiteY1" fmla="*/ 1165 h 7374"/>
              <a:gd name="connsiteX2" fmla="*/ 2035 w 10094"/>
              <a:gd name="connsiteY2" fmla="*/ 6829 h 7374"/>
              <a:gd name="connsiteX3" fmla="*/ 6041 w 10094"/>
              <a:gd name="connsiteY3" fmla="*/ 6829 h 7374"/>
              <a:gd name="connsiteX4" fmla="*/ 10042 w 10094"/>
              <a:gd name="connsiteY4" fmla="*/ 4001 h 7374"/>
              <a:gd name="connsiteX5" fmla="*/ 8043 w 10094"/>
              <a:gd name="connsiteY5" fmla="*/ 1425 h 7374"/>
              <a:gd name="connsiteX6" fmla="*/ 4039 w 10094"/>
              <a:gd name="connsiteY6" fmla="*/ 332 h 7374"/>
              <a:gd name="connsiteX0" fmla="*/ 4001 w 9999"/>
              <a:gd name="connsiteY0" fmla="*/ 1057 h 8645"/>
              <a:gd name="connsiteX1" fmla="*/ 52 w 9999"/>
              <a:gd name="connsiteY1" fmla="*/ 225 h 8645"/>
              <a:gd name="connsiteX2" fmla="*/ 2016 w 9999"/>
              <a:gd name="connsiteY2" fmla="*/ 7906 h 8645"/>
              <a:gd name="connsiteX3" fmla="*/ 5985 w 9999"/>
              <a:gd name="connsiteY3" fmla="*/ 7906 h 8645"/>
              <a:gd name="connsiteX4" fmla="*/ 9948 w 9999"/>
              <a:gd name="connsiteY4" fmla="*/ 4071 h 8645"/>
              <a:gd name="connsiteX5" fmla="*/ 7968 w 9999"/>
              <a:gd name="connsiteY5" fmla="*/ 577 h 8645"/>
              <a:gd name="connsiteX6" fmla="*/ 4001 w 9999"/>
              <a:gd name="connsiteY6" fmla="*/ 1057 h 8645"/>
              <a:gd name="connsiteX0" fmla="*/ 2875 w 8874"/>
              <a:gd name="connsiteY0" fmla="*/ 1077 h 9666"/>
              <a:gd name="connsiteX1" fmla="*/ 134 w 8874"/>
              <a:gd name="connsiteY1" fmla="*/ 2838 h 9666"/>
              <a:gd name="connsiteX2" fmla="*/ 890 w 8874"/>
              <a:gd name="connsiteY2" fmla="*/ 8999 h 9666"/>
              <a:gd name="connsiteX3" fmla="*/ 4860 w 8874"/>
              <a:gd name="connsiteY3" fmla="*/ 8999 h 9666"/>
              <a:gd name="connsiteX4" fmla="*/ 8823 w 8874"/>
              <a:gd name="connsiteY4" fmla="*/ 4563 h 9666"/>
              <a:gd name="connsiteX5" fmla="*/ 6843 w 8874"/>
              <a:gd name="connsiteY5" fmla="*/ 521 h 9666"/>
              <a:gd name="connsiteX6" fmla="*/ 2875 w 8874"/>
              <a:gd name="connsiteY6" fmla="*/ 1077 h 9666"/>
              <a:gd name="connsiteX0" fmla="*/ 603 w 10105"/>
              <a:gd name="connsiteY0" fmla="*/ 1114 h 10000"/>
              <a:gd name="connsiteX1" fmla="*/ 237 w 10105"/>
              <a:gd name="connsiteY1" fmla="*/ 2936 h 10000"/>
              <a:gd name="connsiteX2" fmla="*/ 1089 w 10105"/>
              <a:gd name="connsiteY2" fmla="*/ 9310 h 10000"/>
              <a:gd name="connsiteX3" fmla="*/ 5563 w 10105"/>
              <a:gd name="connsiteY3" fmla="*/ 9310 h 10000"/>
              <a:gd name="connsiteX4" fmla="*/ 10029 w 10105"/>
              <a:gd name="connsiteY4" fmla="*/ 4721 h 10000"/>
              <a:gd name="connsiteX5" fmla="*/ 7797 w 10105"/>
              <a:gd name="connsiteY5" fmla="*/ 539 h 10000"/>
              <a:gd name="connsiteX6" fmla="*/ 603 w 10105"/>
              <a:gd name="connsiteY6" fmla="*/ 1114 h 10000"/>
              <a:gd name="connsiteX0" fmla="*/ 403 w 9905"/>
              <a:gd name="connsiteY0" fmla="*/ 1114 h 9908"/>
              <a:gd name="connsiteX1" fmla="*/ 718 w 9905"/>
              <a:gd name="connsiteY1" fmla="*/ 4345 h 9908"/>
              <a:gd name="connsiteX2" fmla="*/ 889 w 9905"/>
              <a:gd name="connsiteY2" fmla="*/ 9310 h 9908"/>
              <a:gd name="connsiteX3" fmla="*/ 5363 w 9905"/>
              <a:gd name="connsiteY3" fmla="*/ 9310 h 9908"/>
              <a:gd name="connsiteX4" fmla="*/ 9829 w 9905"/>
              <a:gd name="connsiteY4" fmla="*/ 4721 h 9908"/>
              <a:gd name="connsiteX5" fmla="*/ 7597 w 9905"/>
              <a:gd name="connsiteY5" fmla="*/ 539 h 9908"/>
              <a:gd name="connsiteX6" fmla="*/ 403 w 9905"/>
              <a:gd name="connsiteY6" fmla="*/ 1114 h 9908"/>
              <a:gd name="connsiteX0" fmla="*/ 407 w 9934"/>
              <a:gd name="connsiteY0" fmla="*/ 1124 h 10302"/>
              <a:gd name="connsiteX1" fmla="*/ 725 w 9934"/>
              <a:gd name="connsiteY1" fmla="*/ 4385 h 10302"/>
              <a:gd name="connsiteX2" fmla="*/ 898 w 9934"/>
              <a:gd name="connsiteY2" fmla="*/ 9396 h 10302"/>
              <a:gd name="connsiteX3" fmla="*/ 8163 w 9934"/>
              <a:gd name="connsiteY3" fmla="*/ 9870 h 10302"/>
              <a:gd name="connsiteX4" fmla="*/ 9923 w 9934"/>
              <a:gd name="connsiteY4" fmla="*/ 4765 h 10302"/>
              <a:gd name="connsiteX5" fmla="*/ 7670 w 9934"/>
              <a:gd name="connsiteY5" fmla="*/ 544 h 10302"/>
              <a:gd name="connsiteX6" fmla="*/ 407 w 9934"/>
              <a:gd name="connsiteY6" fmla="*/ 1124 h 10302"/>
              <a:gd name="connsiteX0" fmla="*/ 409 w 8907"/>
              <a:gd name="connsiteY0" fmla="*/ 1429 h 10338"/>
              <a:gd name="connsiteX1" fmla="*/ 729 w 8907"/>
              <a:gd name="connsiteY1" fmla="*/ 4594 h 10338"/>
              <a:gd name="connsiteX2" fmla="*/ 903 w 8907"/>
              <a:gd name="connsiteY2" fmla="*/ 9459 h 10338"/>
              <a:gd name="connsiteX3" fmla="*/ 8216 w 8907"/>
              <a:gd name="connsiteY3" fmla="*/ 9919 h 10338"/>
              <a:gd name="connsiteX4" fmla="*/ 7720 w 8907"/>
              <a:gd name="connsiteY4" fmla="*/ 866 h 10338"/>
              <a:gd name="connsiteX5" fmla="*/ 409 w 8907"/>
              <a:gd name="connsiteY5" fmla="*/ 1429 h 10338"/>
              <a:gd name="connsiteX0" fmla="*/ 459 w 10577"/>
              <a:gd name="connsiteY0" fmla="*/ 1227 h 9088"/>
              <a:gd name="connsiteX1" fmla="*/ 818 w 10577"/>
              <a:gd name="connsiteY1" fmla="*/ 4289 h 9088"/>
              <a:gd name="connsiteX2" fmla="*/ 1014 w 10577"/>
              <a:gd name="connsiteY2" fmla="*/ 8995 h 9088"/>
              <a:gd name="connsiteX3" fmla="*/ 10001 w 10577"/>
              <a:gd name="connsiteY3" fmla="*/ 7215 h 9088"/>
              <a:gd name="connsiteX4" fmla="*/ 8667 w 10577"/>
              <a:gd name="connsiteY4" fmla="*/ 683 h 9088"/>
              <a:gd name="connsiteX5" fmla="*/ 459 w 10577"/>
              <a:gd name="connsiteY5" fmla="*/ 1227 h 9088"/>
              <a:gd name="connsiteX0" fmla="*/ 456 w 9967"/>
              <a:gd name="connsiteY0" fmla="*/ 1350 h 8428"/>
              <a:gd name="connsiteX1" fmla="*/ 795 w 9967"/>
              <a:gd name="connsiteY1" fmla="*/ 4719 h 8428"/>
              <a:gd name="connsiteX2" fmla="*/ 1715 w 9967"/>
              <a:gd name="connsiteY2" fmla="*/ 7449 h 8428"/>
              <a:gd name="connsiteX3" fmla="*/ 9477 w 9967"/>
              <a:gd name="connsiteY3" fmla="*/ 7939 h 8428"/>
              <a:gd name="connsiteX4" fmla="*/ 8216 w 9967"/>
              <a:gd name="connsiteY4" fmla="*/ 752 h 8428"/>
              <a:gd name="connsiteX5" fmla="*/ 456 w 9967"/>
              <a:gd name="connsiteY5" fmla="*/ 1350 h 8428"/>
              <a:gd name="connsiteX0" fmla="*/ 492 w 10034"/>
              <a:gd name="connsiteY0" fmla="*/ 1602 h 10162"/>
              <a:gd name="connsiteX1" fmla="*/ 1755 w 10034"/>
              <a:gd name="connsiteY1" fmla="*/ 8838 h 10162"/>
              <a:gd name="connsiteX2" fmla="*/ 9542 w 10034"/>
              <a:gd name="connsiteY2" fmla="*/ 9420 h 10162"/>
              <a:gd name="connsiteX3" fmla="*/ 8277 w 10034"/>
              <a:gd name="connsiteY3" fmla="*/ 892 h 10162"/>
              <a:gd name="connsiteX4" fmla="*/ 492 w 10034"/>
              <a:gd name="connsiteY4" fmla="*/ 1602 h 10162"/>
              <a:gd name="connsiteX0" fmla="*/ 492 w 9542"/>
              <a:gd name="connsiteY0" fmla="*/ 1602 h 10162"/>
              <a:gd name="connsiteX1" fmla="*/ 1755 w 9542"/>
              <a:gd name="connsiteY1" fmla="*/ 8838 h 10162"/>
              <a:gd name="connsiteX2" fmla="*/ 9542 w 9542"/>
              <a:gd name="connsiteY2" fmla="*/ 9420 h 10162"/>
              <a:gd name="connsiteX3" fmla="*/ 8277 w 9542"/>
              <a:gd name="connsiteY3" fmla="*/ 892 h 10162"/>
              <a:gd name="connsiteX4" fmla="*/ 492 w 9542"/>
              <a:gd name="connsiteY4" fmla="*/ 1602 h 10162"/>
              <a:gd name="connsiteX0" fmla="*/ 516 w 10000"/>
              <a:gd name="connsiteY0" fmla="*/ 698 h 9122"/>
              <a:gd name="connsiteX1" fmla="*/ 1839 w 10000"/>
              <a:gd name="connsiteY1" fmla="*/ 7819 h 9122"/>
              <a:gd name="connsiteX2" fmla="*/ 10000 w 10000"/>
              <a:gd name="connsiteY2" fmla="*/ 8392 h 9122"/>
              <a:gd name="connsiteX3" fmla="*/ 8674 w 10000"/>
              <a:gd name="connsiteY3" fmla="*/ 0 h 9122"/>
              <a:gd name="connsiteX4" fmla="*/ 516 w 10000"/>
              <a:gd name="connsiteY4" fmla="*/ 698 h 9122"/>
              <a:gd name="connsiteX0" fmla="*/ 516 w 10990"/>
              <a:gd name="connsiteY0" fmla="*/ 138 h 9328"/>
              <a:gd name="connsiteX1" fmla="*/ 1839 w 10990"/>
              <a:gd name="connsiteY1" fmla="*/ 7945 h 9328"/>
              <a:gd name="connsiteX2" fmla="*/ 10000 w 10990"/>
              <a:gd name="connsiteY2" fmla="*/ 8573 h 9328"/>
              <a:gd name="connsiteX3" fmla="*/ 10990 w 10990"/>
              <a:gd name="connsiteY3" fmla="*/ 0 h 9328"/>
              <a:gd name="connsiteX4" fmla="*/ 516 w 10990"/>
              <a:gd name="connsiteY4" fmla="*/ 138 h 9328"/>
              <a:gd name="connsiteX0" fmla="*/ 470 w 10715"/>
              <a:gd name="connsiteY0" fmla="*/ 642 h 9505"/>
              <a:gd name="connsiteX1" fmla="*/ 1673 w 10715"/>
              <a:gd name="connsiteY1" fmla="*/ 9011 h 9505"/>
              <a:gd name="connsiteX2" fmla="*/ 9099 w 10715"/>
              <a:gd name="connsiteY2" fmla="*/ 7669 h 9505"/>
              <a:gd name="connsiteX3" fmla="*/ 10000 w 10715"/>
              <a:gd name="connsiteY3" fmla="*/ 494 h 9505"/>
              <a:gd name="connsiteX4" fmla="*/ 470 w 10715"/>
              <a:gd name="connsiteY4" fmla="*/ 642 h 9505"/>
              <a:gd name="connsiteX0" fmla="*/ 439 w 10000"/>
              <a:gd name="connsiteY0" fmla="*/ 675 h 8452"/>
              <a:gd name="connsiteX1" fmla="*/ 1561 w 10000"/>
              <a:gd name="connsiteY1" fmla="*/ 6652 h 8452"/>
              <a:gd name="connsiteX2" fmla="*/ 8492 w 10000"/>
              <a:gd name="connsiteY2" fmla="*/ 8068 h 8452"/>
              <a:gd name="connsiteX3" fmla="*/ 9333 w 10000"/>
              <a:gd name="connsiteY3" fmla="*/ 520 h 8452"/>
              <a:gd name="connsiteX4" fmla="*/ 439 w 10000"/>
              <a:gd name="connsiteY4" fmla="*/ 675 h 8452"/>
              <a:gd name="connsiteX0" fmla="*/ 1438 w 11084"/>
              <a:gd name="connsiteY0" fmla="*/ 799 h 10649"/>
              <a:gd name="connsiteX1" fmla="*/ 593 w 11084"/>
              <a:gd name="connsiteY1" fmla="*/ 9543 h 10649"/>
              <a:gd name="connsiteX2" fmla="*/ 9491 w 11084"/>
              <a:gd name="connsiteY2" fmla="*/ 9546 h 10649"/>
              <a:gd name="connsiteX3" fmla="*/ 10332 w 11084"/>
              <a:gd name="connsiteY3" fmla="*/ 615 h 10649"/>
              <a:gd name="connsiteX4" fmla="*/ 1438 w 11084"/>
              <a:gd name="connsiteY4" fmla="*/ 799 h 10649"/>
              <a:gd name="connsiteX0" fmla="*/ 2458 w 10698"/>
              <a:gd name="connsiteY0" fmla="*/ 2134 h 10210"/>
              <a:gd name="connsiteX1" fmla="*/ 302 w 10698"/>
              <a:gd name="connsiteY1" fmla="*/ 9205 h 10210"/>
              <a:gd name="connsiteX2" fmla="*/ 9200 w 10698"/>
              <a:gd name="connsiteY2" fmla="*/ 9208 h 10210"/>
              <a:gd name="connsiteX3" fmla="*/ 10041 w 10698"/>
              <a:gd name="connsiteY3" fmla="*/ 277 h 10210"/>
              <a:gd name="connsiteX4" fmla="*/ 2458 w 10698"/>
              <a:gd name="connsiteY4" fmla="*/ 2134 h 10210"/>
              <a:gd name="connsiteX0" fmla="*/ 892 w 9046"/>
              <a:gd name="connsiteY0" fmla="*/ 2134 h 9622"/>
              <a:gd name="connsiteX1" fmla="*/ 703 w 9046"/>
              <a:gd name="connsiteY1" fmla="*/ 7532 h 9622"/>
              <a:gd name="connsiteX2" fmla="*/ 7634 w 9046"/>
              <a:gd name="connsiteY2" fmla="*/ 9208 h 9622"/>
              <a:gd name="connsiteX3" fmla="*/ 8475 w 9046"/>
              <a:gd name="connsiteY3" fmla="*/ 277 h 9622"/>
              <a:gd name="connsiteX4" fmla="*/ 892 w 9046"/>
              <a:gd name="connsiteY4" fmla="*/ 2134 h 9622"/>
              <a:gd name="connsiteX0" fmla="*/ 986 w 10000"/>
              <a:gd name="connsiteY0" fmla="*/ 310 h 10764"/>
              <a:gd name="connsiteX1" fmla="*/ 777 w 10000"/>
              <a:gd name="connsiteY1" fmla="*/ 8528 h 10764"/>
              <a:gd name="connsiteX2" fmla="*/ 8439 w 10000"/>
              <a:gd name="connsiteY2" fmla="*/ 10270 h 10764"/>
              <a:gd name="connsiteX3" fmla="*/ 9369 w 10000"/>
              <a:gd name="connsiteY3" fmla="*/ 988 h 10764"/>
              <a:gd name="connsiteX4" fmla="*/ 986 w 10000"/>
              <a:gd name="connsiteY4" fmla="*/ 310 h 10764"/>
              <a:gd name="connsiteX0" fmla="*/ 986 w 10000"/>
              <a:gd name="connsiteY0" fmla="*/ 310 h 10764"/>
              <a:gd name="connsiteX1" fmla="*/ 777 w 10000"/>
              <a:gd name="connsiteY1" fmla="*/ 8528 h 10764"/>
              <a:gd name="connsiteX2" fmla="*/ 8439 w 10000"/>
              <a:gd name="connsiteY2" fmla="*/ 10270 h 10764"/>
              <a:gd name="connsiteX3" fmla="*/ 9369 w 10000"/>
              <a:gd name="connsiteY3" fmla="*/ 988 h 10764"/>
              <a:gd name="connsiteX4" fmla="*/ 986 w 10000"/>
              <a:gd name="connsiteY4" fmla="*/ 310 h 10764"/>
              <a:gd name="connsiteX0" fmla="*/ 986 w 10000"/>
              <a:gd name="connsiteY0" fmla="*/ 1490 h 11944"/>
              <a:gd name="connsiteX1" fmla="*/ 777 w 10000"/>
              <a:gd name="connsiteY1" fmla="*/ 9708 h 11944"/>
              <a:gd name="connsiteX2" fmla="*/ 8439 w 10000"/>
              <a:gd name="connsiteY2" fmla="*/ 11450 h 11944"/>
              <a:gd name="connsiteX3" fmla="*/ 9369 w 10000"/>
              <a:gd name="connsiteY3" fmla="*/ 2168 h 11944"/>
              <a:gd name="connsiteX4" fmla="*/ 986 w 10000"/>
              <a:gd name="connsiteY4" fmla="*/ 1490 h 11944"/>
              <a:gd name="connsiteX0" fmla="*/ 986 w 10000"/>
              <a:gd name="connsiteY0" fmla="*/ 1490 h 11944"/>
              <a:gd name="connsiteX1" fmla="*/ 777 w 10000"/>
              <a:gd name="connsiteY1" fmla="*/ 9708 h 11944"/>
              <a:gd name="connsiteX2" fmla="*/ 8439 w 10000"/>
              <a:gd name="connsiteY2" fmla="*/ 11450 h 11944"/>
              <a:gd name="connsiteX3" fmla="*/ 9369 w 10000"/>
              <a:gd name="connsiteY3" fmla="*/ 2168 h 11944"/>
              <a:gd name="connsiteX4" fmla="*/ 986 w 10000"/>
              <a:gd name="connsiteY4" fmla="*/ 1490 h 11944"/>
              <a:gd name="connsiteX0" fmla="*/ 986 w 10000"/>
              <a:gd name="connsiteY0" fmla="*/ 1490 h 11944"/>
              <a:gd name="connsiteX1" fmla="*/ 777 w 10000"/>
              <a:gd name="connsiteY1" fmla="*/ 9708 h 11944"/>
              <a:gd name="connsiteX2" fmla="*/ 8439 w 10000"/>
              <a:gd name="connsiteY2" fmla="*/ 11450 h 11944"/>
              <a:gd name="connsiteX3" fmla="*/ 9369 w 10000"/>
              <a:gd name="connsiteY3" fmla="*/ 2168 h 11944"/>
              <a:gd name="connsiteX4" fmla="*/ 986 w 10000"/>
              <a:gd name="connsiteY4" fmla="*/ 1490 h 11944"/>
              <a:gd name="connsiteX0" fmla="*/ 986 w 10000"/>
              <a:gd name="connsiteY0" fmla="*/ 0 h 10454"/>
              <a:gd name="connsiteX1" fmla="*/ 777 w 10000"/>
              <a:gd name="connsiteY1" fmla="*/ 8218 h 10454"/>
              <a:gd name="connsiteX2" fmla="*/ 8439 w 10000"/>
              <a:gd name="connsiteY2" fmla="*/ 9960 h 10454"/>
              <a:gd name="connsiteX3" fmla="*/ 9369 w 10000"/>
              <a:gd name="connsiteY3" fmla="*/ 678 h 10454"/>
              <a:gd name="connsiteX4" fmla="*/ 986 w 10000"/>
              <a:gd name="connsiteY4" fmla="*/ 0 h 10454"/>
              <a:gd name="connsiteX0" fmla="*/ 209 w 9223"/>
              <a:gd name="connsiteY0" fmla="*/ 0 h 10454"/>
              <a:gd name="connsiteX1" fmla="*/ 0 w 9223"/>
              <a:gd name="connsiteY1" fmla="*/ 8218 h 10454"/>
              <a:gd name="connsiteX2" fmla="*/ 7662 w 9223"/>
              <a:gd name="connsiteY2" fmla="*/ 9960 h 10454"/>
              <a:gd name="connsiteX3" fmla="*/ 8592 w 9223"/>
              <a:gd name="connsiteY3" fmla="*/ 678 h 10454"/>
              <a:gd name="connsiteX4" fmla="*/ 209 w 9223"/>
              <a:gd name="connsiteY4" fmla="*/ 0 h 10454"/>
              <a:gd name="connsiteX0" fmla="*/ 227 w 9316"/>
              <a:gd name="connsiteY0" fmla="*/ 0 h 10000"/>
              <a:gd name="connsiteX1" fmla="*/ 0 w 9316"/>
              <a:gd name="connsiteY1" fmla="*/ 7861 h 10000"/>
              <a:gd name="connsiteX2" fmla="*/ 8307 w 9316"/>
              <a:gd name="connsiteY2" fmla="*/ 9527 h 10000"/>
              <a:gd name="connsiteX3" fmla="*/ 9316 w 9316"/>
              <a:gd name="connsiteY3" fmla="*/ 649 h 10000"/>
              <a:gd name="connsiteX4" fmla="*/ 227 w 9316"/>
              <a:gd name="connsiteY4" fmla="*/ 0 h 10000"/>
              <a:gd name="connsiteX0" fmla="*/ 244 w 10000"/>
              <a:gd name="connsiteY0" fmla="*/ 0 h 9527"/>
              <a:gd name="connsiteX1" fmla="*/ 0 w 10000"/>
              <a:gd name="connsiteY1" fmla="*/ 7861 h 9527"/>
              <a:gd name="connsiteX2" fmla="*/ 8917 w 10000"/>
              <a:gd name="connsiteY2" fmla="*/ 9527 h 9527"/>
              <a:gd name="connsiteX3" fmla="*/ 10000 w 10000"/>
              <a:gd name="connsiteY3" fmla="*/ 649 h 9527"/>
              <a:gd name="connsiteX4" fmla="*/ 244 w 10000"/>
              <a:gd name="connsiteY4" fmla="*/ 0 h 9527"/>
              <a:gd name="connsiteX0" fmla="*/ 244 w 8940"/>
              <a:gd name="connsiteY0" fmla="*/ 4556 h 15266"/>
              <a:gd name="connsiteX1" fmla="*/ 0 w 8940"/>
              <a:gd name="connsiteY1" fmla="*/ 12807 h 15266"/>
              <a:gd name="connsiteX2" fmla="*/ 8917 w 8940"/>
              <a:gd name="connsiteY2" fmla="*/ 14556 h 15266"/>
              <a:gd name="connsiteX3" fmla="*/ 2407 w 8940"/>
              <a:gd name="connsiteY3" fmla="*/ 0 h 15266"/>
              <a:gd name="connsiteX4" fmla="*/ 244 w 8940"/>
              <a:gd name="connsiteY4" fmla="*/ 4556 h 15266"/>
              <a:gd name="connsiteX0" fmla="*/ 1300 w 14791"/>
              <a:gd name="connsiteY0" fmla="*/ 3206 h 9881"/>
              <a:gd name="connsiteX1" fmla="*/ 1027 w 14791"/>
              <a:gd name="connsiteY1" fmla="*/ 8611 h 9881"/>
              <a:gd name="connsiteX2" fmla="*/ 14776 w 14791"/>
              <a:gd name="connsiteY2" fmla="*/ 9185 h 9881"/>
              <a:gd name="connsiteX3" fmla="*/ 3719 w 14791"/>
              <a:gd name="connsiteY3" fmla="*/ 222 h 9881"/>
              <a:gd name="connsiteX4" fmla="*/ 1300 w 14791"/>
              <a:gd name="connsiteY4" fmla="*/ 3206 h 9881"/>
              <a:gd name="connsiteX0" fmla="*/ 28 w 9141"/>
              <a:gd name="connsiteY0" fmla="*/ 3278 h 11974"/>
              <a:gd name="connsiteX1" fmla="*/ 2395 w 9141"/>
              <a:gd name="connsiteY1" fmla="*/ 11641 h 11974"/>
              <a:gd name="connsiteX2" fmla="*/ 9139 w 9141"/>
              <a:gd name="connsiteY2" fmla="*/ 9329 h 11974"/>
              <a:gd name="connsiteX3" fmla="*/ 1663 w 9141"/>
              <a:gd name="connsiteY3" fmla="*/ 258 h 11974"/>
              <a:gd name="connsiteX4" fmla="*/ 28 w 9141"/>
              <a:gd name="connsiteY4" fmla="*/ 3278 h 11974"/>
              <a:gd name="connsiteX0" fmla="*/ 2 w 15555"/>
              <a:gd name="connsiteY0" fmla="*/ 1963 h 10258"/>
              <a:gd name="connsiteX1" fmla="*/ 8175 w 15555"/>
              <a:gd name="connsiteY1" fmla="*/ 9914 h 10258"/>
              <a:gd name="connsiteX2" fmla="*/ 15553 w 15555"/>
              <a:gd name="connsiteY2" fmla="*/ 7983 h 10258"/>
              <a:gd name="connsiteX3" fmla="*/ 7374 w 15555"/>
              <a:gd name="connsiteY3" fmla="*/ 407 h 10258"/>
              <a:gd name="connsiteX4" fmla="*/ 2 w 15555"/>
              <a:gd name="connsiteY4" fmla="*/ 1963 h 10258"/>
              <a:gd name="connsiteX0" fmla="*/ 4 w 14161"/>
              <a:gd name="connsiteY0" fmla="*/ 3163 h 9910"/>
              <a:gd name="connsiteX1" fmla="*/ 6781 w 14161"/>
              <a:gd name="connsiteY1" fmla="*/ 9664 h 9910"/>
              <a:gd name="connsiteX2" fmla="*/ 14159 w 14161"/>
              <a:gd name="connsiteY2" fmla="*/ 7733 h 9910"/>
              <a:gd name="connsiteX3" fmla="*/ 5980 w 14161"/>
              <a:gd name="connsiteY3" fmla="*/ 157 h 9910"/>
              <a:gd name="connsiteX4" fmla="*/ 4 w 14161"/>
              <a:gd name="connsiteY4" fmla="*/ 3163 h 9910"/>
              <a:gd name="connsiteX0" fmla="*/ 3 w 10000"/>
              <a:gd name="connsiteY0" fmla="*/ 3192 h 10000"/>
              <a:gd name="connsiteX1" fmla="*/ 4789 w 10000"/>
              <a:gd name="connsiteY1" fmla="*/ 9752 h 10000"/>
              <a:gd name="connsiteX2" fmla="*/ 9999 w 10000"/>
              <a:gd name="connsiteY2" fmla="*/ 7803 h 10000"/>
              <a:gd name="connsiteX3" fmla="*/ 4223 w 10000"/>
              <a:gd name="connsiteY3" fmla="*/ 158 h 10000"/>
              <a:gd name="connsiteX4" fmla="*/ 3 w 10000"/>
              <a:gd name="connsiteY4" fmla="*/ 3192 h 10000"/>
              <a:gd name="connsiteX0" fmla="*/ 0 w 9997"/>
              <a:gd name="connsiteY0" fmla="*/ 3034 h 9842"/>
              <a:gd name="connsiteX1" fmla="*/ 4786 w 9997"/>
              <a:gd name="connsiteY1" fmla="*/ 9594 h 9842"/>
              <a:gd name="connsiteX2" fmla="*/ 9996 w 9997"/>
              <a:gd name="connsiteY2" fmla="*/ 7645 h 9842"/>
              <a:gd name="connsiteX3" fmla="*/ 4220 w 9997"/>
              <a:gd name="connsiteY3" fmla="*/ 0 h 9842"/>
              <a:gd name="connsiteX4" fmla="*/ 0 w 9997"/>
              <a:gd name="connsiteY4" fmla="*/ 3034 h 9842"/>
              <a:gd name="connsiteX0" fmla="*/ 0 w 10000"/>
              <a:gd name="connsiteY0" fmla="*/ 3083 h 10000"/>
              <a:gd name="connsiteX1" fmla="*/ 4787 w 10000"/>
              <a:gd name="connsiteY1" fmla="*/ 9748 h 10000"/>
              <a:gd name="connsiteX2" fmla="*/ 9999 w 10000"/>
              <a:gd name="connsiteY2" fmla="*/ 7768 h 10000"/>
              <a:gd name="connsiteX3" fmla="*/ 4221 w 10000"/>
              <a:gd name="connsiteY3" fmla="*/ 0 h 10000"/>
              <a:gd name="connsiteX4" fmla="*/ 0 w 10000"/>
              <a:gd name="connsiteY4" fmla="*/ 3083 h 10000"/>
              <a:gd name="connsiteX0" fmla="*/ 0 w 8521"/>
              <a:gd name="connsiteY0" fmla="*/ 1877 h 10381"/>
              <a:gd name="connsiteX1" fmla="*/ 3308 w 8521"/>
              <a:gd name="connsiteY1" fmla="*/ 10028 h 10381"/>
              <a:gd name="connsiteX2" fmla="*/ 8520 w 8521"/>
              <a:gd name="connsiteY2" fmla="*/ 8048 h 10381"/>
              <a:gd name="connsiteX3" fmla="*/ 2742 w 8521"/>
              <a:gd name="connsiteY3" fmla="*/ 280 h 10381"/>
              <a:gd name="connsiteX4" fmla="*/ 0 w 8521"/>
              <a:gd name="connsiteY4" fmla="*/ 1877 h 10381"/>
              <a:gd name="connsiteX0" fmla="*/ 292 w 10308"/>
              <a:gd name="connsiteY0" fmla="*/ 1954 h 10573"/>
              <a:gd name="connsiteX1" fmla="*/ 1281 w 10308"/>
              <a:gd name="connsiteY1" fmla="*/ 10283 h 10573"/>
              <a:gd name="connsiteX2" fmla="*/ 10291 w 10308"/>
              <a:gd name="connsiteY2" fmla="*/ 7899 h 10573"/>
              <a:gd name="connsiteX3" fmla="*/ 3510 w 10308"/>
              <a:gd name="connsiteY3" fmla="*/ 416 h 10573"/>
              <a:gd name="connsiteX4" fmla="*/ 292 w 10308"/>
              <a:gd name="connsiteY4" fmla="*/ 1954 h 10573"/>
              <a:gd name="connsiteX0" fmla="*/ 292 w 10291"/>
              <a:gd name="connsiteY0" fmla="*/ 1954 h 10573"/>
              <a:gd name="connsiteX1" fmla="*/ 1281 w 10291"/>
              <a:gd name="connsiteY1" fmla="*/ 10283 h 10573"/>
              <a:gd name="connsiteX2" fmla="*/ 10291 w 10291"/>
              <a:gd name="connsiteY2" fmla="*/ 7899 h 10573"/>
              <a:gd name="connsiteX3" fmla="*/ 3510 w 10291"/>
              <a:gd name="connsiteY3" fmla="*/ 416 h 10573"/>
              <a:gd name="connsiteX4" fmla="*/ 292 w 10291"/>
              <a:gd name="connsiteY4" fmla="*/ 1954 h 10573"/>
              <a:gd name="connsiteX0" fmla="*/ 292 w 10291"/>
              <a:gd name="connsiteY0" fmla="*/ 1954 h 10283"/>
              <a:gd name="connsiteX1" fmla="*/ 1281 w 10291"/>
              <a:gd name="connsiteY1" fmla="*/ 10283 h 10283"/>
              <a:gd name="connsiteX2" fmla="*/ 10291 w 10291"/>
              <a:gd name="connsiteY2" fmla="*/ 7899 h 10283"/>
              <a:gd name="connsiteX3" fmla="*/ 3510 w 10291"/>
              <a:gd name="connsiteY3" fmla="*/ 416 h 10283"/>
              <a:gd name="connsiteX4" fmla="*/ 292 w 10291"/>
              <a:gd name="connsiteY4" fmla="*/ 1954 h 10283"/>
              <a:gd name="connsiteX0" fmla="*/ 0 w 9999"/>
              <a:gd name="connsiteY0" fmla="*/ 1954 h 10283"/>
              <a:gd name="connsiteX1" fmla="*/ 989 w 9999"/>
              <a:gd name="connsiteY1" fmla="*/ 10283 h 10283"/>
              <a:gd name="connsiteX2" fmla="*/ 9999 w 9999"/>
              <a:gd name="connsiteY2" fmla="*/ 7899 h 10283"/>
              <a:gd name="connsiteX3" fmla="*/ 3218 w 9999"/>
              <a:gd name="connsiteY3" fmla="*/ 416 h 10283"/>
              <a:gd name="connsiteX4" fmla="*/ 0 w 9999"/>
              <a:gd name="connsiteY4" fmla="*/ 1954 h 10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9" h="10283">
                <a:moveTo>
                  <a:pt x="0" y="1954"/>
                </a:moveTo>
                <a:lnTo>
                  <a:pt x="989" y="10283"/>
                </a:lnTo>
                <a:lnTo>
                  <a:pt x="9999" y="7899"/>
                </a:lnTo>
                <a:lnTo>
                  <a:pt x="3218" y="416"/>
                </a:lnTo>
                <a:cubicBezTo>
                  <a:pt x="1551" y="-575"/>
                  <a:pt x="371" y="310"/>
                  <a:pt x="0" y="1954"/>
                </a:cubicBezTo>
                <a:close/>
              </a:path>
            </a:pathLst>
          </a:custGeom>
          <a:solidFill>
            <a:schemeClr val="bg2"/>
          </a:solid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grpSp>
        <p:nvGrpSpPr>
          <p:cNvPr id="237" name="US"/>
          <p:cNvGrpSpPr/>
          <p:nvPr/>
        </p:nvGrpSpPr>
        <p:grpSpPr>
          <a:xfrm>
            <a:off x="934958" y="1953968"/>
            <a:ext cx="2097725" cy="1605708"/>
            <a:chOff x="0" y="558800"/>
            <a:chExt cx="2496771" cy="1881537"/>
          </a:xfrm>
          <a:solidFill>
            <a:schemeClr val="accent1"/>
          </a:solidFill>
        </p:grpSpPr>
        <p:sp>
          <p:nvSpPr>
            <p:cNvPr id="238" name="ALASKA"/>
            <p:cNvSpPr>
              <a:spLocks/>
            </p:cNvSpPr>
            <p:nvPr/>
          </p:nvSpPr>
          <p:spPr bwMode="auto">
            <a:xfrm>
              <a:off x="0" y="558800"/>
              <a:ext cx="667901" cy="909778"/>
            </a:xfrm>
            <a:custGeom>
              <a:avLst/>
              <a:gdLst>
                <a:gd name="T0" fmla="*/ 2147483647 w 516"/>
                <a:gd name="T1" fmla="*/ 2147483647 h 709"/>
                <a:gd name="T2" fmla="*/ 2147483647 w 516"/>
                <a:gd name="T3" fmla="*/ 2147483647 h 709"/>
                <a:gd name="T4" fmla="*/ 2147483647 w 516"/>
                <a:gd name="T5" fmla="*/ 2147483647 h 709"/>
                <a:gd name="T6" fmla="*/ 2147483647 w 516"/>
                <a:gd name="T7" fmla="*/ 2147483647 h 709"/>
                <a:gd name="T8" fmla="*/ 2147483647 w 516"/>
                <a:gd name="T9" fmla="*/ 2147483647 h 709"/>
                <a:gd name="T10" fmla="*/ 2147483647 w 516"/>
                <a:gd name="T11" fmla="*/ 2147483647 h 709"/>
                <a:gd name="T12" fmla="*/ 2147483647 w 516"/>
                <a:gd name="T13" fmla="*/ 2147483647 h 709"/>
                <a:gd name="T14" fmla="*/ 2147483647 w 516"/>
                <a:gd name="T15" fmla="*/ 0 h 709"/>
                <a:gd name="T16" fmla="*/ 2147483647 w 516"/>
                <a:gd name="T17" fmla="*/ 2147483647 h 709"/>
                <a:gd name="T18" fmla="*/ 2147483647 w 516"/>
                <a:gd name="T19" fmla="*/ 2147483647 h 709"/>
                <a:gd name="T20" fmla="*/ 2147483647 w 516"/>
                <a:gd name="T21" fmla="*/ 2147483647 h 709"/>
                <a:gd name="T22" fmla="*/ 2147483647 w 516"/>
                <a:gd name="T23" fmla="*/ 2147483647 h 709"/>
                <a:gd name="T24" fmla="*/ 2147483647 w 516"/>
                <a:gd name="T25" fmla="*/ 2147483647 h 709"/>
                <a:gd name="T26" fmla="*/ 2147483647 w 516"/>
                <a:gd name="T27" fmla="*/ 2147483647 h 709"/>
                <a:gd name="T28" fmla="*/ 2147483647 w 516"/>
                <a:gd name="T29" fmla="*/ 2147483647 h 709"/>
                <a:gd name="T30" fmla="*/ 2147483647 w 516"/>
                <a:gd name="T31" fmla="*/ 2147483647 h 709"/>
                <a:gd name="T32" fmla="*/ 2147483647 w 516"/>
                <a:gd name="T33" fmla="*/ 2147483647 h 709"/>
                <a:gd name="T34" fmla="*/ 2147483647 w 516"/>
                <a:gd name="T35" fmla="*/ 2147483647 h 709"/>
                <a:gd name="T36" fmla="*/ 2147483647 w 516"/>
                <a:gd name="T37" fmla="*/ 2147483647 h 709"/>
                <a:gd name="T38" fmla="*/ 0 w 516"/>
                <a:gd name="T39" fmla="*/ 2147483647 h 709"/>
                <a:gd name="T40" fmla="*/ 2147483647 w 516"/>
                <a:gd name="T41" fmla="*/ 2147483647 h 709"/>
                <a:gd name="T42" fmla="*/ 2147483647 w 516"/>
                <a:gd name="T43" fmla="*/ 2147483647 h 709"/>
                <a:gd name="T44" fmla="*/ 2147483647 w 516"/>
                <a:gd name="T45" fmla="*/ 2147483647 h 709"/>
                <a:gd name="T46" fmla="*/ 2147483647 w 516"/>
                <a:gd name="T47" fmla="*/ 2147483647 h 709"/>
                <a:gd name="T48" fmla="*/ 2147483647 w 516"/>
                <a:gd name="T49" fmla="*/ 2147483647 h 709"/>
                <a:gd name="T50" fmla="*/ 2147483647 w 516"/>
                <a:gd name="T51" fmla="*/ 2147483647 h 709"/>
                <a:gd name="T52" fmla="*/ 2147483647 w 516"/>
                <a:gd name="T53" fmla="*/ 2147483647 h 709"/>
                <a:gd name="T54" fmla="*/ 2147483647 w 516"/>
                <a:gd name="T55" fmla="*/ 2147483647 h 709"/>
                <a:gd name="T56" fmla="*/ 2147483647 w 516"/>
                <a:gd name="T57" fmla="*/ 2147483647 h 709"/>
                <a:gd name="T58" fmla="*/ 2147483647 w 516"/>
                <a:gd name="T59" fmla="*/ 2147483647 h 709"/>
                <a:gd name="T60" fmla="*/ 2147483647 w 516"/>
                <a:gd name="T61" fmla="*/ 2147483647 h 709"/>
                <a:gd name="T62" fmla="*/ 2147483647 w 516"/>
                <a:gd name="T63" fmla="*/ 2147483647 h 709"/>
                <a:gd name="T64" fmla="*/ 2147483647 w 516"/>
                <a:gd name="T65" fmla="*/ 2147483647 h 709"/>
                <a:gd name="T66" fmla="*/ 2147483647 w 516"/>
                <a:gd name="T67" fmla="*/ 2147483647 h 709"/>
                <a:gd name="T68" fmla="*/ 2147483647 w 516"/>
                <a:gd name="T69" fmla="*/ 2147483647 h 709"/>
                <a:gd name="T70" fmla="*/ 2147483647 w 516"/>
                <a:gd name="T71" fmla="*/ 2147483647 h 709"/>
                <a:gd name="T72" fmla="*/ 2147483647 w 516"/>
                <a:gd name="T73" fmla="*/ 2147483647 h 709"/>
                <a:gd name="T74" fmla="*/ 2147483647 w 516"/>
                <a:gd name="T75" fmla="*/ 2147483647 h 709"/>
                <a:gd name="T76" fmla="*/ 2147483647 w 516"/>
                <a:gd name="T77" fmla="*/ 2147483647 h 709"/>
                <a:gd name="T78" fmla="*/ 2147483647 w 516"/>
                <a:gd name="T79" fmla="*/ 2147483647 h 709"/>
                <a:gd name="T80" fmla="*/ 2147483647 w 516"/>
                <a:gd name="T81" fmla="*/ 2147483647 h 709"/>
                <a:gd name="T82" fmla="*/ 2147483647 w 516"/>
                <a:gd name="T83" fmla="*/ 2147483647 h 709"/>
                <a:gd name="T84" fmla="*/ 2147483647 w 516"/>
                <a:gd name="T85" fmla="*/ 2147483647 h 709"/>
                <a:gd name="T86" fmla="*/ 2147483647 w 516"/>
                <a:gd name="T87" fmla="*/ 2147483647 h 709"/>
                <a:gd name="T88" fmla="*/ 2147483647 w 516"/>
                <a:gd name="T89" fmla="*/ 2147483647 h 709"/>
                <a:gd name="T90" fmla="*/ 2147483647 w 516"/>
                <a:gd name="T91" fmla="*/ 2147483647 h 709"/>
                <a:gd name="T92" fmla="*/ 2147483647 w 516"/>
                <a:gd name="T93" fmla="*/ 2147483647 h 709"/>
                <a:gd name="T94" fmla="*/ 2147483647 w 516"/>
                <a:gd name="T95" fmla="*/ 2147483647 h 7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16" h="709">
                  <a:moveTo>
                    <a:pt x="504" y="96"/>
                  </a:moveTo>
                  <a:lnTo>
                    <a:pt x="486" y="78"/>
                  </a:lnTo>
                  <a:lnTo>
                    <a:pt x="432" y="84"/>
                  </a:lnTo>
                  <a:lnTo>
                    <a:pt x="354" y="48"/>
                  </a:lnTo>
                  <a:lnTo>
                    <a:pt x="318" y="54"/>
                  </a:lnTo>
                  <a:lnTo>
                    <a:pt x="288" y="36"/>
                  </a:lnTo>
                  <a:lnTo>
                    <a:pt x="282" y="18"/>
                  </a:lnTo>
                  <a:lnTo>
                    <a:pt x="228" y="0"/>
                  </a:lnTo>
                  <a:lnTo>
                    <a:pt x="198" y="24"/>
                  </a:lnTo>
                  <a:lnTo>
                    <a:pt x="150" y="42"/>
                  </a:lnTo>
                  <a:lnTo>
                    <a:pt x="114" y="66"/>
                  </a:lnTo>
                  <a:lnTo>
                    <a:pt x="90" y="126"/>
                  </a:lnTo>
                  <a:lnTo>
                    <a:pt x="42" y="138"/>
                  </a:lnTo>
                  <a:lnTo>
                    <a:pt x="42" y="174"/>
                  </a:lnTo>
                  <a:lnTo>
                    <a:pt x="78" y="222"/>
                  </a:lnTo>
                  <a:lnTo>
                    <a:pt x="114" y="240"/>
                  </a:lnTo>
                  <a:lnTo>
                    <a:pt x="114" y="264"/>
                  </a:lnTo>
                  <a:lnTo>
                    <a:pt x="90" y="276"/>
                  </a:lnTo>
                  <a:lnTo>
                    <a:pt x="60" y="264"/>
                  </a:lnTo>
                  <a:lnTo>
                    <a:pt x="0" y="306"/>
                  </a:lnTo>
                  <a:lnTo>
                    <a:pt x="18" y="324"/>
                  </a:lnTo>
                  <a:lnTo>
                    <a:pt x="42" y="348"/>
                  </a:lnTo>
                  <a:lnTo>
                    <a:pt x="96" y="348"/>
                  </a:lnTo>
                  <a:lnTo>
                    <a:pt x="138" y="354"/>
                  </a:lnTo>
                  <a:lnTo>
                    <a:pt x="120" y="396"/>
                  </a:lnTo>
                  <a:lnTo>
                    <a:pt x="72" y="414"/>
                  </a:lnTo>
                  <a:lnTo>
                    <a:pt x="36" y="438"/>
                  </a:lnTo>
                  <a:lnTo>
                    <a:pt x="30" y="468"/>
                  </a:lnTo>
                  <a:lnTo>
                    <a:pt x="72" y="498"/>
                  </a:lnTo>
                  <a:lnTo>
                    <a:pt x="78" y="529"/>
                  </a:lnTo>
                  <a:lnTo>
                    <a:pt x="108" y="541"/>
                  </a:lnTo>
                  <a:lnTo>
                    <a:pt x="114" y="583"/>
                  </a:lnTo>
                  <a:lnTo>
                    <a:pt x="156" y="577"/>
                  </a:lnTo>
                  <a:lnTo>
                    <a:pt x="210" y="577"/>
                  </a:lnTo>
                  <a:lnTo>
                    <a:pt x="180" y="631"/>
                  </a:lnTo>
                  <a:lnTo>
                    <a:pt x="90" y="709"/>
                  </a:lnTo>
                  <a:lnTo>
                    <a:pt x="192" y="655"/>
                  </a:lnTo>
                  <a:lnTo>
                    <a:pt x="270" y="571"/>
                  </a:lnTo>
                  <a:lnTo>
                    <a:pt x="264" y="553"/>
                  </a:lnTo>
                  <a:lnTo>
                    <a:pt x="312" y="492"/>
                  </a:lnTo>
                  <a:lnTo>
                    <a:pt x="324" y="517"/>
                  </a:lnTo>
                  <a:lnTo>
                    <a:pt x="330" y="547"/>
                  </a:lnTo>
                  <a:lnTo>
                    <a:pt x="366" y="517"/>
                  </a:lnTo>
                  <a:lnTo>
                    <a:pt x="408" y="492"/>
                  </a:lnTo>
                  <a:lnTo>
                    <a:pt x="426" y="505"/>
                  </a:lnTo>
                  <a:lnTo>
                    <a:pt x="516" y="523"/>
                  </a:lnTo>
                  <a:lnTo>
                    <a:pt x="516" y="96"/>
                  </a:lnTo>
                  <a:lnTo>
                    <a:pt x="504" y="96"/>
                  </a:ln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sp>
          <p:nvSpPr>
            <p:cNvPr id="239" name="US_main"/>
            <p:cNvSpPr>
              <a:spLocks/>
            </p:cNvSpPr>
            <p:nvPr/>
          </p:nvSpPr>
          <p:spPr bwMode="auto">
            <a:xfrm>
              <a:off x="1067951" y="1717815"/>
              <a:ext cx="1428820" cy="722522"/>
            </a:xfrm>
            <a:custGeom>
              <a:avLst/>
              <a:gdLst>
                <a:gd name="T0" fmla="*/ 2147483647 w 1099"/>
                <a:gd name="T1" fmla="*/ 2147483647 h 571"/>
                <a:gd name="T2" fmla="*/ 2147483647 w 1099"/>
                <a:gd name="T3" fmla="*/ 2147483647 h 571"/>
                <a:gd name="T4" fmla="*/ 2147483647 w 1099"/>
                <a:gd name="T5" fmla="*/ 2147483647 h 571"/>
                <a:gd name="T6" fmla="*/ 2147483647 w 1099"/>
                <a:gd name="T7" fmla="*/ 2147483647 h 571"/>
                <a:gd name="T8" fmla="*/ 2147483647 w 1099"/>
                <a:gd name="T9" fmla="*/ 2147483647 h 571"/>
                <a:gd name="T10" fmla="*/ 2147483647 w 1099"/>
                <a:gd name="T11" fmla="*/ 2147483647 h 571"/>
                <a:gd name="T12" fmla="*/ 2147483647 w 1099"/>
                <a:gd name="T13" fmla="*/ 2147483647 h 571"/>
                <a:gd name="T14" fmla="*/ 2147483647 w 1099"/>
                <a:gd name="T15" fmla="*/ 2147483647 h 571"/>
                <a:gd name="T16" fmla="*/ 2147483647 w 1099"/>
                <a:gd name="T17" fmla="*/ 2147483647 h 571"/>
                <a:gd name="T18" fmla="*/ 2147483647 w 1099"/>
                <a:gd name="T19" fmla="*/ 2147483647 h 571"/>
                <a:gd name="T20" fmla="*/ 2147483647 w 1099"/>
                <a:gd name="T21" fmla="*/ 2147483647 h 571"/>
                <a:gd name="T22" fmla="*/ 2147483647 w 1099"/>
                <a:gd name="T23" fmla="*/ 2147483647 h 571"/>
                <a:gd name="T24" fmla="*/ 2147483647 w 1099"/>
                <a:gd name="T25" fmla="*/ 2147483647 h 571"/>
                <a:gd name="T26" fmla="*/ 2147483647 w 1099"/>
                <a:gd name="T27" fmla="*/ 2147483647 h 571"/>
                <a:gd name="T28" fmla="*/ 2147483647 w 1099"/>
                <a:gd name="T29" fmla="*/ 2147483647 h 571"/>
                <a:gd name="T30" fmla="*/ 2147483647 w 1099"/>
                <a:gd name="T31" fmla="*/ 2147483647 h 571"/>
                <a:gd name="T32" fmla="*/ 2147483647 w 1099"/>
                <a:gd name="T33" fmla="*/ 2147483647 h 571"/>
                <a:gd name="T34" fmla="*/ 2147483647 w 1099"/>
                <a:gd name="T35" fmla="*/ 2147483647 h 571"/>
                <a:gd name="T36" fmla="*/ 2147483647 w 1099"/>
                <a:gd name="T37" fmla="*/ 2147483647 h 571"/>
                <a:gd name="T38" fmla="*/ 2147483647 w 1099"/>
                <a:gd name="T39" fmla="*/ 2147483647 h 571"/>
                <a:gd name="T40" fmla="*/ 2147483647 w 1099"/>
                <a:gd name="T41" fmla="*/ 2147483647 h 571"/>
                <a:gd name="T42" fmla="*/ 2147483647 w 1099"/>
                <a:gd name="T43" fmla="*/ 2147483647 h 571"/>
                <a:gd name="T44" fmla="*/ 2147483647 w 1099"/>
                <a:gd name="T45" fmla="*/ 2147483647 h 571"/>
                <a:gd name="T46" fmla="*/ 2147483647 w 1099"/>
                <a:gd name="T47" fmla="*/ 2147483647 h 571"/>
                <a:gd name="T48" fmla="*/ 2147483647 w 1099"/>
                <a:gd name="T49" fmla="*/ 2147483647 h 571"/>
                <a:gd name="T50" fmla="*/ 2147483647 w 1099"/>
                <a:gd name="T51" fmla="*/ 0 h 571"/>
                <a:gd name="T52" fmla="*/ 2147483647 w 1099"/>
                <a:gd name="T53" fmla="*/ 2147483647 h 571"/>
                <a:gd name="T54" fmla="*/ 2147483647 w 1099"/>
                <a:gd name="T55" fmla="*/ 2147483647 h 571"/>
                <a:gd name="T56" fmla="*/ 2147483647 w 1099"/>
                <a:gd name="T57" fmla="*/ 2147483647 h 571"/>
                <a:gd name="T58" fmla="*/ 0 w 1099"/>
                <a:gd name="T59" fmla="*/ 2147483647 h 571"/>
                <a:gd name="T60" fmla="*/ 2147483647 w 1099"/>
                <a:gd name="T61" fmla="*/ 2147483647 h 571"/>
                <a:gd name="T62" fmla="*/ 2147483647 w 1099"/>
                <a:gd name="T63" fmla="*/ 2147483647 h 571"/>
                <a:gd name="T64" fmla="*/ 2147483647 w 1099"/>
                <a:gd name="T65" fmla="*/ 2147483647 h 571"/>
                <a:gd name="T66" fmla="*/ 2147483647 w 1099"/>
                <a:gd name="T67" fmla="*/ 2147483647 h 5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99" h="571">
                  <a:moveTo>
                    <a:pt x="252" y="439"/>
                  </a:moveTo>
                  <a:lnTo>
                    <a:pt x="300" y="439"/>
                  </a:lnTo>
                  <a:lnTo>
                    <a:pt x="318" y="427"/>
                  </a:lnTo>
                  <a:lnTo>
                    <a:pt x="348" y="433"/>
                  </a:lnTo>
                  <a:lnTo>
                    <a:pt x="396" y="487"/>
                  </a:lnTo>
                  <a:lnTo>
                    <a:pt x="432" y="475"/>
                  </a:lnTo>
                  <a:lnTo>
                    <a:pt x="456" y="493"/>
                  </a:lnTo>
                  <a:lnTo>
                    <a:pt x="474" y="523"/>
                  </a:lnTo>
                  <a:lnTo>
                    <a:pt x="498" y="547"/>
                  </a:lnTo>
                  <a:lnTo>
                    <a:pt x="528" y="553"/>
                  </a:lnTo>
                  <a:lnTo>
                    <a:pt x="528" y="511"/>
                  </a:lnTo>
                  <a:lnTo>
                    <a:pt x="552" y="487"/>
                  </a:lnTo>
                  <a:lnTo>
                    <a:pt x="570" y="469"/>
                  </a:lnTo>
                  <a:lnTo>
                    <a:pt x="630" y="475"/>
                  </a:lnTo>
                  <a:lnTo>
                    <a:pt x="666" y="475"/>
                  </a:lnTo>
                  <a:lnTo>
                    <a:pt x="714" y="463"/>
                  </a:lnTo>
                  <a:lnTo>
                    <a:pt x="744" y="463"/>
                  </a:lnTo>
                  <a:lnTo>
                    <a:pt x="774" y="457"/>
                  </a:lnTo>
                  <a:lnTo>
                    <a:pt x="780" y="487"/>
                  </a:lnTo>
                  <a:lnTo>
                    <a:pt x="792" y="529"/>
                  </a:lnTo>
                  <a:lnTo>
                    <a:pt x="829" y="565"/>
                  </a:lnTo>
                  <a:lnTo>
                    <a:pt x="847" y="571"/>
                  </a:lnTo>
                  <a:lnTo>
                    <a:pt x="841" y="511"/>
                  </a:lnTo>
                  <a:lnTo>
                    <a:pt x="817" y="445"/>
                  </a:lnTo>
                  <a:lnTo>
                    <a:pt x="847" y="409"/>
                  </a:lnTo>
                  <a:lnTo>
                    <a:pt x="877" y="397"/>
                  </a:lnTo>
                  <a:lnTo>
                    <a:pt x="931" y="343"/>
                  </a:lnTo>
                  <a:lnTo>
                    <a:pt x="925" y="307"/>
                  </a:lnTo>
                  <a:lnTo>
                    <a:pt x="919" y="271"/>
                  </a:lnTo>
                  <a:lnTo>
                    <a:pt x="937" y="283"/>
                  </a:lnTo>
                  <a:lnTo>
                    <a:pt x="943" y="277"/>
                  </a:lnTo>
                  <a:lnTo>
                    <a:pt x="937" y="253"/>
                  </a:lnTo>
                  <a:lnTo>
                    <a:pt x="949" y="253"/>
                  </a:lnTo>
                  <a:lnTo>
                    <a:pt x="967" y="247"/>
                  </a:lnTo>
                  <a:lnTo>
                    <a:pt x="979" y="217"/>
                  </a:lnTo>
                  <a:lnTo>
                    <a:pt x="1003" y="211"/>
                  </a:lnTo>
                  <a:lnTo>
                    <a:pt x="1039" y="193"/>
                  </a:lnTo>
                  <a:lnTo>
                    <a:pt x="1039" y="144"/>
                  </a:lnTo>
                  <a:lnTo>
                    <a:pt x="1099" y="114"/>
                  </a:lnTo>
                  <a:lnTo>
                    <a:pt x="1087" y="54"/>
                  </a:lnTo>
                  <a:lnTo>
                    <a:pt x="1063" y="48"/>
                  </a:lnTo>
                  <a:lnTo>
                    <a:pt x="1015" y="108"/>
                  </a:lnTo>
                  <a:lnTo>
                    <a:pt x="955" y="120"/>
                  </a:lnTo>
                  <a:lnTo>
                    <a:pt x="925" y="126"/>
                  </a:lnTo>
                  <a:lnTo>
                    <a:pt x="883" y="162"/>
                  </a:lnTo>
                  <a:lnTo>
                    <a:pt x="804" y="186"/>
                  </a:lnTo>
                  <a:lnTo>
                    <a:pt x="804" y="150"/>
                  </a:lnTo>
                  <a:lnTo>
                    <a:pt x="768" y="72"/>
                  </a:lnTo>
                  <a:lnTo>
                    <a:pt x="666" y="24"/>
                  </a:lnTo>
                  <a:lnTo>
                    <a:pt x="624" y="12"/>
                  </a:lnTo>
                  <a:lnTo>
                    <a:pt x="564" y="0"/>
                  </a:lnTo>
                  <a:lnTo>
                    <a:pt x="42" y="0"/>
                  </a:lnTo>
                  <a:lnTo>
                    <a:pt x="48" y="36"/>
                  </a:lnTo>
                  <a:lnTo>
                    <a:pt x="30" y="48"/>
                  </a:lnTo>
                  <a:lnTo>
                    <a:pt x="36" y="24"/>
                  </a:lnTo>
                  <a:lnTo>
                    <a:pt x="0" y="12"/>
                  </a:lnTo>
                  <a:lnTo>
                    <a:pt x="18" y="78"/>
                  </a:lnTo>
                  <a:lnTo>
                    <a:pt x="12" y="126"/>
                  </a:lnTo>
                  <a:lnTo>
                    <a:pt x="0" y="174"/>
                  </a:lnTo>
                  <a:lnTo>
                    <a:pt x="12" y="211"/>
                  </a:lnTo>
                  <a:lnTo>
                    <a:pt x="12" y="235"/>
                  </a:lnTo>
                  <a:lnTo>
                    <a:pt x="42" y="295"/>
                  </a:lnTo>
                  <a:lnTo>
                    <a:pt x="66" y="337"/>
                  </a:lnTo>
                  <a:lnTo>
                    <a:pt x="84" y="367"/>
                  </a:lnTo>
                  <a:lnTo>
                    <a:pt x="138" y="403"/>
                  </a:lnTo>
                  <a:lnTo>
                    <a:pt x="144" y="415"/>
                  </a:lnTo>
                  <a:lnTo>
                    <a:pt x="192" y="409"/>
                  </a:lnTo>
                  <a:lnTo>
                    <a:pt x="252" y="439"/>
                  </a:lnTo>
                  <a:close/>
                </a:path>
              </a:pathLst>
            </a:custGeom>
            <a:grpFill/>
            <a:ln w="9525">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8" name="Group 7"/>
          <p:cNvGrpSpPr/>
          <p:nvPr/>
        </p:nvGrpSpPr>
        <p:grpSpPr>
          <a:xfrm>
            <a:off x="5273414" y="1729756"/>
            <a:ext cx="1384382" cy="752749"/>
            <a:chOff x="5273414" y="872505"/>
            <a:chExt cx="1384382" cy="752749"/>
          </a:xfrm>
        </p:grpSpPr>
        <p:sp>
          <p:nvSpPr>
            <p:cNvPr id="254" name="Rectangular Callout 253"/>
            <p:cNvSpPr/>
            <p:nvPr/>
          </p:nvSpPr>
          <p:spPr>
            <a:xfrm>
              <a:off x="5287195" y="888128"/>
              <a:ext cx="1356820" cy="730885"/>
            </a:xfrm>
            <a:prstGeom prst="wedgeRectCallout">
              <a:avLst>
                <a:gd name="adj1" fmla="val -89399"/>
                <a:gd name="adj2" fmla="val 775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Rectangle 2"/>
            <p:cNvSpPr/>
            <p:nvPr/>
          </p:nvSpPr>
          <p:spPr>
            <a:xfrm>
              <a:off x="5273414" y="872505"/>
              <a:ext cx="1384382" cy="752749"/>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9 July 2015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Denmark 140% wind</a:t>
              </a:r>
            </a:p>
          </p:txBody>
        </p:sp>
      </p:grpSp>
      <p:grpSp>
        <p:nvGrpSpPr>
          <p:cNvPr id="7" name="Group 6"/>
          <p:cNvGrpSpPr/>
          <p:nvPr/>
        </p:nvGrpSpPr>
        <p:grpSpPr>
          <a:xfrm>
            <a:off x="5124515" y="3057926"/>
            <a:ext cx="1556649" cy="752749"/>
            <a:chOff x="5124514" y="2200675"/>
            <a:chExt cx="1556649" cy="752749"/>
          </a:xfrm>
        </p:grpSpPr>
        <p:sp>
          <p:nvSpPr>
            <p:cNvPr id="253" name="Rectangular Callout 252"/>
            <p:cNvSpPr/>
            <p:nvPr/>
          </p:nvSpPr>
          <p:spPr>
            <a:xfrm>
              <a:off x="5139276" y="2209627"/>
              <a:ext cx="1356820" cy="730885"/>
            </a:xfrm>
            <a:prstGeom prst="wedgeRectCallout">
              <a:avLst>
                <a:gd name="adj1" fmla="val -75499"/>
                <a:gd name="adj2" fmla="val -65593"/>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2" name="Rectangle 231"/>
            <p:cNvSpPr/>
            <p:nvPr/>
          </p:nvSpPr>
          <p:spPr>
            <a:xfrm>
              <a:off x="5124514" y="2200675"/>
              <a:ext cx="1556649" cy="752749"/>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May 2016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Germany</a:t>
              </a:r>
              <a:br>
                <a:rPr kumimoji="0" lang="en-GB" sz="1400" b="0" i="0" u="none" strike="noStrike" kern="1200" cap="none" spc="0" normalizeH="0" baseline="0" noProof="0" dirty="0">
                  <a:ln>
                    <a:noFill/>
                  </a:ln>
                  <a:solidFill>
                    <a:prstClr val="black"/>
                  </a:solidFill>
                  <a:effectLst/>
                  <a:uLnTx/>
                  <a:uFillTx/>
                  <a:latin typeface="Arial"/>
                  <a:ea typeface="+mn-ea"/>
                  <a:cs typeface="+mn-cs"/>
                </a:rPr>
              </a:br>
              <a:r>
                <a:rPr kumimoji="0" lang="en-GB" sz="1400" b="0" i="0" u="none" strike="noStrike" kern="1200" cap="none" spc="0" normalizeH="0" baseline="0" noProof="0" dirty="0">
                  <a:ln>
                    <a:noFill/>
                  </a:ln>
                  <a:solidFill>
                    <a:prstClr val="black"/>
                  </a:solidFill>
                  <a:effectLst/>
                  <a:uLnTx/>
                  <a:uFillTx/>
                  <a:latin typeface="Arial"/>
                  <a:ea typeface="+mn-ea"/>
                  <a:cs typeface="+mn-cs"/>
                </a:rPr>
                <a:t>67% wind &amp; solar</a:t>
              </a:r>
            </a:p>
          </p:txBody>
        </p:sp>
      </p:grpSp>
      <p:grpSp>
        <p:nvGrpSpPr>
          <p:cNvPr id="240" name="Group 239"/>
          <p:cNvGrpSpPr/>
          <p:nvPr/>
        </p:nvGrpSpPr>
        <p:grpSpPr>
          <a:xfrm>
            <a:off x="2953720" y="1700819"/>
            <a:ext cx="1714950" cy="758657"/>
            <a:chOff x="2953720" y="843568"/>
            <a:chExt cx="1714950" cy="758657"/>
          </a:xfrm>
        </p:grpSpPr>
        <p:sp>
          <p:nvSpPr>
            <p:cNvPr id="246" name="Rectangular Callout 245"/>
            <p:cNvSpPr/>
            <p:nvPr/>
          </p:nvSpPr>
          <p:spPr>
            <a:xfrm>
              <a:off x="2959028" y="871340"/>
              <a:ext cx="1705928" cy="730885"/>
            </a:xfrm>
            <a:prstGeom prst="wedgeRectCallout">
              <a:avLst>
                <a:gd name="adj1" fmla="val 33593"/>
                <a:gd name="adj2" fmla="val 72808"/>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3" name="Rectangle 232"/>
            <p:cNvSpPr/>
            <p:nvPr/>
          </p:nvSpPr>
          <p:spPr>
            <a:xfrm>
              <a:off x="2953720" y="843568"/>
              <a:ext cx="1714950" cy="752749"/>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25 December 2016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Scotland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153% wind</a:t>
              </a:r>
            </a:p>
          </p:txBody>
        </p:sp>
      </p:grpSp>
      <p:grpSp>
        <p:nvGrpSpPr>
          <p:cNvPr id="244" name="Group 243"/>
          <p:cNvGrpSpPr/>
          <p:nvPr/>
        </p:nvGrpSpPr>
        <p:grpSpPr>
          <a:xfrm>
            <a:off x="408673" y="3620179"/>
            <a:ext cx="1621282" cy="752749"/>
            <a:chOff x="408673" y="2762928"/>
            <a:chExt cx="1621282" cy="752749"/>
          </a:xfrm>
        </p:grpSpPr>
        <p:sp>
          <p:nvSpPr>
            <p:cNvPr id="247" name="Rectangular Callout 246"/>
            <p:cNvSpPr/>
            <p:nvPr/>
          </p:nvSpPr>
          <p:spPr>
            <a:xfrm>
              <a:off x="412060" y="2780533"/>
              <a:ext cx="1617117" cy="730885"/>
            </a:xfrm>
            <a:prstGeom prst="wedgeRectCallout">
              <a:avLst>
                <a:gd name="adj1" fmla="val 46768"/>
                <a:gd name="adj2" fmla="val -9296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5" name="Rectangle 234"/>
            <p:cNvSpPr/>
            <p:nvPr/>
          </p:nvSpPr>
          <p:spPr>
            <a:xfrm>
              <a:off x="408673" y="2762928"/>
              <a:ext cx="1621282" cy="752749"/>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23 March 2017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CAISO</a:t>
              </a:r>
              <a:br>
                <a:rPr kumimoji="0" lang="en-GB" sz="1400" b="0" i="0" u="none" strike="noStrike" kern="1200" cap="none" spc="0" normalizeH="0" baseline="0" noProof="0" dirty="0">
                  <a:ln>
                    <a:noFill/>
                  </a:ln>
                  <a:solidFill>
                    <a:prstClr val="black"/>
                  </a:solidFill>
                  <a:effectLst/>
                  <a:uLnTx/>
                  <a:uFillTx/>
                  <a:latin typeface="Arial"/>
                  <a:ea typeface="+mn-ea"/>
                  <a:cs typeface="+mn-cs"/>
                </a:rPr>
              </a:br>
              <a:r>
                <a:rPr kumimoji="0" lang="en-GB" sz="1400" b="0" i="0" u="none" strike="noStrike" kern="1200" cap="none" spc="0" normalizeH="0" baseline="0" noProof="0" dirty="0">
                  <a:ln>
                    <a:noFill/>
                  </a:ln>
                  <a:solidFill>
                    <a:prstClr val="black"/>
                  </a:solidFill>
                  <a:effectLst/>
                  <a:uLnTx/>
                  <a:uFillTx/>
                  <a:latin typeface="Arial"/>
                  <a:ea typeface="+mn-ea"/>
                  <a:cs typeface="+mn-cs"/>
                </a:rPr>
                <a:t>46% wind &amp; solar</a:t>
              </a:r>
            </a:p>
          </p:txBody>
        </p:sp>
      </p:grpSp>
      <p:grpSp>
        <p:nvGrpSpPr>
          <p:cNvPr id="241" name="Group 240"/>
          <p:cNvGrpSpPr/>
          <p:nvPr/>
        </p:nvGrpSpPr>
        <p:grpSpPr>
          <a:xfrm>
            <a:off x="3034987" y="3065262"/>
            <a:ext cx="1150889" cy="752749"/>
            <a:chOff x="3034986" y="2208011"/>
            <a:chExt cx="1150889" cy="752749"/>
          </a:xfrm>
        </p:grpSpPr>
        <p:sp>
          <p:nvSpPr>
            <p:cNvPr id="251" name="Rectangular Callout 250"/>
            <p:cNvSpPr/>
            <p:nvPr/>
          </p:nvSpPr>
          <p:spPr>
            <a:xfrm>
              <a:off x="3046896" y="2221732"/>
              <a:ext cx="1133700" cy="730885"/>
            </a:xfrm>
            <a:prstGeom prst="wedgeRectCallout">
              <a:avLst>
                <a:gd name="adj1" fmla="val 66868"/>
                <a:gd name="adj2" fmla="val -81232"/>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6" name="Rectangle 235"/>
            <p:cNvSpPr/>
            <p:nvPr/>
          </p:nvSpPr>
          <p:spPr>
            <a:xfrm>
              <a:off x="3034986" y="2208011"/>
              <a:ext cx="1150889" cy="752749"/>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9 April 2017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UK 56% wind &amp; solar</a:t>
              </a:r>
            </a:p>
          </p:txBody>
        </p:sp>
      </p:grpSp>
      <p:grpSp>
        <p:nvGrpSpPr>
          <p:cNvPr id="243" name="Group 242"/>
          <p:cNvGrpSpPr/>
          <p:nvPr/>
        </p:nvGrpSpPr>
        <p:grpSpPr>
          <a:xfrm>
            <a:off x="832130" y="1837374"/>
            <a:ext cx="1621282" cy="752749"/>
            <a:chOff x="832130" y="980123"/>
            <a:chExt cx="1621282" cy="752749"/>
          </a:xfrm>
        </p:grpSpPr>
        <p:sp>
          <p:nvSpPr>
            <p:cNvPr id="4" name="Rectangular Callout 3"/>
            <p:cNvSpPr/>
            <p:nvPr/>
          </p:nvSpPr>
          <p:spPr>
            <a:xfrm>
              <a:off x="832130" y="980123"/>
              <a:ext cx="1610623" cy="740490"/>
            </a:xfrm>
            <a:prstGeom prst="wedgeRectCallout">
              <a:avLst>
                <a:gd name="adj1" fmla="val 43036"/>
                <a:gd name="adj2" fmla="val 14276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4" name="Rectangle 233"/>
            <p:cNvSpPr/>
            <p:nvPr/>
          </p:nvSpPr>
          <p:spPr>
            <a:xfrm>
              <a:off x="832130" y="980123"/>
              <a:ext cx="1621282" cy="752749"/>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13 February 2017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SPP</a:t>
              </a:r>
              <a:br>
                <a:rPr kumimoji="0" lang="en-GB" sz="1400" b="0" i="0" u="none" strike="noStrike" kern="1200" cap="none" spc="0" normalizeH="0" baseline="0" noProof="0" dirty="0">
                  <a:ln>
                    <a:noFill/>
                  </a:ln>
                  <a:solidFill>
                    <a:prstClr val="black"/>
                  </a:solidFill>
                  <a:effectLst/>
                  <a:uLnTx/>
                  <a:uFillTx/>
                  <a:latin typeface="Arial"/>
                  <a:ea typeface="+mn-ea"/>
                  <a:cs typeface="+mn-cs"/>
                </a:rPr>
              </a:br>
              <a:r>
                <a:rPr kumimoji="0" lang="en-GB" sz="1400" b="0" i="0" u="none" strike="noStrike" kern="1200" cap="none" spc="0" normalizeH="0" baseline="0" noProof="0" dirty="0">
                  <a:ln>
                    <a:noFill/>
                  </a:ln>
                  <a:solidFill>
                    <a:prstClr val="black"/>
                  </a:solidFill>
                  <a:effectLst/>
                  <a:uLnTx/>
                  <a:uFillTx/>
                  <a:latin typeface="Arial"/>
                  <a:ea typeface="+mn-ea"/>
                  <a:cs typeface="+mn-cs"/>
                </a:rPr>
                <a:t>52% wind</a:t>
              </a:r>
            </a:p>
          </p:txBody>
        </p:sp>
      </p:grpSp>
      <p:grpSp>
        <p:nvGrpSpPr>
          <p:cNvPr id="6" name="Group 5"/>
          <p:cNvGrpSpPr/>
          <p:nvPr/>
        </p:nvGrpSpPr>
        <p:grpSpPr>
          <a:xfrm>
            <a:off x="7138434" y="3487395"/>
            <a:ext cx="1791432" cy="752749"/>
            <a:chOff x="7138434" y="2630144"/>
            <a:chExt cx="1791432" cy="752749"/>
          </a:xfrm>
        </p:grpSpPr>
        <p:sp>
          <p:nvSpPr>
            <p:cNvPr id="256" name="Rectangular Callout 255"/>
            <p:cNvSpPr/>
            <p:nvPr/>
          </p:nvSpPr>
          <p:spPr>
            <a:xfrm>
              <a:off x="7147820" y="2642866"/>
              <a:ext cx="1782045" cy="730885"/>
            </a:xfrm>
            <a:prstGeom prst="wedgeRectCallout">
              <a:avLst>
                <a:gd name="adj1" fmla="val -34880"/>
                <a:gd name="adj2" fmla="val 135363"/>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7" name="Rectangle 266"/>
            <p:cNvSpPr/>
            <p:nvPr/>
          </p:nvSpPr>
          <p:spPr>
            <a:xfrm>
              <a:off x="7138434" y="2630144"/>
              <a:ext cx="1791432" cy="752749"/>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26 December 2014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South Australia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61% wind &amp; solar</a:t>
              </a:r>
            </a:p>
          </p:txBody>
        </p:sp>
      </p:grpSp>
      <p:grpSp>
        <p:nvGrpSpPr>
          <p:cNvPr id="242" name="Group 241"/>
          <p:cNvGrpSpPr/>
          <p:nvPr/>
        </p:nvGrpSpPr>
        <p:grpSpPr>
          <a:xfrm>
            <a:off x="3961017" y="4089313"/>
            <a:ext cx="1481509" cy="752749"/>
            <a:chOff x="3961016" y="3232062"/>
            <a:chExt cx="1481509" cy="752749"/>
          </a:xfrm>
        </p:grpSpPr>
        <p:sp>
          <p:nvSpPr>
            <p:cNvPr id="248" name="Rectangular Callout 247"/>
            <p:cNvSpPr/>
            <p:nvPr/>
          </p:nvSpPr>
          <p:spPr>
            <a:xfrm>
              <a:off x="3961016" y="3238285"/>
              <a:ext cx="1473239" cy="730885"/>
            </a:xfrm>
            <a:prstGeom prst="wedgeRectCallout">
              <a:avLst>
                <a:gd name="adj1" fmla="val -20342"/>
                <a:gd name="adj2" fmla="val -17193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3" name="Rectangle 272"/>
            <p:cNvSpPr/>
            <p:nvPr/>
          </p:nvSpPr>
          <p:spPr>
            <a:xfrm>
              <a:off x="3964109" y="3232062"/>
              <a:ext cx="1478416" cy="752749"/>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November 2015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Spain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70% wind</a:t>
              </a:r>
            </a:p>
          </p:txBody>
        </p:sp>
      </p:grpSp>
      <p:grpSp>
        <p:nvGrpSpPr>
          <p:cNvPr id="259" name="Group 258"/>
          <p:cNvGrpSpPr/>
          <p:nvPr/>
        </p:nvGrpSpPr>
        <p:grpSpPr>
          <a:xfrm>
            <a:off x="1204641" y="4558213"/>
            <a:ext cx="1621282" cy="752749"/>
            <a:chOff x="408673" y="2762928"/>
            <a:chExt cx="1621282" cy="752749"/>
          </a:xfrm>
        </p:grpSpPr>
        <p:sp>
          <p:nvSpPr>
            <p:cNvPr id="260" name="Rectangular Callout 246"/>
            <p:cNvSpPr/>
            <p:nvPr/>
          </p:nvSpPr>
          <p:spPr>
            <a:xfrm>
              <a:off x="412060" y="2780533"/>
              <a:ext cx="1617117" cy="730885"/>
            </a:xfrm>
            <a:prstGeom prst="wedgeRectCallout">
              <a:avLst>
                <a:gd name="adj1" fmla="val 22662"/>
                <a:gd name="adj2" fmla="val -21082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1" name="Rectangle 260"/>
            <p:cNvSpPr/>
            <p:nvPr/>
          </p:nvSpPr>
          <p:spPr>
            <a:xfrm>
              <a:off x="408673" y="2762928"/>
              <a:ext cx="1621282" cy="752749"/>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November 2017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ERCOT</a:t>
              </a:r>
              <a:br>
                <a:rPr kumimoji="0" lang="en-GB" sz="1400" b="0" i="0" u="none" strike="noStrike" kern="1200" cap="none" spc="0" normalizeH="0" baseline="0" noProof="0" dirty="0">
                  <a:ln>
                    <a:noFill/>
                  </a:ln>
                  <a:solidFill>
                    <a:prstClr val="black"/>
                  </a:solidFill>
                  <a:effectLst/>
                  <a:uLnTx/>
                  <a:uFillTx/>
                  <a:latin typeface="Arial"/>
                  <a:ea typeface="+mn-ea"/>
                  <a:cs typeface="+mn-cs"/>
                </a:rPr>
              </a:br>
              <a:r>
                <a:rPr kumimoji="0" lang="en-GB" sz="1400" b="0" i="0" u="none" strike="noStrike" kern="1200" cap="none" spc="0" normalizeH="0" baseline="0" noProof="0" dirty="0">
                  <a:ln>
                    <a:noFill/>
                  </a:ln>
                  <a:solidFill>
                    <a:prstClr val="black"/>
                  </a:solidFill>
                  <a:effectLst/>
                  <a:uLnTx/>
                  <a:uFillTx/>
                  <a:latin typeface="Arial"/>
                  <a:ea typeface="+mn-ea"/>
                  <a:cs typeface="+mn-cs"/>
                </a:rPr>
                <a:t>45% wind</a:t>
              </a:r>
            </a:p>
          </p:txBody>
        </p:sp>
      </p:grpSp>
      <p:sp>
        <p:nvSpPr>
          <p:cNvPr id="245" name="TextBox 244">
            <a:extLst>
              <a:ext uri="{FF2B5EF4-FFF2-40B4-BE49-F238E27FC236}">
                <a16:creationId xmlns:a16="http://schemas.microsoft.com/office/drawing/2014/main" id="{9976539E-56C5-47F7-BD90-6C4E3A26E11E}"/>
              </a:ext>
            </a:extLst>
          </p:cNvPr>
          <p:cNvSpPr txBox="1"/>
          <p:nvPr/>
        </p:nvSpPr>
        <p:spPr>
          <a:xfrm>
            <a:off x="1086423" y="497182"/>
            <a:ext cx="6857999"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F81BD">
                    <a:lumMod val="75000"/>
                  </a:srgbClr>
                </a:solidFill>
                <a:effectLst/>
                <a:uLnTx/>
                <a:uFillTx/>
                <a:latin typeface="Arial" panose="020B0604020202020204" pitchFamily="34" charset="0"/>
                <a:ea typeface="+mn-ea"/>
                <a:cs typeface="+mn-cs"/>
              </a:rPr>
              <a:t>High Levels of Renewable Penetration</a:t>
            </a:r>
          </a:p>
        </p:txBody>
      </p:sp>
    </p:spTree>
    <p:extLst>
      <p:ext uri="{BB962C8B-B14F-4D97-AF65-F5344CB8AC3E}">
        <p14:creationId xmlns:p14="http://schemas.microsoft.com/office/powerpoint/2010/main" val="2929952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bwMode="auto">
          <a:xfrm>
            <a:off x="389299" y="381000"/>
            <a:ext cx="8229600" cy="50181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en-US" altLang="en-US" dirty="0"/>
              <a:t>California’s leaders are aggressively pursuing a low carbon future.</a:t>
            </a:r>
          </a:p>
        </p:txBody>
      </p:sp>
      <p:sp>
        <p:nvSpPr>
          <p:cNvPr id="12291" name="Content Placeholder 2"/>
          <p:cNvSpPr>
            <a:spLocks noGrp="1"/>
          </p:cNvSpPr>
          <p:nvPr>
            <p:ph idx="1"/>
          </p:nvPr>
        </p:nvSpPr>
        <p:spPr bwMode="auto">
          <a:xfrm>
            <a:off x="1485900" y="1371600"/>
            <a:ext cx="6172200" cy="342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en-US" altLang="en-US" sz="2000" dirty="0"/>
              <a:t>Aggressive renewable energy goals</a:t>
            </a:r>
          </a:p>
        </p:txBody>
      </p:sp>
      <p:sp>
        <p:nvSpPr>
          <p:cNvPr id="1229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686868"/>
              </a:solidFill>
              <a:effectLst/>
              <a:uLnTx/>
              <a:uFillTx/>
              <a:latin typeface="Arial" panose="020B0604020202020204" pitchFamily="34" charset="0"/>
              <a:ea typeface="+mn-ea"/>
              <a:cs typeface="+mn-cs"/>
            </a:endParaRPr>
          </a:p>
        </p:txBody>
      </p:sp>
      <p:sp>
        <p:nvSpPr>
          <p:cNvPr id="4" name="Rounded Rectangle 3"/>
          <p:cNvSpPr/>
          <p:nvPr/>
        </p:nvSpPr>
        <p:spPr>
          <a:xfrm>
            <a:off x="1725457" y="5291914"/>
            <a:ext cx="5807393" cy="651686"/>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Decarbonization is creating opportunities to develop a high renewables and high DER energy service industry.</a:t>
            </a:r>
          </a:p>
        </p:txBody>
      </p:sp>
      <p:sp>
        <p:nvSpPr>
          <p:cNvPr id="2" name="Rounded Rectangle 1"/>
          <p:cNvSpPr/>
          <p:nvPr/>
        </p:nvSpPr>
        <p:spPr>
          <a:xfrm>
            <a:off x="1825629" y="1977969"/>
            <a:ext cx="1331771" cy="279401"/>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33% by 2020</a:t>
            </a:r>
          </a:p>
        </p:txBody>
      </p:sp>
      <p:sp>
        <p:nvSpPr>
          <p:cNvPr id="3" name="Right Arrow 2"/>
          <p:cNvSpPr/>
          <p:nvPr/>
        </p:nvSpPr>
        <p:spPr>
          <a:xfrm>
            <a:off x="3238500" y="2016528"/>
            <a:ext cx="457200" cy="228600"/>
          </a:xfrm>
          <a:prstGeom prst="righ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ounded Rectangle 7"/>
          <p:cNvSpPr/>
          <p:nvPr/>
        </p:nvSpPr>
        <p:spPr>
          <a:xfrm>
            <a:off x="3744552" y="1993261"/>
            <a:ext cx="1259752" cy="279401"/>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60% by 2030</a:t>
            </a:r>
          </a:p>
        </p:txBody>
      </p:sp>
      <p:sp>
        <p:nvSpPr>
          <p:cNvPr id="10" name="Content Placeholder 2"/>
          <p:cNvSpPr txBox="1">
            <a:spLocks/>
          </p:cNvSpPr>
          <p:nvPr/>
        </p:nvSpPr>
        <p:spPr bwMode="auto">
          <a:xfrm>
            <a:off x="1485900" y="2362204"/>
            <a:ext cx="6172200" cy="3436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Arial"/>
                <a:ea typeface="+mn-ea"/>
                <a:cs typeface="+mn-cs"/>
              </a:rPr>
              <a:t>Deep greenhouse gas (GHG) reduction goals</a:t>
            </a:r>
          </a:p>
        </p:txBody>
      </p:sp>
      <p:sp>
        <p:nvSpPr>
          <p:cNvPr id="11" name="Rounded Rectangle 10"/>
          <p:cNvSpPr/>
          <p:nvPr/>
        </p:nvSpPr>
        <p:spPr>
          <a:xfrm>
            <a:off x="1828804" y="2786730"/>
            <a:ext cx="2206625" cy="82804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Arial"/>
                <a:ea typeface="+mn-ea"/>
                <a:cs typeface="+mn-cs"/>
              </a:rPr>
              <a:t>2020 Target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Reduce GHG emissions to 1990 levels</a:t>
            </a:r>
          </a:p>
        </p:txBody>
      </p:sp>
      <p:sp>
        <p:nvSpPr>
          <p:cNvPr id="12" name="Rounded Rectangle 11"/>
          <p:cNvSpPr/>
          <p:nvPr/>
        </p:nvSpPr>
        <p:spPr>
          <a:xfrm>
            <a:off x="4422775" y="2830974"/>
            <a:ext cx="1428750" cy="783803"/>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Arial"/>
                <a:ea typeface="+mn-ea"/>
                <a:cs typeface="+mn-cs"/>
              </a:rPr>
              <a:t>2030 Target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40% below 1990 levels</a:t>
            </a:r>
          </a:p>
        </p:txBody>
      </p:sp>
      <p:sp>
        <p:nvSpPr>
          <p:cNvPr id="13" name="Rounded Rectangle 12"/>
          <p:cNvSpPr/>
          <p:nvPr/>
        </p:nvSpPr>
        <p:spPr>
          <a:xfrm>
            <a:off x="6238874" y="2830971"/>
            <a:ext cx="1428750" cy="783802"/>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Arial"/>
                <a:ea typeface="+mn-ea"/>
                <a:cs typeface="+mn-cs"/>
              </a:rPr>
              <a:t>2050 Target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80% below 1990 levels</a:t>
            </a:r>
          </a:p>
        </p:txBody>
      </p:sp>
      <p:sp>
        <p:nvSpPr>
          <p:cNvPr id="14" name="Content Placeholder 2"/>
          <p:cNvSpPr txBox="1">
            <a:spLocks/>
          </p:cNvSpPr>
          <p:nvPr/>
        </p:nvSpPr>
        <p:spPr bwMode="auto">
          <a:xfrm>
            <a:off x="1543050" y="3743804"/>
            <a:ext cx="6172200" cy="55937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Arial"/>
                <a:ea typeface="+mn-ea"/>
                <a:cs typeface="+mn-cs"/>
              </a:rPr>
              <a:t>Robust electric vehicles goal: 5.0 million by 2030, $2.5B investment in new charging stations</a:t>
            </a:r>
            <a:endParaRPr kumimoji="0" lang="en-US" alt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Right Arrow 14"/>
          <p:cNvSpPr/>
          <p:nvPr/>
        </p:nvSpPr>
        <p:spPr>
          <a:xfrm>
            <a:off x="4095750" y="3111055"/>
            <a:ext cx="266700" cy="228600"/>
          </a:xfrm>
          <a:prstGeom prst="right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Right Arrow 15"/>
          <p:cNvSpPr/>
          <p:nvPr/>
        </p:nvSpPr>
        <p:spPr>
          <a:xfrm>
            <a:off x="5911850" y="3091828"/>
            <a:ext cx="266700" cy="228600"/>
          </a:xfrm>
          <a:prstGeom prst="right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Right Arrow 16"/>
          <p:cNvSpPr/>
          <p:nvPr/>
        </p:nvSpPr>
        <p:spPr>
          <a:xfrm>
            <a:off x="5080313" y="2011618"/>
            <a:ext cx="457200" cy="228600"/>
          </a:xfrm>
          <a:prstGeom prst="righ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Rounded Rectangle 17"/>
          <p:cNvSpPr/>
          <p:nvPr/>
        </p:nvSpPr>
        <p:spPr>
          <a:xfrm>
            <a:off x="5611832" y="1977969"/>
            <a:ext cx="2176415" cy="279401"/>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100% by 2045</a:t>
            </a:r>
          </a:p>
        </p:txBody>
      </p:sp>
      <p:sp>
        <p:nvSpPr>
          <p:cNvPr id="6" name="Rectangle 5"/>
          <p:cNvSpPr/>
          <p:nvPr/>
        </p:nvSpPr>
        <p:spPr>
          <a:xfrm>
            <a:off x="1543054" y="4450340"/>
            <a:ext cx="6891655" cy="707886"/>
          </a:xfrm>
          <a:prstGeom prst="rect">
            <a:avLst/>
          </a:prstGeom>
        </p:spPr>
        <p:txBody>
          <a:bodyPr wrap="square">
            <a:spAutoFit/>
          </a:body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10,000 MW of distributed generation by 2021; 1.3 GW of battery storage</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by 2024</a:t>
            </a:r>
          </a:p>
        </p:txBody>
      </p:sp>
    </p:spTree>
    <p:extLst>
      <p:ext uri="{BB962C8B-B14F-4D97-AF65-F5344CB8AC3E}">
        <p14:creationId xmlns:p14="http://schemas.microsoft.com/office/powerpoint/2010/main" val="1764283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7253"/>
            <a:ext cx="2480555" cy="1619145"/>
          </a:xfrm>
        </p:spPr>
        <p:txBody>
          <a:bodyPr/>
          <a:lstStyle/>
          <a:p>
            <a:r>
              <a:rPr lang="en-US" dirty="0"/>
              <a:t>U.S. Renewable Resources</a:t>
            </a:r>
          </a:p>
        </p:txBody>
      </p:sp>
      <p:pic>
        <p:nvPicPr>
          <p:cNvPr id="5" name="Picture 4" descr="a10_ases_july2012_v-trans2b.jpg">
            <a:extLst>
              <a:ext uri="{FF2B5EF4-FFF2-40B4-BE49-F238E27FC236}">
                <a16:creationId xmlns:a16="http://schemas.microsoft.com/office/drawing/2014/main" id="{4528A973-32F0-F14B-80EE-53DBEA8275E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322948" y="857254"/>
            <a:ext cx="5410046" cy="3983194"/>
          </a:xfrm>
          <a:prstGeom prst="rect">
            <a:avLst/>
          </a:prstGeom>
        </p:spPr>
      </p:pic>
      <p:graphicFrame>
        <p:nvGraphicFramePr>
          <p:cNvPr id="6" name="Group 71">
            <a:extLst>
              <a:ext uri="{FF2B5EF4-FFF2-40B4-BE49-F238E27FC236}">
                <a16:creationId xmlns:a16="http://schemas.microsoft.com/office/drawing/2014/main" id="{38931F76-35C2-4D44-B4D0-8C04CD7CB9E0}"/>
              </a:ext>
            </a:extLst>
          </p:cNvPr>
          <p:cNvGraphicFramePr>
            <a:graphicFrameLocks noGrp="1"/>
          </p:cNvGraphicFramePr>
          <p:nvPr>
            <p:extLst/>
          </p:nvPr>
        </p:nvGraphicFramePr>
        <p:xfrm>
          <a:off x="3280096" y="5140345"/>
          <a:ext cx="5509788" cy="790672"/>
        </p:xfrm>
        <a:graphic>
          <a:graphicData uri="http://schemas.openxmlformats.org/drawingml/2006/table">
            <a:tbl>
              <a:tblPr/>
              <a:tblGrid>
                <a:gridCol w="642263">
                  <a:extLst>
                    <a:ext uri="{9D8B030D-6E8A-4147-A177-3AD203B41FA5}">
                      <a16:colId xmlns:a16="http://schemas.microsoft.com/office/drawing/2014/main" val="20000"/>
                    </a:ext>
                  </a:extLst>
                </a:gridCol>
                <a:gridCol w="956068">
                  <a:extLst>
                    <a:ext uri="{9D8B030D-6E8A-4147-A177-3AD203B41FA5}">
                      <a16:colId xmlns:a16="http://schemas.microsoft.com/office/drawing/2014/main" val="20001"/>
                    </a:ext>
                  </a:extLst>
                </a:gridCol>
                <a:gridCol w="1260469">
                  <a:extLst>
                    <a:ext uri="{9D8B030D-6E8A-4147-A177-3AD203B41FA5}">
                      <a16:colId xmlns:a16="http://schemas.microsoft.com/office/drawing/2014/main" val="20002"/>
                    </a:ext>
                  </a:extLst>
                </a:gridCol>
                <a:gridCol w="1120418">
                  <a:extLst>
                    <a:ext uri="{9D8B030D-6E8A-4147-A177-3AD203B41FA5}">
                      <a16:colId xmlns:a16="http://schemas.microsoft.com/office/drawing/2014/main" val="20003"/>
                    </a:ext>
                  </a:extLst>
                </a:gridCol>
                <a:gridCol w="900335">
                  <a:extLst>
                    <a:ext uri="{9D8B030D-6E8A-4147-A177-3AD203B41FA5}">
                      <a16:colId xmlns:a16="http://schemas.microsoft.com/office/drawing/2014/main" val="20004"/>
                    </a:ext>
                  </a:extLst>
                </a:gridCol>
                <a:gridCol w="630235">
                  <a:extLst>
                    <a:ext uri="{9D8B030D-6E8A-4147-A177-3AD203B41FA5}">
                      <a16:colId xmlns:a16="http://schemas.microsoft.com/office/drawing/2014/main" val="20005"/>
                    </a:ext>
                  </a:extLst>
                </a:gridCol>
              </a:tblGrid>
              <a:tr h="2628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bg1"/>
                          </a:solidFill>
                          <a:effectLst/>
                          <a:latin typeface="Arial" charset="0"/>
                        </a:rPr>
                        <a:t>Resource</a:t>
                      </a:r>
                    </a:p>
                  </a:txBody>
                  <a:tcPr marL="74572" marR="74572" marT="37287" marB="372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rgbClr val="FFFFFF"/>
                          </a:solidFill>
                          <a:effectLst/>
                          <a:latin typeface="Arial" charset="0"/>
                        </a:rPr>
                        <a:t>Solar PV/CSP)</a:t>
                      </a:r>
                    </a:p>
                  </a:txBody>
                  <a:tcPr marL="74572" marR="74572" marT="37287" marB="372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5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rgbClr val="FFFFFF"/>
                          </a:solidFill>
                          <a:effectLst/>
                          <a:latin typeface="Arial" charset="0"/>
                        </a:rPr>
                        <a:t>Wind</a:t>
                      </a:r>
                    </a:p>
                  </a:txBody>
                  <a:tcPr marL="74572" marR="74572" marT="37287" marB="372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959A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rgbClr val="FFFFFF"/>
                          </a:solidFill>
                          <a:effectLst/>
                          <a:latin typeface="Arial" charset="0"/>
                        </a:rPr>
                        <a:t>Geothermal</a:t>
                      </a:r>
                    </a:p>
                  </a:txBody>
                  <a:tcPr marL="74572" marR="74572" marT="37287" marB="372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rgbClr val="FFFFFF"/>
                          </a:solidFill>
                          <a:effectLst/>
                          <a:latin typeface="Arial" charset="0"/>
                        </a:rPr>
                        <a:t>Water Power</a:t>
                      </a:r>
                    </a:p>
                  </a:txBody>
                  <a:tcPr marL="74572" marR="74572" marT="37287" marB="372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9A3B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rgbClr val="FFFFFF"/>
                          </a:solidFill>
                          <a:effectLst/>
                          <a:latin typeface="Arial" charset="0"/>
                        </a:rPr>
                        <a:t>Biopower</a:t>
                      </a:r>
                    </a:p>
                  </a:txBody>
                  <a:tcPr marL="74572" marR="74572" marT="37287" marB="372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0"/>
                  </a:ext>
                </a:extLst>
              </a:tr>
              <a:tr h="527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dirty="0">
                          <a:ln>
                            <a:noFill/>
                          </a:ln>
                          <a:solidFill>
                            <a:srgbClr val="000000"/>
                          </a:solidFill>
                          <a:effectLst/>
                          <a:latin typeface="Arial" charset="0"/>
                        </a:rPr>
                        <a:t>Theoretical Potential</a:t>
                      </a:r>
                    </a:p>
                  </a:txBody>
                  <a:tcPr marL="74572" marR="74572" marT="37287" marB="372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rgbClr val="000000"/>
                          </a:solidFill>
                          <a:effectLst/>
                          <a:latin typeface="Arial" charset="0"/>
                        </a:rPr>
                        <a:t>155,000 GW (PV)</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rgbClr val="000000"/>
                          </a:solidFill>
                          <a:effectLst/>
                          <a:latin typeface="Arial" charset="0"/>
                        </a:rPr>
                        <a:t>38,000GW (CSP)</a:t>
                      </a:r>
                    </a:p>
                  </a:txBody>
                  <a:tcPr marL="74572" marR="74572" marT="37287" marB="372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rgbClr val="000000"/>
                          </a:solidFill>
                          <a:effectLst/>
                          <a:latin typeface="Arial" charset="0"/>
                        </a:rPr>
                        <a:t>11,000 GW (onshore)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rgbClr val="000000"/>
                          </a:solidFill>
                          <a:effectLst/>
                          <a:latin typeface="Arial" charset="0"/>
                        </a:rPr>
                        <a:t>4,200 GW (offshore to 50 nm)</a:t>
                      </a:r>
                    </a:p>
                  </a:txBody>
                  <a:tcPr marL="74572" marR="74572" marT="37287" marB="372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rgbClr val="000000"/>
                          </a:solidFill>
                          <a:effectLst/>
                          <a:latin typeface="Arial" charset="0"/>
                        </a:rPr>
                        <a:t>38 GW (conventional) 4,000 GW (EGS)</a:t>
                      </a:r>
                    </a:p>
                  </a:txBody>
                  <a:tcPr marL="74572" marR="74572" marT="37287" marB="372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rgbClr val="000000"/>
                          </a:solidFill>
                          <a:effectLst/>
                          <a:latin typeface="Arial" charset="0"/>
                        </a:rPr>
                        <a:t>68 GW</a:t>
                      </a:r>
                    </a:p>
                  </a:txBody>
                  <a:tcPr marL="74572" marR="74572" marT="37287" marB="372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rgbClr val="000000"/>
                          </a:solidFill>
                          <a:effectLst/>
                          <a:latin typeface="Arial" charset="0"/>
                        </a:rPr>
                        <a:t>62 GW</a:t>
                      </a:r>
                    </a:p>
                  </a:txBody>
                  <a:tcPr marL="74572" marR="74572" marT="37287" marB="372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1"/>
                  </a:ext>
                </a:extLst>
              </a:tr>
            </a:tbl>
          </a:graphicData>
        </a:graphic>
      </p:graphicFrame>
      <p:sp>
        <p:nvSpPr>
          <p:cNvPr id="3" name="TextBox 2"/>
          <p:cNvSpPr txBox="1"/>
          <p:nvPr/>
        </p:nvSpPr>
        <p:spPr>
          <a:xfrm>
            <a:off x="265609" y="2861430"/>
            <a:ext cx="3014486" cy="3139321"/>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Calibri"/>
                <a:ea typeface="+mn-ea"/>
                <a:cs typeface="+mn-cs"/>
              </a:rPr>
              <a:t>Achieving 100% Renewables include:</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Calibri"/>
                <a:ea typeface="+mn-ea"/>
                <a:cs typeface="+mn-cs"/>
              </a:rPr>
              <a:t>	- </a:t>
            </a:r>
            <a:r>
              <a:rPr kumimoji="0" lang="en-US" sz="1800" b="0" i="1" u="none" strike="noStrike" kern="1200" cap="none" spc="0" normalizeH="0" baseline="0" noProof="0" dirty="0">
                <a:ln>
                  <a:noFill/>
                </a:ln>
                <a:solidFill>
                  <a:srgbClr val="333333"/>
                </a:solidFill>
                <a:effectLst/>
                <a:uLnTx/>
                <a:uFillTx/>
                <a:latin typeface="Calibri"/>
                <a:ea typeface="+mn-ea"/>
                <a:cs typeface="+mn-cs"/>
              </a:rPr>
              <a:t>Grid modernization</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33333"/>
                </a:solidFill>
                <a:effectLst/>
                <a:uLnTx/>
                <a:uFillTx/>
                <a:latin typeface="Calibri"/>
                <a:ea typeface="+mn-ea"/>
                <a:cs typeface="+mn-cs"/>
              </a:rPr>
              <a:t>	- Storage options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33333"/>
                </a:solidFill>
                <a:effectLst/>
                <a:uLnTx/>
                <a:uFillTx/>
                <a:latin typeface="Calibri"/>
                <a:ea typeface="+mn-ea"/>
                <a:cs typeface="+mn-cs"/>
              </a:rPr>
              <a:t>	- Transmission</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33333"/>
                </a:solidFill>
                <a:effectLst/>
                <a:uLnTx/>
                <a:uFillTx/>
                <a:latin typeface="Calibri"/>
                <a:ea typeface="+mn-ea"/>
                <a:cs typeface="+mn-cs"/>
              </a:rPr>
              <a:t>	- Behaviors/education</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33333"/>
                </a:solidFill>
                <a:effectLst/>
                <a:uLnTx/>
                <a:uFillTx/>
                <a:latin typeface="Calibri"/>
                <a:ea typeface="+mn-ea"/>
                <a:cs typeface="+mn-cs"/>
              </a:rPr>
              <a:t>	- Resources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33333"/>
                </a:solidFill>
                <a:effectLst/>
                <a:uLnTx/>
                <a:uFillTx/>
                <a:latin typeface="Calibri"/>
                <a:ea typeface="+mn-ea"/>
                <a:cs typeface="+mn-cs"/>
              </a:rPr>
              <a:t>	- Cooperatio</a:t>
            </a:r>
            <a:r>
              <a:rPr kumimoji="0" lang="en-US" sz="1800" b="0" i="0" u="none" strike="noStrike" kern="1200" cap="none" spc="0" normalizeH="0" baseline="0" noProof="0" dirty="0">
                <a:ln>
                  <a:noFill/>
                </a:ln>
                <a:solidFill>
                  <a:srgbClr val="333333"/>
                </a:solidFill>
                <a:effectLst/>
                <a:uLnTx/>
                <a:uFillTx/>
                <a:latin typeface="Calibri"/>
                <a:ea typeface="+mn-ea"/>
                <a:cs typeface="+mn-cs"/>
              </a:rPr>
              <a:t>n</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Calibri"/>
                <a:ea typeface="+mn-ea"/>
                <a:cs typeface="+mn-cs"/>
              </a:rPr>
              <a:t>	</a:t>
            </a:r>
            <a:r>
              <a:rPr kumimoji="0" lang="is-IS" sz="1800" b="0" i="0" u="none" strike="noStrike" kern="1200" cap="none" spc="0" normalizeH="0" baseline="0" noProof="0" dirty="0">
                <a:ln>
                  <a:noFill/>
                </a:ln>
                <a:solidFill>
                  <a:srgbClr val="333333"/>
                </a:solidFill>
                <a:effectLst/>
                <a:uLnTx/>
                <a:uFillTx/>
                <a:latin typeface="Calibri"/>
                <a:ea typeface="+mn-ea"/>
                <a:cs typeface="+mn-cs"/>
              </a:rPr>
              <a:t>….</a:t>
            </a:r>
            <a:endParaRPr kumimoji="0" lang="en-US" sz="1800" b="0" i="0" u="none" strike="noStrike" kern="1200" cap="none" spc="0" normalizeH="0" baseline="0" noProof="0" dirty="0">
              <a:ln>
                <a:noFill/>
              </a:ln>
              <a:solidFill>
                <a:srgbClr val="333333"/>
              </a:solidFill>
              <a:effectLst/>
              <a:uLnTx/>
              <a:uFillTx/>
              <a:latin typeface="Calibri"/>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a:ea typeface="+mn-ea"/>
              <a:cs typeface="+mn-cs"/>
            </a:endParaRPr>
          </a:p>
        </p:txBody>
      </p:sp>
    </p:spTree>
    <p:extLst>
      <p:ext uri="{BB962C8B-B14F-4D97-AF65-F5344CB8AC3E}">
        <p14:creationId xmlns:p14="http://schemas.microsoft.com/office/powerpoint/2010/main" val="3830231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393" y="397186"/>
            <a:ext cx="8804635" cy="517214"/>
          </a:xfrm>
        </p:spPr>
        <p:txBody>
          <a:bodyPr/>
          <a:lstStyle/>
          <a:p>
            <a:r>
              <a:rPr lang="en-US" dirty="0"/>
              <a:t>The California Independent System Operator (CAISO)</a:t>
            </a:r>
          </a:p>
        </p:txBody>
      </p:sp>
      <p:pic>
        <p:nvPicPr>
          <p:cNvPr id="7" name="Picture 5">
            <a:extLst>
              <a:ext uri="{FF2B5EF4-FFF2-40B4-BE49-F238E27FC236}">
                <a16:creationId xmlns:a16="http://schemas.microsoft.com/office/drawing/2014/main" id="{49F7B7BB-42BB-45CB-B811-F68677A3AD7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9126" y="765328"/>
            <a:ext cx="3339048" cy="2492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FB58023B-CCD7-4E63-A447-023ADC6C43B2}"/>
              </a:ext>
            </a:extLst>
          </p:cNvPr>
          <p:cNvSpPr txBox="1"/>
          <p:nvPr/>
        </p:nvSpPr>
        <p:spPr>
          <a:xfrm>
            <a:off x="329026" y="1066800"/>
            <a:ext cx="5050100" cy="4850046"/>
          </a:xfrm>
          <a:prstGeom prst="rect">
            <a:avLst/>
          </a:prstGeom>
          <a:noFill/>
        </p:spPr>
        <p:txBody>
          <a:bodyPr wrap="square" rtlCol="0">
            <a:spAutoFit/>
          </a:bodyPr>
          <a:lstStyle/>
          <a:p>
            <a:pPr marL="285750" indent="-285750">
              <a:lnSpc>
                <a:spcPts val="2300"/>
              </a:lnSpc>
              <a:spcAft>
                <a:spcPts val="600"/>
              </a:spcAft>
              <a:buFont typeface="Arial" panose="020B0604020202020204" pitchFamily="34" charset="0"/>
              <a:buChar char="•"/>
            </a:pPr>
            <a:r>
              <a:rPr lang="en-US" sz="2000" b="1" dirty="0">
                <a:solidFill>
                  <a:srgbClr val="727337"/>
                </a:solidFill>
                <a:latin typeface="Arial" charset="0"/>
                <a:cs typeface="Arial" charset="0"/>
              </a:rPr>
              <a:t>Nonprofit </a:t>
            </a:r>
            <a:r>
              <a:rPr lang="en-US" sz="2000" dirty="0"/>
              <a:t>public benefit corporation </a:t>
            </a:r>
          </a:p>
          <a:p>
            <a:pPr lvl="1" indent="-182880">
              <a:lnSpc>
                <a:spcPts val="2300"/>
              </a:lnSpc>
              <a:spcAft>
                <a:spcPts val="600"/>
              </a:spcAft>
              <a:buFont typeface="Wingdings" panose="05000000000000000000" pitchFamily="2" charset="2"/>
              <a:buChar char="Ø"/>
            </a:pPr>
            <a:r>
              <a:rPr lang="en-US" dirty="0"/>
              <a:t>created by CA statute </a:t>
            </a:r>
          </a:p>
          <a:p>
            <a:pPr lvl="1" indent="-182880">
              <a:lnSpc>
                <a:spcPts val="2300"/>
              </a:lnSpc>
              <a:spcAft>
                <a:spcPts val="600"/>
              </a:spcAft>
              <a:buFont typeface="Wingdings" panose="05000000000000000000" pitchFamily="2" charset="2"/>
              <a:buChar char="Ø"/>
            </a:pPr>
            <a:r>
              <a:rPr lang="en-US" dirty="0"/>
              <a:t>regulated by the Federal Energy Regulatory Commission (FERC)</a:t>
            </a:r>
          </a:p>
          <a:p>
            <a:pPr lvl="1" indent="-182880">
              <a:lnSpc>
                <a:spcPts val="2300"/>
              </a:lnSpc>
              <a:spcAft>
                <a:spcPts val="900"/>
              </a:spcAft>
              <a:buFont typeface="Wingdings" panose="05000000000000000000" pitchFamily="2" charset="2"/>
              <a:buChar char="Ø"/>
            </a:pPr>
            <a:r>
              <a:rPr lang="en-US" dirty="0"/>
              <a:t>not a government agency</a:t>
            </a:r>
            <a:endParaRPr lang="en-US" altLang="en-US" sz="2000" b="1" dirty="0">
              <a:solidFill>
                <a:srgbClr val="727337"/>
              </a:solidFill>
              <a:latin typeface="Arial" charset="0"/>
              <a:cs typeface="Arial" charset="0"/>
            </a:endParaRPr>
          </a:p>
          <a:p>
            <a:pPr marL="182880" indent="-182880">
              <a:lnSpc>
                <a:spcPts val="2300"/>
              </a:lnSpc>
              <a:spcAft>
                <a:spcPts val="900"/>
              </a:spcAft>
              <a:buFont typeface="Arial" panose="020B0604020202020204" pitchFamily="34" charset="0"/>
              <a:buChar char="•"/>
            </a:pPr>
            <a:r>
              <a:rPr lang="en-US" altLang="en-US" sz="2000" b="1" dirty="0">
                <a:solidFill>
                  <a:srgbClr val="727337"/>
                </a:solidFill>
                <a:latin typeface="Arial" charset="0"/>
                <a:cs typeface="Arial" charset="0"/>
              </a:rPr>
              <a:t>One of 38 </a:t>
            </a:r>
            <a:r>
              <a:rPr lang="en-US" altLang="en-US" sz="2000" dirty="0">
                <a:solidFill>
                  <a:prstClr val="black"/>
                </a:solidFill>
              </a:rPr>
              <a:t>balancing authorities in the western interconnection</a:t>
            </a:r>
          </a:p>
          <a:p>
            <a:pPr marL="182880" indent="-182880">
              <a:lnSpc>
                <a:spcPts val="2300"/>
              </a:lnSpc>
              <a:spcAft>
                <a:spcPts val="900"/>
              </a:spcAft>
              <a:buFont typeface="Arial" panose="020B0604020202020204" pitchFamily="34" charset="0"/>
              <a:buChar char="•"/>
            </a:pPr>
            <a:r>
              <a:rPr lang="en-US" sz="2000" b="1" dirty="0">
                <a:solidFill>
                  <a:srgbClr val="727337"/>
                </a:solidFill>
                <a:latin typeface="Arial" charset="0"/>
                <a:cs typeface="Arial" charset="0"/>
              </a:rPr>
              <a:t>50,270 MW </a:t>
            </a:r>
            <a:r>
              <a:rPr lang="en-US" sz="2000" dirty="0">
                <a:latin typeface="Arial" charset="0"/>
                <a:cs typeface="Arial" charset="0"/>
              </a:rPr>
              <a:t>record peak demand </a:t>
            </a:r>
            <a:br>
              <a:rPr lang="en-US" sz="2000" dirty="0">
                <a:latin typeface="Arial" charset="0"/>
                <a:cs typeface="Arial" charset="0"/>
              </a:rPr>
            </a:br>
            <a:r>
              <a:rPr lang="en-US" sz="1400" dirty="0">
                <a:latin typeface="Arial" charset="0"/>
                <a:cs typeface="Arial" charset="0"/>
              </a:rPr>
              <a:t>(7/24/2006)</a:t>
            </a:r>
            <a:endParaRPr lang="en-US" sz="1400" dirty="0"/>
          </a:p>
          <a:p>
            <a:pPr marL="182880" indent="-182880">
              <a:lnSpc>
                <a:spcPts val="2300"/>
              </a:lnSpc>
              <a:spcAft>
                <a:spcPts val="900"/>
              </a:spcAft>
              <a:buFont typeface="Arial" panose="020B0604020202020204" pitchFamily="34" charset="0"/>
              <a:buChar char="•"/>
            </a:pPr>
            <a:r>
              <a:rPr lang="en-US" altLang="en-US" sz="2000" b="1" dirty="0">
                <a:solidFill>
                  <a:srgbClr val="727337"/>
                </a:solidFill>
                <a:latin typeface="Arial" charset="0"/>
                <a:cs typeface="Arial" charset="0"/>
              </a:rPr>
              <a:t>Serving 80% </a:t>
            </a:r>
            <a:r>
              <a:rPr lang="en-US" altLang="en-US" sz="2000" dirty="0">
                <a:solidFill>
                  <a:prstClr val="black"/>
                </a:solidFill>
              </a:rPr>
              <a:t>of CA &amp; bit of NV</a:t>
            </a:r>
          </a:p>
          <a:p>
            <a:pPr marL="182880" indent="-182880">
              <a:lnSpc>
                <a:spcPts val="2300"/>
              </a:lnSpc>
              <a:spcAft>
                <a:spcPts val="900"/>
              </a:spcAft>
              <a:buFont typeface="Arial" panose="020B0604020202020204" pitchFamily="34" charset="0"/>
              <a:buChar char="•"/>
            </a:pPr>
            <a:r>
              <a:rPr lang="en-US" altLang="en-US" sz="2000" b="1" dirty="0">
                <a:solidFill>
                  <a:srgbClr val="727337"/>
                </a:solidFill>
                <a:latin typeface="Arial" charset="0"/>
                <a:cs typeface="Arial" charset="0"/>
              </a:rPr>
              <a:t>31,000 daily </a:t>
            </a:r>
            <a:r>
              <a:rPr lang="en-US" altLang="en-US" sz="2000" dirty="0">
                <a:solidFill>
                  <a:prstClr val="black"/>
                </a:solidFill>
              </a:rPr>
              <a:t>market transactions</a:t>
            </a:r>
          </a:p>
          <a:p>
            <a:pPr marL="182880" indent="-182880">
              <a:lnSpc>
                <a:spcPts val="2300"/>
              </a:lnSpc>
              <a:spcAft>
                <a:spcPts val="900"/>
              </a:spcAft>
              <a:buFont typeface="Arial" panose="020B0604020202020204" pitchFamily="34" charset="0"/>
              <a:buChar char="•"/>
            </a:pPr>
            <a:r>
              <a:rPr lang="en-US" altLang="en-US" sz="2000" b="1" dirty="0">
                <a:solidFill>
                  <a:srgbClr val="727337"/>
                </a:solidFill>
                <a:latin typeface="Arial" charset="0"/>
                <a:cs typeface="Arial" charset="0"/>
              </a:rPr>
              <a:t>$9.3 billion </a:t>
            </a:r>
            <a:r>
              <a:rPr lang="en-US" altLang="en-US" sz="2000" dirty="0">
                <a:solidFill>
                  <a:prstClr val="black"/>
                </a:solidFill>
              </a:rPr>
              <a:t>market</a:t>
            </a:r>
          </a:p>
          <a:p>
            <a:pPr marL="182880" indent="-182880">
              <a:lnSpc>
                <a:spcPts val="2300"/>
              </a:lnSpc>
              <a:spcAft>
                <a:spcPts val="900"/>
              </a:spcAft>
              <a:buFont typeface="Arial" panose="020B0604020202020204" pitchFamily="34" charset="0"/>
              <a:buChar char="•"/>
            </a:pPr>
            <a:r>
              <a:rPr lang="en-US" sz="2000" b="1" dirty="0">
                <a:solidFill>
                  <a:srgbClr val="727337"/>
                </a:solidFill>
                <a:latin typeface="Arial" charset="0"/>
                <a:cs typeface="Arial" charset="0"/>
              </a:rPr>
              <a:t>30 million </a:t>
            </a:r>
            <a:r>
              <a:rPr lang="en-US" sz="2000" dirty="0">
                <a:latin typeface="Arial" charset="0"/>
                <a:cs typeface="Arial" charset="0"/>
              </a:rPr>
              <a:t>people served</a:t>
            </a:r>
          </a:p>
        </p:txBody>
      </p:sp>
      <p:pic>
        <p:nvPicPr>
          <p:cNvPr id="6" name="Picture 5"/>
          <p:cNvPicPr>
            <a:picLocks noChangeAspect="1"/>
          </p:cNvPicPr>
          <p:nvPr/>
        </p:nvPicPr>
        <p:blipFill>
          <a:blip r:embed="rId4"/>
          <a:stretch>
            <a:fillRect/>
          </a:stretch>
        </p:blipFill>
        <p:spPr>
          <a:xfrm>
            <a:off x="5562600" y="3589238"/>
            <a:ext cx="1936074" cy="2493165"/>
          </a:xfrm>
          <a:prstGeom prst="rect">
            <a:avLst/>
          </a:prstGeom>
        </p:spPr>
      </p:pic>
    </p:spTree>
    <p:extLst>
      <p:ext uri="{BB962C8B-B14F-4D97-AF65-F5344CB8AC3E}">
        <p14:creationId xmlns:p14="http://schemas.microsoft.com/office/powerpoint/2010/main" val="2166041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249362"/>
          </a:xfrm>
        </p:spPr>
        <p:txBody>
          <a:bodyPr/>
          <a:lstStyle/>
          <a:p>
            <a:r>
              <a:rPr lang="en-US" sz="2800" dirty="0"/>
              <a:t>Energy storage technologies are essential to achieve California’s clean energy goals </a:t>
            </a:r>
            <a:br>
              <a:rPr lang="en-US" sz="2800" b="1" i="1" dirty="0"/>
            </a:br>
            <a:endParaRPr lang="en-US" dirty="0"/>
          </a:p>
        </p:txBody>
      </p:sp>
      <p:sp>
        <p:nvSpPr>
          <p:cNvPr id="3" name="Content Placeholder 2"/>
          <p:cNvSpPr>
            <a:spLocks noGrp="1"/>
          </p:cNvSpPr>
          <p:nvPr>
            <p:ph idx="1"/>
          </p:nvPr>
        </p:nvSpPr>
        <p:spPr>
          <a:xfrm>
            <a:off x="634042" y="1447800"/>
            <a:ext cx="7366958" cy="5105400"/>
          </a:xfrm>
        </p:spPr>
        <p:txBody>
          <a:bodyPr/>
          <a:lstStyle/>
          <a:p>
            <a:pPr marL="0" indent="0">
              <a:spcBef>
                <a:spcPts val="0"/>
              </a:spcBef>
              <a:spcAft>
                <a:spcPts val="600"/>
              </a:spcAft>
              <a:buNone/>
            </a:pPr>
            <a:r>
              <a:rPr lang="en-US" sz="2000" b="1" dirty="0"/>
              <a:t>Energy Storage Benefits</a:t>
            </a:r>
          </a:p>
          <a:p>
            <a:pPr marL="182880" indent="-182880">
              <a:spcBef>
                <a:spcPts val="0"/>
              </a:spcBef>
              <a:spcAft>
                <a:spcPts val="0"/>
              </a:spcAft>
            </a:pPr>
            <a:r>
              <a:rPr lang="en-US" sz="1800" dirty="0"/>
              <a:t>Reduce emissions of greenhouse gases</a:t>
            </a:r>
          </a:p>
          <a:p>
            <a:pPr lvl="1">
              <a:spcBef>
                <a:spcPts val="0"/>
              </a:spcBef>
              <a:spcAft>
                <a:spcPts val="600"/>
              </a:spcAft>
            </a:pPr>
            <a:r>
              <a:rPr lang="en-US" sz="1600" dirty="0"/>
              <a:t>Energy storage can displace the use of fossil fuels to generate electricity and reduce gasoline usage in vehicles </a:t>
            </a:r>
          </a:p>
          <a:p>
            <a:pPr marL="182880" indent="-182880">
              <a:spcBef>
                <a:spcPts val="0"/>
              </a:spcBef>
              <a:spcAft>
                <a:spcPts val="0"/>
              </a:spcAft>
            </a:pPr>
            <a:r>
              <a:rPr lang="en-US" sz="1800" dirty="0"/>
              <a:t>Reduce demand for peak electrical generation: </a:t>
            </a:r>
          </a:p>
          <a:p>
            <a:pPr lvl="1">
              <a:spcBef>
                <a:spcPts val="0"/>
              </a:spcBef>
              <a:spcAft>
                <a:spcPts val="600"/>
              </a:spcAft>
            </a:pPr>
            <a:r>
              <a:rPr lang="en-US" sz="1600" dirty="0"/>
              <a:t>Energy storage can be used in place of natural gas peaking plants in peak electricity demand hours </a:t>
            </a:r>
          </a:p>
          <a:p>
            <a:pPr marL="182880" indent="-182880">
              <a:spcBef>
                <a:spcPts val="0"/>
              </a:spcBef>
              <a:spcAft>
                <a:spcPts val="0"/>
              </a:spcAft>
            </a:pPr>
            <a:r>
              <a:rPr lang="en-US" sz="1800" dirty="0"/>
              <a:t>Defer or substitute for an investment in generation, transmission, </a:t>
            </a:r>
            <a:br>
              <a:rPr lang="en-US" sz="1800" dirty="0"/>
            </a:br>
            <a:r>
              <a:rPr lang="en-US" sz="1800" dirty="0"/>
              <a:t>or distribution</a:t>
            </a:r>
          </a:p>
          <a:p>
            <a:pPr lvl="1">
              <a:spcBef>
                <a:spcPts val="0"/>
              </a:spcBef>
              <a:spcAft>
                <a:spcPts val="600"/>
              </a:spcAft>
            </a:pPr>
            <a:r>
              <a:rPr lang="en-US" sz="1600" dirty="0"/>
              <a:t>Energy storage can complement fluctuations in energy from solar </a:t>
            </a:r>
            <a:br>
              <a:rPr lang="en-US" sz="1600" dirty="0"/>
            </a:br>
            <a:r>
              <a:rPr lang="en-US" sz="1600" dirty="0"/>
              <a:t>and wind resources</a:t>
            </a:r>
          </a:p>
          <a:p>
            <a:pPr marL="182880" indent="-182880">
              <a:spcBef>
                <a:spcPts val="300"/>
              </a:spcBef>
              <a:spcAft>
                <a:spcPts val="300"/>
              </a:spcAft>
            </a:pPr>
            <a:r>
              <a:rPr lang="en-US" sz="1800" dirty="0"/>
              <a:t>Improve the reliable operation of the transmission or distribution grid</a:t>
            </a:r>
          </a:p>
          <a:p>
            <a:pPr lvl="1">
              <a:spcBef>
                <a:spcPts val="0"/>
              </a:spcBef>
              <a:spcAft>
                <a:spcPts val="600"/>
              </a:spcAft>
            </a:pPr>
            <a:r>
              <a:rPr lang="en-US" sz="1600" dirty="0"/>
              <a:t>Energy storage technologies can provide essential reliability services including frequency regulation, voltage support, ramping needs and </a:t>
            </a:r>
            <a:br>
              <a:rPr lang="en-US" sz="1600" dirty="0"/>
            </a:br>
            <a:r>
              <a:rPr lang="en-US" sz="1600" dirty="0"/>
              <a:t>time-of-use bill management</a:t>
            </a:r>
          </a:p>
        </p:txBody>
      </p:sp>
    </p:spTree>
    <p:extLst>
      <p:ext uri="{BB962C8B-B14F-4D97-AF65-F5344CB8AC3E}">
        <p14:creationId xmlns:p14="http://schemas.microsoft.com/office/powerpoint/2010/main" val="3004051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6191"/>
            <a:ext cx="8229600" cy="1198512"/>
          </a:xfrm>
        </p:spPr>
        <p:txBody>
          <a:bodyPr/>
          <a:lstStyle/>
          <a:p>
            <a:r>
              <a:rPr lang="en-US" dirty="0"/>
              <a:t>The duck turns 10 years old: Actual results are approximately four years ahead of original estimates</a:t>
            </a:r>
          </a:p>
        </p:txBody>
      </p:sp>
      <p:grpSp>
        <p:nvGrpSpPr>
          <p:cNvPr id="16" name="Group 14"/>
          <p:cNvGrpSpPr>
            <a:grpSpLocks/>
          </p:cNvGrpSpPr>
          <p:nvPr/>
        </p:nvGrpSpPr>
        <p:grpSpPr bwMode="auto">
          <a:xfrm>
            <a:off x="609600" y="1782290"/>
            <a:ext cx="6400800" cy="4338638"/>
            <a:chOff x="457200" y="1316399"/>
            <a:chExt cx="6745693" cy="4598936"/>
          </a:xfrm>
        </p:grpSpPr>
        <p:pic>
          <p:nvPicPr>
            <p:cNvPr id="17"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6470"/>
            <a:stretch>
              <a:fillRect/>
            </a:stretch>
          </p:blipFill>
          <p:spPr bwMode="auto">
            <a:xfrm>
              <a:off x="457200" y="1642533"/>
              <a:ext cx="6745693" cy="4272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7"/>
            <p:cNvSpPr>
              <a:spLocks noChangeArrowheads="1"/>
            </p:cNvSpPr>
            <p:nvPr/>
          </p:nvSpPr>
          <p:spPr bwMode="auto">
            <a:xfrm>
              <a:off x="3156396" y="1316399"/>
              <a:ext cx="1918253" cy="277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a:spcBef>
                  <a:spcPct val="0"/>
                </a:spcBef>
                <a:buFontTx/>
                <a:buNone/>
              </a:pPr>
              <a:r>
                <a:rPr lang="en-US" altLang="en-US" sz="1700" dirty="0">
                  <a:solidFill>
                    <a:srgbClr val="000000"/>
                  </a:solidFill>
                </a:rPr>
                <a:t>Typical Spring Day</a:t>
              </a:r>
              <a:endParaRPr lang="en-US" altLang="en-US" sz="1800" dirty="0"/>
            </a:p>
          </p:txBody>
        </p:sp>
      </p:grpSp>
      <p:sp>
        <p:nvSpPr>
          <p:cNvPr id="19" name="Right Arrow 18"/>
          <p:cNvSpPr>
            <a:spLocks noChangeArrowheads="1"/>
          </p:cNvSpPr>
          <p:nvPr/>
        </p:nvSpPr>
        <p:spPr bwMode="auto">
          <a:xfrm rot="-4167518">
            <a:off x="4243208" y="3446785"/>
            <a:ext cx="2671932" cy="296862"/>
          </a:xfrm>
          <a:prstGeom prst="rightArrow">
            <a:avLst>
              <a:gd name="adj1" fmla="val 50000"/>
              <a:gd name="adj2" fmla="val 49937"/>
            </a:avLst>
          </a:prstGeom>
          <a:solidFill>
            <a:srgbClr val="C00000">
              <a:alpha val="49019"/>
            </a:srgbClr>
          </a:solidFill>
          <a:ln w="9525" algn="ctr">
            <a:solidFill>
              <a:schemeClr val="tx1"/>
            </a:solidFill>
            <a:round/>
            <a:headEnd/>
            <a:tailEnd/>
          </a:ln>
        </p:spPr>
        <p:txBody>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endParaRPr lang="en-US" altLang="en-US" dirty="0"/>
          </a:p>
        </p:txBody>
      </p:sp>
      <p:sp>
        <p:nvSpPr>
          <p:cNvPr id="20" name="Right Arrow 19"/>
          <p:cNvSpPr>
            <a:spLocks noChangeArrowheads="1"/>
          </p:cNvSpPr>
          <p:nvPr/>
        </p:nvSpPr>
        <p:spPr bwMode="auto">
          <a:xfrm rot="5400000">
            <a:off x="3308517" y="3882474"/>
            <a:ext cx="2606194" cy="296862"/>
          </a:xfrm>
          <a:prstGeom prst="rightArrow">
            <a:avLst>
              <a:gd name="adj1" fmla="val 50000"/>
              <a:gd name="adj2" fmla="val 49937"/>
            </a:avLst>
          </a:prstGeom>
          <a:solidFill>
            <a:srgbClr val="C00000">
              <a:alpha val="49019"/>
            </a:srgbClr>
          </a:solidFill>
          <a:ln w="9525" algn="ctr">
            <a:solidFill>
              <a:schemeClr val="tx1"/>
            </a:solidFill>
            <a:round/>
            <a:headEnd/>
            <a:tailEnd/>
          </a:ln>
        </p:spPr>
        <p:txBody>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endParaRPr lang="en-US" altLang="en-US" dirty="0"/>
          </a:p>
        </p:txBody>
      </p:sp>
      <p:sp>
        <p:nvSpPr>
          <p:cNvPr id="21" name="Right Arrow 20"/>
          <p:cNvSpPr>
            <a:spLocks noChangeArrowheads="1"/>
          </p:cNvSpPr>
          <p:nvPr/>
        </p:nvSpPr>
        <p:spPr bwMode="auto">
          <a:xfrm rot="3183300">
            <a:off x="2814437" y="4036967"/>
            <a:ext cx="1712985" cy="296862"/>
          </a:xfrm>
          <a:prstGeom prst="rightArrow">
            <a:avLst>
              <a:gd name="adj1" fmla="val 50000"/>
              <a:gd name="adj2" fmla="val 49937"/>
            </a:avLst>
          </a:prstGeom>
          <a:solidFill>
            <a:srgbClr val="C00000">
              <a:alpha val="49019"/>
            </a:srgbClr>
          </a:solidFill>
          <a:ln w="9525" algn="ctr">
            <a:solidFill>
              <a:schemeClr val="tx1"/>
            </a:solidFill>
            <a:round/>
            <a:headEnd/>
            <a:tailEnd/>
          </a:ln>
        </p:spPr>
        <p:txBody>
          <a:bodyPr/>
          <a:lstStyle>
            <a:lvl1pPr>
              <a:defRPr sz="2800">
                <a:solidFill>
                  <a:schemeClr val="tx1"/>
                </a:solidFill>
                <a:latin typeface="Times" panose="02020603050405020304" pitchFamily="18" charset="0"/>
              </a:defRPr>
            </a:lvl1pPr>
            <a:lvl2pPr marL="742950" indent="-285750">
              <a:defRPr sz="2800">
                <a:solidFill>
                  <a:schemeClr val="tx1"/>
                </a:solidFill>
                <a:latin typeface="Times" panose="02020603050405020304" pitchFamily="18" charset="0"/>
              </a:defRPr>
            </a:lvl2pPr>
            <a:lvl3pPr marL="1143000" indent="-228600">
              <a:defRPr sz="2800">
                <a:solidFill>
                  <a:schemeClr val="tx1"/>
                </a:solidFill>
                <a:latin typeface="Times" panose="02020603050405020304" pitchFamily="18" charset="0"/>
              </a:defRPr>
            </a:lvl3pPr>
            <a:lvl4pPr marL="1600200" indent="-228600">
              <a:defRPr sz="2800">
                <a:solidFill>
                  <a:schemeClr val="tx1"/>
                </a:solidFill>
                <a:latin typeface="Times" panose="02020603050405020304" pitchFamily="18" charset="0"/>
              </a:defRPr>
            </a:lvl4pPr>
            <a:lvl5pPr marL="2057400" indent="-228600">
              <a:defRPr sz="2800">
                <a:solidFill>
                  <a:schemeClr val="tx1"/>
                </a:solidFill>
                <a:latin typeface="Times" panose="02020603050405020304" pitchFamily="18"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defRPr>
            </a:lvl9pPr>
          </a:lstStyle>
          <a:p>
            <a:endParaRPr lang="en-US" altLang="en-US" dirty="0"/>
          </a:p>
        </p:txBody>
      </p:sp>
      <p:sp>
        <p:nvSpPr>
          <p:cNvPr id="4" name="Rectangle 3"/>
          <p:cNvSpPr/>
          <p:nvPr/>
        </p:nvSpPr>
        <p:spPr>
          <a:xfrm>
            <a:off x="5562600" y="4038604"/>
            <a:ext cx="1295400" cy="6332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Callout 11"/>
          <p:cNvSpPr/>
          <p:nvPr/>
        </p:nvSpPr>
        <p:spPr>
          <a:xfrm>
            <a:off x="5546860" y="4038600"/>
            <a:ext cx="1622376" cy="1143000"/>
          </a:xfrm>
          <a:prstGeom prst="wedgeEllipseCallout">
            <a:avLst>
              <a:gd name="adj1" fmla="val -99997"/>
              <a:gd name="adj2" fmla="val 67467"/>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rPr>
              <a:t>Net load of 7,149 MW on 2/18/18</a:t>
            </a:r>
          </a:p>
        </p:txBody>
      </p:sp>
      <p:cxnSp>
        <p:nvCxnSpPr>
          <p:cNvPr id="7" name="Straight Connector 6"/>
          <p:cNvCxnSpPr/>
          <p:nvPr/>
        </p:nvCxnSpPr>
        <p:spPr>
          <a:xfrm rot="300000">
            <a:off x="5656544" y="3594022"/>
            <a:ext cx="308006" cy="420624"/>
          </a:xfrm>
          <a:prstGeom prst="line">
            <a:avLst/>
          </a:prstGeom>
          <a:ln>
            <a:solidFill>
              <a:schemeClr val="bg1"/>
            </a:solidFill>
          </a:ln>
          <a:effectLst/>
        </p:spPr>
        <p:style>
          <a:lnRef idx="3">
            <a:schemeClr val="accent6"/>
          </a:lnRef>
          <a:fillRef idx="0">
            <a:schemeClr val="accent6"/>
          </a:fillRef>
          <a:effectRef idx="2">
            <a:schemeClr val="accent6"/>
          </a:effectRef>
          <a:fontRef idx="minor">
            <a:schemeClr val="tx1"/>
          </a:fontRef>
        </p:style>
      </p:cxnSp>
      <p:sp>
        <p:nvSpPr>
          <p:cNvPr id="14" name="Oval Callout 13"/>
          <p:cNvSpPr/>
          <p:nvPr/>
        </p:nvSpPr>
        <p:spPr>
          <a:xfrm>
            <a:off x="7010401" y="1953657"/>
            <a:ext cx="1834152" cy="1143000"/>
          </a:xfrm>
          <a:prstGeom prst="wedgeEllipseCallout">
            <a:avLst>
              <a:gd name="adj1" fmla="val -115563"/>
              <a:gd name="adj2" fmla="val 65071"/>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rPr>
              <a:t>Actual 3-hour ramp of 14,777 MW </a:t>
            </a:r>
            <a:br>
              <a:rPr lang="en-US" sz="1300" dirty="0">
                <a:solidFill>
                  <a:schemeClr val="tx1"/>
                </a:solidFill>
              </a:rPr>
            </a:br>
            <a:r>
              <a:rPr lang="en-US" sz="1300" dirty="0">
                <a:solidFill>
                  <a:schemeClr val="tx1"/>
                </a:solidFill>
              </a:rPr>
              <a:t>on 3/4/18</a:t>
            </a:r>
          </a:p>
        </p:txBody>
      </p:sp>
    </p:spTree>
    <p:extLst>
      <p:ext uri="{BB962C8B-B14F-4D97-AF65-F5344CB8AC3E}">
        <p14:creationId xmlns:p14="http://schemas.microsoft.com/office/powerpoint/2010/main" val="261063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9550" y="424339"/>
            <a:ext cx="8229600" cy="1143000"/>
          </a:xfrm>
        </p:spPr>
        <p:txBody>
          <a:bodyPr/>
          <a:lstStyle/>
          <a:p>
            <a:r>
              <a:rPr lang="en-US" dirty="0"/>
              <a:t>Growth of renewables to achieve 60% by 2030 is expected to be largely solar</a:t>
            </a:r>
          </a:p>
        </p:txBody>
      </p:sp>
      <p:pic>
        <p:nvPicPr>
          <p:cNvPr id="1026" name="Picture 2" descr="image002"/>
          <p:cNvPicPr>
            <a:picLocks noChangeAspect="1" noChangeArrowheads="1"/>
          </p:cNvPicPr>
          <p:nvPr/>
        </p:nvPicPr>
        <p:blipFill rotWithShape="1">
          <a:blip r:embed="rId2">
            <a:extLst>
              <a:ext uri="{28A0092B-C50C-407E-A947-70E740481C1C}">
                <a14:useLocalDpi xmlns:a14="http://schemas.microsoft.com/office/drawing/2010/main" val="0"/>
              </a:ext>
            </a:extLst>
          </a:blip>
          <a:srcRect l="1880" t="1593" r="1293" b="2788"/>
          <a:stretch/>
        </p:blipFill>
        <p:spPr bwMode="auto">
          <a:xfrm>
            <a:off x="609604" y="1447800"/>
            <a:ext cx="7848601" cy="4572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020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9550" y="424339"/>
            <a:ext cx="8229600" cy="1143000"/>
          </a:xfrm>
        </p:spPr>
        <p:txBody>
          <a:bodyPr/>
          <a:lstStyle/>
          <a:p>
            <a:r>
              <a:rPr lang="en-US" dirty="0"/>
              <a:t>Behind the meter solar is expected to grow by approximately 15,000 MW by 2030</a:t>
            </a:r>
          </a:p>
        </p:txBody>
      </p:sp>
      <p:pic>
        <p:nvPicPr>
          <p:cNvPr id="7" name="Picture 6"/>
          <p:cNvPicPr>
            <a:picLocks noChangeAspect="1"/>
          </p:cNvPicPr>
          <p:nvPr/>
        </p:nvPicPr>
        <p:blipFill rotWithShape="1">
          <a:blip r:embed="rId2"/>
          <a:srcRect l="908" t="1680" r="1133" b="873"/>
          <a:stretch/>
        </p:blipFill>
        <p:spPr>
          <a:xfrm>
            <a:off x="381000" y="1524003"/>
            <a:ext cx="8229600" cy="4419601"/>
          </a:xfrm>
          <a:prstGeom prst="rect">
            <a:avLst/>
          </a:prstGeom>
        </p:spPr>
      </p:pic>
    </p:spTree>
    <p:extLst>
      <p:ext uri="{BB962C8B-B14F-4D97-AF65-F5344CB8AC3E}">
        <p14:creationId xmlns:p14="http://schemas.microsoft.com/office/powerpoint/2010/main" val="1922009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3213"/>
            <a:ext cx="8229600" cy="1143000"/>
          </a:xfrm>
        </p:spPr>
        <p:txBody>
          <a:bodyPr/>
          <a:lstStyle/>
          <a:p>
            <a:r>
              <a:rPr lang="en-US" dirty="0"/>
              <a:t>Hybrid energy storage projects in the interconnection queue are dominated by solar + battery configuration</a:t>
            </a:r>
          </a:p>
        </p:txBody>
      </p:sp>
      <p:graphicFrame>
        <p:nvGraphicFramePr>
          <p:cNvPr id="6" name="Chart 5"/>
          <p:cNvGraphicFramePr>
            <a:graphicFrameLocks/>
          </p:cNvGraphicFramePr>
          <p:nvPr>
            <p:extLst>
              <p:ext uri="{D42A27DB-BD31-4B8C-83A1-F6EECF244321}">
                <p14:modId xmlns:p14="http://schemas.microsoft.com/office/powerpoint/2010/main" val="62264574"/>
              </p:ext>
            </p:extLst>
          </p:nvPr>
        </p:nvGraphicFramePr>
        <p:xfrm>
          <a:off x="533400" y="1417642"/>
          <a:ext cx="8229600" cy="437356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78184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5753" y="5230669"/>
            <a:ext cx="851596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To study and accelerate the global transition to </a:t>
            </a:r>
            <a:br>
              <a:rPr kumimoji="0" lang="en-US" sz="22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br>
            <a:r>
              <a:rPr kumimoji="0" lang="en-US" sz="2200" b="1" i="0" u="none" strike="noStrike" kern="1200" cap="none" spc="0" normalizeH="0" baseline="0" noProof="0" dirty="0">
                <a:ln>
                  <a:noFill/>
                </a:ln>
                <a:solidFill>
                  <a:srgbClr val="FF9300"/>
                </a:solidFill>
                <a:effectLst/>
                <a:uLnTx/>
                <a:uFillTx/>
                <a:latin typeface="Century Gothic" charset="0"/>
                <a:ea typeface="Century Gothic" charset="0"/>
                <a:cs typeface="Century Gothic" charset="0"/>
              </a:rPr>
              <a:t>100% renewable energy </a:t>
            </a:r>
            <a:r>
              <a:rPr kumimoji="0" lang="en-US" sz="22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in all sectors – electricity transportation, heating cooling, water treatment and fuels .</a:t>
            </a:r>
          </a:p>
        </p:txBody>
      </p:sp>
      <p:sp>
        <p:nvSpPr>
          <p:cNvPr id="6" name="TextBox 5"/>
          <p:cNvSpPr txBox="1"/>
          <p:nvPr/>
        </p:nvSpPr>
        <p:spPr>
          <a:xfrm>
            <a:off x="455753" y="1130590"/>
            <a:ext cx="28705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Founded in 2007</a:t>
            </a:r>
          </a:p>
        </p:txBody>
      </p:sp>
      <p:grpSp>
        <p:nvGrpSpPr>
          <p:cNvPr id="13" name="Group 12"/>
          <p:cNvGrpSpPr/>
          <p:nvPr/>
        </p:nvGrpSpPr>
        <p:grpSpPr>
          <a:xfrm>
            <a:off x="0" y="20517"/>
            <a:ext cx="9144000" cy="850605"/>
            <a:chOff x="0" y="20517"/>
            <a:chExt cx="9144000" cy="850605"/>
          </a:xfrm>
        </p:grpSpPr>
        <p:sp>
          <p:nvSpPr>
            <p:cNvPr id="8" name="Rectangle 7"/>
            <p:cNvSpPr/>
            <p:nvPr/>
          </p:nvSpPr>
          <p:spPr>
            <a:xfrm>
              <a:off x="5911723" y="29944"/>
              <a:ext cx="3223968" cy="841178"/>
            </a:xfrm>
            <a:prstGeom prst="rect">
              <a:avLst/>
            </a:prstGeom>
            <a:gradFill flip="none" rotWithShape="1">
              <a:gsLst>
                <a:gs pos="0">
                  <a:schemeClr val="bg1"/>
                </a:gs>
                <a:gs pos="98000">
                  <a:srgbClr val="FF930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0" y="20517"/>
              <a:ext cx="9144000" cy="850605"/>
            </a:xfrm>
            <a:prstGeom prst="rect">
              <a:avLst/>
            </a:prstGeom>
            <a:noFill/>
            <a:ln w="1905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35852" b="17270"/>
            <a:stretch/>
          </p:blipFill>
          <p:spPr>
            <a:xfrm>
              <a:off x="70174" y="61873"/>
              <a:ext cx="2651759" cy="776923"/>
            </a:xfrm>
            <a:prstGeom prst="rect">
              <a:avLst/>
            </a:prstGeom>
          </p:spPr>
        </p:pic>
      </p:grpSp>
      <p:sp>
        <p:nvSpPr>
          <p:cNvPr id="10" name="TextBox 9"/>
          <p:cNvSpPr txBox="1"/>
          <p:nvPr/>
        </p:nvSpPr>
        <p:spPr>
          <a:xfrm>
            <a:off x="455753" y="3874740"/>
            <a:ext cx="3101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Mission: </a:t>
            </a: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20736" b="-5367"/>
          <a:stretch/>
        </p:blipFill>
        <p:spPr>
          <a:xfrm>
            <a:off x="0" y="1684191"/>
            <a:ext cx="9144000" cy="3566160"/>
          </a:xfrm>
          <a:prstGeom prst="rect">
            <a:avLst/>
          </a:prstGeom>
        </p:spPr>
      </p:pic>
    </p:spTree>
    <p:extLst>
      <p:ext uri="{BB962C8B-B14F-4D97-AF65-F5344CB8AC3E}">
        <p14:creationId xmlns:p14="http://schemas.microsoft.com/office/powerpoint/2010/main" val="1188524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CAISO has seen an explosive growth in large-scale battery storage capacity in the last five years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9819" y="1219203"/>
            <a:ext cx="8717890" cy="4705513"/>
          </a:xfrm>
          <a:prstGeom prst="rect">
            <a:avLst/>
          </a:prstGeom>
        </p:spPr>
      </p:pic>
      <p:sp>
        <p:nvSpPr>
          <p:cNvPr id="8" name="Oval 7"/>
          <p:cNvSpPr/>
          <p:nvPr/>
        </p:nvSpPr>
        <p:spPr>
          <a:xfrm rot="19552073">
            <a:off x="1503022" y="2920203"/>
            <a:ext cx="892587" cy="1542579"/>
          </a:xfrm>
          <a:prstGeom prst="ellipse">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99540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9201" y="1591351"/>
            <a:ext cx="7665598" cy="4355864"/>
          </a:xfrm>
          <a:prstGeom prst="rect">
            <a:avLst/>
          </a:prstGeom>
        </p:spPr>
      </p:pic>
      <p:sp>
        <p:nvSpPr>
          <p:cNvPr id="7" name="Oval 6"/>
          <p:cNvSpPr/>
          <p:nvPr/>
        </p:nvSpPr>
        <p:spPr>
          <a:xfrm rot="19552073">
            <a:off x="1503022" y="2920203"/>
            <a:ext cx="892587" cy="1542579"/>
          </a:xfrm>
          <a:prstGeom prst="ellipse">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p:cNvSpPr>
            <a:spLocks noGrp="1"/>
          </p:cNvSpPr>
          <p:nvPr>
            <p:ph type="title"/>
          </p:nvPr>
        </p:nvSpPr>
        <p:spPr>
          <a:xfrm>
            <a:off x="304800" y="361495"/>
            <a:ext cx="8229600" cy="1143000"/>
          </a:xfrm>
        </p:spPr>
        <p:txBody>
          <a:bodyPr/>
          <a:lstStyle/>
          <a:p>
            <a:r>
              <a:rPr lang="en-US" dirty="0"/>
              <a:t>CAISO has seen an explosive growth in large-scale battery storage capacity in the last five years</a:t>
            </a:r>
          </a:p>
        </p:txBody>
      </p:sp>
    </p:spTree>
    <p:extLst>
      <p:ext uri="{BB962C8B-B14F-4D97-AF65-F5344CB8AC3E}">
        <p14:creationId xmlns:p14="http://schemas.microsoft.com/office/powerpoint/2010/main" val="644190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Autofit/>
          </a:bodyPr>
          <a:lstStyle/>
          <a:p>
            <a:r>
              <a:rPr lang="en-US" sz="1100" i="0" dirty="0"/>
              <a:t>Source: Bloomberg NEF (CAISO Symposium-2018)</a:t>
            </a:r>
          </a:p>
        </p:txBody>
      </p:sp>
      <p:sp>
        <p:nvSpPr>
          <p:cNvPr id="4" name="Title 3"/>
          <p:cNvSpPr>
            <a:spLocks noGrp="1"/>
          </p:cNvSpPr>
          <p:nvPr>
            <p:ph type="title"/>
          </p:nvPr>
        </p:nvSpPr>
        <p:spPr>
          <a:xfrm>
            <a:off x="406320" y="437339"/>
            <a:ext cx="7646475" cy="813794"/>
          </a:xfrm>
        </p:spPr>
        <p:txBody>
          <a:bodyPr/>
          <a:lstStyle/>
          <a:p>
            <a:pPr algn="l"/>
            <a:r>
              <a:rPr lang="en-US" sz="2600" dirty="0">
                <a:solidFill>
                  <a:srgbClr val="4F758B"/>
                </a:solidFill>
              </a:rPr>
              <a:t>Batteries in wholesale markets deliver value in different timescales</a:t>
            </a:r>
          </a:p>
        </p:txBody>
      </p:sp>
      <p:graphicFrame>
        <p:nvGraphicFramePr>
          <p:cNvPr id="5" name="Table 4"/>
          <p:cNvGraphicFramePr>
            <a:graphicFrameLocks noGrp="1"/>
          </p:cNvGraphicFramePr>
          <p:nvPr>
            <p:extLst>
              <p:ext uri="{D42A27DB-BD31-4B8C-83A1-F6EECF244321}">
                <p14:modId xmlns:p14="http://schemas.microsoft.com/office/powerpoint/2010/main" val="2443426309"/>
              </p:ext>
            </p:extLst>
          </p:nvPr>
        </p:nvGraphicFramePr>
        <p:xfrm>
          <a:off x="1546002" y="1723647"/>
          <a:ext cx="7249756" cy="1987102"/>
        </p:xfrm>
        <a:graphic>
          <a:graphicData uri="http://schemas.openxmlformats.org/drawingml/2006/table">
            <a:tbl>
              <a:tblPr firstRow="1" bandRow="1"/>
              <a:tblGrid>
                <a:gridCol w="1812439">
                  <a:extLst>
                    <a:ext uri="{9D8B030D-6E8A-4147-A177-3AD203B41FA5}">
                      <a16:colId xmlns:a16="http://schemas.microsoft.com/office/drawing/2014/main" val="20000"/>
                    </a:ext>
                  </a:extLst>
                </a:gridCol>
                <a:gridCol w="1812439">
                  <a:extLst>
                    <a:ext uri="{9D8B030D-6E8A-4147-A177-3AD203B41FA5}">
                      <a16:colId xmlns:a16="http://schemas.microsoft.com/office/drawing/2014/main" val="20001"/>
                    </a:ext>
                  </a:extLst>
                </a:gridCol>
                <a:gridCol w="1812439">
                  <a:extLst>
                    <a:ext uri="{9D8B030D-6E8A-4147-A177-3AD203B41FA5}">
                      <a16:colId xmlns:a16="http://schemas.microsoft.com/office/drawing/2014/main" val="20002"/>
                    </a:ext>
                  </a:extLst>
                </a:gridCol>
                <a:gridCol w="1812439">
                  <a:extLst>
                    <a:ext uri="{9D8B030D-6E8A-4147-A177-3AD203B41FA5}">
                      <a16:colId xmlns:a16="http://schemas.microsoft.com/office/drawing/2014/main" val="20003"/>
                    </a:ext>
                  </a:extLst>
                </a:gridCol>
              </a:tblGrid>
              <a:tr h="518455">
                <a:tc>
                  <a:txBody>
                    <a:bodyPr/>
                    <a:lstStyle/>
                    <a:p>
                      <a:r>
                        <a:rPr lang="en-US" sz="1200" baseline="0" dirty="0">
                          <a:solidFill>
                            <a:srgbClr val="885BB4"/>
                          </a:solidFill>
                        </a:rPr>
                        <a:t>Resource Adequacy</a:t>
                      </a:r>
                    </a:p>
                    <a:p>
                      <a:r>
                        <a:rPr lang="en-US" sz="1200" dirty="0">
                          <a:solidFill>
                            <a:srgbClr val="885BB4"/>
                          </a:solidFill>
                        </a:rPr>
                        <a:t>Capacity</a:t>
                      </a:r>
                      <a:r>
                        <a:rPr lang="en-US" sz="1200" baseline="0" dirty="0">
                          <a:solidFill>
                            <a:srgbClr val="885BB4"/>
                          </a:solidFill>
                        </a:rPr>
                        <a:t> markets</a:t>
                      </a:r>
                      <a:endParaRPr lang="en-US" sz="1200" dirty="0">
                        <a:solidFill>
                          <a:srgbClr val="885BB4"/>
                        </a:solidFill>
                      </a:endParaRPr>
                    </a:p>
                  </a:txBody>
                  <a:tcPr marL="62215" marR="62215" marT="31107" marB="31107">
                    <a:lnL>
                      <a:noFill/>
                    </a:lnL>
                    <a:lnR>
                      <a:noFill/>
                    </a:lnR>
                    <a:lnT w="19050" cmpd="sng">
                      <a:noFill/>
                    </a:lnT>
                    <a:lnB w="19050" cmpd="sng">
                      <a:noFill/>
                    </a:lnB>
                    <a:lnTlToBr w="12700" cmpd="sng">
                      <a:noFill/>
                      <a:prstDash val="solid"/>
                    </a:lnTlToBr>
                    <a:lnBlToTr w="12700" cmpd="sng">
                      <a:noFill/>
                      <a:prstDash val="solid"/>
                    </a:lnBlToTr>
                  </a:tcPr>
                </a:tc>
                <a:tc>
                  <a:txBody>
                    <a:bodyPr/>
                    <a:lstStyle/>
                    <a:p>
                      <a:r>
                        <a:rPr lang="en-US" sz="1200" dirty="0">
                          <a:solidFill>
                            <a:schemeClr val="accent1"/>
                          </a:solidFill>
                        </a:rPr>
                        <a:t>Energy</a:t>
                      </a:r>
                      <a:br>
                        <a:rPr lang="en-US" sz="1200" dirty="0">
                          <a:solidFill>
                            <a:schemeClr val="accent1"/>
                          </a:solidFill>
                        </a:rPr>
                      </a:br>
                      <a:r>
                        <a:rPr lang="en-US" sz="1200" dirty="0">
                          <a:solidFill>
                            <a:schemeClr val="accent1"/>
                          </a:solidFill>
                        </a:rPr>
                        <a:t>(Day-Ahead)</a:t>
                      </a:r>
                    </a:p>
                  </a:txBody>
                  <a:tcPr marL="62215" marR="62215" marT="31107" marB="31107">
                    <a:lnL>
                      <a:noFill/>
                    </a:lnL>
                    <a:lnR>
                      <a:noFill/>
                    </a:lnR>
                    <a:lnT w="19050" cmpd="sng">
                      <a:noFill/>
                    </a:lnT>
                    <a:lnB w="19050" cmpd="sng">
                      <a:noFill/>
                    </a:lnB>
                    <a:lnTlToBr w="12700" cmpd="sng">
                      <a:noFill/>
                      <a:prstDash val="solid"/>
                    </a:lnTlToBr>
                    <a:lnBlToTr w="12700" cmpd="sng">
                      <a:noFill/>
                      <a:prstDash val="solid"/>
                    </a:lnBlToTr>
                  </a:tcPr>
                </a:tc>
                <a:tc>
                  <a:txBody>
                    <a:bodyPr/>
                    <a:lstStyle/>
                    <a:p>
                      <a:r>
                        <a:rPr lang="en-US" sz="1200" dirty="0">
                          <a:solidFill>
                            <a:schemeClr val="accent1"/>
                          </a:solidFill>
                        </a:rPr>
                        <a:t>Energy</a:t>
                      </a:r>
                      <a:br>
                        <a:rPr lang="en-US" sz="1200" dirty="0">
                          <a:solidFill>
                            <a:schemeClr val="accent1"/>
                          </a:solidFill>
                        </a:rPr>
                      </a:br>
                      <a:r>
                        <a:rPr lang="en-US" sz="1200" dirty="0">
                          <a:solidFill>
                            <a:schemeClr val="accent1"/>
                          </a:solidFill>
                        </a:rPr>
                        <a:t>(Real-Time)</a:t>
                      </a:r>
                    </a:p>
                  </a:txBody>
                  <a:tcPr marL="62215" marR="62215" marT="31107" marB="31107">
                    <a:lnL>
                      <a:noFill/>
                    </a:lnL>
                    <a:lnR>
                      <a:noFill/>
                    </a:lnR>
                    <a:lnT w="19050" cmpd="sng">
                      <a:noFill/>
                    </a:lnT>
                    <a:lnB w="19050" cmpd="sng">
                      <a:noFill/>
                    </a:lnB>
                    <a:lnTlToBr w="12700" cmpd="sng">
                      <a:noFill/>
                      <a:prstDash val="solid"/>
                    </a:lnTlToBr>
                    <a:lnBlToTr w="12700" cmpd="sng">
                      <a:noFill/>
                      <a:prstDash val="solid"/>
                    </a:lnBlToTr>
                  </a:tcPr>
                </a:tc>
                <a:tc>
                  <a:txBody>
                    <a:bodyPr/>
                    <a:lstStyle/>
                    <a:p>
                      <a:r>
                        <a:rPr lang="en-US" sz="1200" dirty="0">
                          <a:solidFill>
                            <a:schemeClr val="accent1"/>
                          </a:solidFill>
                        </a:rPr>
                        <a:t>Ancillary</a:t>
                      </a:r>
                      <a:r>
                        <a:rPr lang="en-US" sz="1200" baseline="0" dirty="0">
                          <a:solidFill>
                            <a:schemeClr val="accent1"/>
                          </a:solidFill>
                        </a:rPr>
                        <a:t> Services</a:t>
                      </a:r>
                      <a:endParaRPr lang="en-US" sz="1200" dirty="0">
                        <a:solidFill>
                          <a:schemeClr val="accent1"/>
                        </a:solidFill>
                      </a:endParaRPr>
                    </a:p>
                  </a:txBody>
                  <a:tcPr marL="62215" marR="62215" marT="31107" marB="31107">
                    <a:lnL>
                      <a:noFill/>
                    </a:lnL>
                    <a:lnR>
                      <a:noFill/>
                    </a:lnR>
                    <a:lnT w="19050" cmpd="sng">
                      <a:noFill/>
                    </a:lnT>
                    <a:lnB w="1905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65906">
                <a:tc>
                  <a:txBody>
                    <a:bodyPr/>
                    <a:lstStyle/>
                    <a:p>
                      <a:pPr algn="ctr">
                        <a:spcBef>
                          <a:spcPts val="0"/>
                        </a:spcBef>
                      </a:pPr>
                      <a:r>
                        <a:rPr lang="en-US" sz="1200" b="1" dirty="0">
                          <a:solidFill>
                            <a:schemeClr val="accent2"/>
                          </a:solidFill>
                        </a:rPr>
                        <a:t>Years</a:t>
                      </a:r>
                    </a:p>
                  </a:txBody>
                  <a:tcPr marL="62215" marR="62215" marT="31107" marB="31107">
                    <a:lnL>
                      <a:noFill/>
                    </a:lnL>
                    <a:lnR>
                      <a:noFill/>
                    </a:lnR>
                    <a:lnT w="19050" cmpd="sng">
                      <a:noFill/>
                    </a:lnT>
                    <a:lnB w="12700" cmpd="sng">
                      <a:noFill/>
                    </a:lnB>
                    <a:lnTlToBr w="12700" cmpd="sng">
                      <a:noFill/>
                      <a:prstDash val="solid"/>
                    </a:lnTlToBr>
                    <a:lnBlToTr w="12700" cmpd="sng">
                      <a:noFill/>
                      <a:prstDash val="solid"/>
                    </a:lnBlToTr>
                  </a:tcPr>
                </a:tc>
                <a:tc>
                  <a:txBody>
                    <a:bodyPr/>
                    <a:lstStyle/>
                    <a:p>
                      <a:pPr algn="ctr">
                        <a:spcBef>
                          <a:spcPts val="0"/>
                        </a:spcBef>
                      </a:pPr>
                      <a:r>
                        <a:rPr lang="en-US" sz="1100" b="1" dirty="0">
                          <a:solidFill>
                            <a:schemeClr val="accent1"/>
                          </a:solidFill>
                        </a:rPr>
                        <a:t>Hours</a:t>
                      </a:r>
                    </a:p>
                  </a:txBody>
                  <a:tcPr marL="62215" marR="62215" marT="31107" marB="31107">
                    <a:lnL>
                      <a:noFill/>
                    </a:lnL>
                    <a:lnR>
                      <a:noFill/>
                    </a:lnR>
                    <a:lnT w="19050" cmpd="sng">
                      <a:noFill/>
                    </a:lnT>
                    <a:lnB w="12700" cmpd="sng">
                      <a:noFill/>
                    </a:lnB>
                    <a:lnTlToBr w="12700" cmpd="sng">
                      <a:noFill/>
                      <a:prstDash val="solid"/>
                    </a:lnTlToBr>
                    <a:lnBlToTr w="12700" cmpd="sng">
                      <a:noFill/>
                      <a:prstDash val="solid"/>
                    </a:lnBlToTr>
                  </a:tcPr>
                </a:tc>
                <a:tc>
                  <a:txBody>
                    <a:bodyPr/>
                    <a:lstStyle/>
                    <a:p>
                      <a:pPr>
                        <a:spcBef>
                          <a:spcPts val="0"/>
                        </a:spcBef>
                      </a:pPr>
                      <a:r>
                        <a:rPr lang="en-US" sz="1100" b="1" dirty="0">
                          <a:solidFill>
                            <a:schemeClr val="accent1"/>
                          </a:solidFill>
                        </a:rPr>
                        <a:t>Minutes</a:t>
                      </a:r>
                    </a:p>
                  </a:txBody>
                  <a:tcPr marL="62215" marR="62215" marT="31107" marB="31107">
                    <a:lnL>
                      <a:noFill/>
                    </a:lnL>
                    <a:lnR>
                      <a:noFill/>
                    </a:lnR>
                    <a:lnT w="19050" cmpd="sng">
                      <a:noFill/>
                    </a:lnT>
                    <a:lnB w="12700" cmpd="sng">
                      <a:noFill/>
                    </a:lnB>
                    <a:lnTlToBr w="12700" cmpd="sng">
                      <a:noFill/>
                      <a:prstDash val="solid"/>
                    </a:lnTlToBr>
                    <a:lnBlToTr w="12700" cmpd="sng">
                      <a:noFill/>
                      <a:prstDash val="solid"/>
                    </a:lnBlToTr>
                  </a:tcPr>
                </a:tc>
                <a:tc>
                  <a:txBody>
                    <a:bodyPr/>
                    <a:lstStyle/>
                    <a:p>
                      <a:pPr algn="ctr">
                        <a:spcBef>
                          <a:spcPts val="0"/>
                        </a:spcBef>
                      </a:pPr>
                      <a:r>
                        <a:rPr lang="en-US" sz="1200" b="1" dirty="0">
                          <a:solidFill>
                            <a:schemeClr val="accent1"/>
                          </a:solidFill>
                        </a:rPr>
                        <a:t>Seconds</a:t>
                      </a:r>
                    </a:p>
                  </a:txBody>
                  <a:tcPr marL="62215" marR="62215" marT="31107" marB="31107">
                    <a:lnL>
                      <a:noFill/>
                    </a:lnL>
                    <a:lnR>
                      <a:noFill/>
                    </a:lnR>
                    <a:lnT w="1905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223553">
                <a:tc>
                  <a:txBody>
                    <a:bodyPr/>
                    <a:lstStyle/>
                    <a:p>
                      <a:endParaRPr lang="en-US" sz="700" dirty="0"/>
                    </a:p>
                  </a:txBody>
                  <a:tcPr marL="62215" marR="62215" marT="31107" marB="31107">
                    <a:lnL>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en-US" sz="700" dirty="0"/>
                    </a:p>
                  </a:txBody>
                  <a:tcPr marL="62215" marR="62215" marT="31107" marB="31107">
                    <a:lnL>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en-US" sz="700" dirty="0"/>
                    </a:p>
                  </a:txBody>
                  <a:tcPr marL="62215" marR="62215" marT="31107" marB="31107">
                    <a:lnL>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en-US" sz="700" dirty="0"/>
                    </a:p>
                  </a:txBody>
                  <a:tcPr marL="62215" marR="62215" marT="31107" marB="31107">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6" name="Oval 5"/>
          <p:cNvSpPr/>
          <p:nvPr/>
        </p:nvSpPr>
        <p:spPr>
          <a:xfrm>
            <a:off x="2839332" y="2560063"/>
            <a:ext cx="155536" cy="155536"/>
          </a:xfrm>
          <a:prstGeom prst="ellipse">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nvGrpSpPr>
          <p:cNvPr id="7" name="Group 6"/>
          <p:cNvGrpSpPr/>
          <p:nvPr/>
        </p:nvGrpSpPr>
        <p:grpSpPr>
          <a:xfrm>
            <a:off x="3581400" y="2630437"/>
            <a:ext cx="1012456" cy="678611"/>
            <a:chOff x="4242818" y="5420588"/>
            <a:chExt cx="1640312" cy="1071638"/>
          </a:xfrm>
        </p:grpSpPr>
        <p:sp>
          <p:nvSpPr>
            <p:cNvPr id="8" name="Rectangle 7"/>
            <p:cNvSpPr/>
            <p:nvPr/>
          </p:nvSpPr>
          <p:spPr>
            <a:xfrm>
              <a:off x="5326521" y="5420588"/>
              <a:ext cx="111147" cy="1071638"/>
            </a:xfrm>
            <a:prstGeom prst="rect">
              <a:avLst/>
            </a:prstGeom>
            <a:solidFill>
              <a:schemeClr val="accent4">
                <a:alpha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31" tIns="33331" rIns="33331" bIns="33331" numCol="1" spcCol="0" rtlCol="0" fromWordArt="0" anchor="ctr" anchorCtr="0" forceAA="0" compatLnSpc="1">
              <a:prstTxWarp prst="textNoShape">
                <a:avLst/>
              </a:prstTxWarp>
              <a:noAutofit/>
            </a:bodyPr>
            <a:lstStyle/>
            <a:p>
              <a:pPr algn="ctr" defTabSz="622162">
                <a:spcBef>
                  <a:spcPts val="185"/>
                </a:spcBef>
              </a:pPr>
              <a:endParaRPr lang="en-GB" sz="1100" dirty="0">
                <a:solidFill>
                  <a:prstClr val="white"/>
                </a:solidFill>
              </a:endParaRPr>
            </a:p>
          </p:txBody>
        </p:sp>
        <p:sp>
          <p:nvSpPr>
            <p:cNvPr id="9" name="Rectangle 8"/>
            <p:cNvSpPr/>
            <p:nvPr/>
          </p:nvSpPr>
          <p:spPr>
            <a:xfrm>
              <a:off x="5443491" y="5420588"/>
              <a:ext cx="106986" cy="1071638"/>
            </a:xfrm>
            <a:prstGeom prst="rect">
              <a:avLst/>
            </a:prstGeom>
            <a:solidFill>
              <a:schemeClr val="tx2">
                <a:alpha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31" tIns="33331" rIns="33331" bIns="33331" numCol="1" spcCol="0" rtlCol="0" fromWordArt="0" anchor="ctr" anchorCtr="0" forceAA="0" compatLnSpc="1">
              <a:prstTxWarp prst="textNoShape">
                <a:avLst/>
              </a:prstTxWarp>
              <a:noAutofit/>
            </a:bodyPr>
            <a:lstStyle/>
            <a:p>
              <a:pPr algn="ctr" defTabSz="622162">
                <a:spcBef>
                  <a:spcPts val="185"/>
                </a:spcBef>
              </a:pPr>
              <a:endParaRPr lang="en-GB" sz="1100" dirty="0">
                <a:solidFill>
                  <a:prstClr val="white"/>
                </a:solidFill>
              </a:endParaRPr>
            </a:p>
          </p:txBody>
        </p:sp>
        <p:sp>
          <p:nvSpPr>
            <p:cNvPr id="10" name="Rectangle 9"/>
            <p:cNvSpPr/>
            <p:nvPr/>
          </p:nvSpPr>
          <p:spPr>
            <a:xfrm>
              <a:off x="4569877" y="5628130"/>
              <a:ext cx="106870" cy="864096"/>
            </a:xfrm>
            <a:prstGeom prst="rect">
              <a:avLst/>
            </a:prstGeom>
            <a:solidFill>
              <a:schemeClr val="tx2">
                <a:alpha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31" tIns="33331" rIns="33331" bIns="33331" numCol="1" spcCol="0" rtlCol="0" fromWordArt="0" anchor="ctr" anchorCtr="0" forceAA="0" compatLnSpc="1">
              <a:prstTxWarp prst="textNoShape">
                <a:avLst/>
              </a:prstTxWarp>
              <a:noAutofit/>
            </a:bodyPr>
            <a:lstStyle/>
            <a:p>
              <a:pPr algn="ctr" defTabSz="622162">
                <a:spcBef>
                  <a:spcPts val="185"/>
                </a:spcBef>
              </a:pPr>
              <a:endParaRPr lang="en-GB" sz="1100" dirty="0">
                <a:solidFill>
                  <a:prstClr val="white"/>
                </a:solidFill>
              </a:endParaRPr>
            </a:p>
          </p:txBody>
        </p:sp>
        <p:sp>
          <p:nvSpPr>
            <p:cNvPr id="11" name="Rectangle 10"/>
            <p:cNvSpPr/>
            <p:nvPr/>
          </p:nvSpPr>
          <p:spPr>
            <a:xfrm>
              <a:off x="4676747" y="5682544"/>
              <a:ext cx="106870" cy="809682"/>
            </a:xfrm>
            <a:prstGeom prst="rect">
              <a:avLst/>
            </a:prstGeom>
            <a:solidFill>
              <a:schemeClr val="tx2">
                <a:alpha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31" tIns="33331" rIns="33331" bIns="33331" numCol="1" spcCol="0" rtlCol="0" fromWordArt="0" anchor="ctr" anchorCtr="0" forceAA="0" compatLnSpc="1">
              <a:prstTxWarp prst="textNoShape">
                <a:avLst/>
              </a:prstTxWarp>
              <a:noAutofit/>
            </a:bodyPr>
            <a:lstStyle/>
            <a:p>
              <a:pPr algn="ctr" defTabSz="622162">
                <a:spcBef>
                  <a:spcPts val="185"/>
                </a:spcBef>
              </a:pPr>
              <a:endParaRPr lang="en-GB" sz="1100" dirty="0">
                <a:solidFill>
                  <a:prstClr val="white"/>
                </a:solidFill>
              </a:endParaRPr>
            </a:p>
          </p:txBody>
        </p:sp>
        <p:sp>
          <p:nvSpPr>
            <p:cNvPr id="12" name="Rectangle 11"/>
            <p:cNvSpPr/>
            <p:nvPr/>
          </p:nvSpPr>
          <p:spPr>
            <a:xfrm>
              <a:off x="4783617" y="5772146"/>
              <a:ext cx="106870" cy="720080"/>
            </a:xfrm>
            <a:prstGeom prst="rect">
              <a:avLst/>
            </a:prstGeom>
            <a:solidFill>
              <a:schemeClr val="tx2">
                <a:alpha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31" tIns="33331" rIns="33331" bIns="33331" numCol="1" spcCol="0" rtlCol="0" fromWordArt="0" anchor="ctr" anchorCtr="0" forceAA="0" compatLnSpc="1">
              <a:prstTxWarp prst="textNoShape">
                <a:avLst/>
              </a:prstTxWarp>
              <a:noAutofit/>
            </a:bodyPr>
            <a:lstStyle/>
            <a:p>
              <a:pPr algn="ctr" defTabSz="622162">
                <a:spcBef>
                  <a:spcPts val="185"/>
                </a:spcBef>
              </a:pPr>
              <a:endParaRPr lang="en-GB" sz="1100" dirty="0">
                <a:solidFill>
                  <a:prstClr val="white"/>
                </a:solidFill>
              </a:endParaRPr>
            </a:p>
          </p:txBody>
        </p:sp>
        <p:sp>
          <p:nvSpPr>
            <p:cNvPr id="13" name="Rectangle 12"/>
            <p:cNvSpPr/>
            <p:nvPr/>
          </p:nvSpPr>
          <p:spPr>
            <a:xfrm>
              <a:off x="4894764" y="5900418"/>
              <a:ext cx="106870" cy="591808"/>
            </a:xfrm>
            <a:prstGeom prst="rect">
              <a:avLst/>
            </a:prstGeom>
            <a:solidFill>
              <a:schemeClr val="tx2">
                <a:alpha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31" tIns="33331" rIns="33331" bIns="33331" numCol="1" spcCol="0" rtlCol="0" fromWordArt="0" anchor="ctr" anchorCtr="0" forceAA="0" compatLnSpc="1">
              <a:prstTxWarp prst="textNoShape">
                <a:avLst/>
              </a:prstTxWarp>
              <a:noAutofit/>
            </a:bodyPr>
            <a:lstStyle/>
            <a:p>
              <a:pPr algn="ctr" defTabSz="622162">
                <a:spcBef>
                  <a:spcPts val="185"/>
                </a:spcBef>
              </a:pPr>
              <a:endParaRPr lang="en-GB" sz="1100" dirty="0">
                <a:solidFill>
                  <a:prstClr val="white"/>
                </a:solidFill>
              </a:endParaRPr>
            </a:p>
          </p:txBody>
        </p:sp>
        <p:sp>
          <p:nvSpPr>
            <p:cNvPr id="14" name="Rectangle 13"/>
            <p:cNvSpPr/>
            <p:nvPr/>
          </p:nvSpPr>
          <p:spPr>
            <a:xfrm>
              <a:off x="5001634" y="5923252"/>
              <a:ext cx="106870" cy="568974"/>
            </a:xfrm>
            <a:prstGeom prst="rect">
              <a:avLst/>
            </a:prstGeom>
            <a:solidFill>
              <a:schemeClr val="tx2">
                <a:alpha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31" tIns="33331" rIns="33331" bIns="33331" numCol="1" spcCol="0" rtlCol="0" fromWordArt="0" anchor="ctr" anchorCtr="0" forceAA="0" compatLnSpc="1">
              <a:prstTxWarp prst="textNoShape">
                <a:avLst/>
              </a:prstTxWarp>
              <a:noAutofit/>
            </a:bodyPr>
            <a:lstStyle/>
            <a:p>
              <a:pPr algn="ctr" defTabSz="622162">
                <a:spcBef>
                  <a:spcPts val="185"/>
                </a:spcBef>
              </a:pPr>
              <a:endParaRPr lang="en-GB" sz="1100" dirty="0">
                <a:solidFill>
                  <a:prstClr val="white"/>
                </a:solidFill>
              </a:endParaRPr>
            </a:p>
          </p:txBody>
        </p:sp>
        <p:sp>
          <p:nvSpPr>
            <p:cNvPr id="15" name="Rectangle 14"/>
            <p:cNvSpPr/>
            <p:nvPr/>
          </p:nvSpPr>
          <p:spPr>
            <a:xfrm>
              <a:off x="5108504" y="5764737"/>
              <a:ext cx="106870" cy="727489"/>
            </a:xfrm>
            <a:prstGeom prst="rect">
              <a:avLst/>
            </a:prstGeom>
            <a:solidFill>
              <a:schemeClr val="tx2">
                <a:alpha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31" tIns="33331" rIns="33331" bIns="33331" numCol="1" spcCol="0" rtlCol="0" fromWordArt="0" anchor="ctr" anchorCtr="0" forceAA="0" compatLnSpc="1">
              <a:prstTxWarp prst="textNoShape">
                <a:avLst/>
              </a:prstTxWarp>
              <a:noAutofit/>
            </a:bodyPr>
            <a:lstStyle/>
            <a:p>
              <a:pPr algn="ctr" defTabSz="622162">
                <a:spcBef>
                  <a:spcPts val="185"/>
                </a:spcBef>
              </a:pPr>
              <a:endParaRPr lang="en-GB" sz="1100" dirty="0">
                <a:solidFill>
                  <a:prstClr val="white"/>
                </a:solidFill>
              </a:endParaRPr>
            </a:p>
          </p:txBody>
        </p:sp>
        <p:sp>
          <p:nvSpPr>
            <p:cNvPr id="16" name="Rectangle 15"/>
            <p:cNvSpPr/>
            <p:nvPr/>
          </p:nvSpPr>
          <p:spPr>
            <a:xfrm>
              <a:off x="5219651" y="5735744"/>
              <a:ext cx="106870" cy="756482"/>
            </a:xfrm>
            <a:prstGeom prst="rect">
              <a:avLst/>
            </a:prstGeom>
            <a:solidFill>
              <a:schemeClr val="tx2">
                <a:alpha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31" tIns="33331" rIns="33331" bIns="33331" numCol="1" spcCol="0" rtlCol="0" fromWordArt="0" anchor="ctr" anchorCtr="0" forceAA="0" compatLnSpc="1">
              <a:prstTxWarp prst="textNoShape">
                <a:avLst/>
              </a:prstTxWarp>
              <a:noAutofit/>
            </a:bodyPr>
            <a:lstStyle/>
            <a:p>
              <a:pPr algn="ctr" defTabSz="622162">
                <a:spcBef>
                  <a:spcPts val="185"/>
                </a:spcBef>
              </a:pPr>
              <a:endParaRPr lang="en-GB" sz="1100" dirty="0">
                <a:solidFill>
                  <a:prstClr val="white"/>
                </a:solidFill>
              </a:endParaRPr>
            </a:p>
          </p:txBody>
        </p:sp>
        <p:sp>
          <p:nvSpPr>
            <p:cNvPr id="17" name="Rectangle 16"/>
            <p:cNvSpPr/>
            <p:nvPr/>
          </p:nvSpPr>
          <p:spPr>
            <a:xfrm>
              <a:off x="5550478" y="5628130"/>
              <a:ext cx="106870" cy="864096"/>
            </a:xfrm>
            <a:prstGeom prst="rect">
              <a:avLst/>
            </a:prstGeom>
            <a:solidFill>
              <a:schemeClr val="tx2">
                <a:alpha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31" tIns="33331" rIns="33331" bIns="33331" numCol="1" spcCol="0" rtlCol="0" fromWordArt="0" anchor="ctr" anchorCtr="0" forceAA="0" compatLnSpc="1">
              <a:prstTxWarp prst="textNoShape">
                <a:avLst/>
              </a:prstTxWarp>
              <a:noAutofit/>
            </a:bodyPr>
            <a:lstStyle/>
            <a:p>
              <a:pPr algn="ctr" defTabSz="622162">
                <a:spcBef>
                  <a:spcPts val="185"/>
                </a:spcBef>
              </a:pPr>
              <a:endParaRPr lang="en-GB" sz="1100" dirty="0">
                <a:solidFill>
                  <a:prstClr val="white"/>
                </a:solidFill>
              </a:endParaRPr>
            </a:p>
          </p:txBody>
        </p:sp>
        <p:sp>
          <p:nvSpPr>
            <p:cNvPr id="18" name="Rectangle 17"/>
            <p:cNvSpPr/>
            <p:nvPr/>
          </p:nvSpPr>
          <p:spPr>
            <a:xfrm>
              <a:off x="5657348" y="5844154"/>
              <a:ext cx="106870" cy="648072"/>
            </a:xfrm>
            <a:prstGeom prst="rect">
              <a:avLst/>
            </a:prstGeom>
            <a:solidFill>
              <a:schemeClr val="tx2">
                <a:alpha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31" tIns="33331" rIns="33331" bIns="33331" numCol="1" spcCol="0" rtlCol="0" fromWordArt="0" anchor="ctr" anchorCtr="0" forceAA="0" compatLnSpc="1">
              <a:prstTxWarp prst="textNoShape">
                <a:avLst/>
              </a:prstTxWarp>
              <a:noAutofit/>
            </a:bodyPr>
            <a:lstStyle/>
            <a:p>
              <a:pPr algn="ctr" defTabSz="622162">
                <a:spcBef>
                  <a:spcPts val="185"/>
                </a:spcBef>
              </a:pPr>
              <a:endParaRPr lang="en-GB" sz="1100" dirty="0">
                <a:solidFill>
                  <a:prstClr val="white"/>
                </a:solidFill>
              </a:endParaRPr>
            </a:p>
          </p:txBody>
        </p:sp>
        <p:sp>
          <p:nvSpPr>
            <p:cNvPr id="19" name="Rectangle 18"/>
            <p:cNvSpPr/>
            <p:nvPr/>
          </p:nvSpPr>
          <p:spPr>
            <a:xfrm>
              <a:off x="5764217" y="6132186"/>
              <a:ext cx="118913" cy="360040"/>
            </a:xfrm>
            <a:prstGeom prst="rect">
              <a:avLst/>
            </a:prstGeom>
            <a:solidFill>
              <a:schemeClr val="tx2">
                <a:alpha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31" tIns="33331" rIns="33331" bIns="33331" numCol="1" spcCol="0" rtlCol="0" fromWordArt="0" anchor="ctr" anchorCtr="0" forceAA="0" compatLnSpc="1">
              <a:prstTxWarp prst="textNoShape">
                <a:avLst/>
              </a:prstTxWarp>
              <a:noAutofit/>
            </a:bodyPr>
            <a:lstStyle/>
            <a:p>
              <a:pPr algn="ctr" defTabSz="622162">
                <a:spcBef>
                  <a:spcPts val="185"/>
                </a:spcBef>
              </a:pPr>
              <a:endParaRPr lang="en-GB" sz="1100" dirty="0">
                <a:solidFill>
                  <a:prstClr val="white"/>
                </a:solidFill>
              </a:endParaRPr>
            </a:p>
          </p:txBody>
        </p:sp>
        <p:sp>
          <p:nvSpPr>
            <p:cNvPr id="20" name="Rectangle 19"/>
            <p:cNvSpPr/>
            <p:nvPr/>
          </p:nvSpPr>
          <p:spPr>
            <a:xfrm>
              <a:off x="4242818" y="6132186"/>
              <a:ext cx="106870" cy="360040"/>
            </a:xfrm>
            <a:prstGeom prst="rect">
              <a:avLst/>
            </a:prstGeom>
            <a:solidFill>
              <a:schemeClr val="tx2">
                <a:alpha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31" tIns="33331" rIns="33331" bIns="33331" numCol="1" spcCol="0" rtlCol="0" fromWordArt="0" anchor="ctr" anchorCtr="0" forceAA="0" compatLnSpc="1">
              <a:prstTxWarp prst="textNoShape">
                <a:avLst/>
              </a:prstTxWarp>
              <a:noAutofit/>
            </a:bodyPr>
            <a:lstStyle/>
            <a:p>
              <a:pPr algn="ctr" defTabSz="622162">
                <a:spcBef>
                  <a:spcPts val="185"/>
                </a:spcBef>
              </a:pPr>
              <a:endParaRPr lang="en-GB" sz="1100" dirty="0">
                <a:solidFill>
                  <a:prstClr val="white"/>
                </a:solidFill>
              </a:endParaRPr>
            </a:p>
          </p:txBody>
        </p:sp>
        <p:sp>
          <p:nvSpPr>
            <p:cNvPr id="21" name="Rectangle 20"/>
            <p:cNvSpPr/>
            <p:nvPr/>
          </p:nvSpPr>
          <p:spPr>
            <a:xfrm>
              <a:off x="4349688" y="5900418"/>
              <a:ext cx="97824" cy="591808"/>
            </a:xfrm>
            <a:prstGeom prst="rect">
              <a:avLst/>
            </a:prstGeom>
            <a:solidFill>
              <a:schemeClr val="tx2">
                <a:alpha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31" tIns="33331" rIns="33331" bIns="33331" numCol="1" spcCol="0" rtlCol="0" fromWordArt="0" anchor="ctr" anchorCtr="0" forceAA="0" compatLnSpc="1">
              <a:prstTxWarp prst="textNoShape">
                <a:avLst/>
              </a:prstTxWarp>
              <a:noAutofit/>
            </a:bodyPr>
            <a:lstStyle/>
            <a:p>
              <a:pPr algn="ctr" defTabSz="622162">
                <a:spcBef>
                  <a:spcPts val="185"/>
                </a:spcBef>
              </a:pPr>
              <a:endParaRPr lang="en-GB" sz="1100" dirty="0">
                <a:solidFill>
                  <a:prstClr val="white"/>
                </a:solidFill>
              </a:endParaRPr>
            </a:p>
          </p:txBody>
        </p:sp>
        <p:sp>
          <p:nvSpPr>
            <p:cNvPr id="22" name="Rectangle 21"/>
            <p:cNvSpPr/>
            <p:nvPr/>
          </p:nvSpPr>
          <p:spPr>
            <a:xfrm>
              <a:off x="4460454" y="5735744"/>
              <a:ext cx="106870" cy="756000"/>
            </a:xfrm>
            <a:prstGeom prst="rect">
              <a:avLst/>
            </a:prstGeom>
            <a:solidFill>
              <a:schemeClr val="tx2">
                <a:alpha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31" tIns="33331" rIns="33331" bIns="33331" numCol="1" spcCol="0" rtlCol="0" fromWordArt="0" anchor="ctr" anchorCtr="0" forceAA="0" compatLnSpc="1">
              <a:prstTxWarp prst="textNoShape">
                <a:avLst/>
              </a:prstTxWarp>
              <a:noAutofit/>
            </a:bodyPr>
            <a:lstStyle/>
            <a:p>
              <a:pPr algn="ctr" defTabSz="622162">
                <a:spcBef>
                  <a:spcPts val="185"/>
                </a:spcBef>
              </a:pPr>
              <a:endParaRPr lang="en-GB" sz="1100" dirty="0">
                <a:solidFill>
                  <a:prstClr val="white"/>
                </a:solidFill>
              </a:endParaRPr>
            </a:p>
          </p:txBody>
        </p:sp>
      </p:grpSp>
      <p:grpSp>
        <p:nvGrpSpPr>
          <p:cNvPr id="23" name="Group 22"/>
          <p:cNvGrpSpPr/>
          <p:nvPr/>
        </p:nvGrpSpPr>
        <p:grpSpPr>
          <a:xfrm>
            <a:off x="5206261" y="2557366"/>
            <a:ext cx="1377820" cy="773222"/>
            <a:chOff x="3884039" y="5271181"/>
            <a:chExt cx="2232248" cy="1221045"/>
          </a:xfrm>
        </p:grpSpPr>
        <p:sp>
          <p:nvSpPr>
            <p:cNvPr id="24" name="Rectangle 23"/>
            <p:cNvSpPr/>
            <p:nvPr/>
          </p:nvSpPr>
          <p:spPr>
            <a:xfrm>
              <a:off x="5326521" y="5420588"/>
              <a:ext cx="111147" cy="1071638"/>
            </a:xfrm>
            <a:prstGeom prst="rect">
              <a:avLst/>
            </a:prstGeom>
            <a:solidFill>
              <a:schemeClr val="tx2">
                <a:alpha val="3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31" tIns="33331" rIns="33331" bIns="33331" numCol="1" spcCol="0" rtlCol="0" fromWordArt="0" anchor="ctr" anchorCtr="0" forceAA="0" compatLnSpc="1">
              <a:prstTxWarp prst="textNoShape">
                <a:avLst/>
              </a:prstTxWarp>
              <a:noAutofit/>
            </a:bodyPr>
            <a:lstStyle/>
            <a:p>
              <a:pPr algn="ctr" defTabSz="622162">
                <a:spcBef>
                  <a:spcPts val="185"/>
                </a:spcBef>
              </a:pPr>
              <a:endParaRPr lang="en-GB" sz="1100" dirty="0">
                <a:solidFill>
                  <a:prstClr val="white"/>
                </a:solidFill>
              </a:endParaRPr>
            </a:p>
          </p:txBody>
        </p:sp>
        <p:sp>
          <p:nvSpPr>
            <p:cNvPr id="25" name="Rectangle 24"/>
            <p:cNvSpPr/>
            <p:nvPr/>
          </p:nvSpPr>
          <p:spPr>
            <a:xfrm>
              <a:off x="5443491" y="5420588"/>
              <a:ext cx="106986" cy="1071638"/>
            </a:xfrm>
            <a:prstGeom prst="rect">
              <a:avLst/>
            </a:prstGeom>
            <a:solidFill>
              <a:schemeClr val="tx2">
                <a:alpha val="3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31" tIns="33331" rIns="33331" bIns="33331" numCol="1" spcCol="0" rtlCol="0" fromWordArt="0" anchor="ctr" anchorCtr="0" forceAA="0" compatLnSpc="1">
              <a:prstTxWarp prst="textNoShape">
                <a:avLst/>
              </a:prstTxWarp>
              <a:noAutofit/>
            </a:bodyPr>
            <a:lstStyle/>
            <a:p>
              <a:pPr algn="ctr" defTabSz="622162">
                <a:spcBef>
                  <a:spcPts val="185"/>
                </a:spcBef>
              </a:pPr>
              <a:endParaRPr lang="en-GB" sz="1100" dirty="0">
                <a:solidFill>
                  <a:prstClr val="white"/>
                </a:solidFill>
              </a:endParaRPr>
            </a:p>
          </p:txBody>
        </p:sp>
        <p:sp>
          <p:nvSpPr>
            <p:cNvPr id="26" name="Rectangle 25"/>
            <p:cNvSpPr/>
            <p:nvPr/>
          </p:nvSpPr>
          <p:spPr>
            <a:xfrm>
              <a:off x="4569877" y="5628130"/>
              <a:ext cx="106870" cy="864096"/>
            </a:xfrm>
            <a:prstGeom prst="rect">
              <a:avLst/>
            </a:prstGeom>
            <a:solidFill>
              <a:schemeClr val="tx2">
                <a:alpha val="3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31" tIns="33331" rIns="33331" bIns="33331" numCol="1" spcCol="0" rtlCol="0" fromWordArt="0" anchor="ctr" anchorCtr="0" forceAA="0" compatLnSpc="1">
              <a:prstTxWarp prst="textNoShape">
                <a:avLst/>
              </a:prstTxWarp>
              <a:noAutofit/>
            </a:bodyPr>
            <a:lstStyle/>
            <a:p>
              <a:pPr algn="ctr" defTabSz="622162">
                <a:spcBef>
                  <a:spcPts val="185"/>
                </a:spcBef>
              </a:pPr>
              <a:endParaRPr lang="en-GB" sz="1100" dirty="0">
                <a:solidFill>
                  <a:prstClr val="white"/>
                </a:solidFill>
              </a:endParaRPr>
            </a:p>
          </p:txBody>
        </p:sp>
        <p:sp>
          <p:nvSpPr>
            <p:cNvPr id="27" name="Rectangle 26"/>
            <p:cNvSpPr/>
            <p:nvPr/>
          </p:nvSpPr>
          <p:spPr>
            <a:xfrm>
              <a:off x="4676747" y="5682544"/>
              <a:ext cx="106870" cy="809682"/>
            </a:xfrm>
            <a:prstGeom prst="rect">
              <a:avLst/>
            </a:prstGeom>
            <a:solidFill>
              <a:schemeClr val="tx2">
                <a:alpha val="3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31" tIns="33331" rIns="33331" bIns="33331" numCol="1" spcCol="0" rtlCol="0" fromWordArt="0" anchor="ctr" anchorCtr="0" forceAA="0" compatLnSpc="1">
              <a:prstTxWarp prst="textNoShape">
                <a:avLst/>
              </a:prstTxWarp>
              <a:noAutofit/>
            </a:bodyPr>
            <a:lstStyle/>
            <a:p>
              <a:pPr algn="ctr" defTabSz="622162">
                <a:spcBef>
                  <a:spcPts val="185"/>
                </a:spcBef>
              </a:pPr>
              <a:endParaRPr lang="en-GB" sz="1100" dirty="0">
                <a:solidFill>
                  <a:prstClr val="white"/>
                </a:solidFill>
              </a:endParaRPr>
            </a:p>
          </p:txBody>
        </p:sp>
        <p:sp>
          <p:nvSpPr>
            <p:cNvPr id="28" name="Rectangle 27"/>
            <p:cNvSpPr/>
            <p:nvPr/>
          </p:nvSpPr>
          <p:spPr>
            <a:xfrm>
              <a:off x="4783617" y="5772146"/>
              <a:ext cx="106870" cy="720080"/>
            </a:xfrm>
            <a:prstGeom prst="rect">
              <a:avLst/>
            </a:prstGeom>
            <a:solidFill>
              <a:schemeClr val="tx2">
                <a:alpha val="3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31" tIns="33331" rIns="33331" bIns="33331" numCol="1" spcCol="0" rtlCol="0" fromWordArt="0" anchor="ctr" anchorCtr="0" forceAA="0" compatLnSpc="1">
              <a:prstTxWarp prst="textNoShape">
                <a:avLst/>
              </a:prstTxWarp>
              <a:noAutofit/>
            </a:bodyPr>
            <a:lstStyle/>
            <a:p>
              <a:pPr algn="ctr" defTabSz="622162">
                <a:spcBef>
                  <a:spcPts val="185"/>
                </a:spcBef>
              </a:pPr>
              <a:endParaRPr lang="en-GB" sz="1100" dirty="0">
                <a:solidFill>
                  <a:prstClr val="white"/>
                </a:solidFill>
              </a:endParaRPr>
            </a:p>
          </p:txBody>
        </p:sp>
        <p:sp>
          <p:nvSpPr>
            <p:cNvPr id="29" name="Rectangle 28"/>
            <p:cNvSpPr/>
            <p:nvPr/>
          </p:nvSpPr>
          <p:spPr>
            <a:xfrm>
              <a:off x="4894764" y="5900418"/>
              <a:ext cx="106870" cy="591808"/>
            </a:xfrm>
            <a:prstGeom prst="rect">
              <a:avLst/>
            </a:prstGeom>
            <a:solidFill>
              <a:schemeClr val="tx2">
                <a:alpha val="3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31" tIns="33331" rIns="33331" bIns="33331" numCol="1" spcCol="0" rtlCol="0" fromWordArt="0" anchor="ctr" anchorCtr="0" forceAA="0" compatLnSpc="1">
              <a:prstTxWarp prst="textNoShape">
                <a:avLst/>
              </a:prstTxWarp>
              <a:noAutofit/>
            </a:bodyPr>
            <a:lstStyle/>
            <a:p>
              <a:pPr algn="ctr" defTabSz="622162">
                <a:spcBef>
                  <a:spcPts val="185"/>
                </a:spcBef>
              </a:pPr>
              <a:endParaRPr lang="en-GB" sz="1100" dirty="0">
                <a:solidFill>
                  <a:prstClr val="white"/>
                </a:solidFill>
              </a:endParaRPr>
            </a:p>
          </p:txBody>
        </p:sp>
        <p:sp>
          <p:nvSpPr>
            <p:cNvPr id="30" name="Rectangle 29"/>
            <p:cNvSpPr/>
            <p:nvPr/>
          </p:nvSpPr>
          <p:spPr>
            <a:xfrm>
              <a:off x="5001634" y="5923252"/>
              <a:ext cx="106870" cy="568974"/>
            </a:xfrm>
            <a:prstGeom prst="rect">
              <a:avLst/>
            </a:prstGeom>
            <a:solidFill>
              <a:schemeClr val="tx2">
                <a:alpha val="3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31" tIns="33331" rIns="33331" bIns="33331" numCol="1" spcCol="0" rtlCol="0" fromWordArt="0" anchor="ctr" anchorCtr="0" forceAA="0" compatLnSpc="1">
              <a:prstTxWarp prst="textNoShape">
                <a:avLst/>
              </a:prstTxWarp>
              <a:noAutofit/>
            </a:bodyPr>
            <a:lstStyle/>
            <a:p>
              <a:pPr algn="ctr" defTabSz="622162">
                <a:spcBef>
                  <a:spcPts val="185"/>
                </a:spcBef>
              </a:pPr>
              <a:endParaRPr lang="en-GB" sz="1100" dirty="0">
                <a:solidFill>
                  <a:prstClr val="white"/>
                </a:solidFill>
              </a:endParaRPr>
            </a:p>
          </p:txBody>
        </p:sp>
        <p:sp>
          <p:nvSpPr>
            <p:cNvPr id="31" name="Rectangle 30"/>
            <p:cNvSpPr/>
            <p:nvPr/>
          </p:nvSpPr>
          <p:spPr>
            <a:xfrm>
              <a:off x="5108504" y="5764737"/>
              <a:ext cx="106870" cy="727489"/>
            </a:xfrm>
            <a:prstGeom prst="rect">
              <a:avLst/>
            </a:prstGeom>
            <a:solidFill>
              <a:schemeClr val="tx2">
                <a:alpha val="3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31" tIns="33331" rIns="33331" bIns="33331" numCol="1" spcCol="0" rtlCol="0" fromWordArt="0" anchor="ctr" anchorCtr="0" forceAA="0" compatLnSpc="1">
              <a:prstTxWarp prst="textNoShape">
                <a:avLst/>
              </a:prstTxWarp>
              <a:noAutofit/>
            </a:bodyPr>
            <a:lstStyle/>
            <a:p>
              <a:pPr algn="ctr" defTabSz="622162">
                <a:spcBef>
                  <a:spcPts val="185"/>
                </a:spcBef>
              </a:pPr>
              <a:endParaRPr lang="en-GB" sz="1100" dirty="0">
                <a:solidFill>
                  <a:prstClr val="white"/>
                </a:solidFill>
              </a:endParaRPr>
            </a:p>
          </p:txBody>
        </p:sp>
        <p:sp>
          <p:nvSpPr>
            <p:cNvPr id="32" name="Rectangle 31"/>
            <p:cNvSpPr/>
            <p:nvPr/>
          </p:nvSpPr>
          <p:spPr>
            <a:xfrm>
              <a:off x="5219651" y="5735744"/>
              <a:ext cx="106870" cy="756482"/>
            </a:xfrm>
            <a:prstGeom prst="rect">
              <a:avLst/>
            </a:prstGeom>
            <a:solidFill>
              <a:schemeClr val="tx2">
                <a:alpha val="3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31" tIns="33331" rIns="33331" bIns="33331" numCol="1" spcCol="0" rtlCol="0" fromWordArt="0" anchor="ctr" anchorCtr="0" forceAA="0" compatLnSpc="1">
              <a:prstTxWarp prst="textNoShape">
                <a:avLst/>
              </a:prstTxWarp>
              <a:noAutofit/>
            </a:bodyPr>
            <a:lstStyle/>
            <a:p>
              <a:pPr algn="ctr" defTabSz="622162">
                <a:spcBef>
                  <a:spcPts val="185"/>
                </a:spcBef>
              </a:pPr>
              <a:endParaRPr lang="en-GB" sz="1100" dirty="0">
                <a:solidFill>
                  <a:prstClr val="white"/>
                </a:solidFill>
              </a:endParaRPr>
            </a:p>
          </p:txBody>
        </p:sp>
        <p:sp>
          <p:nvSpPr>
            <p:cNvPr id="33" name="Rectangle 32"/>
            <p:cNvSpPr/>
            <p:nvPr/>
          </p:nvSpPr>
          <p:spPr>
            <a:xfrm>
              <a:off x="5550478" y="5628130"/>
              <a:ext cx="106870" cy="864096"/>
            </a:xfrm>
            <a:prstGeom prst="rect">
              <a:avLst/>
            </a:prstGeom>
            <a:solidFill>
              <a:schemeClr val="tx2">
                <a:alpha val="3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31" tIns="33331" rIns="33331" bIns="33331" numCol="1" spcCol="0" rtlCol="0" fromWordArt="0" anchor="ctr" anchorCtr="0" forceAA="0" compatLnSpc="1">
              <a:prstTxWarp prst="textNoShape">
                <a:avLst/>
              </a:prstTxWarp>
              <a:noAutofit/>
            </a:bodyPr>
            <a:lstStyle/>
            <a:p>
              <a:pPr algn="ctr" defTabSz="622162">
                <a:spcBef>
                  <a:spcPts val="185"/>
                </a:spcBef>
              </a:pPr>
              <a:endParaRPr lang="en-GB" sz="1100" dirty="0">
                <a:solidFill>
                  <a:prstClr val="white"/>
                </a:solidFill>
              </a:endParaRPr>
            </a:p>
          </p:txBody>
        </p:sp>
        <p:sp>
          <p:nvSpPr>
            <p:cNvPr id="34" name="Rectangle 33"/>
            <p:cNvSpPr/>
            <p:nvPr/>
          </p:nvSpPr>
          <p:spPr>
            <a:xfrm>
              <a:off x="5657348" y="5844154"/>
              <a:ext cx="106870" cy="648072"/>
            </a:xfrm>
            <a:prstGeom prst="rect">
              <a:avLst/>
            </a:prstGeom>
            <a:solidFill>
              <a:schemeClr val="tx2">
                <a:alpha val="3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31" tIns="33331" rIns="33331" bIns="33331" numCol="1" spcCol="0" rtlCol="0" fromWordArt="0" anchor="ctr" anchorCtr="0" forceAA="0" compatLnSpc="1">
              <a:prstTxWarp prst="textNoShape">
                <a:avLst/>
              </a:prstTxWarp>
              <a:noAutofit/>
            </a:bodyPr>
            <a:lstStyle/>
            <a:p>
              <a:pPr algn="ctr" defTabSz="622162">
                <a:spcBef>
                  <a:spcPts val="185"/>
                </a:spcBef>
              </a:pPr>
              <a:endParaRPr lang="en-GB" sz="1100" dirty="0">
                <a:solidFill>
                  <a:prstClr val="white"/>
                </a:solidFill>
              </a:endParaRPr>
            </a:p>
          </p:txBody>
        </p:sp>
        <p:sp>
          <p:nvSpPr>
            <p:cNvPr id="35" name="Rectangle 34"/>
            <p:cNvSpPr/>
            <p:nvPr/>
          </p:nvSpPr>
          <p:spPr>
            <a:xfrm>
              <a:off x="5764217" y="6132186"/>
              <a:ext cx="118913" cy="360040"/>
            </a:xfrm>
            <a:prstGeom prst="rect">
              <a:avLst/>
            </a:prstGeom>
            <a:solidFill>
              <a:schemeClr val="tx2">
                <a:alpha val="3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31" tIns="33331" rIns="33331" bIns="33331" numCol="1" spcCol="0" rtlCol="0" fromWordArt="0" anchor="ctr" anchorCtr="0" forceAA="0" compatLnSpc="1">
              <a:prstTxWarp prst="textNoShape">
                <a:avLst/>
              </a:prstTxWarp>
              <a:noAutofit/>
            </a:bodyPr>
            <a:lstStyle/>
            <a:p>
              <a:pPr algn="ctr" defTabSz="622162">
                <a:spcBef>
                  <a:spcPts val="185"/>
                </a:spcBef>
              </a:pPr>
              <a:endParaRPr lang="en-GB" sz="1100" dirty="0">
                <a:solidFill>
                  <a:prstClr val="white"/>
                </a:solidFill>
              </a:endParaRPr>
            </a:p>
          </p:txBody>
        </p:sp>
        <p:sp>
          <p:nvSpPr>
            <p:cNvPr id="36" name="Rectangle 35"/>
            <p:cNvSpPr/>
            <p:nvPr/>
          </p:nvSpPr>
          <p:spPr>
            <a:xfrm>
              <a:off x="4242818" y="6132186"/>
              <a:ext cx="106870" cy="360040"/>
            </a:xfrm>
            <a:prstGeom prst="rect">
              <a:avLst/>
            </a:prstGeom>
            <a:solidFill>
              <a:schemeClr val="tx2">
                <a:alpha val="3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31" tIns="33331" rIns="33331" bIns="33331" numCol="1" spcCol="0" rtlCol="0" fromWordArt="0" anchor="ctr" anchorCtr="0" forceAA="0" compatLnSpc="1">
              <a:prstTxWarp prst="textNoShape">
                <a:avLst/>
              </a:prstTxWarp>
              <a:noAutofit/>
            </a:bodyPr>
            <a:lstStyle/>
            <a:p>
              <a:pPr algn="ctr" defTabSz="622162">
                <a:spcBef>
                  <a:spcPts val="185"/>
                </a:spcBef>
              </a:pPr>
              <a:endParaRPr lang="en-GB" sz="1100" dirty="0">
                <a:solidFill>
                  <a:prstClr val="white"/>
                </a:solidFill>
              </a:endParaRPr>
            </a:p>
          </p:txBody>
        </p:sp>
        <p:sp>
          <p:nvSpPr>
            <p:cNvPr id="37" name="Rectangle 36"/>
            <p:cNvSpPr/>
            <p:nvPr/>
          </p:nvSpPr>
          <p:spPr>
            <a:xfrm>
              <a:off x="4349688" y="5900418"/>
              <a:ext cx="97824" cy="591808"/>
            </a:xfrm>
            <a:prstGeom prst="rect">
              <a:avLst/>
            </a:prstGeom>
            <a:solidFill>
              <a:schemeClr val="tx2">
                <a:alpha val="3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31" tIns="33331" rIns="33331" bIns="33331" numCol="1" spcCol="0" rtlCol="0" fromWordArt="0" anchor="ctr" anchorCtr="0" forceAA="0" compatLnSpc="1">
              <a:prstTxWarp prst="textNoShape">
                <a:avLst/>
              </a:prstTxWarp>
              <a:noAutofit/>
            </a:bodyPr>
            <a:lstStyle/>
            <a:p>
              <a:pPr algn="ctr" defTabSz="622162">
                <a:spcBef>
                  <a:spcPts val="185"/>
                </a:spcBef>
              </a:pPr>
              <a:endParaRPr lang="en-GB" sz="1100" dirty="0">
                <a:solidFill>
                  <a:prstClr val="white"/>
                </a:solidFill>
              </a:endParaRPr>
            </a:p>
          </p:txBody>
        </p:sp>
        <p:sp>
          <p:nvSpPr>
            <p:cNvPr id="38" name="Rectangle 37"/>
            <p:cNvSpPr/>
            <p:nvPr/>
          </p:nvSpPr>
          <p:spPr>
            <a:xfrm>
              <a:off x="4460454" y="5735744"/>
              <a:ext cx="106870" cy="756000"/>
            </a:xfrm>
            <a:prstGeom prst="rect">
              <a:avLst/>
            </a:prstGeom>
            <a:solidFill>
              <a:schemeClr val="tx2">
                <a:alpha val="3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31" tIns="33331" rIns="33331" bIns="33331" numCol="1" spcCol="0" rtlCol="0" fromWordArt="0" anchor="ctr" anchorCtr="0" forceAA="0" compatLnSpc="1">
              <a:prstTxWarp prst="textNoShape">
                <a:avLst/>
              </a:prstTxWarp>
              <a:noAutofit/>
            </a:bodyPr>
            <a:lstStyle/>
            <a:p>
              <a:pPr algn="ctr" defTabSz="622162">
                <a:spcBef>
                  <a:spcPts val="185"/>
                </a:spcBef>
              </a:pPr>
              <a:endParaRPr lang="en-GB" sz="1100" dirty="0">
                <a:solidFill>
                  <a:prstClr val="white"/>
                </a:solidFill>
              </a:endParaRPr>
            </a:p>
          </p:txBody>
        </p:sp>
        <p:sp>
          <p:nvSpPr>
            <p:cNvPr id="39" name="Oval 38"/>
            <p:cNvSpPr/>
            <p:nvPr/>
          </p:nvSpPr>
          <p:spPr>
            <a:xfrm rot="20108908">
              <a:off x="5032777" y="5271181"/>
              <a:ext cx="729298" cy="532317"/>
            </a:xfrm>
            <a:prstGeom prst="ellipse">
              <a:avLst/>
            </a:prstGeom>
            <a:noFill/>
            <a:ln w="19050">
              <a:solidFill>
                <a:schemeClr val="tx2">
                  <a:alpha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31" tIns="33331" rIns="33331" bIns="33331" numCol="1" spcCol="0" rtlCol="0" fromWordArt="0" anchor="ctr" anchorCtr="0" forceAA="0" compatLnSpc="1">
              <a:prstTxWarp prst="textNoShape">
                <a:avLst/>
              </a:prstTxWarp>
              <a:noAutofit/>
            </a:bodyPr>
            <a:lstStyle/>
            <a:p>
              <a:pPr algn="ctr" defTabSz="622162">
                <a:spcBef>
                  <a:spcPts val="185"/>
                </a:spcBef>
              </a:pPr>
              <a:endParaRPr lang="en-GB" sz="1100" dirty="0">
                <a:solidFill>
                  <a:srgbClr val="808080"/>
                </a:solidFill>
              </a:endParaRPr>
            </a:p>
          </p:txBody>
        </p:sp>
        <p:sp>
          <p:nvSpPr>
            <p:cNvPr id="40" name="Freeform 39"/>
            <p:cNvSpPr/>
            <p:nvPr/>
          </p:nvSpPr>
          <p:spPr>
            <a:xfrm>
              <a:off x="3884039" y="5436238"/>
              <a:ext cx="2232248" cy="888992"/>
            </a:xfrm>
            <a:custGeom>
              <a:avLst/>
              <a:gdLst>
                <a:gd name="connsiteX0" fmla="*/ 0 w 1647825"/>
                <a:gd name="connsiteY0" fmla="*/ 603234 h 650275"/>
                <a:gd name="connsiteX1" fmla="*/ 238125 w 1647825"/>
                <a:gd name="connsiteY1" fmla="*/ 603234 h 650275"/>
                <a:gd name="connsiteX2" fmla="*/ 533400 w 1647825"/>
                <a:gd name="connsiteY2" fmla="*/ 165084 h 650275"/>
                <a:gd name="connsiteX3" fmla="*/ 857250 w 1647825"/>
                <a:gd name="connsiteY3" fmla="*/ 365109 h 650275"/>
                <a:gd name="connsiteX4" fmla="*/ 1152525 w 1647825"/>
                <a:gd name="connsiteY4" fmla="*/ 3159 h 650275"/>
                <a:gd name="connsiteX5" fmla="*/ 1466850 w 1647825"/>
                <a:gd name="connsiteY5" fmla="*/ 612759 h 650275"/>
                <a:gd name="connsiteX6" fmla="*/ 1647825 w 1647825"/>
                <a:gd name="connsiteY6" fmla="*/ 584184 h 65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7825" h="650275">
                  <a:moveTo>
                    <a:pt x="0" y="603234"/>
                  </a:moveTo>
                  <a:cubicBezTo>
                    <a:pt x="74612" y="639746"/>
                    <a:pt x="149225" y="676259"/>
                    <a:pt x="238125" y="603234"/>
                  </a:cubicBezTo>
                  <a:cubicBezTo>
                    <a:pt x="327025" y="530209"/>
                    <a:pt x="430213" y="204771"/>
                    <a:pt x="533400" y="165084"/>
                  </a:cubicBezTo>
                  <a:cubicBezTo>
                    <a:pt x="636587" y="125397"/>
                    <a:pt x="754063" y="392096"/>
                    <a:pt x="857250" y="365109"/>
                  </a:cubicBezTo>
                  <a:cubicBezTo>
                    <a:pt x="960437" y="338122"/>
                    <a:pt x="1050925" y="-38116"/>
                    <a:pt x="1152525" y="3159"/>
                  </a:cubicBezTo>
                  <a:cubicBezTo>
                    <a:pt x="1254125" y="44434"/>
                    <a:pt x="1384300" y="515922"/>
                    <a:pt x="1466850" y="612759"/>
                  </a:cubicBezTo>
                  <a:cubicBezTo>
                    <a:pt x="1549400" y="709596"/>
                    <a:pt x="1614488" y="588946"/>
                    <a:pt x="1647825" y="584184"/>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62">
                <a:spcBef>
                  <a:spcPts val="185"/>
                </a:spcBef>
              </a:pPr>
              <a:endParaRPr lang="en-GB" sz="1100" dirty="0">
                <a:solidFill>
                  <a:srgbClr val="00AEE5"/>
                </a:solidFill>
              </a:endParaRPr>
            </a:p>
          </p:txBody>
        </p:sp>
      </p:grpSp>
      <p:sp>
        <p:nvSpPr>
          <p:cNvPr id="41" name="Rectangle 40"/>
          <p:cNvSpPr/>
          <p:nvPr/>
        </p:nvSpPr>
        <p:spPr>
          <a:xfrm>
            <a:off x="6151294" y="2711733"/>
            <a:ext cx="65964" cy="136781"/>
          </a:xfrm>
          <a:prstGeom prst="rect">
            <a:avLst/>
          </a:prstGeom>
          <a:solidFill>
            <a:schemeClr val="accent4">
              <a:alpha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31" tIns="33331" rIns="33331" bIns="33331" numCol="1" spcCol="0" rtlCol="0" fromWordArt="0" anchor="ctr" anchorCtr="0" forceAA="0" compatLnSpc="1">
            <a:prstTxWarp prst="textNoShape">
              <a:avLst/>
            </a:prstTxWarp>
            <a:noAutofit/>
          </a:bodyPr>
          <a:lstStyle/>
          <a:p>
            <a:pPr algn="ctr" defTabSz="622162">
              <a:spcBef>
                <a:spcPts val="185"/>
              </a:spcBef>
            </a:pPr>
            <a:endParaRPr lang="en-GB" sz="1100" dirty="0">
              <a:solidFill>
                <a:prstClr val="white"/>
              </a:solidFill>
            </a:endParaRPr>
          </a:p>
        </p:txBody>
      </p:sp>
      <p:sp>
        <p:nvSpPr>
          <p:cNvPr id="42" name="Freeform 41"/>
          <p:cNvSpPr/>
          <p:nvPr/>
        </p:nvSpPr>
        <p:spPr>
          <a:xfrm>
            <a:off x="7699054" y="2928207"/>
            <a:ext cx="168230" cy="225156"/>
          </a:xfrm>
          <a:custGeom>
            <a:avLst/>
            <a:gdLst>
              <a:gd name="connsiteX0" fmla="*/ 0 w 264319"/>
              <a:gd name="connsiteY0" fmla="*/ 78581 h 330993"/>
              <a:gd name="connsiteX1" fmla="*/ 197644 w 264319"/>
              <a:gd name="connsiteY1" fmla="*/ 0 h 330993"/>
              <a:gd name="connsiteX2" fmla="*/ 235744 w 264319"/>
              <a:gd name="connsiteY2" fmla="*/ 54768 h 330993"/>
              <a:gd name="connsiteX3" fmla="*/ 247650 w 264319"/>
              <a:gd name="connsiteY3" fmla="*/ 166687 h 330993"/>
              <a:gd name="connsiteX4" fmla="*/ 264319 w 264319"/>
              <a:gd name="connsiteY4" fmla="*/ 330993 h 330993"/>
              <a:gd name="connsiteX5" fmla="*/ 0 w 264319"/>
              <a:gd name="connsiteY5" fmla="*/ 78581 h 33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319" h="330993">
                <a:moveTo>
                  <a:pt x="0" y="78581"/>
                </a:moveTo>
                <a:lnTo>
                  <a:pt x="197644" y="0"/>
                </a:lnTo>
                <a:lnTo>
                  <a:pt x="235744" y="54768"/>
                </a:lnTo>
                <a:lnTo>
                  <a:pt x="247650" y="166687"/>
                </a:lnTo>
                <a:lnTo>
                  <a:pt x="264319" y="330993"/>
                </a:lnTo>
                <a:lnTo>
                  <a:pt x="0" y="78581"/>
                </a:lnTo>
                <a:close/>
              </a:path>
            </a:pathLst>
          </a:cu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31" tIns="33331" rIns="33331" bIns="33331" numCol="1" spcCol="0" rtlCol="0" fromWordArt="0" anchor="ctr" anchorCtr="0" forceAA="0" compatLnSpc="1">
            <a:prstTxWarp prst="textNoShape">
              <a:avLst/>
            </a:prstTxWarp>
            <a:noAutofit/>
          </a:bodyPr>
          <a:lstStyle/>
          <a:p>
            <a:pPr algn="ctr" defTabSz="622162">
              <a:spcBef>
                <a:spcPts val="185"/>
              </a:spcBef>
            </a:pPr>
            <a:endParaRPr lang="en-GB" sz="1100" dirty="0">
              <a:solidFill>
                <a:prstClr val="white"/>
              </a:solidFill>
            </a:endParaRPr>
          </a:p>
        </p:txBody>
      </p:sp>
      <p:sp>
        <p:nvSpPr>
          <p:cNvPr id="43" name="Freeform 42"/>
          <p:cNvSpPr/>
          <p:nvPr/>
        </p:nvSpPr>
        <p:spPr>
          <a:xfrm rot="17254256">
            <a:off x="7524555" y="2317955"/>
            <a:ext cx="632020" cy="1415304"/>
          </a:xfrm>
          <a:custGeom>
            <a:avLst/>
            <a:gdLst>
              <a:gd name="connsiteX0" fmla="*/ 0 w 1724025"/>
              <a:gd name="connsiteY0" fmla="*/ 1666875 h 1666875"/>
              <a:gd name="connsiteX1" fmla="*/ 238125 w 1724025"/>
              <a:gd name="connsiteY1" fmla="*/ 1333500 h 1666875"/>
              <a:gd name="connsiteX2" fmla="*/ 419100 w 1724025"/>
              <a:gd name="connsiteY2" fmla="*/ 1133475 h 1666875"/>
              <a:gd name="connsiteX3" fmla="*/ 590550 w 1724025"/>
              <a:gd name="connsiteY3" fmla="*/ 885825 h 1666875"/>
              <a:gd name="connsiteX4" fmla="*/ 876300 w 1724025"/>
              <a:gd name="connsiteY4" fmla="*/ 638175 h 1666875"/>
              <a:gd name="connsiteX5" fmla="*/ 1143000 w 1724025"/>
              <a:gd name="connsiteY5" fmla="*/ 371475 h 1666875"/>
              <a:gd name="connsiteX6" fmla="*/ 1457325 w 1724025"/>
              <a:gd name="connsiteY6" fmla="*/ 133350 h 1666875"/>
              <a:gd name="connsiteX7" fmla="*/ 1724025 w 1724025"/>
              <a:gd name="connsiteY7" fmla="*/ 0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4025" h="1666875">
                <a:moveTo>
                  <a:pt x="0" y="1666875"/>
                </a:moveTo>
                <a:cubicBezTo>
                  <a:pt x="84137" y="1544637"/>
                  <a:pt x="168275" y="1422400"/>
                  <a:pt x="238125" y="1333500"/>
                </a:cubicBezTo>
                <a:cubicBezTo>
                  <a:pt x="307975" y="1244600"/>
                  <a:pt x="360363" y="1208087"/>
                  <a:pt x="419100" y="1133475"/>
                </a:cubicBezTo>
                <a:cubicBezTo>
                  <a:pt x="477838" y="1058862"/>
                  <a:pt x="514350" y="968375"/>
                  <a:pt x="590550" y="885825"/>
                </a:cubicBezTo>
                <a:cubicBezTo>
                  <a:pt x="666750" y="803275"/>
                  <a:pt x="784225" y="723900"/>
                  <a:pt x="876300" y="638175"/>
                </a:cubicBezTo>
                <a:cubicBezTo>
                  <a:pt x="968375" y="552450"/>
                  <a:pt x="1046163" y="455612"/>
                  <a:pt x="1143000" y="371475"/>
                </a:cubicBezTo>
                <a:cubicBezTo>
                  <a:pt x="1239838" y="287337"/>
                  <a:pt x="1360488" y="195262"/>
                  <a:pt x="1457325" y="133350"/>
                </a:cubicBezTo>
                <a:cubicBezTo>
                  <a:pt x="1554162" y="71438"/>
                  <a:pt x="1673225" y="19050"/>
                  <a:pt x="1724025" y="0"/>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622162">
              <a:spcBef>
                <a:spcPts val="185"/>
              </a:spcBef>
            </a:pPr>
            <a:endParaRPr lang="en-GB" sz="1100" dirty="0">
              <a:solidFill>
                <a:prstClr val="black"/>
              </a:solidFill>
            </a:endParaRPr>
          </a:p>
        </p:txBody>
      </p:sp>
      <p:sp>
        <p:nvSpPr>
          <p:cNvPr id="44" name="Freeform 43"/>
          <p:cNvSpPr/>
          <p:nvPr/>
        </p:nvSpPr>
        <p:spPr>
          <a:xfrm>
            <a:off x="7297729" y="2590440"/>
            <a:ext cx="887030" cy="820307"/>
          </a:xfrm>
          <a:custGeom>
            <a:avLst/>
            <a:gdLst>
              <a:gd name="connsiteX0" fmla="*/ 13116 w 1437104"/>
              <a:gd name="connsiteY0" fmla="*/ 0 h 1295400"/>
              <a:gd name="connsiteX1" fmla="*/ 22641 w 1437104"/>
              <a:gd name="connsiteY1" fmla="*/ 85725 h 1295400"/>
              <a:gd name="connsiteX2" fmla="*/ 222666 w 1437104"/>
              <a:gd name="connsiteY2" fmla="*/ 138112 h 1295400"/>
              <a:gd name="connsiteX3" fmla="*/ 279816 w 1437104"/>
              <a:gd name="connsiteY3" fmla="*/ 314325 h 1295400"/>
              <a:gd name="connsiteX4" fmla="*/ 432216 w 1437104"/>
              <a:gd name="connsiteY4" fmla="*/ 361950 h 1295400"/>
              <a:gd name="connsiteX5" fmla="*/ 479841 w 1437104"/>
              <a:gd name="connsiteY5" fmla="*/ 523875 h 1295400"/>
              <a:gd name="connsiteX6" fmla="*/ 646529 w 1437104"/>
              <a:gd name="connsiteY6" fmla="*/ 614362 h 1295400"/>
              <a:gd name="connsiteX7" fmla="*/ 870366 w 1437104"/>
              <a:gd name="connsiteY7" fmla="*/ 542925 h 1295400"/>
              <a:gd name="connsiteX8" fmla="*/ 922754 w 1437104"/>
              <a:gd name="connsiteY8" fmla="*/ 838200 h 1295400"/>
              <a:gd name="connsiteX9" fmla="*/ 1032291 w 1437104"/>
              <a:gd name="connsiteY9" fmla="*/ 1014412 h 1295400"/>
              <a:gd name="connsiteX10" fmla="*/ 1289466 w 1437104"/>
              <a:gd name="connsiteY10" fmla="*/ 1081087 h 1295400"/>
              <a:gd name="connsiteX11" fmla="*/ 1437104 w 1437104"/>
              <a:gd name="connsiteY11" fmla="*/ 129540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7104" h="1295400">
                <a:moveTo>
                  <a:pt x="13116" y="0"/>
                </a:moveTo>
                <a:cubicBezTo>
                  <a:pt x="416" y="31353"/>
                  <a:pt x="-12284" y="62706"/>
                  <a:pt x="22641" y="85725"/>
                </a:cubicBezTo>
                <a:cubicBezTo>
                  <a:pt x="57566" y="108744"/>
                  <a:pt x="179804" y="100012"/>
                  <a:pt x="222666" y="138112"/>
                </a:cubicBezTo>
                <a:cubicBezTo>
                  <a:pt x="265528" y="176212"/>
                  <a:pt x="244891" y="277019"/>
                  <a:pt x="279816" y="314325"/>
                </a:cubicBezTo>
                <a:cubicBezTo>
                  <a:pt x="314741" y="351631"/>
                  <a:pt x="398879" y="327025"/>
                  <a:pt x="432216" y="361950"/>
                </a:cubicBezTo>
                <a:cubicBezTo>
                  <a:pt x="465554" y="396875"/>
                  <a:pt x="444122" y="481806"/>
                  <a:pt x="479841" y="523875"/>
                </a:cubicBezTo>
                <a:cubicBezTo>
                  <a:pt x="515560" y="565944"/>
                  <a:pt x="581442" y="611187"/>
                  <a:pt x="646529" y="614362"/>
                </a:cubicBezTo>
                <a:cubicBezTo>
                  <a:pt x="711617" y="617537"/>
                  <a:pt x="824329" y="505619"/>
                  <a:pt x="870366" y="542925"/>
                </a:cubicBezTo>
                <a:cubicBezTo>
                  <a:pt x="916403" y="580231"/>
                  <a:pt x="895767" y="759619"/>
                  <a:pt x="922754" y="838200"/>
                </a:cubicBezTo>
                <a:cubicBezTo>
                  <a:pt x="949741" y="916781"/>
                  <a:pt x="971172" y="973931"/>
                  <a:pt x="1032291" y="1014412"/>
                </a:cubicBezTo>
                <a:cubicBezTo>
                  <a:pt x="1093410" y="1054893"/>
                  <a:pt x="1221997" y="1034256"/>
                  <a:pt x="1289466" y="1081087"/>
                </a:cubicBezTo>
                <a:cubicBezTo>
                  <a:pt x="1356935" y="1127918"/>
                  <a:pt x="1397019" y="1211659"/>
                  <a:pt x="1437104" y="1295400"/>
                </a:cubicBezTo>
              </a:path>
            </a:pathLst>
          </a:custGeom>
          <a:noFill/>
          <a:ln w="317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62">
              <a:spcBef>
                <a:spcPts val="185"/>
              </a:spcBef>
            </a:pPr>
            <a:endParaRPr lang="en-GB" sz="1100" dirty="0">
              <a:solidFill>
                <a:prstClr val="white"/>
              </a:solidFill>
            </a:endParaRPr>
          </a:p>
        </p:txBody>
      </p:sp>
      <p:sp>
        <p:nvSpPr>
          <p:cNvPr id="45" name="Oval 44"/>
          <p:cNvSpPr/>
          <p:nvPr/>
        </p:nvSpPr>
        <p:spPr>
          <a:xfrm rot="20108908">
            <a:off x="7552651" y="2857063"/>
            <a:ext cx="450148" cy="337088"/>
          </a:xfrm>
          <a:prstGeom prst="ellipse">
            <a:avLst/>
          </a:prstGeom>
          <a:noFill/>
          <a:ln w="19050">
            <a:solidFill>
              <a:schemeClr val="tx2">
                <a:alpha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31" tIns="33331" rIns="33331" bIns="33331" numCol="1" spcCol="0" rtlCol="0" fromWordArt="0" anchor="ctr" anchorCtr="0" forceAA="0" compatLnSpc="1">
            <a:prstTxWarp prst="textNoShape">
              <a:avLst/>
            </a:prstTxWarp>
            <a:noAutofit/>
          </a:bodyPr>
          <a:lstStyle/>
          <a:p>
            <a:pPr algn="ctr" defTabSz="622162">
              <a:spcBef>
                <a:spcPts val="185"/>
              </a:spcBef>
            </a:pPr>
            <a:endParaRPr lang="en-GB" sz="1100" dirty="0">
              <a:solidFill>
                <a:srgbClr val="808080"/>
              </a:solidFill>
            </a:endParaRPr>
          </a:p>
        </p:txBody>
      </p:sp>
      <p:sp>
        <p:nvSpPr>
          <p:cNvPr id="46" name="Freeform 45"/>
          <p:cNvSpPr/>
          <p:nvPr/>
        </p:nvSpPr>
        <p:spPr>
          <a:xfrm rot="17254256" flipV="1">
            <a:off x="1870892" y="2467051"/>
            <a:ext cx="925600" cy="938918"/>
          </a:xfrm>
          <a:custGeom>
            <a:avLst/>
            <a:gdLst>
              <a:gd name="connsiteX0" fmla="*/ 0 w 1724025"/>
              <a:gd name="connsiteY0" fmla="*/ 1666875 h 1666875"/>
              <a:gd name="connsiteX1" fmla="*/ 238125 w 1724025"/>
              <a:gd name="connsiteY1" fmla="*/ 1333500 h 1666875"/>
              <a:gd name="connsiteX2" fmla="*/ 419100 w 1724025"/>
              <a:gd name="connsiteY2" fmla="*/ 1133475 h 1666875"/>
              <a:gd name="connsiteX3" fmla="*/ 590550 w 1724025"/>
              <a:gd name="connsiteY3" fmla="*/ 885825 h 1666875"/>
              <a:gd name="connsiteX4" fmla="*/ 876300 w 1724025"/>
              <a:gd name="connsiteY4" fmla="*/ 638175 h 1666875"/>
              <a:gd name="connsiteX5" fmla="*/ 1143000 w 1724025"/>
              <a:gd name="connsiteY5" fmla="*/ 371475 h 1666875"/>
              <a:gd name="connsiteX6" fmla="*/ 1457325 w 1724025"/>
              <a:gd name="connsiteY6" fmla="*/ 133350 h 1666875"/>
              <a:gd name="connsiteX7" fmla="*/ 1724025 w 1724025"/>
              <a:gd name="connsiteY7" fmla="*/ 0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4025" h="1666875">
                <a:moveTo>
                  <a:pt x="0" y="1666875"/>
                </a:moveTo>
                <a:cubicBezTo>
                  <a:pt x="84137" y="1544637"/>
                  <a:pt x="168275" y="1422400"/>
                  <a:pt x="238125" y="1333500"/>
                </a:cubicBezTo>
                <a:cubicBezTo>
                  <a:pt x="307975" y="1244600"/>
                  <a:pt x="360363" y="1208087"/>
                  <a:pt x="419100" y="1133475"/>
                </a:cubicBezTo>
                <a:cubicBezTo>
                  <a:pt x="477838" y="1058862"/>
                  <a:pt x="514350" y="968375"/>
                  <a:pt x="590550" y="885825"/>
                </a:cubicBezTo>
                <a:cubicBezTo>
                  <a:pt x="666750" y="803275"/>
                  <a:pt x="784225" y="723900"/>
                  <a:pt x="876300" y="638175"/>
                </a:cubicBezTo>
                <a:cubicBezTo>
                  <a:pt x="968375" y="552450"/>
                  <a:pt x="1046163" y="455612"/>
                  <a:pt x="1143000" y="371475"/>
                </a:cubicBezTo>
                <a:cubicBezTo>
                  <a:pt x="1239838" y="287337"/>
                  <a:pt x="1360488" y="195262"/>
                  <a:pt x="1457325" y="133350"/>
                </a:cubicBezTo>
                <a:cubicBezTo>
                  <a:pt x="1554162" y="71438"/>
                  <a:pt x="1673225" y="19050"/>
                  <a:pt x="1724025" y="0"/>
                </a:cubicBezTo>
              </a:path>
            </a:pathLst>
          </a:cu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defTabSz="622162">
              <a:spcBef>
                <a:spcPts val="185"/>
              </a:spcBef>
            </a:pPr>
            <a:endParaRPr lang="en-GB" sz="1100" dirty="0">
              <a:solidFill>
                <a:prstClr val="black"/>
              </a:solidFill>
            </a:endParaRPr>
          </a:p>
        </p:txBody>
      </p:sp>
      <p:sp>
        <p:nvSpPr>
          <p:cNvPr id="47" name="Oval 46"/>
          <p:cNvSpPr/>
          <p:nvPr/>
        </p:nvSpPr>
        <p:spPr>
          <a:xfrm rot="20108908">
            <a:off x="2774422" y="2483620"/>
            <a:ext cx="295570" cy="309685"/>
          </a:xfrm>
          <a:prstGeom prst="ellipse">
            <a:avLst/>
          </a:prstGeom>
          <a:noFill/>
          <a:ln w="19050">
            <a:solidFill>
              <a:schemeClr val="tx2">
                <a:alpha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31" tIns="33331" rIns="33331" bIns="33331" numCol="1" spcCol="0" rtlCol="0" fromWordArt="0" anchor="ctr" anchorCtr="0" forceAA="0" compatLnSpc="1">
            <a:prstTxWarp prst="textNoShape">
              <a:avLst/>
            </a:prstTxWarp>
            <a:noAutofit/>
          </a:bodyPr>
          <a:lstStyle/>
          <a:p>
            <a:pPr algn="ctr" defTabSz="622162">
              <a:spcBef>
                <a:spcPts val="185"/>
              </a:spcBef>
            </a:pPr>
            <a:endParaRPr lang="en-GB" sz="1100" dirty="0">
              <a:solidFill>
                <a:srgbClr val="808080"/>
              </a:solidFill>
            </a:endParaRPr>
          </a:p>
        </p:txBody>
      </p:sp>
      <p:sp>
        <p:nvSpPr>
          <p:cNvPr id="48" name="TextBox 47"/>
          <p:cNvSpPr txBox="1"/>
          <p:nvPr/>
        </p:nvSpPr>
        <p:spPr>
          <a:xfrm>
            <a:off x="3713571" y="3340592"/>
            <a:ext cx="763099" cy="307777"/>
          </a:xfrm>
          <a:prstGeom prst="rect">
            <a:avLst/>
          </a:prstGeom>
          <a:noFill/>
        </p:spPr>
        <p:txBody>
          <a:bodyPr wrap="square" lIns="0" tIns="0" rIns="0" bIns="0" rtlCol="0">
            <a:spAutoFit/>
          </a:bodyPr>
          <a:lstStyle/>
          <a:p>
            <a:pPr algn="ctr"/>
            <a:r>
              <a:rPr lang="en-US" sz="1000" b="1" dirty="0">
                <a:solidFill>
                  <a:schemeClr val="accent1"/>
                </a:solidFill>
              </a:rPr>
              <a:t>Daily dispatch</a:t>
            </a:r>
          </a:p>
        </p:txBody>
      </p:sp>
      <p:sp>
        <p:nvSpPr>
          <p:cNvPr id="49" name="TextBox 48"/>
          <p:cNvSpPr txBox="1"/>
          <p:nvPr/>
        </p:nvSpPr>
        <p:spPr>
          <a:xfrm>
            <a:off x="5402985" y="3364460"/>
            <a:ext cx="1012456" cy="307777"/>
          </a:xfrm>
          <a:prstGeom prst="rect">
            <a:avLst/>
          </a:prstGeom>
          <a:noFill/>
        </p:spPr>
        <p:txBody>
          <a:bodyPr wrap="square" lIns="0" tIns="0" rIns="0" bIns="0" rtlCol="0">
            <a:spAutoFit/>
          </a:bodyPr>
          <a:lstStyle/>
          <a:p>
            <a:pPr algn="ctr"/>
            <a:r>
              <a:rPr lang="en-US" sz="1000" b="1" dirty="0">
                <a:solidFill>
                  <a:schemeClr val="accent1"/>
                </a:solidFill>
              </a:rPr>
              <a:t>Intra-hourly adjustments</a:t>
            </a:r>
          </a:p>
        </p:txBody>
      </p:sp>
      <p:sp>
        <p:nvSpPr>
          <p:cNvPr id="50" name="TextBox 49"/>
          <p:cNvSpPr txBox="1"/>
          <p:nvPr/>
        </p:nvSpPr>
        <p:spPr>
          <a:xfrm>
            <a:off x="7453223" y="3371985"/>
            <a:ext cx="731536" cy="307777"/>
          </a:xfrm>
          <a:prstGeom prst="rect">
            <a:avLst/>
          </a:prstGeom>
          <a:noFill/>
        </p:spPr>
        <p:txBody>
          <a:bodyPr wrap="square" lIns="0" tIns="0" rIns="0" bIns="0" rtlCol="0">
            <a:spAutoFit/>
          </a:bodyPr>
          <a:lstStyle/>
          <a:p>
            <a:pPr algn="ctr"/>
            <a:r>
              <a:rPr lang="en-US" sz="1000" b="1" dirty="0">
                <a:solidFill>
                  <a:schemeClr val="accent1"/>
                </a:solidFill>
              </a:rPr>
              <a:t>Frequency control</a:t>
            </a:r>
          </a:p>
        </p:txBody>
      </p:sp>
      <p:sp>
        <p:nvSpPr>
          <p:cNvPr id="51" name="TextBox 50"/>
          <p:cNvSpPr txBox="1"/>
          <p:nvPr/>
        </p:nvSpPr>
        <p:spPr>
          <a:xfrm>
            <a:off x="2019828" y="3226187"/>
            <a:ext cx="967096" cy="138499"/>
          </a:xfrm>
          <a:prstGeom prst="rect">
            <a:avLst/>
          </a:prstGeom>
          <a:noFill/>
        </p:spPr>
        <p:txBody>
          <a:bodyPr wrap="square" lIns="0" tIns="0" rIns="0" bIns="0" rtlCol="0">
            <a:spAutoFit/>
          </a:bodyPr>
          <a:lstStyle/>
          <a:p>
            <a:r>
              <a:rPr lang="en-US" sz="900" b="1" dirty="0">
                <a:solidFill>
                  <a:schemeClr val="accent2"/>
                </a:solidFill>
              </a:rPr>
              <a:t>Peak load firming</a:t>
            </a:r>
          </a:p>
        </p:txBody>
      </p:sp>
      <p:graphicFrame>
        <p:nvGraphicFramePr>
          <p:cNvPr id="52" name="Table 51"/>
          <p:cNvGraphicFramePr>
            <a:graphicFrameLocks noGrp="1"/>
          </p:cNvGraphicFramePr>
          <p:nvPr>
            <p:extLst>
              <p:ext uri="{D42A27DB-BD31-4B8C-83A1-F6EECF244321}">
                <p14:modId xmlns:p14="http://schemas.microsoft.com/office/powerpoint/2010/main" val="3015144942"/>
              </p:ext>
            </p:extLst>
          </p:nvPr>
        </p:nvGraphicFramePr>
        <p:xfrm>
          <a:off x="166858" y="1672400"/>
          <a:ext cx="1378782" cy="2088716"/>
        </p:xfrm>
        <a:graphic>
          <a:graphicData uri="http://schemas.openxmlformats.org/drawingml/2006/table">
            <a:tbl>
              <a:tblPr firstRow="1" bandRow="1"/>
              <a:tblGrid>
                <a:gridCol w="1378782">
                  <a:extLst>
                    <a:ext uri="{9D8B030D-6E8A-4147-A177-3AD203B41FA5}">
                      <a16:colId xmlns:a16="http://schemas.microsoft.com/office/drawing/2014/main" val="20000"/>
                    </a:ext>
                  </a:extLst>
                </a:gridCol>
              </a:tblGrid>
              <a:tr h="467994">
                <a:tc>
                  <a:txBody>
                    <a:bodyPr/>
                    <a:lstStyle/>
                    <a:p>
                      <a:pPr algn="ctr"/>
                      <a:r>
                        <a:rPr lang="en-US" sz="1200" b="1" dirty="0">
                          <a:solidFill>
                            <a:schemeClr val="tx1">
                              <a:lumMod val="65000"/>
                              <a:lumOff val="35000"/>
                            </a:schemeClr>
                          </a:solidFill>
                        </a:rPr>
                        <a:t>Market</a:t>
                      </a:r>
                    </a:p>
                  </a:txBody>
                  <a:tcPr marL="62215" marR="62215" marT="31107" marB="31107">
                    <a:lnL>
                      <a:noFill/>
                    </a:lnL>
                    <a:lnR>
                      <a:noFill/>
                    </a:lnR>
                    <a:lnT w="19050" cmpd="sng">
                      <a:noFill/>
                    </a:lnT>
                    <a:lnB w="1905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80796">
                <a:tc>
                  <a:txBody>
                    <a:bodyPr/>
                    <a:lstStyle/>
                    <a:p>
                      <a:pPr algn="ctr"/>
                      <a:r>
                        <a:rPr lang="en-US" sz="1200" b="1" dirty="0">
                          <a:solidFill>
                            <a:schemeClr val="tx1">
                              <a:lumMod val="65000"/>
                              <a:lumOff val="35000"/>
                            </a:schemeClr>
                          </a:solidFill>
                        </a:rPr>
                        <a:t>Delivery</a:t>
                      </a:r>
                      <a:r>
                        <a:rPr lang="en-US" sz="1200" b="1" baseline="0" dirty="0">
                          <a:solidFill>
                            <a:schemeClr val="tx1">
                              <a:lumMod val="65000"/>
                              <a:lumOff val="35000"/>
                            </a:schemeClr>
                          </a:solidFill>
                        </a:rPr>
                        <a:t> Window</a:t>
                      </a:r>
                      <a:endParaRPr lang="en-US" sz="1200" b="1" dirty="0">
                        <a:solidFill>
                          <a:schemeClr val="tx1">
                            <a:lumMod val="65000"/>
                            <a:lumOff val="35000"/>
                          </a:schemeClr>
                        </a:solidFill>
                      </a:endParaRPr>
                    </a:p>
                  </a:txBody>
                  <a:tcPr marL="62215" marR="62215" marT="31107" marB="31107">
                    <a:lnL>
                      <a:noFill/>
                    </a:lnL>
                    <a:lnR>
                      <a:noFill/>
                    </a:lnR>
                    <a:lnT w="1905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018784">
                <a:tc>
                  <a:txBody>
                    <a:bodyPr/>
                    <a:lstStyle/>
                    <a:p>
                      <a:endParaRPr lang="en-US" sz="600" b="0" dirty="0"/>
                    </a:p>
                  </a:txBody>
                  <a:tcPr marL="62215" marR="62215" marT="31107" marB="31107">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21142">
                <a:tc>
                  <a:txBody>
                    <a:bodyPr/>
                    <a:lstStyle/>
                    <a:p>
                      <a:endParaRPr lang="en-US" sz="600" b="1" dirty="0"/>
                    </a:p>
                  </a:txBody>
                  <a:tcPr marL="62215" marR="62215" marT="31107" marB="31107">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53" name="Rectangle 52"/>
          <p:cNvSpPr/>
          <p:nvPr/>
        </p:nvSpPr>
        <p:spPr>
          <a:xfrm>
            <a:off x="3256644" y="1665243"/>
            <a:ext cx="5539117" cy="2193627"/>
          </a:xfrm>
          <a:prstGeom prst="rect">
            <a:avLst/>
          </a:prstGeom>
          <a:noFill/>
          <a:ln w="15875">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9" dirty="0"/>
          </a:p>
        </p:txBody>
      </p:sp>
      <p:sp>
        <p:nvSpPr>
          <p:cNvPr id="54" name="Rectangle 53"/>
          <p:cNvSpPr/>
          <p:nvPr/>
        </p:nvSpPr>
        <p:spPr>
          <a:xfrm>
            <a:off x="1524476" y="1665243"/>
            <a:ext cx="1704572" cy="2193627"/>
          </a:xfrm>
          <a:prstGeom prst="rect">
            <a:avLst/>
          </a:prstGeom>
          <a:noFill/>
          <a:ln w="15875">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9" dirty="0"/>
          </a:p>
        </p:txBody>
      </p:sp>
      <p:graphicFrame>
        <p:nvGraphicFramePr>
          <p:cNvPr id="55" name="Table 54"/>
          <p:cNvGraphicFramePr>
            <a:graphicFrameLocks noGrp="1"/>
          </p:cNvGraphicFramePr>
          <p:nvPr>
            <p:extLst>
              <p:ext uri="{D42A27DB-BD31-4B8C-83A1-F6EECF244321}">
                <p14:modId xmlns:p14="http://schemas.microsoft.com/office/powerpoint/2010/main" val="1730324256"/>
              </p:ext>
            </p:extLst>
          </p:nvPr>
        </p:nvGraphicFramePr>
        <p:xfrm>
          <a:off x="1493976" y="3665402"/>
          <a:ext cx="7298871" cy="245094"/>
        </p:xfrm>
        <a:graphic>
          <a:graphicData uri="http://schemas.openxmlformats.org/drawingml/2006/table">
            <a:tbl>
              <a:tblPr firstRow="1" bandRow="1"/>
              <a:tblGrid>
                <a:gridCol w="1817022">
                  <a:extLst>
                    <a:ext uri="{9D8B030D-6E8A-4147-A177-3AD203B41FA5}">
                      <a16:colId xmlns:a16="http://schemas.microsoft.com/office/drawing/2014/main" val="20000"/>
                    </a:ext>
                  </a:extLst>
                </a:gridCol>
                <a:gridCol w="5481849">
                  <a:extLst>
                    <a:ext uri="{9D8B030D-6E8A-4147-A177-3AD203B41FA5}">
                      <a16:colId xmlns:a16="http://schemas.microsoft.com/office/drawing/2014/main" val="20001"/>
                    </a:ext>
                  </a:extLst>
                </a:gridCol>
              </a:tblGrid>
              <a:tr h="207382">
                <a:tc>
                  <a:txBody>
                    <a:bodyPr/>
                    <a:lstStyle/>
                    <a:p>
                      <a:pPr algn="ctr"/>
                      <a:r>
                        <a:rPr lang="en-US" sz="1200" b="1" dirty="0">
                          <a:solidFill>
                            <a:srgbClr val="885BB4"/>
                          </a:solidFill>
                        </a:rPr>
                        <a:t>Passive market</a:t>
                      </a:r>
                    </a:p>
                  </a:txBody>
                  <a:tcPr marL="62215" marR="62215" marT="31107" marB="31107">
                    <a:lnL>
                      <a:noFill/>
                    </a:lnL>
                    <a:lnR>
                      <a:noFill/>
                    </a:lnR>
                    <a:lnT w="19050" cmpd="sng">
                      <a:noFill/>
                    </a:lnT>
                    <a:lnB w="12700" cmpd="sng">
                      <a:noFill/>
                    </a:lnB>
                    <a:lnTlToBr w="12700" cmpd="sng">
                      <a:noFill/>
                      <a:prstDash val="solid"/>
                    </a:lnTlToBr>
                    <a:lnBlToTr w="12700" cmpd="sng">
                      <a:noFill/>
                      <a:prstDash val="solid"/>
                    </a:lnBlToTr>
                  </a:tcPr>
                </a:tc>
                <a:tc>
                  <a:txBody>
                    <a:bodyPr/>
                    <a:lstStyle/>
                    <a:p>
                      <a:pPr algn="ctr"/>
                      <a:r>
                        <a:rPr lang="en-US" sz="1200" b="1" dirty="0">
                          <a:solidFill>
                            <a:schemeClr val="accent1"/>
                          </a:solidFill>
                        </a:rPr>
                        <a:t>Active markets</a:t>
                      </a:r>
                    </a:p>
                  </a:txBody>
                  <a:tcPr marL="62215" marR="62215" marT="31107" marB="31107">
                    <a:lnL>
                      <a:noFill/>
                    </a:lnL>
                    <a:lnR>
                      <a:noFill/>
                    </a:lnR>
                    <a:lnT w="1905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pic>
        <p:nvPicPr>
          <p:cNvPr id="56" name="Picture 55"/>
          <p:cNvPicPr>
            <a:picLocks noChangeAspect="1"/>
          </p:cNvPicPr>
          <p:nvPr/>
        </p:nvPicPr>
        <p:blipFill rotWithShape="1">
          <a:blip r:embed="rId3"/>
          <a:srcRect r="28214"/>
          <a:stretch/>
        </p:blipFill>
        <p:spPr>
          <a:xfrm>
            <a:off x="1752167" y="2628854"/>
            <a:ext cx="854170" cy="620219"/>
          </a:xfrm>
          <a:prstGeom prst="rect">
            <a:avLst/>
          </a:prstGeom>
        </p:spPr>
      </p:pic>
      <p:sp>
        <p:nvSpPr>
          <p:cNvPr id="57" name="Title 3"/>
          <p:cNvSpPr txBox="1">
            <a:spLocks/>
          </p:cNvSpPr>
          <p:nvPr/>
        </p:nvSpPr>
        <p:spPr>
          <a:xfrm>
            <a:off x="914404" y="4419600"/>
            <a:ext cx="7997775" cy="260258"/>
          </a:xfrm>
          <a:prstGeom prst="rect">
            <a:avLst/>
          </a:prstGeom>
        </p:spPr>
        <p:txBody>
          <a:bodyPr vert="horz" lIns="0" tIns="0" rIns="0" bIns="0" rtlCol="0" anchor="t" anchorCtr="0">
            <a:noAutofit/>
          </a:bodyPr>
          <a:lstStyle>
            <a:lvl1pPr algn="l" defTabSz="1007943" rtl="0" eaLnBrk="1" latinLnBrk="0" hangingPunct="1">
              <a:lnSpc>
                <a:spcPct val="90000"/>
              </a:lnSpc>
              <a:spcBef>
                <a:spcPct val="0"/>
              </a:spcBef>
              <a:buNone/>
              <a:defRPr lang="en-US" sz="3200" b="1" kern="1200" baseline="0" dirty="0">
                <a:solidFill>
                  <a:schemeClr val="tx1"/>
                </a:solidFill>
                <a:latin typeface="+mj-lt"/>
                <a:ea typeface="+mj-ea"/>
                <a:cs typeface="+mj-cs"/>
              </a:defRPr>
            </a:lvl1pPr>
          </a:lstStyle>
          <a:p>
            <a:pPr>
              <a:buFontTx/>
            </a:pPr>
            <a:r>
              <a:rPr lang="en-US" sz="1800" dirty="0"/>
              <a:t>Additional use-cases will add complexity and value</a:t>
            </a:r>
          </a:p>
        </p:txBody>
      </p:sp>
      <p:pic>
        <p:nvPicPr>
          <p:cNvPr id="58" name="Picture 57"/>
          <p:cNvPicPr>
            <a:picLocks noChangeAspect="1"/>
          </p:cNvPicPr>
          <p:nvPr/>
        </p:nvPicPr>
        <p:blipFill>
          <a:blip r:embed="rId4"/>
          <a:stretch>
            <a:fillRect/>
          </a:stretch>
        </p:blipFill>
        <p:spPr>
          <a:xfrm>
            <a:off x="6445858" y="4747856"/>
            <a:ext cx="1147231" cy="638459"/>
          </a:xfrm>
          <a:prstGeom prst="rect">
            <a:avLst/>
          </a:prstGeom>
        </p:spPr>
      </p:pic>
      <p:pic>
        <p:nvPicPr>
          <p:cNvPr id="59" name="Picture 58"/>
          <p:cNvPicPr>
            <a:picLocks noChangeAspect="1"/>
          </p:cNvPicPr>
          <p:nvPr/>
        </p:nvPicPr>
        <p:blipFill>
          <a:blip r:embed="rId5"/>
          <a:stretch>
            <a:fillRect/>
          </a:stretch>
        </p:blipFill>
        <p:spPr>
          <a:xfrm>
            <a:off x="2687915" y="4853225"/>
            <a:ext cx="826669" cy="558767"/>
          </a:xfrm>
          <a:prstGeom prst="rect">
            <a:avLst/>
          </a:prstGeom>
        </p:spPr>
      </p:pic>
      <p:pic>
        <p:nvPicPr>
          <p:cNvPr id="60" name="Picture 59"/>
          <p:cNvPicPr>
            <a:picLocks noChangeAspect="1"/>
          </p:cNvPicPr>
          <p:nvPr/>
        </p:nvPicPr>
        <p:blipFill rotWithShape="1">
          <a:blip r:embed="rId6" cstate="print">
            <a:extLst>
              <a:ext uri="{28A0092B-C50C-407E-A947-70E740481C1C}">
                <a14:useLocalDpi xmlns:a14="http://schemas.microsoft.com/office/drawing/2010/main" val="0"/>
              </a:ext>
            </a:extLst>
          </a:blip>
          <a:srcRect l="38567" t="25685" r="48914" b="13343"/>
          <a:stretch/>
        </p:blipFill>
        <p:spPr>
          <a:xfrm>
            <a:off x="1172330" y="4645342"/>
            <a:ext cx="829527" cy="777682"/>
          </a:xfrm>
          <a:prstGeom prst="rect">
            <a:avLst/>
          </a:prstGeom>
        </p:spPr>
      </p:pic>
      <p:pic>
        <p:nvPicPr>
          <p:cNvPr id="61" name="Picture 60"/>
          <p:cNvPicPr>
            <a:picLocks noChangeAspect="1"/>
          </p:cNvPicPr>
          <p:nvPr/>
        </p:nvPicPr>
        <p:blipFill rotWithShape="1">
          <a:blip r:embed="rId6" cstate="print">
            <a:extLst>
              <a:ext uri="{28A0092B-C50C-407E-A947-70E740481C1C}">
                <a14:useLocalDpi xmlns:a14="http://schemas.microsoft.com/office/drawing/2010/main" val="0"/>
              </a:ext>
            </a:extLst>
          </a:blip>
          <a:srcRect l="51382" t="26053" r="38540" b="8911"/>
          <a:stretch/>
        </p:blipFill>
        <p:spPr>
          <a:xfrm>
            <a:off x="4174378" y="4796644"/>
            <a:ext cx="626227" cy="695969"/>
          </a:xfrm>
          <a:prstGeom prst="rect">
            <a:avLst/>
          </a:prstGeom>
        </p:spPr>
      </p:pic>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29336" y="4892071"/>
            <a:ext cx="690824" cy="506029"/>
          </a:xfrm>
          <a:prstGeom prst="rect">
            <a:avLst/>
          </a:prstGeom>
        </p:spPr>
      </p:pic>
      <p:cxnSp>
        <p:nvCxnSpPr>
          <p:cNvPr id="63" name="Straight Connector 62"/>
          <p:cNvCxnSpPr/>
          <p:nvPr/>
        </p:nvCxnSpPr>
        <p:spPr>
          <a:xfrm flipV="1">
            <a:off x="450338" y="2170463"/>
            <a:ext cx="8352289" cy="3589"/>
          </a:xfrm>
          <a:prstGeom prst="line">
            <a:avLst/>
          </a:prstGeom>
          <a:ln w="12700">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57201" y="2456551"/>
            <a:ext cx="8338556" cy="0"/>
          </a:xfrm>
          <a:prstGeom prst="line">
            <a:avLst/>
          </a:prstGeom>
          <a:ln w="12700">
            <a:solidFill>
              <a:schemeClr val="bg2"/>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9265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09600" y="609600"/>
            <a:ext cx="8044453" cy="6012554"/>
          </a:xfrm>
          <a:prstGeom prst="rect">
            <a:avLst/>
          </a:prstGeom>
        </p:spPr>
      </p:pic>
    </p:spTree>
    <p:extLst>
      <p:ext uri="{BB962C8B-B14F-4D97-AF65-F5344CB8AC3E}">
        <p14:creationId xmlns:p14="http://schemas.microsoft.com/office/powerpoint/2010/main" val="3047318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lstStyle/>
          <a:p>
            <a:r>
              <a:rPr lang="en-US" sz="2800" dirty="0"/>
              <a:t>California has a variety of advanced energy storage technologies operating today</a:t>
            </a:r>
          </a:p>
        </p:txBody>
      </p:sp>
      <p:sp>
        <p:nvSpPr>
          <p:cNvPr id="3" name="Content Placeholder 2"/>
          <p:cNvSpPr>
            <a:spLocks noGrp="1"/>
          </p:cNvSpPr>
          <p:nvPr>
            <p:ph idx="1"/>
          </p:nvPr>
        </p:nvSpPr>
        <p:spPr>
          <a:xfrm>
            <a:off x="762000" y="1600200"/>
            <a:ext cx="8229600" cy="4343400"/>
          </a:xfrm>
        </p:spPr>
        <p:txBody>
          <a:bodyPr/>
          <a:lstStyle/>
          <a:p>
            <a:pPr marL="365760" indent="-365760">
              <a:spcBef>
                <a:spcPts val="600"/>
              </a:spcBef>
              <a:spcAft>
                <a:spcPts val="400"/>
              </a:spcAft>
              <a:buFont typeface="+mj-lt"/>
              <a:buAutoNum type="arabicParenR"/>
            </a:pPr>
            <a:r>
              <a:rPr lang="en-US" sz="1800" dirty="0"/>
              <a:t>Thermal Energy Storage with Ice</a:t>
            </a:r>
          </a:p>
          <a:p>
            <a:pPr marL="365760" indent="-365760">
              <a:spcBef>
                <a:spcPts val="600"/>
              </a:spcBef>
              <a:spcAft>
                <a:spcPts val="400"/>
              </a:spcAft>
              <a:buFont typeface="+mj-lt"/>
              <a:buAutoNum type="arabicParenR"/>
            </a:pPr>
            <a:r>
              <a:rPr lang="en-US" sz="1800" dirty="0"/>
              <a:t>Vehicle-to-grid demonstration</a:t>
            </a:r>
          </a:p>
          <a:p>
            <a:pPr marL="365760" indent="-365760">
              <a:spcBef>
                <a:spcPts val="600"/>
              </a:spcBef>
              <a:spcAft>
                <a:spcPts val="400"/>
              </a:spcAft>
              <a:buFont typeface="+mj-lt"/>
              <a:buAutoNum type="arabicParenR"/>
            </a:pPr>
            <a:r>
              <a:rPr lang="en-US" sz="1800" dirty="0"/>
              <a:t>Molten Sulfur Energy Storage Used for Back-up Power</a:t>
            </a:r>
          </a:p>
          <a:p>
            <a:pPr marL="365760" indent="-365760">
              <a:spcBef>
                <a:spcPts val="600"/>
              </a:spcBef>
              <a:spcAft>
                <a:spcPts val="400"/>
              </a:spcAft>
              <a:buFont typeface="+mj-lt"/>
              <a:buAutoNum type="arabicParenR"/>
            </a:pPr>
            <a:r>
              <a:rPr lang="en-US" sz="1800" dirty="0"/>
              <a:t>Revolutionizing Grid-connected Energy storage</a:t>
            </a:r>
          </a:p>
          <a:p>
            <a:pPr marL="365760" indent="-365760">
              <a:spcBef>
                <a:spcPts val="600"/>
              </a:spcBef>
              <a:spcAft>
                <a:spcPts val="400"/>
              </a:spcAft>
              <a:buFont typeface="+mj-lt"/>
              <a:buAutoNum type="arabicParenR"/>
            </a:pPr>
            <a:r>
              <a:rPr lang="en-US" sz="1800" dirty="0"/>
              <a:t>Integrated Solar Photovoltaic Energy storage</a:t>
            </a:r>
          </a:p>
          <a:p>
            <a:pPr marL="365760" indent="-365760">
              <a:spcBef>
                <a:spcPts val="600"/>
              </a:spcBef>
              <a:spcAft>
                <a:spcPts val="400"/>
              </a:spcAft>
              <a:buFont typeface="+mj-lt"/>
              <a:buAutoNum type="arabicParenR"/>
            </a:pPr>
            <a:r>
              <a:rPr lang="en-US" sz="1800" dirty="0"/>
              <a:t>New Life for Electric Vehicle Batteries</a:t>
            </a:r>
          </a:p>
          <a:p>
            <a:pPr marL="365760" indent="-365760">
              <a:spcBef>
                <a:spcPts val="600"/>
              </a:spcBef>
              <a:spcAft>
                <a:spcPts val="400"/>
              </a:spcAft>
              <a:buFont typeface="+mj-lt"/>
              <a:buAutoNum type="arabicParenR"/>
            </a:pPr>
            <a:r>
              <a:rPr lang="en-US" sz="1800" dirty="0"/>
              <a:t>Rechargeable Electrolytes</a:t>
            </a:r>
          </a:p>
          <a:p>
            <a:pPr marL="365760" indent="-365760">
              <a:spcBef>
                <a:spcPts val="600"/>
              </a:spcBef>
              <a:spcAft>
                <a:spcPts val="400"/>
              </a:spcAft>
              <a:buFont typeface="+mj-lt"/>
              <a:buAutoNum type="arabicParenR"/>
            </a:pPr>
            <a:r>
              <a:rPr lang="en-US" sz="1800" dirty="0"/>
              <a:t>Capturing Wind</a:t>
            </a:r>
          </a:p>
          <a:p>
            <a:pPr marL="365760" indent="-365760">
              <a:spcBef>
                <a:spcPts val="600"/>
              </a:spcBef>
              <a:spcAft>
                <a:spcPts val="400"/>
              </a:spcAft>
              <a:buFont typeface="+mj-lt"/>
              <a:buAutoNum type="arabicParenR"/>
            </a:pPr>
            <a:r>
              <a:rPr lang="en-US" sz="1800" dirty="0"/>
              <a:t>Lithium-Ion Battery Supports Renewable Energy Integration</a:t>
            </a:r>
          </a:p>
          <a:p>
            <a:pPr marL="365760" indent="-365760">
              <a:spcBef>
                <a:spcPts val="600"/>
              </a:spcBef>
              <a:spcAft>
                <a:spcPts val="400"/>
              </a:spcAft>
              <a:buFont typeface="+mj-lt"/>
              <a:buAutoNum type="arabicParenR"/>
            </a:pPr>
            <a:r>
              <a:rPr lang="en-US" sz="1800" dirty="0"/>
              <a:t>Hybrid Technology</a:t>
            </a:r>
          </a:p>
          <a:p>
            <a:pPr marL="365760" indent="-365760">
              <a:spcBef>
                <a:spcPts val="600"/>
              </a:spcBef>
              <a:spcAft>
                <a:spcPts val="400"/>
              </a:spcAft>
              <a:buFont typeface="+mj-lt"/>
              <a:buAutoNum type="arabicParenR"/>
            </a:pPr>
            <a:r>
              <a:rPr lang="en-US" sz="1800" dirty="0"/>
              <a:t>Hydrogen – Electrolytic (Future under SB 1369)</a:t>
            </a:r>
          </a:p>
        </p:txBody>
      </p:sp>
    </p:spTree>
    <p:extLst>
      <p:ext uri="{BB962C8B-B14F-4D97-AF65-F5344CB8AC3E}">
        <p14:creationId xmlns:p14="http://schemas.microsoft.com/office/powerpoint/2010/main" val="1291213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1900238" y="905555"/>
            <a:ext cx="5280660" cy="5100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900238" y="911051"/>
            <a:ext cx="5280660" cy="300082"/>
          </a:xfrm>
          <a:prstGeom prst="rect">
            <a:avLst/>
          </a:prstGeom>
          <a:solidFill>
            <a:schemeClr val="accent1"/>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rgbClr val="FFFF66"/>
                </a:solidFill>
                <a:effectLst/>
                <a:uLnTx/>
                <a:uFillTx/>
                <a:latin typeface="Calibri" panose="020F0502020204030204"/>
                <a:ea typeface="+mn-ea"/>
                <a:cs typeface="+mn-cs"/>
              </a:rPr>
              <a:t>Central Fresno Transmission System</a:t>
            </a:r>
          </a:p>
        </p:txBody>
      </p:sp>
      <p:sp>
        <p:nvSpPr>
          <p:cNvPr id="4" name="TextBox 3"/>
          <p:cNvSpPr txBox="1"/>
          <p:nvPr/>
        </p:nvSpPr>
        <p:spPr>
          <a:xfrm>
            <a:off x="1943101" y="3243362"/>
            <a:ext cx="2013239" cy="1246495"/>
          </a:xfrm>
          <a:prstGeom prst="rect">
            <a:avLst/>
          </a:prstGeom>
          <a:solidFill>
            <a:schemeClr val="accent1"/>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solidFill>
                  <a:srgbClr val="FFFF99"/>
                </a:solidFill>
                <a:effectLst/>
                <a:uLnTx/>
                <a:uFillTx/>
                <a:latin typeface="Calibri" panose="020F0502020204030204"/>
                <a:ea typeface="+mn-ea"/>
                <a:cs typeface="+mn-cs"/>
              </a:rPr>
              <a:t>Transmission</a:t>
            </a:r>
          </a:p>
          <a:p>
            <a:pPr marL="84535" marR="0" lvl="0" indent="-8453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0" cap="none" spc="0" normalizeH="0" baseline="0" noProof="0" dirty="0">
                <a:ln>
                  <a:noFill/>
                </a:ln>
                <a:solidFill>
                  <a:srgbClr val="FFFF99"/>
                </a:solidFill>
                <a:effectLst/>
                <a:uLnTx/>
                <a:uFillTx/>
                <a:latin typeface="Calibri" panose="020F0502020204030204"/>
                <a:ea typeface="+mn-ea"/>
                <a:cs typeface="+mn-cs"/>
              </a:rPr>
              <a:t>Transmit bulk power from generation facilities to distribution substations</a:t>
            </a:r>
          </a:p>
          <a:p>
            <a:pPr marL="84535" marR="0" lvl="0" indent="-8453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50" b="0" i="0" u="none" strike="noStrike" kern="0" cap="none" spc="0" normalizeH="0" baseline="0" noProof="0" dirty="0">
              <a:ln>
                <a:noFill/>
              </a:ln>
              <a:solidFill>
                <a:srgbClr val="FFFF99"/>
              </a:solidFill>
              <a:effectLst/>
              <a:uLnTx/>
              <a:uFillTx/>
              <a:latin typeface="Calibri" panose="020F0502020204030204"/>
              <a:ea typeface="+mn-ea"/>
              <a:cs typeface="+mn-cs"/>
            </a:endParaRPr>
          </a:p>
          <a:p>
            <a:pPr marL="84535" marR="0" lvl="0" indent="-8453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0" cap="none" spc="0" normalizeH="0" baseline="0" noProof="0" dirty="0">
                <a:ln>
                  <a:noFill/>
                </a:ln>
                <a:solidFill>
                  <a:srgbClr val="FFFF99"/>
                </a:solidFill>
                <a:effectLst/>
                <a:uLnTx/>
                <a:uFillTx/>
                <a:latin typeface="Calibri" panose="020F0502020204030204"/>
                <a:ea typeface="+mn-ea"/>
                <a:cs typeface="+mn-cs"/>
              </a:rPr>
              <a:t>Largely network design</a:t>
            </a:r>
          </a:p>
          <a:p>
            <a:pPr marL="84535" marR="0" lvl="0" indent="-8453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50" b="0" i="0" u="none" strike="noStrike" kern="0" cap="none" spc="0" normalizeH="0" baseline="0" noProof="0" dirty="0">
              <a:ln>
                <a:noFill/>
              </a:ln>
              <a:solidFill>
                <a:srgbClr val="FFFF99"/>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99"/>
              </a:solidFill>
              <a:effectLst/>
              <a:uLnTx/>
              <a:uFillTx/>
              <a:latin typeface="Calibri" panose="020F0502020204030204"/>
              <a:ea typeface="+mn-ea"/>
              <a:cs typeface="+mn-cs"/>
            </a:endParaRPr>
          </a:p>
        </p:txBody>
      </p:sp>
      <p:sp>
        <p:nvSpPr>
          <p:cNvPr id="3" name="Rectangle 2"/>
          <p:cNvSpPr/>
          <p:nvPr/>
        </p:nvSpPr>
        <p:spPr>
          <a:xfrm>
            <a:off x="1220933" y="5572125"/>
            <a:ext cx="679306" cy="4286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p:cNvSpPr>
            <a:spLocks noGrp="1"/>
          </p:cNvSpPr>
          <p:nvPr>
            <p:ph type="sldNum" sz="quarter" idx="10"/>
          </p:nvPr>
        </p:nvSpPr>
        <p:spPr>
          <a:xfrm>
            <a:off x="6400800" y="5757862"/>
            <a:ext cx="1600200" cy="357188"/>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678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8992" t="13552" r="58000" b="7010"/>
          <a:stretch/>
        </p:blipFill>
        <p:spPr bwMode="auto">
          <a:xfrm>
            <a:off x="1900238" y="907256"/>
            <a:ext cx="5280660" cy="5100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900238" y="911053"/>
            <a:ext cx="5280660" cy="507831"/>
          </a:xfrm>
          <a:prstGeom prst="rect">
            <a:avLst/>
          </a:prstGeom>
          <a:solidFill>
            <a:schemeClr val="accent1"/>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rgbClr val="FFFF66"/>
                </a:solidFill>
                <a:effectLst/>
                <a:uLnTx/>
                <a:uFillTx/>
                <a:latin typeface="Calibri" panose="020F0502020204030204"/>
                <a:ea typeface="+mn-ea"/>
                <a:cs typeface="+mn-cs"/>
              </a:rPr>
              <a:t>Central Fresno Transmission and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rgbClr val="FFFF66"/>
                </a:solidFill>
                <a:effectLst/>
                <a:uLnTx/>
                <a:uFillTx/>
                <a:latin typeface="Calibri" panose="020F0502020204030204"/>
                <a:ea typeface="+mn-ea"/>
                <a:cs typeface="+mn-cs"/>
              </a:rPr>
              <a:t>Distribution Systems</a:t>
            </a:r>
          </a:p>
        </p:txBody>
      </p:sp>
      <p:sp>
        <p:nvSpPr>
          <p:cNvPr id="5" name="TextBox 4"/>
          <p:cNvSpPr txBox="1"/>
          <p:nvPr/>
        </p:nvSpPr>
        <p:spPr>
          <a:xfrm>
            <a:off x="5343526" y="1914772"/>
            <a:ext cx="1743075" cy="1223412"/>
          </a:xfrm>
          <a:prstGeom prst="rect">
            <a:avLst/>
          </a:prstGeom>
          <a:solidFill>
            <a:schemeClr val="accent1"/>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solidFill>
                  <a:srgbClr val="FFFF99"/>
                </a:solidFill>
                <a:effectLst/>
                <a:uLnTx/>
                <a:uFillTx/>
                <a:latin typeface="Calibri" panose="020F0502020204030204"/>
                <a:ea typeface="+mn-ea"/>
                <a:cs typeface="+mn-cs"/>
              </a:rPr>
              <a:t>Distribution</a:t>
            </a:r>
          </a:p>
          <a:p>
            <a:pPr marL="84535" marR="0" lvl="0" indent="-8453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0" cap="none" spc="0" normalizeH="0" baseline="0" noProof="0" dirty="0">
                <a:ln>
                  <a:noFill/>
                </a:ln>
                <a:solidFill>
                  <a:srgbClr val="FFFF99"/>
                </a:solidFill>
                <a:effectLst/>
                <a:uLnTx/>
                <a:uFillTx/>
                <a:latin typeface="Calibri" panose="020F0502020204030204"/>
                <a:ea typeface="+mn-ea"/>
                <a:cs typeface="+mn-cs"/>
              </a:rPr>
              <a:t>Distributes electric power to end users (customers)</a:t>
            </a:r>
          </a:p>
          <a:p>
            <a:pPr marL="84535" marR="0" lvl="0" indent="-8453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50" b="0" i="0" u="none" strike="noStrike" kern="0" cap="none" spc="0" normalizeH="0" baseline="0" noProof="0" dirty="0">
              <a:ln>
                <a:noFill/>
              </a:ln>
              <a:solidFill>
                <a:srgbClr val="FFFF99"/>
              </a:solidFill>
              <a:effectLst/>
              <a:uLnTx/>
              <a:uFillTx/>
              <a:latin typeface="Calibri" panose="020F0502020204030204"/>
              <a:ea typeface="+mn-ea"/>
              <a:cs typeface="+mn-cs"/>
            </a:endParaRPr>
          </a:p>
          <a:p>
            <a:pPr marL="84535" marR="0" lvl="0" indent="-8453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0" cap="none" spc="0" normalizeH="0" baseline="0" noProof="0" dirty="0">
                <a:ln>
                  <a:noFill/>
                </a:ln>
                <a:solidFill>
                  <a:srgbClr val="FFFF99"/>
                </a:solidFill>
                <a:effectLst/>
                <a:uLnTx/>
                <a:uFillTx/>
                <a:latin typeface="Calibri" panose="020F0502020204030204"/>
                <a:ea typeface="+mn-ea"/>
                <a:cs typeface="+mn-cs"/>
              </a:rPr>
              <a:t>Radial design</a:t>
            </a:r>
          </a:p>
          <a:p>
            <a:pPr marL="84535" marR="0" lvl="0" indent="-8453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50" b="0" i="0" u="none" strike="noStrike" kern="0" cap="none" spc="0" normalizeH="0" baseline="0" noProof="0" dirty="0">
              <a:ln>
                <a:noFill/>
              </a:ln>
              <a:solidFill>
                <a:srgbClr val="FFFF99"/>
              </a:solidFill>
              <a:effectLst/>
              <a:uLnTx/>
              <a:uFillTx/>
              <a:latin typeface="Calibri" panose="020F0502020204030204"/>
              <a:ea typeface="+mn-ea"/>
              <a:cs typeface="+mn-cs"/>
            </a:endParaRPr>
          </a:p>
          <a:p>
            <a:pPr marL="84535" marR="0" lvl="0" indent="-8453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0" cap="none" spc="0" normalizeH="0" baseline="0" noProof="0" dirty="0">
                <a:ln>
                  <a:noFill/>
                </a:ln>
                <a:solidFill>
                  <a:srgbClr val="FFFF99"/>
                </a:solidFill>
                <a:effectLst/>
                <a:uLnTx/>
                <a:uFillTx/>
                <a:latin typeface="Calibri" panose="020F0502020204030204"/>
                <a:ea typeface="+mn-ea"/>
                <a:cs typeface="+mn-cs"/>
              </a:rPr>
              <a:t>Requires various levels of granular review</a:t>
            </a:r>
            <a:endParaRPr kumimoji="0" lang="en-US" sz="1350" b="0" i="0" u="none" strike="noStrike" kern="0" cap="none" spc="0" normalizeH="0" baseline="0" noProof="0" dirty="0">
              <a:ln>
                <a:noFill/>
              </a:ln>
              <a:solidFill>
                <a:srgbClr val="FFFF99"/>
              </a:solidFill>
              <a:effectLst/>
              <a:uLnTx/>
              <a:uFillTx/>
              <a:latin typeface="Calibri" panose="020F0502020204030204"/>
              <a:ea typeface="+mn-ea"/>
              <a:cs typeface="+mn-cs"/>
            </a:endParaRPr>
          </a:p>
        </p:txBody>
      </p:sp>
      <p:sp>
        <p:nvSpPr>
          <p:cNvPr id="6" name="Rectangle 5"/>
          <p:cNvSpPr/>
          <p:nvPr/>
        </p:nvSpPr>
        <p:spPr>
          <a:xfrm>
            <a:off x="1197553" y="5572125"/>
            <a:ext cx="679306" cy="4286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p:cNvSpPr>
            <a:spLocks noGrp="1"/>
          </p:cNvSpPr>
          <p:nvPr>
            <p:ph type="sldNum" sz="quarter" idx="10"/>
          </p:nvPr>
        </p:nvSpPr>
        <p:spPr>
          <a:xfrm>
            <a:off x="6411036" y="5757862"/>
            <a:ext cx="1600200" cy="357188"/>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3FBAFC6A-48B1-4BD1-83A8-7B665983FA68}" type="slidenum">
              <a:rPr kumimoji="0" lang="en-US" sz="1350" b="0" i="0" u="none" strike="noStrike" kern="0" cap="none" spc="0" normalizeH="0" baseline="0" noProof="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26</a:t>
            </a:fld>
            <a:endParaRPr kumimoji="0" lang="en-US" sz="135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905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Success across California</a:t>
            </a:r>
          </a:p>
        </p:txBody>
      </p:sp>
      <p:sp>
        <p:nvSpPr>
          <p:cNvPr id="4" name="Slide Number Placeholder 3"/>
          <p:cNvSpPr>
            <a:spLocks noGrp="1"/>
          </p:cNvSpPr>
          <p:nvPr>
            <p:ph type="sldNum"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104A1FD6-6B66-3840-B252-80877A493885}" type="slidenum">
              <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27</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 name="Picture 4"/>
          <p:cNvPicPr>
            <a:picLocks noChangeAspect="1"/>
          </p:cNvPicPr>
          <p:nvPr/>
        </p:nvPicPr>
        <p:blipFill rotWithShape="1">
          <a:blip r:embed="rId2"/>
          <a:srcRect l="6650"/>
          <a:stretch/>
        </p:blipFill>
        <p:spPr>
          <a:xfrm>
            <a:off x="4883369" y="861531"/>
            <a:ext cx="4256693" cy="4762982"/>
          </a:xfrm>
          <a:prstGeom prst="rect">
            <a:avLst/>
          </a:prstGeom>
        </p:spPr>
      </p:pic>
      <p:pic>
        <p:nvPicPr>
          <p:cNvPr id="6" name="Picture 5"/>
          <p:cNvPicPr>
            <a:picLocks noChangeAspect="1"/>
          </p:cNvPicPr>
          <p:nvPr/>
        </p:nvPicPr>
        <p:blipFill>
          <a:blip r:embed="rId3"/>
          <a:stretch>
            <a:fillRect/>
          </a:stretch>
        </p:blipFill>
        <p:spPr>
          <a:xfrm>
            <a:off x="51167" y="1419779"/>
            <a:ext cx="4820378" cy="4339070"/>
          </a:xfrm>
          <a:prstGeom prst="rect">
            <a:avLst/>
          </a:prstGeom>
        </p:spPr>
      </p:pic>
      <p:sp>
        <p:nvSpPr>
          <p:cNvPr id="7" name="Content Placeholder 2"/>
          <p:cNvSpPr>
            <a:spLocks noGrp="1"/>
          </p:cNvSpPr>
          <p:nvPr>
            <p:ph idx="1"/>
          </p:nvPr>
        </p:nvSpPr>
        <p:spPr>
          <a:xfrm>
            <a:off x="242885" y="5624513"/>
            <a:ext cx="2571457" cy="231165"/>
          </a:xfrm>
        </p:spPr>
        <p:txBody>
          <a:bodyPr>
            <a:noAutofit/>
          </a:bodyPr>
          <a:lstStyle/>
          <a:p>
            <a:pPr marL="0" indent="0">
              <a:spcBef>
                <a:spcPts val="0"/>
              </a:spcBef>
              <a:buNone/>
            </a:pPr>
            <a:r>
              <a:rPr lang="en-US" sz="1350">
                <a:solidFill>
                  <a:schemeClr val="tx1">
                    <a:lumMod val="50000"/>
                    <a:lumOff val="50000"/>
                  </a:schemeClr>
                </a:solidFill>
              </a:rPr>
              <a:t>Source</a:t>
            </a:r>
            <a:r>
              <a:rPr lang="en-US" sz="1350" dirty="0">
                <a:solidFill>
                  <a:schemeClr val="tx1">
                    <a:lumMod val="50000"/>
                    <a:lumOff val="50000"/>
                  </a:schemeClr>
                </a:solidFill>
              </a:rPr>
              <a:t>: UCLA Luskin Center, 2017</a:t>
            </a:r>
          </a:p>
        </p:txBody>
      </p:sp>
      <p:sp>
        <p:nvSpPr>
          <p:cNvPr id="8" name="Content Placeholder 2"/>
          <p:cNvSpPr txBox="1">
            <a:spLocks/>
          </p:cNvSpPr>
          <p:nvPr/>
        </p:nvSpPr>
        <p:spPr>
          <a:xfrm>
            <a:off x="4532833" y="5675581"/>
            <a:ext cx="2571457" cy="23116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a:buChar char="•"/>
              <a:defRPr sz="2800" kern="1200">
                <a:solidFill>
                  <a:srgbClr val="0070C0"/>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008600"/>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0"/>
              </a:spcBef>
              <a:spcAft>
                <a:spcPct val="0"/>
              </a:spcAft>
              <a:buClrTx/>
              <a:buSzTx/>
              <a:buFont typeface="Arial"/>
              <a:buNone/>
              <a:tabLst/>
              <a:defRPr/>
            </a:pPr>
            <a:r>
              <a:rPr kumimoji="0" lang="en-US" sz="1350" b="0" i="0" u="none" strike="noStrike" kern="1200" cap="none" spc="0" normalizeH="0" baseline="0" noProof="0" dirty="0">
                <a:ln>
                  <a:noFill/>
                </a:ln>
                <a:solidFill>
                  <a:prstClr val="black">
                    <a:lumMod val="50000"/>
                    <a:lumOff val="50000"/>
                  </a:prstClr>
                </a:solidFill>
                <a:effectLst/>
                <a:uLnTx/>
                <a:uFillTx/>
                <a:latin typeface="Arial"/>
                <a:ea typeface="+mn-ea"/>
                <a:cs typeface="+mn-cs"/>
              </a:rPr>
              <a:t>Source: Clean Power Exchange</a:t>
            </a:r>
          </a:p>
        </p:txBody>
      </p:sp>
    </p:spTree>
    <p:extLst>
      <p:ext uri="{BB962C8B-B14F-4D97-AF65-F5344CB8AC3E}">
        <p14:creationId xmlns:p14="http://schemas.microsoft.com/office/powerpoint/2010/main" val="1827306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47902"/>
            <a:ext cx="8229600" cy="960438"/>
          </a:xfrm>
        </p:spPr>
        <p:txBody>
          <a:bodyPr/>
          <a:lstStyle/>
          <a:p>
            <a:r>
              <a:rPr lang="en-US" dirty="0"/>
              <a:t>EIM and associated benefits grow</a:t>
            </a:r>
          </a:p>
        </p:txBody>
      </p:sp>
      <p:sp>
        <p:nvSpPr>
          <p:cNvPr id="4" name="Slide Number Placeholder 3"/>
          <p:cNvSpPr>
            <a:spLocks noGrp="1"/>
          </p:cNvSpPr>
          <p:nvPr>
            <p:ph type="sldNum" sz="quarter" idx="10"/>
          </p:nvPr>
        </p:nvSpPr>
        <p:spPr>
          <a:xfrm flipH="1">
            <a:off x="8738558" y="7010400"/>
            <a:ext cx="557842" cy="381000"/>
          </a:xfrm>
        </p:spPr>
        <p:txBody>
          <a:bodyPr/>
          <a:lstStyle/>
          <a:p>
            <a:endParaRPr lang="en-US" altLang="en-US" dirty="0"/>
          </a:p>
        </p:txBody>
      </p:sp>
      <p:pic>
        <p:nvPicPr>
          <p:cNvPr id="5" name="Picture 4"/>
          <p:cNvPicPr>
            <a:picLocks noChangeAspect="1"/>
          </p:cNvPicPr>
          <p:nvPr/>
        </p:nvPicPr>
        <p:blipFill>
          <a:blip r:embed="rId2"/>
          <a:stretch>
            <a:fillRect/>
          </a:stretch>
        </p:blipFill>
        <p:spPr>
          <a:xfrm>
            <a:off x="6120296" y="228599"/>
            <a:ext cx="3114359" cy="3934995"/>
          </a:xfrm>
          <a:prstGeom prst="rect">
            <a:avLst/>
          </a:prstGeom>
        </p:spPr>
      </p:pic>
      <p:pic>
        <p:nvPicPr>
          <p:cNvPr id="8" name="Picture 7"/>
          <p:cNvPicPr>
            <a:picLocks noChangeAspect="1"/>
          </p:cNvPicPr>
          <p:nvPr/>
        </p:nvPicPr>
        <p:blipFill>
          <a:blip r:embed="rId3"/>
          <a:stretch>
            <a:fillRect/>
          </a:stretch>
        </p:blipFill>
        <p:spPr>
          <a:xfrm>
            <a:off x="7010400" y="4520300"/>
            <a:ext cx="1588004" cy="1315552"/>
          </a:xfrm>
          <a:prstGeom prst="rect">
            <a:avLst/>
          </a:prstGeom>
        </p:spPr>
      </p:pic>
      <p:sp>
        <p:nvSpPr>
          <p:cNvPr id="14" name="TextBox 13"/>
          <p:cNvSpPr txBox="1"/>
          <p:nvPr/>
        </p:nvSpPr>
        <p:spPr>
          <a:xfrm>
            <a:off x="126520" y="737072"/>
            <a:ext cx="5664679" cy="2062103"/>
          </a:xfrm>
          <a:prstGeom prst="rect">
            <a:avLst/>
          </a:prstGeom>
          <a:noFill/>
        </p:spPr>
        <p:txBody>
          <a:bodyPr wrap="square" rtlCol="0">
            <a:spAutoFit/>
          </a:bodyPr>
          <a:lstStyle/>
          <a:p>
            <a:pPr marL="285750" indent="-285750">
              <a:buFont typeface="Arial" panose="020B0604020202020204" pitchFamily="34" charset="0"/>
              <a:buChar char="•"/>
            </a:pPr>
            <a:r>
              <a:rPr lang="en-US" dirty="0"/>
              <a:t>North Western Energy signed implementation agreement – planned entry in 2021.</a:t>
            </a:r>
          </a:p>
          <a:p>
            <a:pPr marL="285750" indent="-285750">
              <a:spcBef>
                <a:spcPts val="1200"/>
              </a:spcBef>
              <a:buFont typeface="Arial" panose="020B0604020202020204" pitchFamily="34" charset="0"/>
              <a:buChar char="•"/>
            </a:pPr>
            <a:r>
              <a:rPr lang="en-US" dirty="0"/>
              <a:t>BANC/SMUD begins parallel operations at midnight, January 31</a:t>
            </a:r>
            <a:r>
              <a:rPr lang="en-US" baseline="30000" dirty="0"/>
              <a:t>st</a:t>
            </a:r>
            <a:r>
              <a:rPr lang="en-US" dirty="0"/>
              <a:t>/February 1</a:t>
            </a:r>
            <a:r>
              <a:rPr lang="en-US" baseline="30000" dirty="0"/>
              <a:t>st</a:t>
            </a:r>
            <a:r>
              <a:rPr lang="en-US" dirty="0"/>
              <a:t>.</a:t>
            </a:r>
          </a:p>
          <a:p>
            <a:pPr marL="285750" indent="-285750">
              <a:spcBef>
                <a:spcPts val="1200"/>
              </a:spcBef>
              <a:buFont typeface="Arial" panose="020B0604020202020204" pitchFamily="34" charset="0"/>
              <a:buChar char="•"/>
            </a:pPr>
            <a:r>
              <a:rPr lang="en-US" dirty="0"/>
              <a:t>Continue to work with BPA in their process towards signing an implementation agreement.</a:t>
            </a:r>
          </a:p>
        </p:txBody>
      </p:sp>
      <p:pic>
        <p:nvPicPr>
          <p:cNvPr id="6" name="Picture 5"/>
          <p:cNvPicPr>
            <a:picLocks noChangeAspect="1"/>
          </p:cNvPicPr>
          <p:nvPr/>
        </p:nvPicPr>
        <p:blipFill rotWithShape="1">
          <a:blip r:embed="rId4">
            <a:clrChange>
              <a:clrFrom>
                <a:srgbClr val="FFFFFF"/>
              </a:clrFrom>
              <a:clrTo>
                <a:srgbClr val="FFFFFF">
                  <a:alpha val="0"/>
                </a:srgbClr>
              </a:clrTo>
            </a:clrChange>
          </a:blip>
          <a:srcRect l="26594" t="5201" r="1850" b="8187"/>
          <a:stretch/>
        </p:blipFill>
        <p:spPr>
          <a:xfrm>
            <a:off x="899944" y="3221764"/>
            <a:ext cx="5348456" cy="2899164"/>
          </a:xfrm>
          <a:prstGeom prst="rect">
            <a:avLst/>
          </a:prstGeom>
        </p:spPr>
      </p:pic>
      <p:sp>
        <p:nvSpPr>
          <p:cNvPr id="12" name="Rectangle 11"/>
          <p:cNvSpPr/>
          <p:nvPr/>
        </p:nvSpPr>
        <p:spPr>
          <a:xfrm>
            <a:off x="1600200" y="3304801"/>
            <a:ext cx="2634662" cy="598068"/>
          </a:xfrm>
          <a:prstGeom prst="rect">
            <a:avLst/>
          </a:prstGeom>
          <a:solidFill>
            <a:srgbClr val="FBB0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Bef>
                <a:spcPts val="0"/>
              </a:spcBef>
              <a:spcAft>
                <a:spcPts val="0"/>
              </a:spcAft>
            </a:pPr>
            <a:r>
              <a:rPr lang="en-US" sz="1000" dirty="0">
                <a:solidFill>
                  <a:srgbClr val="000000"/>
                </a:solidFill>
                <a:latin typeface="Arial" panose="020B0604020202020204" pitchFamily="34" charset="0"/>
                <a:ea typeface="Calibri" panose="020F0502020204030204" pitchFamily="34" charset="0"/>
                <a:cs typeface="Times New Roman" panose="02020603050405020304" pitchFamily="18" charset="0"/>
              </a:rPr>
              <a:t>Gross benefits since November 2014 </a:t>
            </a:r>
            <a:br>
              <a:rPr lang="en-US" dirty="0">
                <a:latin typeface="Arial" panose="020B0604020202020204" pitchFamily="34" charset="0"/>
                <a:ea typeface="Calibri" panose="020F0502020204030204" pitchFamily="34" charset="0"/>
                <a:cs typeface="Times New Roman" panose="02020603050405020304" pitchFamily="18" charset="0"/>
              </a:rPr>
            </a:br>
            <a:r>
              <a:rPr lang="en-US" sz="2600" b="1" dirty="0">
                <a:latin typeface="Arial" panose="020B0604020202020204" pitchFamily="34" charset="0"/>
                <a:ea typeface="Calibri" panose="020F0502020204030204" pitchFamily="34" charset="0"/>
                <a:cs typeface="Times New Roman" panose="02020603050405020304" pitchFamily="18" charset="0"/>
              </a:rPr>
              <a:t>$564.88 million</a:t>
            </a:r>
            <a:endParaRPr lang="en-US" sz="11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24018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368733"/>
            <a:ext cx="5777852" cy="597894"/>
          </a:xfrm>
        </p:spPr>
        <p:txBody>
          <a:bodyPr/>
          <a:lstStyle/>
          <a:p>
            <a:r>
              <a:rPr lang="en-GB" sz="2400" dirty="0"/>
              <a:t>Evolving structure of power supply - California</a:t>
            </a:r>
          </a:p>
        </p:txBody>
      </p:sp>
      <p:sp>
        <p:nvSpPr>
          <p:cNvPr id="6" name="TextBox 5"/>
          <p:cNvSpPr txBox="1"/>
          <p:nvPr/>
        </p:nvSpPr>
        <p:spPr>
          <a:xfrm>
            <a:off x="395536" y="2161546"/>
            <a:ext cx="2162606" cy="369332"/>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First week of May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2012 (actual)</a:t>
            </a:r>
          </a:p>
        </p:txBody>
      </p:sp>
      <p:sp>
        <p:nvSpPr>
          <p:cNvPr id="42" name="Text Placeholder 3"/>
          <p:cNvSpPr txBox="1">
            <a:spLocks/>
          </p:cNvSpPr>
          <p:nvPr/>
        </p:nvSpPr>
        <p:spPr>
          <a:xfrm>
            <a:off x="544585" y="5991545"/>
            <a:ext cx="8353178" cy="146895"/>
          </a:xfrm>
          <a:prstGeom prst="rect">
            <a:avLst/>
          </a:prstGeom>
        </p:spPr>
        <p:txBody>
          <a:bodyPr/>
          <a:lstStyle>
            <a:lvl1pPr marL="141667" indent="-141667" algn="l" defTabSz="789018" rtl="0" eaLnBrk="1" latinLnBrk="0" hangingPunct="1">
              <a:spcBef>
                <a:spcPts val="470"/>
              </a:spcBef>
              <a:buClr>
                <a:schemeClr val="accent2"/>
              </a:buClr>
              <a:buSzPct val="90000"/>
              <a:buFont typeface="Arial" panose="020B0604020202020204" pitchFamily="34" charset="0"/>
              <a:buChar char="●"/>
              <a:defRPr sz="1100" kern="1200" baseline="0">
                <a:solidFill>
                  <a:schemeClr val="tx1"/>
                </a:solidFill>
                <a:latin typeface="+mn-lt"/>
                <a:ea typeface="+mn-ea"/>
                <a:cs typeface="+mn-cs"/>
              </a:defRPr>
            </a:lvl1pPr>
            <a:lvl2pPr marL="283334" indent="-141667" algn="l" defTabSz="789018" rtl="0" eaLnBrk="1" latinLnBrk="0" hangingPunct="1">
              <a:spcBef>
                <a:spcPts val="235"/>
              </a:spcBef>
              <a:buClr>
                <a:schemeClr val="accent2"/>
              </a:buClr>
              <a:buSzPct val="100000"/>
              <a:buFont typeface="Arial" panose="020B0604020202020204" pitchFamily="34" charset="0"/>
              <a:buChar char="–"/>
              <a:defRPr lang="en-US" sz="1100" kern="1200" noProof="0" dirty="0">
                <a:solidFill>
                  <a:schemeClr val="tx1"/>
                </a:solidFill>
                <a:latin typeface="+mn-lt"/>
                <a:ea typeface="+mn-ea"/>
                <a:cs typeface="+mn-cs"/>
              </a:defRPr>
            </a:lvl2pPr>
            <a:lvl3pPr marL="425002" indent="-141667" algn="l" defTabSz="789018" rtl="0" eaLnBrk="1" latinLnBrk="0" hangingPunct="1">
              <a:spcBef>
                <a:spcPts val="235"/>
              </a:spcBef>
              <a:buClr>
                <a:schemeClr val="accent2"/>
              </a:buClr>
              <a:buFont typeface="Arial" panose="020B0604020202020204" pitchFamily="34" charset="0"/>
              <a:buChar char="•"/>
              <a:defRPr lang="en-US" sz="1100" kern="1200" noProof="0" dirty="0">
                <a:solidFill>
                  <a:schemeClr val="tx1"/>
                </a:solidFill>
                <a:latin typeface="+mn-lt"/>
                <a:ea typeface="+mn-ea"/>
                <a:cs typeface="+mn-cs"/>
              </a:defRPr>
            </a:lvl3pPr>
            <a:lvl4pPr marL="566669" indent="-141667" algn="l" defTabSz="789018" rtl="0" eaLnBrk="1" latinLnBrk="0" hangingPunct="1">
              <a:spcBef>
                <a:spcPts val="235"/>
              </a:spcBef>
              <a:buClr>
                <a:schemeClr val="accent2"/>
              </a:buClr>
              <a:buFont typeface="Arial" panose="020B0604020202020204" pitchFamily="34" charset="0"/>
              <a:buChar char="–"/>
              <a:defRPr lang="en-US" sz="1100" kern="1200" noProof="0" dirty="0">
                <a:solidFill>
                  <a:schemeClr val="tx1"/>
                </a:solidFill>
                <a:latin typeface="+mn-lt"/>
                <a:ea typeface="+mn-ea"/>
                <a:cs typeface="+mn-cs"/>
              </a:defRPr>
            </a:lvl4pPr>
            <a:lvl5pPr marL="708336" indent="-141667" algn="l" defTabSz="789018" rtl="0" eaLnBrk="1" latinLnBrk="0" hangingPunct="1">
              <a:spcBef>
                <a:spcPts val="235"/>
              </a:spcBef>
              <a:buClr>
                <a:schemeClr val="accent2"/>
              </a:buClr>
              <a:buFont typeface="Arial" panose="020B0604020202020204" pitchFamily="34" charset="0"/>
              <a:buChar char="•"/>
              <a:defRPr lang="en-US" sz="1100" kern="1200" noProof="0" dirty="0">
                <a:solidFill>
                  <a:schemeClr val="tx1"/>
                </a:solidFill>
                <a:latin typeface="+mn-lt"/>
                <a:ea typeface="+mn-ea"/>
                <a:cs typeface="+mn-cs"/>
              </a:defRPr>
            </a:lvl5pPr>
            <a:lvl6pPr marL="850003" indent="-141667" algn="l" defTabSz="789018" rtl="0" eaLnBrk="1" latinLnBrk="0" hangingPunct="1">
              <a:spcBef>
                <a:spcPts val="235"/>
              </a:spcBef>
              <a:buClr>
                <a:schemeClr val="accent2"/>
              </a:buClr>
              <a:buFont typeface="Arial" panose="020B0604020202020204" pitchFamily="34" charset="0"/>
              <a:buChar char="–"/>
              <a:defRPr lang="en-US" sz="1100" kern="1200" noProof="0" dirty="0">
                <a:solidFill>
                  <a:schemeClr val="tx1"/>
                </a:solidFill>
                <a:latin typeface="+mn-lt"/>
                <a:ea typeface="+mn-ea"/>
                <a:cs typeface="+mn-cs"/>
              </a:defRPr>
            </a:lvl6pPr>
            <a:lvl7pPr marL="991671" indent="-141667" algn="l" defTabSz="789018" rtl="0" eaLnBrk="1" latinLnBrk="0" hangingPunct="1">
              <a:spcBef>
                <a:spcPts val="235"/>
              </a:spcBef>
              <a:buClr>
                <a:schemeClr val="accent2"/>
              </a:buClr>
              <a:buFont typeface="Arial" panose="020B0604020202020204" pitchFamily="34" charset="0"/>
              <a:buChar char="•"/>
              <a:defRPr lang="en-US" sz="1100" kern="1200" baseline="0" noProof="0" dirty="0">
                <a:solidFill>
                  <a:schemeClr val="tx1"/>
                </a:solidFill>
                <a:latin typeface="+mn-lt"/>
                <a:ea typeface="+mn-ea"/>
                <a:cs typeface="+mn-cs"/>
              </a:defRPr>
            </a:lvl7pPr>
            <a:lvl8pPr marL="1133338" indent="-141667" algn="l" defTabSz="789018" rtl="0" eaLnBrk="1" latinLnBrk="0" hangingPunct="1">
              <a:spcBef>
                <a:spcPts val="235"/>
              </a:spcBef>
              <a:buClr>
                <a:schemeClr val="accent2"/>
              </a:buClr>
              <a:buFont typeface="Arial" panose="020B0604020202020204" pitchFamily="34" charset="0"/>
              <a:buChar char="–"/>
              <a:defRPr lang="en-US" sz="1100" kern="1200" baseline="0" noProof="0" dirty="0">
                <a:solidFill>
                  <a:schemeClr val="tx1"/>
                </a:solidFill>
                <a:latin typeface="+mn-lt"/>
                <a:ea typeface="+mn-ea"/>
                <a:cs typeface="+mn-cs"/>
              </a:defRPr>
            </a:lvl8pPr>
            <a:lvl9pPr marL="1275005" indent="-141667" algn="l" defTabSz="789018" rtl="0" eaLnBrk="1" latinLnBrk="0" hangingPunct="1">
              <a:spcBef>
                <a:spcPts val="235"/>
              </a:spcBef>
              <a:buClr>
                <a:schemeClr val="accent2"/>
              </a:buClr>
              <a:buFont typeface="Arial" panose="020B0604020202020204" pitchFamily="34" charset="0"/>
              <a:buChar char="•"/>
              <a:defRPr lang="en-US" sz="1100" kern="1200" baseline="0" noProof="0" dirty="0">
                <a:solidFill>
                  <a:schemeClr val="tx1"/>
                </a:solidFill>
                <a:latin typeface="+mn-lt"/>
                <a:ea typeface="+mn-ea"/>
                <a:cs typeface="+mn-cs"/>
              </a:defRPr>
            </a:lvl9pPr>
          </a:lstStyle>
          <a:p>
            <a:pPr marL="0" marR="0" lvl="0" indent="0" algn="r" defTabSz="789018" rtl="0" eaLnBrk="1" fontAlgn="base" latinLnBrk="0" hangingPunct="1">
              <a:lnSpc>
                <a:spcPct val="100000"/>
              </a:lnSpc>
              <a:spcBef>
                <a:spcPts val="470"/>
              </a:spcBef>
              <a:spcAft>
                <a:spcPct val="0"/>
              </a:spcAft>
              <a:buClr>
                <a:srgbClr val="92D050"/>
              </a:buClr>
              <a:buSzPct val="90000"/>
              <a:buFont typeface="Arial" panose="020B0604020202020204" pitchFamily="34" charset="0"/>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Source: CAISO OASIS; CEC proposed IRP; LM Power; CESA; Bloomberg New Energy Finance</a:t>
            </a:r>
          </a:p>
        </p:txBody>
      </p:sp>
      <p:sp>
        <p:nvSpPr>
          <p:cNvPr id="24" name="TextBox 23"/>
          <p:cNvSpPr txBox="1"/>
          <p:nvPr/>
        </p:nvSpPr>
        <p:spPr>
          <a:xfrm>
            <a:off x="3915706" y="2161546"/>
            <a:ext cx="1312839" cy="369332"/>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First week of May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2017 (actual)</a:t>
            </a:r>
          </a:p>
        </p:txBody>
      </p:sp>
      <p:sp>
        <p:nvSpPr>
          <p:cNvPr id="17" name="TextBox 16"/>
          <p:cNvSpPr txBox="1"/>
          <p:nvPr/>
        </p:nvSpPr>
        <p:spPr>
          <a:xfrm>
            <a:off x="6744492" y="2161546"/>
            <a:ext cx="1487860" cy="369332"/>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First week of May</a:t>
            </a:r>
            <a:b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2030 (modelled)</a:t>
            </a:r>
          </a:p>
        </p:txBody>
      </p:sp>
      <p:pic>
        <p:nvPicPr>
          <p:cNvPr id="22" name="Chart 1" descr="image001">
            <a:extLst>
              <a:ext uri="{FF2B5EF4-FFF2-40B4-BE49-F238E27FC236}">
                <a16:creationId xmlns:a16="http://schemas.microsoft.com/office/drawing/2014/main" id="{6EE4F94F-A056-4C1C-842F-31AE05D91FA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0" y="2745142"/>
            <a:ext cx="3060910" cy="154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435A0B31-427D-4E1B-A7E5-CDC1CAA9ABB6}"/>
              </a:ext>
            </a:extLst>
          </p:cNvPr>
          <p:cNvPicPr>
            <a:picLocks noChangeAspect="1"/>
          </p:cNvPicPr>
          <p:nvPr/>
        </p:nvPicPr>
        <p:blipFill>
          <a:blip r:embed="rId3"/>
          <a:stretch>
            <a:fillRect/>
          </a:stretch>
        </p:blipFill>
        <p:spPr>
          <a:xfrm>
            <a:off x="3074304" y="2667518"/>
            <a:ext cx="2988222" cy="1952332"/>
          </a:xfrm>
          <a:prstGeom prst="rect">
            <a:avLst/>
          </a:prstGeom>
        </p:spPr>
      </p:pic>
      <p:pic>
        <p:nvPicPr>
          <p:cNvPr id="26" name="Picture 25">
            <a:extLst>
              <a:ext uri="{FF2B5EF4-FFF2-40B4-BE49-F238E27FC236}">
                <a16:creationId xmlns:a16="http://schemas.microsoft.com/office/drawing/2014/main" id="{5C88EDC7-D07C-477A-9190-9ED13001687C}"/>
              </a:ext>
            </a:extLst>
          </p:cNvPr>
          <p:cNvPicPr>
            <a:picLocks noChangeAspect="1"/>
          </p:cNvPicPr>
          <p:nvPr/>
        </p:nvPicPr>
        <p:blipFill>
          <a:blip r:embed="rId4"/>
          <a:stretch>
            <a:fillRect/>
          </a:stretch>
        </p:blipFill>
        <p:spPr>
          <a:xfrm>
            <a:off x="6025534" y="2667518"/>
            <a:ext cx="2988223" cy="1952332"/>
          </a:xfrm>
          <a:prstGeom prst="rect">
            <a:avLst/>
          </a:prstGeom>
        </p:spPr>
      </p:pic>
      <p:sp>
        <p:nvSpPr>
          <p:cNvPr id="27" name="Speech Bubble: Rectangle with Corners Rounded 26">
            <a:extLst>
              <a:ext uri="{FF2B5EF4-FFF2-40B4-BE49-F238E27FC236}">
                <a16:creationId xmlns:a16="http://schemas.microsoft.com/office/drawing/2014/main" id="{8B6B6F05-793C-4776-A467-8F7911F8AECB}"/>
              </a:ext>
            </a:extLst>
          </p:cNvPr>
          <p:cNvSpPr/>
          <p:nvPr/>
        </p:nvSpPr>
        <p:spPr>
          <a:xfrm>
            <a:off x="3329610" y="1317015"/>
            <a:ext cx="2986536" cy="331980"/>
          </a:xfrm>
          <a:prstGeom prst="wedgeRoundRectCallout">
            <a:avLst>
              <a:gd name="adj1" fmla="val 73216"/>
              <a:gd name="adj2" fmla="val 527419"/>
              <a:gd name="adj3" fmla="val 16667"/>
            </a:avLst>
          </a:prstGeom>
          <a:solidFill>
            <a:schemeClr val="accent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a:ea typeface="+mn-ea"/>
                <a:cs typeface="+mn-cs"/>
              </a:rPr>
              <a:t>Huge ramp rates up and down</a:t>
            </a:r>
          </a:p>
        </p:txBody>
      </p:sp>
      <p:sp>
        <p:nvSpPr>
          <p:cNvPr id="28" name="Speech Bubble: Rectangle with Corners Rounded 27">
            <a:extLst>
              <a:ext uri="{FF2B5EF4-FFF2-40B4-BE49-F238E27FC236}">
                <a16:creationId xmlns:a16="http://schemas.microsoft.com/office/drawing/2014/main" id="{17C319ED-BC5D-4C48-89B2-161A9627A4F2}"/>
              </a:ext>
            </a:extLst>
          </p:cNvPr>
          <p:cNvSpPr/>
          <p:nvPr/>
        </p:nvSpPr>
        <p:spPr>
          <a:xfrm>
            <a:off x="5700053" y="4756491"/>
            <a:ext cx="2432567" cy="499509"/>
          </a:xfrm>
          <a:prstGeom prst="wedgeRoundRectCallout">
            <a:avLst>
              <a:gd name="adj1" fmla="val 49131"/>
              <a:gd name="adj2" fmla="val -126809"/>
              <a:gd name="adj3" fmla="val 16667"/>
            </a:avLst>
          </a:prstGeom>
          <a:solidFill>
            <a:schemeClr val="accent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a:ea typeface="+mn-ea"/>
                <a:cs typeface="+mn-cs"/>
              </a:rPr>
              <a:t>Lots of DR, storage and export - or curtailment</a:t>
            </a:r>
          </a:p>
        </p:txBody>
      </p:sp>
      <p:grpSp>
        <p:nvGrpSpPr>
          <p:cNvPr id="29" name="Group 28">
            <a:extLst>
              <a:ext uri="{FF2B5EF4-FFF2-40B4-BE49-F238E27FC236}">
                <a16:creationId xmlns:a16="http://schemas.microsoft.com/office/drawing/2014/main" id="{78646238-1A17-4E82-AF8E-BFA38409A162}"/>
              </a:ext>
            </a:extLst>
          </p:cNvPr>
          <p:cNvGrpSpPr/>
          <p:nvPr/>
        </p:nvGrpSpPr>
        <p:grpSpPr>
          <a:xfrm>
            <a:off x="1828800" y="4022031"/>
            <a:ext cx="4109033" cy="1450352"/>
            <a:chOff x="1908456" y="2898514"/>
            <a:chExt cx="4109033" cy="1450352"/>
          </a:xfrm>
        </p:grpSpPr>
        <p:sp>
          <p:nvSpPr>
            <p:cNvPr id="30" name="Oval 29">
              <a:extLst>
                <a:ext uri="{FF2B5EF4-FFF2-40B4-BE49-F238E27FC236}">
                  <a16:creationId xmlns:a16="http://schemas.microsoft.com/office/drawing/2014/main" id="{468C7510-3278-4B30-BA06-BD847A0163A8}"/>
                </a:ext>
              </a:extLst>
            </p:cNvPr>
            <p:cNvSpPr/>
            <p:nvPr/>
          </p:nvSpPr>
          <p:spPr>
            <a:xfrm>
              <a:off x="3164911" y="2898514"/>
              <a:ext cx="2852578" cy="546890"/>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Speech Bubble: Rectangle with Corners Rounded 30">
              <a:extLst>
                <a:ext uri="{FF2B5EF4-FFF2-40B4-BE49-F238E27FC236}">
                  <a16:creationId xmlns:a16="http://schemas.microsoft.com/office/drawing/2014/main" id="{93034B19-C708-4589-9A2A-DB4C11801693}"/>
                </a:ext>
              </a:extLst>
            </p:cNvPr>
            <p:cNvSpPr/>
            <p:nvPr/>
          </p:nvSpPr>
          <p:spPr>
            <a:xfrm>
              <a:off x="1908456" y="4016886"/>
              <a:ext cx="2432567" cy="331980"/>
            </a:xfrm>
            <a:prstGeom prst="wedgeRoundRectCallout">
              <a:avLst>
                <a:gd name="adj1" fmla="val 58483"/>
                <a:gd name="adj2" fmla="val -317346"/>
                <a:gd name="adj3" fmla="val 16667"/>
              </a:avLst>
            </a:prstGeom>
            <a:solidFill>
              <a:schemeClr val="accent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a:ea typeface="+mn-ea"/>
                  <a:cs typeface="+mn-cs"/>
                </a:rPr>
                <a:t>No more “baseload”</a:t>
              </a:r>
            </a:p>
          </p:txBody>
        </p:sp>
      </p:grpSp>
    </p:spTree>
    <p:extLst>
      <p:ext uri="{BB962C8B-B14F-4D97-AF65-F5344CB8AC3E}">
        <p14:creationId xmlns:p14="http://schemas.microsoft.com/office/powerpoint/2010/main" val="15865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7" grpId="0"/>
      <p:bldP spid="27"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8412" y="5246295"/>
            <a:ext cx="851596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9300"/>
                </a:solidFill>
                <a:effectLst/>
                <a:uLnTx/>
                <a:uFillTx/>
                <a:latin typeface="Century Gothic" charset="0"/>
                <a:ea typeface="Century Gothic" charset="0"/>
                <a:cs typeface="Century Gothic" charset="0"/>
              </a:rPr>
              <a:t>Mapped so far:</a:t>
            </a:r>
            <a:r>
              <a:rPr kumimoji="0" lang="en-US" sz="1800" b="1"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  Over 356.7 million people</a:t>
            </a:r>
            <a:r>
              <a:rPr kumimoji="0" lang="en-US" sz="18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 (and counting…) </a:t>
            </a:r>
            <a:br>
              <a:rPr kumimoji="0" lang="en-US" sz="18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br>
            <a:r>
              <a:rPr kumimoji="0" lang="en-US" sz="18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who have shifted or are committed to shifting within the next few </a:t>
            </a:r>
            <a:br>
              <a:rPr kumimoji="0" lang="en-US" sz="18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br>
            <a:r>
              <a:rPr kumimoji="0" lang="en-US" sz="18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decades to </a:t>
            </a:r>
            <a:r>
              <a:rPr kumimoji="0" lang="en-US" sz="1800" b="1" i="0" u="none" strike="noStrike" kern="1200" cap="none" spc="0" normalizeH="0" baseline="0" noProof="0" dirty="0">
                <a:ln>
                  <a:noFill/>
                </a:ln>
                <a:solidFill>
                  <a:srgbClr val="FF9300"/>
                </a:solidFill>
                <a:effectLst/>
                <a:uLnTx/>
                <a:uFillTx/>
                <a:latin typeface="Century Gothic" charset="0"/>
                <a:ea typeface="Century Gothic" charset="0"/>
                <a:cs typeface="Century Gothic" charset="0"/>
              </a:rPr>
              <a:t>100% renewable energy</a:t>
            </a:r>
            <a:r>
              <a:rPr kumimoji="0" lang="en-US" sz="1800" b="0" i="0" u="none" strike="noStrike" kern="1200" cap="none" spc="0" normalizeH="0" baseline="0" noProof="0" dirty="0">
                <a:ln>
                  <a:noFill/>
                </a:ln>
                <a:solidFill>
                  <a:srgbClr val="FF9300"/>
                </a:solidFill>
                <a:effectLst/>
                <a:uLnTx/>
                <a:uFillTx/>
                <a:latin typeface="Century Gothic" charset="0"/>
                <a:ea typeface="Century Gothic" charset="0"/>
                <a:cs typeface="Century Gothic" charset="0"/>
              </a:rPr>
              <a:t> </a:t>
            </a:r>
            <a:r>
              <a:rPr kumimoji="0" lang="en-US" sz="18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in at least one sector.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4" name="Group 23"/>
          <p:cNvGrpSpPr/>
          <p:nvPr/>
        </p:nvGrpSpPr>
        <p:grpSpPr>
          <a:xfrm>
            <a:off x="0" y="20517"/>
            <a:ext cx="9144000" cy="850605"/>
            <a:chOff x="0" y="20517"/>
            <a:chExt cx="9144000" cy="850605"/>
          </a:xfrm>
        </p:grpSpPr>
        <p:grpSp>
          <p:nvGrpSpPr>
            <p:cNvPr id="19" name="Group 18"/>
            <p:cNvGrpSpPr/>
            <p:nvPr/>
          </p:nvGrpSpPr>
          <p:grpSpPr>
            <a:xfrm>
              <a:off x="0" y="20517"/>
              <a:ext cx="9144000" cy="850605"/>
              <a:chOff x="0" y="20517"/>
              <a:chExt cx="9144000" cy="850605"/>
            </a:xfrm>
          </p:grpSpPr>
          <p:sp>
            <p:nvSpPr>
              <p:cNvPr id="20" name="Rectangle 19"/>
              <p:cNvSpPr/>
              <p:nvPr/>
            </p:nvSpPr>
            <p:spPr>
              <a:xfrm>
                <a:off x="5911723" y="29944"/>
                <a:ext cx="3223968" cy="841178"/>
              </a:xfrm>
              <a:prstGeom prst="rect">
                <a:avLst/>
              </a:prstGeom>
              <a:gradFill flip="none" rotWithShape="1">
                <a:gsLst>
                  <a:gs pos="0">
                    <a:schemeClr val="bg1"/>
                  </a:gs>
                  <a:gs pos="98000">
                    <a:srgbClr val="FF930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p:cNvSpPr/>
              <p:nvPr/>
            </p:nvSpPr>
            <p:spPr>
              <a:xfrm>
                <a:off x="0" y="20517"/>
                <a:ext cx="9144000" cy="850605"/>
              </a:xfrm>
              <a:prstGeom prst="rect">
                <a:avLst/>
              </a:prstGeom>
              <a:noFill/>
              <a:ln w="1905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t="35852" b="17270"/>
              <a:stretch/>
            </p:blipFill>
            <p:spPr>
              <a:xfrm>
                <a:off x="70174" y="61873"/>
                <a:ext cx="2651759" cy="776923"/>
              </a:xfrm>
              <a:prstGeom prst="rect">
                <a:avLst/>
              </a:prstGeom>
            </p:spPr>
          </p:pic>
        </p:grpSp>
        <p:sp>
          <p:nvSpPr>
            <p:cNvPr id="6" name="TextBox 5"/>
            <p:cNvSpPr txBox="1"/>
            <p:nvPr/>
          </p:nvSpPr>
          <p:spPr>
            <a:xfrm>
              <a:off x="6796764" y="201283"/>
              <a:ext cx="2102688" cy="584775"/>
            </a:xfrm>
            <a:prstGeom prst="rect">
              <a:avLst/>
            </a:prstGeom>
            <a:noFill/>
            <a:effectLst>
              <a:outerShdw blurRad="50800" dist="38100" dir="2700000" algn="tl" rotWithShape="0">
                <a:prstClr val="black">
                  <a:alpha val="85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entury Gothic" charset="0"/>
                  <a:ea typeface="Century Gothic" charset="0"/>
                  <a:cs typeface="Century Gothic" charset="0"/>
                </a:rPr>
                <a:t>Highlights</a:t>
              </a:r>
            </a:p>
          </p:txBody>
        </p:sp>
      </p:grpSp>
      <p:sp>
        <p:nvSpPr>
          <p:cNvPr id="2" name="TextBox 1"/>
          <p:cNvSpPr txBox="1"/>
          <p:nvPr/>
        </p:nvSpPr>
        <p:spPr>
          <a:xfrm>
            <a:off x="268412" y="1050794"/>
            <a:ext cx="684995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9300"/>
                </a:solidFill>
                <a:effectLst/>
                <a:uLnTx/>
                <a:uFillTx/>
                <a:latin typeface="Century Gothic" charset="0"/>
                <a:ea typeface="Century Gothic" charset="0"/>
                <a:cs typeface="Century Gothic" charset="0"/>
              </a:rPr>
              <a:t>Go 100% Renewable Energy Project</a:t>
            </a:r>
            <a:br>
              <a:rPr kumimoji="0" lang="en-US" sz="20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br>
            <a:r>
              <a:rPr kumimoji="0" lang="en-US" sz="16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Shows  how and where 100% Renewable Energy is happening now.</a:t>
            </a:r>
          </a:p>
        </p:txBody>
      </p:sp>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195" t="636" r="1527" b="19585"/>
          <a:stretch/>
        </p:blipFill>
        <p:spPr>
          <a:xfrm>
            <a:off x="311537" y="1818376"/>
            <a:ext cx="8027991" cy="3017520"/>
          </a:xfrm>
          <a:prstGeom prst="rect">
            <a:avLst/>
          </a:prstGeom>
        </p:spPr>
      </p:pic>
      <p:sp>
        <p:nvSpPr>
          <p:cNvPr id="12" name="Round Same Side Corner Rectangle 11"/>
          <p:cNvSpPr/>
          <p:nvPr/>
        </p:nvSpPr>
        <p:spPr>
          <a:xfrm flipV="1">
            <a:off x="315335" y="4816290"/>
            <a:ext cx="6128592" cy="345645"/>
          </a:xfrm>
          <a:prstGeom prst="round2SameRect">
            <a:avLst/>
          </a:prstGeom>
          <a:solidFill>
            <a:srgbClr val="FF93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311537" y="4793960"/>
            <a:ext cx="6034066" cy="646331"/>
          </a:xfrm>
          <a:prstGeom prst="rect">
            <a:avLst/>
          </a:prstGeom>
          <a:noFill/>
          <a:effectLst>
            <a:softEdge rad="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entury Gothic" charset="0"/>
                <a:ea typeface="Century Gothic" charset="0"/>
                <a:cs typeface="Century Gothic" charset="0"/>
              </a:rPr>
              <a:t>It’s not a fantasy for someday, but a reality for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8398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4340" y="365127"/>
            <a:ext cx="7861009" cy="985162"/>
          </a:xfrm>
        </p:spPr>
        <p:txBody>
          <a:bodyPr>
            <a:normAutofit/>
          </a:bodyPr>
          <a:lstStyle/>
          <a:p>
            <a:r>
              <a:rPr lang="en-US" sz="3600" b="1" dirty="0">
                <a:solidFill>
                  <a:schemeClr val="accent1">
                    <a:lumMod val="75000"/>
                  </a:schemeClr>
                </a:solidFill>
              </a:rPr>
              <a:t>Digitization technologies </a:t>
            </a:r>
          </a:p>
        </p:txBody>
      </p:sp>
      <p:grpSp>
        <p:nvGrpSpPr>
          <p:cNvPr id="40" name="Group 39"/>
          <p:cNvGrpSpPr/>
          <p:nvPr/>
        </p:nvGrpSpPr>
        <p:grpSpPr>
          <a:xfrm>
            <a:off x="381001" y="1665290"/>
            <a:ext cx="4271104" cy="4125910"/>
            <a:chOff x="246315" y="1187549"/>
            <a:chExt cx="5217326" cy="5441695"/>
          </a:xfrm>
        </p:grpSpPr>
        <p:sp>
          <p:nvSpPr>
            <p:cNvPr id="5" name="Title 3"/>
            <p:cNvSpPr txBox="1">
              <a:spLocks/>
            </p:cNvSpPr>
            <p:nvPr/>
          </p:nvSpPr>
          <p:spPr>
            <a:xfrm>
              <a:off x="246315" y="1187549"/>
              <a:ext cx="5217326" cy="471740"/>
            </a:xfrm>
            <a:prstGeom prst="rect">
              <a:avLst/>
            </a:prstGeom>
          </p:spPr>
          <p:txBody>
            <a:bodyPr vert="horz" lIns="0" tIns="0" rIns="0" bIns="0" rtlCol="0" anchor="t" anchorCtr="0">
              <a:noAutofit/>
            </a:bodyPr>
            <a:lstStyle>
              <a:lvl1pPr algn="l" defTabSz="1266984" rtl="0" eaLnBrk="1" latinLnBrk="0" hangingPunct="1">
                <a:lnSpc>
                  <a:spcPct val="90000"/>
                </a:lnSpc>
                <a:spcBef>
                  <a:spcPct val="0"/>
                </a:spcBef>
                <a:buNone/>
                <a:defRPr lang="en-US" sz="4022" b="1" kern="1200" baseline="0" dirty="0">
                  <a:solidFill>
                    <a:schemeClr val="tx1"/>
                  </a:solidFill>
                  <a:latin typeface="+mj-lt"/>
                  <a:ea typeface="+mj-ea"/>
                  <a:cs typeface="+mj-cs"/>
                </a:defRPr>
              </a:lvl1pPr>
            </a:lstStyle>
            <a:p>
              <a:pPr marL="0" marR="0" lvl="0" indent="0" algn="ctr" defTabSz="1266984" rtl="0" eaLnBrk="1" fontAlgn="base" latinLnBrk="0" hangingPunct="1">
                <a:lnSpc>
                  <a:spcPct val="90000"/>
                </a:lnSpc>
                <a:spcBef>
                  <a:spcPct val="0"/>
                </a:spcBef>
                <a:spcAft>
                  <a:spcPct val="0"/>
                </a:spcAft>
                <a:buClrTx/>
                <a:buSzTx/>
                <a:buFontTx/>
                <a:buNone/>
                <a:tabLst/>
                <a:defRPr/>
              </a:pPr>
              <a:r>
                <a:rPr kumimoji="0" lang="en-GB" sz="1225" b="1" i="0" u="none" strike="noStrike" kern="1200" cap="none" spc="0" normalizeH="0" baseline="0" noProof="0" dirty="0">
                  <a:ln>
                    <a:noFill/>
                  </a:ln>
                  <a:solidFill>
                    <a:srgbClr val="ED7D31"/>
                  </a:solidFill>
                  <a:effectLst/>
                  <a:uLnTx/>
                  <a:uFillTx/>
                  <a:latin typeface="Calibri Light" panose="020F0302020204030204"/>
                  <a:ea typeface="+mj-ea"/>
                  <a:cs typeface="+mj-cs"/>
                </a:rPr>
                <a:t>Existing technologies driving digitization</a:t>
              </a:r>
            </a:p>
          </p:txBody>
        </p:sp>
        <p:pic>
          <p:nvPicPr>
            <p:cNvPr id="6"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8509" y="1887950"/>
              <a:ext cx="936103" cy="93610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8175" y="2247985"/>
              <a:ext cx="987747" cy="94586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4143" y="3032078"/>
              <a:ext cx="950655" cy="95065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6323" y="3383259"/>
              <a:ext cx="1008112" cy="1008112"/>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1892" y="5549124"/>
              <a:ext cx="1084106" cy="108012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9961" y="4246841"/>
              <a:ext cx="1064837" cy="1064837"/>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35680" y="4374110"/>
              <a:ext cx="965245" cy="937568"/>
            </a:xfrm>
            <a:prstGeom prst="rect">
              <a:avLst/>
            </a:prstGeom>
          </p:spPr>
        </p:pic>
        <p:sp>
          <p:nvSpPr>
            <p:cNvPr id="13" name="Rectangle 12"/>
            <p:cNvSpPr/>
            <p:nvPr/>
          </p:nvSpPr>
          <p:spPr>
            <a:xfrm>
              <a:off x="3677052" y="3203110"/>
              <a:ext cx="840878" cy="35124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53" b="1" i="0" u="none" strike="noStrike" kern="1200" cap="none" spc="0" normalizeH="0" baseline="0" noProof="0" dirty="0">
                  <a:ln>
                    <a:noFill/>
                  </a:ln>
                  <a:solidFill>
                    <a:srgbClr val="5B9BD5"/>
                  </a:solidFill>
                  <a:effectLst/>
                  <a:uLnTx/>
                  <a:uFillTx/>
                  <a:latin typeface="Arial" panose="020B0604020202020204" pitchFamily="34" charset="0"/>
                  <a:ea typeface="+mn-ea"/>
                  <a:cs typeface="+mn-cs"/>
                </a:rPr>
                <a:t>Big data</a:t>
              </a:r>
              <a:endParaRPr kumimoji="0" lang="en-US" sz="953"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 name="Rectangle 13"/>
            <p:cNvSpPr/>
            <p:nvPr/>
          </p:nvSpPr>
          <p:spPr>
            <a:xfrm>
              <a:off x="2102730" y="1985049"/>
              <a:ext cx="889483" cy="35124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53" b="1" i="0" u="none" strike="noStrike" kern="1200" cap="none" spc="0" normalizeH="0" baseline="0" noProof="0" dirty="0">
                  <a:ln>
                    <a:noFill/>
                  </a:ln>
                  <a:solidFill>
                    <a:srgbClr val="5B9BD5"/>
                  </a:solidFill>
                  <a:effectLst/>
                  <a:uLnTx/>
                  <a:uFillTx/>
                  <a:latin typeface="Arial" panose="020B0604020202020204" pitchFamily="34" charset="0"/>
                  <a:ea typeface="+mn-ea"/>
                  <a:cs typeface="+mn-cs"/>
                </a:rPr>
                <a:t>Batteries</a:t>
              </a:r>
              <a:endParaRPr kumimoji="0" lang="en-US" sz="953"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 name="Rectangle 14"/>
            <p:cNvSpPr/>
            <p:nvPr/>
          </p:nvSpPr>
          <p:spPr>
            <a:xfrm>
              <a:off x="3399461" y="4713025"/>
              <a:ext cx="1006947" cy="35124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53" b="1" i="0" u="none" strike="noStrike" kern="1200" cap="none" spc="0" normalizeH="0" baseline="0" noProof="0" dirty="0">
                  <a:ln>
                    <a:noFill/>
                  </a:ln>
                  <a:solidFill>
                    <a:srgbClr val="5B9BD5"/>
                  </a:solidFill>
                  <a:effectLst/>
                  <a:uLnTx/>
                  <a:uFillTx/>
                  <a:latin typeface="Arial" panose="020B0604020202020204" pitchFamily="34" charset="0"/>
                  <a:ea typeface="+mn-ea"/>
                  <a:cs typeface="+mn-cs"/>
                </a:rPr>
                <a:t>Smart grid</a:t>
              </a:r>
              <a:endParaRPr kumimoji="0" lang="en-US" sz="953"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6" name="Rectangle 15"/>
            <p:cNvSpPr/>
            <p:nvPr/>
          </p:nvSpPr>
          <p:spPr>
            <a:xfrm>
              <a:off x="3917498" y="5311679"/>
              <a:ext cx="996360" cy="56677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53" b="1" i="0" u="none" strike="noStrike" kern="1200" cap="none" spc="0" normalizeH="0" baseline="0" noProof="0" dirty="0">
                  <a:ln>
                    <a:noFill/>
                  </a:ln>
                  <a:solidFill>
                    <a:srgbClr val="5B9BD5"/>
                  </a:solidFill>
                  <a:effectLst/>
                  <a:uLnTx/>
                  <a:uFillTx/>
                  <a:latin typeface="Arial" panose="020B0604020202020204" pitchFamily="34" charset="0"/>
                  <a:ea typeface="+mn-ea"/>
                  <a:cs typeface="+mn-cs"/>
                </a:rPr>
                <a:t>Electric vehicles</a:t>
              </a:r>
              <a:endParaRPr kumimoji="0" lang="en-US" sz="953"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Rectangle 16"/>
            <p:cNvSpPr/>
            <p:nvPr/>
          </p:nvSpPr>
          <p:spPr>
            <a:xfrm>
              <a:off x="737395" y="5511415"/>
              <a:ext cx="1219751" cy="56677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53" b="1" i="0" u="none" strike="noStrike" kern="1200" cap="none" spc="0" normalizeH="0" baseline="0" noProof="0" dirty="0">
                  <a:ln>
                    <a:noFill/>
                  </a:ln>
                  <a:solidFill>
                    <a:srgbClr val="5B9BD5"/>
                  </a:solidFill>
                  <a:effectLst/>
                  <a:uLnTx/>
                  <a:uFillTx/>
                  <a:latin typeface="Arial" panose="020B0604020202020204" pitchFamily="34" charset="0"/>
                  <a:ea typeface="+mn-ea"/>
                  <a:cs typeface="+mn-cs"/>
                </a:rPr>
                <a:t>Demand response</a:t>
              </a:r>
              <a:endParaRPr kumimoji="0" lang="en-US" sz="953"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8" name="Rectangle 17"/>
            <p:cNvSpPr/>
            <p:nvPr/>
          </p:nvSpPr>
          <p:spPr>
            <a:xfrm>
              <a:off x="495888" y="3983479"/>
              <a:ext cx="2205886" cy="35124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53" b="1" i="0" u="none" strike="noStrike" kern="1200" cap="none" spc="0" normalizeH="0" baseline="0" noProof="0" dirty="0">
                  <a:ln>
                    <a:noFill/>
                  </a:ln>
                  <a:solidFill>
                    <a:srgbClr val="5B9BD5"/>
                  </a:solidFill>
                  <a:effectLst/>
                  <a:uLnTx/>
                  <a:uFillTx/>
                  <a:latin typeface="Arial" panose="020B0604020202020204" pitchFamily="34" charset="0"/>
                  <a:ea typeface="+mn-ea"/>
                  <a:cs typeface="+mn-cs"/>
                </a:rPr>
                <a:t>Home energy management</a:t>
              </a:r>
              <a:endParaRPr kumimoji="0" lang="en-US" sz="953"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9" name="Rectangle 18"/>
            <p:cNvSpPr/>
            <p:nvPr/>
          </p:nvSpPr>
          <p:spPr>
            <a:xfrm>
              <a:off x="1794337" y="2859477"/>
              <a:ext cx="1272253" cy="35124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53" b="1" i="0" u="none" strike="noStrike" kern="1200" cap="none" spc="0" normalizeH="0" baseline="0" noProof="0" dirty="0">
                  <a:ln>
                    <a:noFill/>
                  </a:ln>
                  <a:solidFill>
                    <a:srgbClr val="5B9BD5"/>
                  </a:solidFill>
                  <a:effectLst/>
                  <a:uLnTx/>
                  <a:uFillTx/>
                  <a:latin typeface="Arial" panose="020B0604020202020204" pitchFamily="34" charset="0"/>
                  <a:ea typeface="+mn-ea"/>
                  <a:cs typeface="+mn-cs"/>
                </a:rPr>
                <a:t>Cloud storage</a:t>
              </a:r>
              <a:endParaRPr kumimoji="0" lang="en-US" sz="953"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0" name="Rectangle 19"/>
            <p:cNvSpPr/>
            <p:nvPr/>
          </p:nvSpPr>
          <p:spPr>
            <a:xfrm>
              <a:off x="3833736" y="1601013"/>
              <a:ext cx="1130128" cy="78231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53" b="1" i="0" u="none" strike="noStrike" kern="1200" cap="none" spc="0" normalizeH="0" baseline="0" noProof="0" dirty="0">
                  <a:ln>
                    <a:noFill/>
                  </a:ln>
                  <a:solidFill>
                    <a:srgbClr val="5B9BD5"/>
                  </a:solidFill>
                  <a:effectLst/>
                  <a:uLnTx/>
                  <a:uFillTx/>
                  <a:latin typeface="Arial" panose="020B0604020202020204" pitchFamily="34" charset="0"/>
                  <a:ea typeface="+mn-ea"/>
                  <a:cs typeface="+mn-cs"/>
                </a:rPr>
                <a:t>Behind the meter generation</a:t>
              </a:r>
              <a:endParaRPr kumimoji="0" lang="en-US" sz="953"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3" name="Picture 32"/>
            <p:cNvPicPr>
              <a:picLocks noChangeAspect="1"/>
            </p:cNvPicPr>
            <p:nvPr/>
          </p:nvPicPr>
          <p:blipFill>
            <a:blip r:embed="rId9"/>
            <a:stretch>
              <a:fillRect/>
            </a:stretch>
          </p:blipFill>
          <p:spPr>
            <a:xfrm>
              <a:off x="2887391" y="5332931"/>
              <a:ext cx="1080734" cy="1016213"/>
            </a:xfrm>
            <a:prstGeom prst="rect">
              <a:avLst/>
            </a:prstGeom>
          </p:spPr>
        </p:pic>
      </p:grpSp>
      <p:grpSp>
        <p:nvGrpSpPr>
          <p:cNvPr id="44" name="Group 43"/>
          <p:cNvGrpSpPr/>
          <p:nvPr/>
        </p:nvGrpSpPr>
        <p:grpSpPr>
          <a:xfrm>
            <a:off x="4673993" y="1665288"/>
            <a:ext cx="4085783" cy="4125911"/>
            <a:chOff x="5633938" y="1187549"/>
            <a:chExt cx="5106514" cy="5676226"/>
          </a:xfrm>
        </p:grpSpPr>
        <p:sp>
          <p:nvSpPr>
            <p:cNvPr id="21" name="Title 3"/>
            <p:cNvSpPr txBox="1">
              <a:spLocks/>
            </p:cNvSpPr>
            <p:nvPr/>
          </p:nvSpPr>
          <p:spPr>
            <a:xfrm>
              <a:off x="5915916" y="1187549"/>
              <a:ext cx="4486391" cy="471740"/>
            </a:xfrm>
            <a:prstGeom prst="rect">
              <a:avLst/>
            </a:prstGeom>
          </p:spPr>
          <p:txBody>
            <a:bodyPr vert="horz" lIns="0" tIns="0" rIns="0" bIns="0" rtlCol="0" anchor="t" anchorCtr="0">
              <a:noAutofit/>
            </a:bodyPr>
            <a:lstStyle>
              <a:lvl1pPr algn="l" defTabSz="1007943" rtl="0" eaLnBrk="1" latinLnBrk="0" hangingPunct="1">
                <a:lnSpc>
                  <a:spcPct val="90000"/>
                </a:lnSpc>
                <a:spcBef>
                  <a:spcPct val="0"/>
                </a:spcBef>
                <a:buNone/>
                <a:defRPr lang="en-US" sz="3200" b="1" kern="1200" baseline="0" dirty="0">
                  <a:solidFill>
                    <a:schemeClr val="tx1"/>
                  </a:solidFill>
                  <a:latin typeface="+mj-lt"/>
                  <a:ea typeface="+mj-ea"/>
                  <a:cs typeface="+mj-cs"/>
                </a:defRPr>
              </a:lvl1pPr>
            </a:lstStyle>
            <a:p>
              <a:pPr marL="0" marR="0" lvl="0" indent="0" algn="ctr" defTabSz="1007943" rtl="0" eaLnBrk="1" fontAlgn="base" latinLnBrk="0" hangingPunct="1">
                <a:lnSpc>
                  <a:spcPct val="90000"/>
                </a:lnSpc>
                <a:spcBef>
                  <a:spcPct val="0"/>
                </a:spcBef>
                <a:spcAft>
                  <a:spcPct val="0"/>
                </a:spcAft>
                <a:buClrTx/>
                <a:buSzTx/>
                <a:buFontTx/>
                <a:buNone/>
                <a:tabLst/>
                <a:defRPr/>
              </a:pPr>
              <a:r>
                <a:rPr kumimoji="0" lang="en-US" sz="1225" b="1" i="0" u="none" strike="noStrike" kern="1200" cap="none" spc="0" normalizeH="0" baseline="0" noProof="0" dirty="0">
                  <a:ln>
                    <a:noFill/>
                  </a:ln>
                  <a:solidFill>
                    <a:srgbClr val="ED7D31"/>
                  </a:solidFill>
                  <a:effectLst/>
                  <a:uLnTx/>
                  <a:uFillTx/>
                  <a:latin typeface="Calibri Light" panose="020F0302020204030204"/>
                  <a:ea typeface="+mj-ea"/>
                  <a:cs typeface="+mj-cs"/>
                </a:rPr>
                <a:t>Emerging technologies driving digitization</a:t>
              </a:r>
            </a:p>
          </p:txBody>
        </p:sp>
        <p:grpSp>
          <p:nvGrpSpPr>
            <p:cNvPr id="43" name="Group 42"/>
            <p:cNvGrpSpPr/>
            <p:nvPr/>
          </p:nvGrpSpPr>
          <p:grpSpPr>
            <a:xfrm>
              <a:off x="5633938" y="1547589"/>
              <a:ext cx="5106514" cy="5316186"/>
              <a:chOff x="5633938" y="1547589"/>
              <a:chExt cx="5106514" cy="5316186"/>
            </a:xfrm>
          </p:grpSpPr>
          <p:grpSp>
            <p:nvGrpSpPr>
              <p:cNvPr id="41" name="Group 40"/>
              <p:cNvGrpSpPr/>
              <p:nvPr/>
            </p:nvGrpSpPr>
            <p:grpSpPr>
              <a:xfrm>
                <a:off x="5633938" y="1547589"/>
                <a:ext cx="5106514" cy="5316186"/>
                <a:chOff x="5633938" y="1547589"/>
                <a:chExt cx="5106514" cy="5316186"/>
              </a:xfrm>
            </p:grpSpPr>
            <p:sp>
              <p:nvSpPr>
                <p:cNvPr id="24" name="Rectangle 23"/>
                <p:cNvSpPr/>
                <p:nvPr/>
              </p:nvSpPr>
              <p:spPr>
                <a:xfrm>
                  <a:off x="9310832" y="2159110"/>
                  <a:ext cx="1130129" cy="35124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53"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DERMS</a:t>
                  </a:r>
                  <a:endParaRPr kumimoji="0" lang="en-US" sz="953" b="0"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p:txBody>
            </p:sp>
            <p:grpSp>
              <p:nvGrpSpPr>
                <p:cNvPr id="3" name="Group 2"/>
                <p:cNvGrpSpPr/>
                <p:nvPr/>
              </p:nvGrpSpPr>
              <p:grpSpPr>
                <a:xfrm>
                  <a:off x="5633938" y="1547589"/>
                  <a:ext cx="5106514" cy="5316186"/>
                  <a:chOff x="5633938" y="1547589"/>
                  <a:chExt cx="5106514" cy="5316186"/>
                </a:xfrm>
              </p:grpSpPr>
              <p:sp>
                <p:nvSpPr>
                  <p:cNvPr id="23" name="Rectangle 22"/>
                  <p:cNvSpPr/>
                  <p:nvPr/>
                </p:nvSpPr>
                <p:spPr>
                  <a:xfrm>
                    <a:off x="6143935" y="1741991"/>
                    <a:ext cx="1130129" cy="78231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53"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Machine learning and AI</a:t>
                    </a:r>
                    <a:endParaRPr kumimoji="0" lang="en-US" sz="953" b="0"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p:txBody>
              </p:sp>
              <p:sp>
                <p:nvSpPr>
                  <p:cNvPr id="25" name="Rectangle 24"/>
                  <p:cNvSpPr/>
                  <p:nvPr/>
                </p:nvSpPr>
                <p:spPr>
                  <a:xfrm>
                    <a:off x="9044017" y="3368836"/>
                    <a:ext cx="1130129" cy="35124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53"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Blockchain</a:t>
                    </a:r>
                    <a:endParaRPr kumimoji="0" lang="en-US" sz="953" b="0"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p:txBody>
              </p:sp>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68134" y="4166918"/>
                    <a:ext cx="1029585" cy="1000062"/>
                  </a:xfrm>
                  <a:prstGeom prst="rect">
                    <a:avLst/>
                  </a:prstGeom>
                </p:spPr>
              </p:pic>
              <p:sp>
                <p:nvSpPr>
                  <p:cNvPr id="27" name="Rectangle 26"/>
                  <p:cNvSpPr/>
                  <p:nvPr/>
                </p:nvSpPr>
                <p:spPr>
                  <a:xfrm>
                    <a:off x="6028163" y="4517650"/>
                    <a:ext cx="1130129" cy="56677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53"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Edge processing</a:t>
                    </a:r>
                    <a:endParaRPr kumimoji="0" lang="en-US" sz="953" b="0"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p:txBody>
              </p:sp>
              <p:sp>
                <p:nvSpPr>
                  <p:cNvPr id="28" name="Oval 27"/>
                  <p:cNvSpPr/>
                  <p:nvPr/>
                </p:nvSpPr>
                <p:spPr>
                  <a:xfrm>
                    <a:off x="8688203" y="4187756"/>
                    <a:ext cx="1008112" cy="936104"/>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5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p:cNvSpPr/>
                  <p:nvPr/>
                </p:nvSpPr>
                <p:spPr>
                  <a:xfrm>
                    <a:off x="9524118" y="4031340"/>
                    <a:ext cx="1130129" cy="35124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53"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Smart data</a:t>
                    </a:r>
                    <a:endParaRPr kumimoji="0" lang="en-US" sz="953" b="0"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p:txBody>
              </p:sp>
              <p:sp>
                <p:nvSpPr>
                  <p:cNvPr id="30" name="Rectangle 29"/>
                  <p:cNvSpPr/>
                  <p:nvPr/>
                </p:nvSpPr>
                <p:spPr>
                  <a:xfrm>
                    <a:off x="9502097" y="5591521"/>
                    <a:ext cx="1238355" cy="56677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53"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Cyber security</a:t>
                    </a:r>
                    <a:endParaRPr kumimoji="0" lang="en-US" sz="953" b="0"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p:txBody>
              </p:sp>
              <p:sp>
                <p:nvSpPr>
                  <p:cNvPr id="31" name="Rectangle 30"/>
                  <p:cNvSpPr/>
                  <p:nvPr/>
                </p:nvSpPr>
                <p:spPr>
                  <a:xfrm>
                    <a:off x="5699892" y="5848905"/>
                    <a:ext cx="1327201" cy="56677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53"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Virtual power plants</a:t>
                    </a:r>
                    <a:endParaRPr kumimoji="0" lang="en-US" sz="953" b="0"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p:txBody>
              </p:sp>
              <p:sp>
                <p:nvSpPr>
                  <p:cNvPr id="32" name="Rectangle 31"/>
                  <p:cNvSpPr/>
                  <p:nvPr/>
                </p:nvSpPr>
                <p:spPr>
                  <a:xfrm>
                    <a:off x="6950610" y="3222136"/>
                    <a:ext cx="1130129" cy="56677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53"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Internet of Things</a:t>
                    </a:r>
                    <a:endParaRPr kumimoji="0" lang="en-US" sz="953" b="0"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p:txBody>
              </p:sp>
              <p:pic>
                <p:nvPicPr>
                  <p:cNvPr id="39" name="Picture 38"/>
                  <p:cNvPicPr>
                    <a:picLocks noChangeAspect="1"/>
                  </p:cNvPicPr>
                  <p:nvPr/>
                </p:nvPicPr>
                <p:blipFill>
                  <a:blip r:embed="rId11"/>
                  <a:stretch>
                    <a:fillRect/>
                  </a:stretch>
                </p:blipFill>
                <p:spPr>
                  <a:xfrm>
                    <a:off x="5633938" y="3088858"/>
                    <a:ext cx="1533428" cy="1223666"/>
                  </a:xfrm>
                  <a:prstGeom prst="rect">
                    <a:avLst/>
                  </a:prstGeom>
                </p:spPr>
              </p:pic>
              <p:pic>
                <p:nvPicPr>
                  <p:cNvPr id="34" name="Picture 33"/>
                  <p:cNvPicPr>
                    <a:picLocks noChangeAspect="1"/>
                  </p:cNvPicPr>
                  <p:nvPr/>
                </p:nvPicPr>
                <p:blipFill>
                  <a:blip r:embed="rId12"/>
                  <a:stretch>
                    <a:fillRect/>
                  </a:stretch>
                </p:blipFill>
                <p:spPr>
                  <a:xfrm>
                    <a:off x="8016019" y="3088858"/>
                    <a:ext cx="1076965" cy="1076965"/>
                  </a:xfrm>
                  <a:prstGeom prst="rect">
                    <a:avLst/>
                  </a:prstGeom>
                </p:spPr>
              </p:pic>
              <p:pic>
                <p:nvPicPr>
                  <p:cNvPr id="36" name="Picture 35"/>
                  <p:cNvPicPr>
                    <a:picLocks noChangeAspect="1"/>
                  </p:cNvPicPr>
                  <p:nvPr/>
                </p:nvPicPr>
                <p:blipFill>
                  <a:blip r:embed="rId13"/>
                  <a:stretch>
                    <a:fillRect/>
                  </a:stretch>
                </p:blipFill>
                <p:spPr>
                  <a:xfrm>
                    <a:off x="8374892" y="5542369"/>
                    <a:ext cx="1176895" cy="1176895"/>
                  </a:xfrm>
                  <a:prstGeom prst="rect">
                    <a:avLst/>
                  </a:prstGeom>
                </p:spPr>
              </p:pic>
              <p:pic>
                <p:nvPicPr>
                  <p:cNvPr id="35" name="Picture 34"/>
                  <p:cNvPicPr>
                    <a:picLocks noChangeAspect="1"/>
                  </p:cNvPicPr>
                  <p:nvPr/>
                </p:nvPicPr>
                <p:blipFill>
                  <a:blip r:embed="rId14"/>
                  <a:stretch>
                    <a:fillRect/>
                  </a:stretch>
                </p:blipFill>
                <p:spPr>
                  <a:xfrm>
                    <a:off x="8236418" y="1547589"/>
                    <a:ext cx="1260159" cy="1562610"/>
                  </a:xfrm>
                  <a:prstGeom prst="rect">
                    <a:avLst/>
                  </a:prstGeom>
                </p:spPr>
              </p:pic>
              <p:pic>
                <p:nvPicPr>
                  <p:cNvPr id="37" name="Picture 36"/>
                  <p:cNvPicPr>
                    <a:picLocks noChangeAspect="1"/>
                  </p:cNvPicPr>
                  <p:nvPr/>
                </p:nvPicPr>
                <p:blipFill>
                  <a:blip r:embed="rId15"/>
                  <a:stretch>
                    <a:fillRect/>
                  </a:stretch>
                </p:blipFill>
                <p:spPr>
                  <a:xfrm>
                    <a:off x="8674616" y="4359030"/>
                    <a:ext cx="1272431" cy="615838"/>
                  </a:xfrm>
                  <a:prstGeom prst="rect">
                    <a:avLst/>
                  </a:prstGeom>
                </p:spPr>
              </p:pic>
              <p:pic>
                <p:nvPicPr>
                  <p:cNvPr id="38" name="Picture 37"/>
                  <p:cNvPicPr>
                    <a:picLocks noChangeAspect="1"/>
                  </p:cNvPicPr>
                  <p:nvPr/>
                </p:nvPicPr>
                <p:blipFill>
                  <a:blip r:embed="rId16"/>
                  <a:stretch>
                    <a:fillRect/>
                  </a:stretch>
                </p:blipFill>
                <p:spPr>
                  <a:xfrm>
                    <a:off x="6824135" y="5242596"/>
                    <a:ext cx="1246401" cy="1621179"/>
                  </a:xfrm>
                  <a:prstGeom prst="rect">
                    <a:avLst/>
                  </a:prstGeom>
                </p:spPr>
              </p:pic>
            </p:grpSp>
          </p:grpSp>
          <p:pic>
            <p:nvPicPr>
              <p:cNvPr id="42" name="Picture 4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968578" y="2071455"/>
                <a:ext cx="1067632" cy="1067632"/>
              </a:xfrm>
              <a:prstGeom prst="rect">
                <a:avLst/>
              </a:prstGeom>
            </p:spPr>
          </p:pic>
        </p:grpSp>
      </p:grpSp>
      <p:sp>
        <p:nvSpPr>
          <p:cNvPr id="67" name="Text Placeholder 66"/>
          <p:cNvSpPr>
            <a:spLocks noGrp="1"/>
          </p:cNvSpPr>
          <p:nvPr>
            <p:ph type="body" sz="quarter" idx="12"/>
          </p:nvPr>
        </p:nvSpPr>
        <p:spPr>
          <a:xfrm>
            <a:off x="464329" y="6168053"/>
            <a:ext cx="8375550" cy="146895"/>
          </a:xfrm>
        </p:spPr>
        <p:txBody>
          <a:bodyPr/>
          <a:lstStyle/>
          <a:p>
            <a:r>
              <a:rPr lang="en-US" sz="700" dirty="0"/>
              <a:t>Source: Bloomberg New Energy Finance</a:t>
            </a:r>
          </a:p>
        </p:txBody>
      </p:sp>
    </p:spTree>
    <p:extLst>
      <p:ext uri="{BB962C8B-B14F-4D97-AF65-F5344CB8AC3E}">
        <p14:creationId xmlns:p14="http://schemas.microsoft.com/office/powerpoint/2010/main" val="84463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75552" y="857250"/>
            <a:ext cx="6792896" cy="5143500"/>
          </a:xfrm>
          <a:prstGeom prst="rect">
            <a:avLst/>
          </a:prstGeom>
        </p:spPr>
      </p:pic>
    </p:spTree>
    <p:extLst>
      <p:ext uri="{BB962C8B-B14F-4D97-AF65-F5344CB8AC3E}">
        <p14:creationId xmlns:p14="http://schemas.microsoft.com/office/powerpoint/2010/main" val="34374496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1411" y="857250"/>
            <a:ext cx="6861179" cy="5143500"/>
          </a:xfrm>
          <a:prstGeom prst="rect">
            <a:avLst/>
          </a:prstGeom>
        </p:spPr>
      </p:pic>
    </p:spTree>
    <p:extLst>
      <p:ext uri="{BB962C8B-B14F-4D97-AF65-F5344CB8AC3E}">
        <p14:creationId xmlns:p14="http://schemas.microsoft.com/office/powerpoint/2010/main" val="28174380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8290" y="857250"/>
            <a:ext cx="6827421" cy="5143500"/>
          </a:xfrm>
          <a:prstGeom prst="rect">
            <a:avLst/>
          </a:prstGeom>
        </p:spPr>
      </p:pic>
    </p:spTree>
    <p:extLst>
      <p:ext uri="{BB962C8B-B14F-4D97-AF65-F5344CB8AC3E}">
        <p14:creationId xmlns:p14="http://schemas.microsoft.com/office/powerpoint/2010/main" val="2407484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1752600" y="685800"/>
          <a:ext cx="82296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603"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686868"/>
                </a:solidFill>
                <a:effectLst/>
                <a:uLnTx/>
                <a:uFillTx/>
                <a:latin typeface="Arial" panose="020B0604020202020204" pitchFamily="34" charset="0"/>
                <a:ea typeface="+mn-ea"/>
                <a:cs typeface="Arial" panose="020B0604020202020204" pitchFamily="34" charset="0"/>
              </a:rPr>
              <a:t>Page </a:t>
            </a:r>
            <a:fld id="{D3739033-4ED1-4C08-A6EF-D07F2D056BD2}" type="slidenum">
              <a:rPr kumimoji="0" lang="en-US" altLang="en-US" sz="900" b="0" i="0" u="none" strike="noStrike" kern="1200" cap="none" spc="0" normalizeH="0" baseline="0" noProof="0" smtClean="0">
                <a:ln>
                  <a:noFill/>
                </a:ln>
                <a:solidFill>
                  <a:srgbClr val="686868"/>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34</a:t>
            </a:fld>
            <a:endParaRPr kumimoji="0" lang="en-US" altLang="en-US" sz="900" b="0" i="0" u="none" strike="noStrike" kern="1200" cap="none" spc="0" normalizeH="0" baseline="0" noProof="0">
              <a:ln>
                <a:noFill/>
              </a:ln>
              <a:solidFill>
                <a:srgbClr val="686868"/>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218866" y="533400"/>
            <a:ext cx="4495800" cy="310854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4F758B"/>
                </a:solidFill>
                <a:effectLst/>
                <a:uLnTx/>
                <a:uFillTx/>
                <a:latin typeface="Calibri Light" panose="020F0302020204030204"/>
                <a:ea typeface="+mn-ea"/>
                <a:cs typeface="+mn-cs"/>
              </a:rPr>
              <a:t>A new “Low Carbon Circle”</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2800" b="1" dirty="0">
                <a:solidFill>
                  <a:srgbClr val="4F758B"/>
                </a:solidFill>
                <a:latin typeface="Calibri Light" panose="020F0302020204030204"/>
              </a:rPr>
              <a:t>The future is: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Light" panose="020F0302020204030204"/>
                <a:ea typeface="+mn-ea"/>
                <a:cs typeface="+mn-cs"/>
              </a:rPr>
              <a:t>Digitized,</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2800" b="1" dirty="0">
                <a:solidFill>
                  <a:srgbClr val="FF0000"/>
                </a:solidFill>
                <a:latin typeface="Calibri Light" panose="020F0302020204030204"/>
              </a:rPr>
              <a:t>Decentralized,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Light" panose="020F0302020204030204"/>
                <a:ea typeface="+mn-ea"/>
                <a:cs typeface="+mn-cs"/>
              </a:rPr>
              <a:t>Decarbonized, and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Light" panose="020F0302020204030204"/>
                <a:ea typeface="+mn-ea"/>
                <a:cs typeface="+mn-cs"/>
              </a:rPr>
              <a:t>Democratized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4F758B"/>
                </a:solidFill>
                <a:effectLst/>
                <a:uLnTx/>
                <a:uFillTx/>
                <a:latin typeface="Calibri Light" panose="020F0302020204030204"/>
                <a:ea typeface="+mn-ea"/>
                <a:cs typeface="+mn-cs"/>
              </a:rPr>
              <a:t>  </a:t>
            </a:r>
            <a:endParaRPr kumimoji="0" lang="en-US" sz="2800" b="0" i="1" u="none" strike="noStrike" kern="1200" cap="none" spc="0" normalizeH="0" baseline="0" noProof="0" dirty="0">
              <a:ln>
                <a:noFill/>
              </a:ln>
              <a:solidFill>
                <a:srgbClr val="4F758B"/>
              </a:solidFill>
              <a:effectLst/>
              <a:uLnTx/>
              <a:uFillTx/>
              <a:latin typeface="Calibri Light" panose="020F0302020204030204"/>
              <a:ea typeface="+mn-ea"/>
              <a:cs typeface="+mn-cs"/>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05624" y="786615"/>
            <a:ext cx="447675" cy="447675"/>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24800" y="5516563"/>
            <a:ext cx="447675" cy="447675"/>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3262" y="2133600"/>
            <a:ext cx="447675" cy="447675"/>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9000" y="5105400"/>
            <a:ext cx="447675" cy="447675"/>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975" y="4557894"/>
            <a:ext cx="447675" cy="447675"/>
          </a:xfrm>
          <a:prstGeom prst="rect">
            <a:avLst/>
          </a:prstGeom>
        </p:spPr>
      </p:pic>
      <p:sp>
        <p:nvSpPr>
          <p:cNvPr id="3" name="TextBox 2"/>
          <p:cNvSpPr txBox="1"/>
          <p:nvPr/>
        </p:nvSpPr>
        <p:spPr>
          <a:xfrm>
            <a:off x="639536" y="4540363"/>
            <a:ext cx="1676400"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Opportunity for Storage</a:t>
            </a:r>
          </a:p>
        </p:txBody>
      </p:sp>
    </p:spTree>
    <p:extLst>
      <p:ext uri="{BB962C8B-B14F-4D97-AF65-F5344CB8AC3E}">
        <p14:creationId xmlns:p14="http://schemas.microsoft.com/office/powerpoint/2010/main" val="180633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71"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54831" y="3143250"/>
            <a:ext cx="7035404" cy="2457450"/>
          </a:xfrm>
        </p:spPr>
      </p:pic>
      <p:sp>
        <p:nvSpPr>
          <p:cNvPr id="3" name="Title 2"/>
          <p:cNvSpPr>
            <a:spLocks noGrp="1"/>
          </p:cNvSpPr>
          <p:nvPr>
            <p:ph type="title"/>
          </p:nvPr>
        </p:nvSpPr>
        <p:spPr>
          <a:xfrm>
            <a:off x="1146884" y="772716"/>
            <a:ext cx="7886700" cy="484584"/>
          </a:xfrm>
        </p:spPr>
        <p:txBody>
          <a:bodyPr rtlCol="0">
            <a:normAutofit/>
          </a:bodyPr>
          <a:lstStyle/>
          <a:p>
            <a:pPr>
              <a:defRPr/>
            </a:pPr>
            <a:r>
              <a:rPr lang="en-GB" sz="2800" b="1" dirty="0">
                <a:solidFill>
                  <a:schemeClr val="accent1">
                    <a:lumMod val="75000"/>
                  </a:schemeClr>
                </a:solidFill>
              </a:rPr>
              <a:t>Total investments per technology, 2015-40 (US$) </a:t>
            </a:r>
          </a:p>
        </p:txBody>
      </p:sp>
      <p:sp>
        <p:nvSpPr>
          <p:cNvPr id="8" name="Content Placeholder 9"/>
          <p:cNvSpPr txBox="1">
            <a:spLocks/>
          </p:cNvSpPr>
          <p:nvPr/>
        </p:nvSpPr>
        <p:spPr>
          <a:xfrm>
            <a:off x="6266260" y="5536406"/>
            <a:ext cx="3184922" cy="196454"/>
          </a:xfrm>
          <a:prstGeom prst="rect">
            <a:avLst/>
          </a:prstGeom>
        </p:spPr>
        <p:txBody>
          <a:bodyPr lIns="0" tIns="0" rIns="0" bIns="0" anchor="b"/>
          <a:lstStyle>
            <a:lvl1pPr marL="0" indent="0" algn="l" defTabSz="1007943" rtl="0" eaLnBrk="1" latinLnBrk="0" hangingPunct="1">
              <a:lnSpc>
                <a:spcPct val="100000"/>
              </a:lnSpc>
              <a:spcBef>
                <a:spcPts val="600"/>
              </a:spcBef>
              <a:buClr>
                <a:schemeClr val="accent1"/>
              </a:buClr>
              <a:buFont typeface="Arial" panose="020B0604020202020204" pitchFamily="34" charset="0"/>
              <a:buNone/>
              <a:defRPr sz="1000" kern="1200" cap="none" baseline="0">
                <a:solidFill>
                  <a:schemeClr val="tx1"/>
                </a:solidFill>
                <a:latin typeface="+mn-lt"/>
                <a:ea typeface="+mn-ea"/>
                <a:cs typeface="+mn-cs"/>
              </a:defRPr>
            </a:lvl1pPr>
            <a:lvl2pPr marL="720000" indent="-360000" algn="l" defTabSz="1007943"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1079500" indent="-360000" algn="l" defTabSz="1007943" rtl="0" eaLnBrk="1" latinLnBrk="0" hangingPunct="1">
              <a:lnSpc>
                <a:spcPct val="100000"/>
              </a:lnSpc>
              <a:spcBef>
                <a:spcPts val="3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440000" indent="-360000" algn="l" defTabSz="1007943" rtl="0" eaLnBrk="1" latinLnBrk="0" hangingPunct="1">
              <a:lnSpc>
                <a:spcPct val="100000"/>
              </a:lnSpc>
              <a:spcBef>
                <a:spcPts val="3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800000" indent="-360000" algn="l" defTabSz="1007943" rtl="0" eaLnBrk="1" latinLnBrk="0" hangingPunct="1">
              <a:lnSpc>
                <a:spcPct val="100000"/>
              </a:lnSpc>
              <a:spcBef>
                <a:spcPts val="3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160000" indent="-360000" algn="l" defTabSz="1007943" rtl="0" eaLnBrk="1" latinLnBrk="0" hangingPunct="1">
              <a:lnSpc>
                <a:spcPct val="100000"/>
              </a:lnSpc>
              <a:spcBef>
                <a:spcPts val="300"/>
              </a:spcBef>
              <a:buClr>
                <a:schemeClr val="accent1"/>
              </a:buClr>
              <a:buFont typeface="Arial" panose="020B0604020202020204" pitchFamily="34" charset="0"/>
              <a:buChar char="˗"/>
              <a:defRPr sz="1200" kern="1200" baseline="0">
                <a:solidFill>
                  <a:schemeClr val="tx1"/>
                </a:solidFill>
                <a:latin typeface="+mn-lt"/>
                <a:ea typeface="+mn-ea"/>
                <a:cs typeface="+mn-cs"/>
              </a:defRPr>
            </a:lvl6pPr>
            <a:lvl7pPr marL="2520000" indent="-360000" algn="l" defTabSz="1007943" rtl="0" eaLnBrk="1" latinLnBrk="0" hangingPunct="1">
              <a:lnSpc>
                <a:spcPct val="100000"/>
              </a:lnSpc>
              <a:spcBef>
                <a:spcPts val="300"/>
              </a:spcBef>
              <a:buClr>
                <a:schemeClr val="accent1"/>
              </a:buClr>
              <a:buFont typeface="Arial" panose="020B0604020202020204" pitchFamily="34" charset="0"/>
              <a:buChar char="●"/>
              <a:defRPr sz="1200" kern="1200" baseline="0">
                <a:solidFill>
                  <a:schemeClr val="tx1"/>
                </a:solidFill>
                <a:latin typeface="+mn-lt"/>
                <a:ea typeface="+mn-ea"/>
                <a:cs typeface="+mn-cs"/>
              </a:defRPr>
            </a:lvl7pPr>
            <a:lvl8pPr marL="2880000" indent="-360000" algn="l" defTabSz="1007943" rtl="0" eaLnBrk="1" latinLnBrk="0" hangingPunct="1">
              <a:lnSpc>
                <a:spcPct val="100000"/>
              </a:lnSpc>
              <a:spcBef>
                <a:spcPts val="300"/>
              </a:spcBef>
              <a:buClr>
                <a:schemeClr val="accent1"/>
              </a:buClr>
              <a:buFont typeface="Arial" panose="020B0604020202020204" pitchFamily="34" charset="0"/>
              <a:buChar char="˗"/>
              <a:defRPr sz="1200" kern="1200" baseline="0">
                <a:solidFill>
                  <a:schemeClr val="tx1"/>
                </a:solidFill>
                <a:latin typeface="+mn-lt"/>
                <a:ea typeface="+mn-ea"/>
                <a:cs typeface="+mn-cs"/>
              </a:defRPr>
            </a:lvl8pPr>
            <a:lvl9pPr marL="3240000" indent="-360000" algn="l" defTabSz="1007943" rtl="0" eaLnBrk="1" latinLnBrk="0" hangingPunct="1">
              <a:lnSpc>
                <a:spcPct val="90000"/>
              </a:lnSpc>
              <a:spcBef>
                <a:spcPts val="300"/>
              </a:spcBef>
              <a:buClr>
                <a:schemeClr val="accent1"/>
              </a:buClr>
              <a:buFont typeface="Arial" panose="020B0604020202020204" pitchFamily="34" charset="0"/>
              <a:buChar char="●"/>
              <a:defRPr sz="1200" kern="1200">
                <a:solidFill>
                  <a:schemeClr val="tx1"/>
                </a:solidFill>
                <a:latin typeface="+mn-lt"/>
                <a:ea typeface="+mn-ea"/>
                <a:cs typeface="+mn-cs"/>
              </a:defRPr>
            </a:lvl9pPr>
          </a:lstStyle>
          <a:p>
            <a:pPr marL="0" marR="0" lvl="0" indent="0" algn="l" defTabSz="1007943" rtl="0" eaLnBrk="1" fontAlgn="base" latinLnBrk="0" hangingPunct="1">
              <a:lnSpc>
                <a:spcPct val="100000"/>
              </a:lnSpc>
              <a:spcBef>
                <a:spcPts val="600"/>
              </a:spcBef>
              <a:spcAft>
                <a:spcPct val="0"/>
              </a:spcAft>
              <a:buClr>
                <a:srgbClr val="5B9BD5"/>
              </a:buClr>
              <a:buSzTx/>
              <a:buFont typeface="Arial" panose="020B0604020202020204" pitchFamily="34" charset="0"/>
              <a:buNone/>
              <a:tabLst/>
              <a:defRPr/>
            </a:pPr>
            <a:r>
              <a:rPr kumimoji="0" lang="en-GB" sz="680" b="0" i="0" u="none" strike="noStrike" kern="1200" cap="none" spc="0" normalizeH="0" baseline="0" noProof="0">
                <a:ln>
                  <a:noFill/>
                </a:ln>
                <a:solidFill>
                  <a:prstClr val="black"/>
                </a:solidFill>
                <a:effectLst/>
                <a:uLnTx/>
                <a:uFillTx/>
                <a:latin typeface="Calibri" panose="020F0502020204030204"/>
                <a:ea typeface="+mn-ea"/>
                <a:cs typeface="+mn-cs"/>
              </a:rPr>
              <a:t>Source: Bloomberg New Energy Finance</a:t>
            </a:r>
            <a:endParaRPr kumimoji="0" lang="en-GB" sz="68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Oval 8"/>
          <p:cNvSpPr/>
          <p:nvPr/>
        </p:nvSpPr>
        <p:spPr>
          <a:xfrm>
            <a:off x="2571750" y="1828804"/>
            <a:ext cx="3363735" cy="1054697"/>
          </a:xfrm>
          <a:prstGeom prst="ellipse">
            <a:avLst/>
          </a:prstGeom>
          <a:solidFill>
            <a:schemeClr val="accent4"/>
          </a:solidFill>
          <a:ln>
            <a:solidFill>
              <a:schemeClr val="accent4"/>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61" b="1" i="0" u="none" strike="noStrike" kern="1200" cap="none" spc="0" normalizeH="0" baseline="0" noProof="0" dirty="0">
                <a:ln>
                  <a:noFill/>
                </a:ln>
                <a:solidFill>
                  <a:prstClr val="white"/>
                </a:solidFill>
                <a:effectLst/>
                <a:uLnTx/>
                <a:uFillTx/>
                <a:latin typeface="Calibri" panose="020F0502020204030204"/>
                <a:ea typeface="+mn-ea"/>
                <a:cs typeface="+mn-cs"/>
              </a:rPr>
              <a:t>RENEWABLES TAKE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61" b="1" i="0" u="none" strike="noStrike" kern="1200" cap="none" spc="0" normalizeH="0" baseline="0" noProof="0" dirty="0">
                <a:ln>
                  <a:noFill/>
                </a:ln>
                <a:solidFill>
                  <a:prstClr val="white"/>
                </a:solidFill>
                <a:effectLst/>
                <a:uLnTx/>
                <a:uFillTx/>
                <a:latin typeface="Calibri" panose="020F0502020204030204"/>
                <a:ea typeface="+mn-ea"/>
                <a:cs typeface="+mn-cs"/>
              </a:rPr>
              <a:t>65% OF THE $12.2 TRILLION POWER INVESTMENT TO 2040</a:t>
            </a:r>
          </a:p>
        </p:txBody>
      </p:sp>
    </p:spTree>
    <p:extLst>
      <p:ext uri="{BB962C8B-B14F-4D97-AF65-F5344CB8AC3E}">
        <p14:creationId xmlns:p14="http://schemas.microsoft.com/office/powerpoint/2010/main" val="19826997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33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5945" name="Rectangle 75">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594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857955" y="643467"/>
            <a:ext cx="7428088" cy="557106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5940" name="Slide Number Placeholder 3"/>
          <p:cNvSpPr>
            <a:spLocks noGrp="1"/>
          </p:cNvSpPr>
          <p:nvPr>
            <p:ph type="sldNum" sz="quarter" idx="12"/>
          </p:nvPr>
        </p:nvSpPr>
        <p:spPr bwMode="auto">
          <a:xfrm>
            <a:off x="6457950" y="6356350"/>
            <a:ext cx="20574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r" defTabSz="914400" rtl="0" eaLnBrk="1" fontAlgn="auto" latinLnBrk="0" hangingPunct="1">
              <a:lnSpc>
                <a:spcPct val="90000"/>
              </a:lnSpc>
              <a:spcBef>
                <a:spcPct val="0"/>
              </a:spcBef>
              <a:spcAft>
                <a:spcPts val="600"/>
              </a:spcAft>
              <a:buClrTx/>
              <a:buSzTx/>
              <a:buFont typeface="Arial" panose="020B0604020202020204" pitchFamily="34" charset="0"/>
              <a:buNone/>
              <a:tabLst/>
              <a:defRPr/>
            </a:pPr>
            <a:fld id="{C4A3AD92-8DD2-4F1E-AAB0-134ADDC6E504}" type="slidenum">
              <a:rPr kumimoji="0" lang="en-US" altLang="en-US" sz="19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rPr>
              <a:pPr marL="0" marR="0" lvl="0" indent="0" algn="r" defTabSz="914400" rtl="0" eaLnBrk="1" fontAlgn="auto" latinLnBrk="0" hangingPunct="1">
                <a:lnSpc>
                  <a:spcPct val="90000"/>
                </a:lnSpc>
                <a:spcBef>
                  <a:spcPct val="0"/>
                </a:spcBef>
                <a:spcAft>
                  <a:spcPts val="600"/>
                </a:spcAft>
                <a:buClrTx/>
                <a:buSzTx/>
                <a:buFont typeface="Arial" panose="020B0604020202020204" pitchFamily="34" charset="0"/>
                <a:buNone/>
                <a:tabLst/>
                <a:defRPr/>
              </a:pPr>
              <a:t>5</a:t>
            </a:fld>
            <a:endParaRPr kumimoji="0" lang="en-US" altLang="en-US" sz="19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174110564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cNvSpPr>
            <a:spLocks noGrp="1"/>
          </p:cNvSpPr>
          <p:nvPr>
            <p:ph type="title"/>
          </p:nvPr>
        </p:nvSpPr>
        <p:spPr/>
        <p:txBody>
          <a:bodyPr rtlCol="0"/>
          <a:lstStyle/>
          <a:p>
            <a:pPr algn="ctr">
              <a:defRPr/>
            </a:pPr>
            <a:r>
              <a:rPr lang="en-GB" sz="2400" b="1" dirty="0">
                <a:solidFill>
                  <a:schemeClr val="accent1">
                    <a:lumMod val="75000"/>
                  </a:schemeClr>
                </a:solidFill>
              </a:rPr>
              <a:t>NEX clean energy index 2013 – 2015 </a:t>
            </a:r>
            <a:r>
              <a:rPr lang="en-GB" sz="2400" b="1" dirty="0" err="1">
                <a:solidFill>
                  <a:schemeClr val="accent1">
                    <a:lumMod val="75000"/>
                  </a:schemeClr>
                </a:solidFill>
              </a:rPr>
              <a:t>ytd</a:t>
            </a:r>
            <a:endParaRPr lang="en-GB" sz="2400" b="1" dirty="0">
              <a:solidFill>
                <a:schemeClr val="accent1">
                  <a:lumMod val="75000"/>
                </a:schemeClr>
              </a:solidFill>
            </a:endParaRPr>
          </a:p>
        </p:txBody>
      </p:sp>
      <p:sp>
        <p:nvSpPr>
          <p:cNvPr id="8" name="Note"/>
          <p:cNvSpPr>
            <a:spLocks noGrp="1"/>
          </p:cNvSpPr>
          <p:nvPr>
            <p:ph idx="1"/>
          </p:nvPr>
        </p:nvSpPr>
        <p:spPr>
          <a:xfrm>
            <a:off x="1289451" y="5437588"/>
            <a:ext cx="4115990" cy="196453"/>
          </a:xfrm>
        </p:spPr>
        <p:txBody>
          <a:bodyPr rtlCol="0"/>
          <a:lstStyle/>
          <a:p>
            <a:pPr>
              <a:defRPr/>
            </a:pPr>
            <a:r>
              <a:rPr lang="en-GB" sz="749" dirty="0"/>
              <a:t>Note: Values as of 08 September 2015; Stowe and S&amp;P 500 rebased to 100 on 01 Jan 2013</a:t>
            </a:r>
          </a:p>
        </p:txBody>
      </p:sp>
      <p:sp>
        <p:nvSpPr>
          <p:cNvPr id="9" name="Source"/>
          <p:cNvSpPr>
            <a:spLocks noGrp="1"/>
          </p:cNvSpPr>
          <p:nvPr>
            <p:ph idx="14"/>
          </p:nvPr>
        </p:nvSpPr>
        <p:spPr>
          <a:xfrm>
            <a:off x="6140057" y="5486400"/>
            <a:ext cx="1906190" cy="196454"/>
          </a:xfrm>
        </p:spPr>
        <p:txBody>
          <a:bodyPr rtlCol="0"/>
          <a:lstStyle/>
          <a:p>
            <a:pPr>
              <a:defRPr/>
            </a:pPr>
            <a:r>
              <a:rPr lang="en-GB" sz="749" dirty="0"/>
              <a:t>Source: Bloomberg New Energy Finance</a:t>
            </a:r>
          </a:p>
        </p:txBody>
      </p:sp>
      <p:pic>
        <p:nvPicPr>
          <p:cNvPr id="1044" name="Legend Oil &amp; Ga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9879" y="2788447"/>
            <a:ext cx="1621631" cy="1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Legend Stowe Co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19878" y="3380185"/>
            <a:ext cx="167521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Legend NE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16303" y="3088485"/>
            <a:ext cx="814388"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4248" name="Axis"/>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3004" y="1876428"/>
            <a:ext cx="5650706" cy="356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towe"/>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91820" y="1876428"/>
            <a:ext cx="5649515" cy="356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amp;P O&am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91820" y="1876428"/>
            <a:ext cx="5650706" cy="356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NEX"/>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91820" y="1876428"/>
            <a:ext cx="5650706" cy="356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629403" y="4311257"/>
            <a:ext cx="1273969" cy="753861"/>
          </a:xfrm>
          <a:prstGeom prst="rect">
            <a:avLst/>
          </a:prstGeom>
          <a:noFill/>
        </p:spPr>
        <p:txBody>
          <a:bodyPr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33"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“Divestment by value destruction”</a:t>
            </a:r>
          </a:p>
        </p:txBody>
      </p:sp>
    </p:spTree>
    <p:extLst>
      <p:ext uri="{BB962C8B-B14F-4D97-AF65-F5344CB8AC3E}">
        <p14:creationId xmlns:p14="http://schemas.microsoft.com/office/powerpoint/2010/main" val="3112299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C158061-DDF6-49F6-A95C-DFE7F72B972B}"/>
              </a:ext>
            </a:extLst>
          </p:cNvPr>
          <p:cNvSpPr>
            <a:spLocks noGrp="1"/>
          </p:cNvSpPr>
          <p:nvPr>
            <p:ph type="body" sz="quarter" idx="12"/>
          </p:nvPr>
        </p:nvSpPr>
        <p:spPr/>
        <p:txBody>
          <a:bodyPr/>
          <a:lstStyle/>
          <a:p>
            <a:r>
              <a:rPr lang="en-GB" dirty="0"/>
              <a:t>Images: Luminant; various</a:t>
            </a:r>
          </a:p>
        </p:txBody>
      </p:sp>
      <p:sp>
        <p:nvSpPr>
          <p:cNvPr id="6" name="Title 5">
            <a:extLst>
              <a:ext uri="{FF2B5EF4-FFF2-40B4-BE49-F238E27FC236}">
                <a16:creationId xmlns:a16="http://schemas.microsoft.com/office/drawing/2014/main" id="{9B307335-27B7-4369-BC4E-A10C81EA9E14}"/>
              </a:ext>
            </a:extLst>
          </p:cNvPr>
          <p:cNvSpPr>
            <a:spLocks noGrp="1"/>
          </p:cNvSpPr>
          <p:nvPr>
            <p:ph type="title"/>
          </p:nvPr>
        </p:nvSpPr>
        <p:spPr/>
        <p:txBody>
          <a:bodyPr/>
          <a:lstStyle/>
          <a:p>
            <a:r>
              <a:rPr lang="en-GB" sz="1800" dirty="0" err="1"/>
              <a:t>Vistra</a:t>
            </a:r>
            <a:r>
              <a:rPr lang="en-GB" sz="1800" dirty="0"/>
              <a:t>/Luminant’s recent Texas retirement announcements</a:t>
            </a:r>
          </a:p>
        </p:txBody>
      </p:sp>
      <p:pic>
        <p:nvPicPr>
          <p:cNvPr id="9" name="Picture 8">
            <a:extLst>
              <a:ext uri="{FF2B5EF4-FFF2-40B4-BE49-F238E27FC236}">
                <a16:creationId xmlns:a16="http://schemas.microsoft.com/office/drawing/2014/main" id="{17156BB2-E6CA-4723-B9AE-8DFCAD6B0B39}"/>
              </a:ext>
            </a:extLst>
          </p:cNvPr>
          <p:cNvPicPr>
            <a:picLocks noChangeAspect="1"/>
          </p:cNvPicPr>
          <p:nvPr/>
        </p:nvPicPr>
        <p:blipFill>
          <a:blip r:embed="rId2"/>
          <a:stretch>
            <a:fillRect/>
          </a:stretch>
        </p:blipFill>
        <p:spPr>
          <a:xfrm>
            <a:off x="3507415" y="2917006"/>
            <a:ext cx="2044840" cy="1533630"/>
          </a:xfrm>
          <a:prstGeom prst="rect">
            <a:avLst/>
          </a:prstGeom>
        </p:spPr>
      </p:pic>
      <p:pic>
        <p:nvPicPr>
          <p:cNvPr id="10" name="Picture 9">
            <a:extLst>
              <a:ext uri="{FF2B5EF4-FFF2-40B4-BE49-F238E27FC236}">
                <a16:creationId xmlns:a16="http://schemas.microsoft.com/office/drawing/2014/main" id="{4D8EB43B-1C54-4B88-9C43-27E0D66F883D}"/>
              </a:ext>
            </a:extLst>
          </p:cNvPr>
          <p:cNvPicPr>
            <a:picLocks noChangeAspect="1"/>
          </p:cNvPicPr>
          <p:nvPr/>
        </p:nvPicPr>
        <p:blipFill>
          <a:blip r:embed="rId3"/>
          <a:stretch>
            <a:fillRect/>
          </a:stretch>
        </p:blipFill>
        <p:spPr>
          <a:xfrm>
            <a:off x="5636404" y="2917006"/>
            <a:ext cx="2044841" cy="1533630"/>
          </a:xfrm>
          <a:prstGeom prst="rect">
            <a:avLst/>
          </a:prstGeom>
        </p:spPr>
      </p:pic>
      <p:pic>
        <p:nvPicPr>
          <p:cNvPr id="11" name="Picture 10">
            <a:extLst>
              <a:ext uri="{FF2B5EF4-FFF2-40B4-BE49-F238E27FC236}">
                <a16:creationId xmlns:a16="http://schemas.microsoft.com/office/drawing/2014/main" id="{A71764D7-22E8-4741-A073-89F5F4B0AFD6}"/>
              </a:ext>
            </a:extLst>
          </p:cNvPr>
          <p:cNvPicPr>
            <a:picLocks noChangeAspect="1"/>
          </p:cNvPicPr>
          <p:nvPr/>
        </p:nvPicPr>
        <p:blipFill>
          <a:blip r:embed="rId4"/>
          <a:stretch>
            <a:fillRect/>
          </a:stretch>
        </p:blipFill>
        <p:spPr>
          <a:xfrm>
            <a:off x="1339975" y="2917006"/>
            <a:ext cx="2044841" cy="1533630"/>
          </a:xfrm>
          <a:prstGeom prst="rect">
            <a:avLst/>
          </a:prstGeom>
        </p:spPr>
      </p:pic>
      <p:sp>
        <p:nvSpPr>
          <p:cNvPr id="12" name="TextBox 11">
            <a:extLst>
              <a:ext uri="{FF2B5EF4-FFF2-40B4-BE49-F238E27FC236}">
                <a16:creationId xmlns:a16="http://schemas.microsoft.com/office/drawing/2014/main" id="{1FBF2EEE-395A-4C7B-B998-030044889E19}"/>
              </a:ext>
            </a:extLst>
          </p:cNvPr>
          <p:cNvSpPr txBox="1"/>
          <p:nvPr/>
        </p:nvSpPr>
        <p:spPr>
          <a:xfrm>
            <a:off x="3761023" y="2535028"/>
            <a:ext cx="1621955" cy="302647"/>
          </a:xfrm>
          <a:prstGeom prst="rect">
            <a:avLst/>
          </a:prstGeom>
          <a:noFill/>
        </p:spPr>
        <p:txBody>
          <a:bodyPr wrap="square" lIns="0" tIns="0" rIns="0" bIns="0" rtlCol="0">
            <a:spAutoFit/>
          </a:bodyPr>
          <a:lstStyle/>
          <a:p>
            <a:pPr marL="0" marR="0" lvl="0" indent="0" algn="ctr" defTabSz="591764" rtl="0" eaLnBrk="1" fontAlgn="auto" latinLnBrk="0" hangingPunct="1">
              <a:lnSpc>
                <a:spcPct val="100000"/>
              </a:lnSpc>
              <a:spcBef>
                <a:spcPts val="176"/>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a:ea typeface="+mn-ea"/>
                <a:cs typeface="+mn-cs"/>
              </a:rPr>
              <a:t>Big Brown, Freestone County</a:t>
            </a:r>
          </a:p>
          <a:p>
            <a:pPr marL="0" marR="0" lvl="0" indent="0" algn="ctr" defTabSz="591764" rtl="0" eaLnBrk="1" fontAlgn="auto" latinLnBrk="0" hangingPunct="1">
              <a:lnSpc>
                <a:spcPct val="100000"/>
              </a:lnSpc>
              <a:spcBef>
                <a:spcPts val="176"/>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a:ea typeface="+mn-ea"/>
                <a:cs typeface="+mn-cs"/>
              </a:rPr>
              <a:t>1,150 MW</a:t>
            </a:r>
          </a:p>
        </p:txBody>
      </p:sp>
      <p:sp>
        <p:nvSpPr>
          <p:cNvPr id="13" name="TextBox 12">
            <a:extLst>
              <a:ext uri="{FF2B5EF4-FFF2-40B4-BE49-F238E27FC236}">
                <a16:creationId xmlns:a16="http://schemas.microsoft.com/office/drawing/2014/main" id="{2A901CB3-FAA1-4D1F-A82D-25D7CAB76F4E}"/>
              </a:ext>
            </a:extLst>
          </p:cNvPr>
          <p:cNvSpPr txBox="1"/>
          <p:nvPr/>
        </p:nvSpPr>
        <p:spPr>
          <a:xfrm>
            <a:off x="1633083" y="2535028"/>
            <a:ext cx="1621955" cy="302647"/>
          </a:xfrm>
          <a:prstGeom prst="rect">
            <a:avLst/>
          </a:prstGeom>
          <a:noFill/>
        </p:spPr>
        <p:txBody>
          <a:bodyPr wrap="square" lIns="0" tIns="0" rIns="0" bIns="0" rtlCol="0">
            <a:spAutoFit/>
          </a:bodyPr>
          <a:lstStyle/>
          <a:p>
            <a:pPr marL="0" marR="0" lvl="0" indent="0" algn="ctr" defTabSz="591764" rtl="0" eaLnBrk="1" fontAlgn="auto" latinLnBrk="0" hangingPunct="1">
              <a:lnSpc>
                <a:spcPct val="100000"/>
              </a:lnSpc>
              <a:spcBef>
                <a:spcPts val="176"/>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a:ea typeface="+mn-ea"/>
                <a:cs typeface="+mn-cs"/>
              </a:rPr>
              <a:t>Monticello, East Texas</a:t>
            </a:r>
          </a:p>
          <a:p>
            <a:pPr marL="0" marR="0" lvl="0" indent="0" algn="ctr" defTabSz="591764" rtl="0" eaLnBrk="1" fontAlgn="auto" latinLnBrk="0" hangingPunct="1">
              <a:lnSpc>
                <a:spcPct val="100000"/>
              </a:lnSpc>
              <a:spcBef>
                <a:spcPts val="176"/>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a:ea typeface="+mn-ea"/>
                <a:cs typeface="+mn-cs"/>
              </a:rPr>
              <a:t>1,880 MW</a:t>
            </a:r>
          </a:p>
        </p:txBody>
      </p:sp>
      <p:sp>
        <p:nvSpPr>
          <p:cNvPr id="14" name="TextBox 13">
            <a:extLst>
              <a:ext uri="{FF2B5EF4-FFF2-40B4-BE49-F238E27FC236}">
                <a16:creationId xmlns:a16="http://schemas.microsoft.com/office/drawing/2014/main" id="{23D7EDD2-77E7-4BE4-9D64-2F3342CB2CB3}"/>
              </a:ext>
            </a:extLst>
          </p:cNvPr>
          <p:cNvSpPr txBox="1"/>
          <p:nvPr/>
        </p:nvSpPr>
        <p:spPr>
          <a:xfrm>
            <a:off x="5594327" y="2535028"/>
            <a:ext cx="2128994" cy="302647"/>
          </a:xfrm>
          <a:prstGeom prst="rect">
            <a:avLst/>
          </a:prstGeom>
          <a:noFill/>
        </p:spPr>
        <p:txBody>
          <a:bodyPr wrap="square" lIns="0" tIns="0" rIns="0" bIns="0" rtlCol="0">
            <a:spAutoFit/>
          </a:bodyPr>
          <a:lstStyle/>
          <a:p>
            <a:pPr marL="0" marR="0" lvl="0" indent="0" algn="ctr" defTabSz="591764" rtl="0" eaLnBrk="1" fontAlgn="auto" latinLnBrk="0" hangingPunct="1">
              <a:lnSpc>
                <a:spcPct val="100000"/>
              </a:lnSpc>
              <a:spcBef>
                <a:spcPts val="176"/>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a:ea typeface="+mn-ea"/>
                <a:cs typeface="+mn-cs"/>
              </a:rPr>
              <a:t>Sandow, Milam County</a:t>
            </a:r>
          </a:p>
          <a:p>
            <a:pPr marL="0" marR="0" lvl="0" indent="0" algn="ctr" defTabSz="591764" rtl="0" eaLnBrk="1" fontAlgn="auto" latinLnBrk="0" hangingPunct="1">
              <a:lnSpc>
                <a:spcPct val="100000"/>
              </a:lnSpc>
              <a:spcBef>
                <a:spcPts val="176"/>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a:ea typeface="+mn-ea"/>
                <a:cs typeface="+mn-cs"/>
              </a:rPr>
              <a:t>1,137 MW</a:t>
            </a:r>
          </a:p>
        </p:txBody>
      </p:sp>
    </p:spTree>
    <p:extLst>
      <p:ext uri="{BB962C8B-B14F-4D97-AF65-F5344CB8AC3E}">
        <p14:creationId xmlns:p14="http://schemas.microsoft.com/office/powerpoint/2010/main" val="271209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sz="2700" dirty="0">
                <a:solidFill>
                  <a:schemeClr val="tx1">
                    <a:lumMod val="65000"/>
                    <a:lumOff val="35000"/>
                  </a:schemeClr>
                </a:solidFill>
              </a:rPr>
              <a:t>US power sector fuel mix</a:t>
            </a:r>
            <a:endParaRPr lang="en-US" sz="2700" dirty="0">
              <a:solidFill>
                <a:schemeClr val="tx1">
                  <a:lumMod val="65000"/>
                  <a:lumOff val="35000"/>
                </a:schemeClr>
              </a:solidFill>
            </a:endParaRPr>
          </a:p>
        </p:txBody>
      </p:sp>
      <p:sp>
        <p:nvSpPr>
          <p:cNvPr id="11" name="Text Placeholder 10"/>
          <p:cNvSpPr>
            <a:spLocks noGrp="1"/>
          </p:cNvSpPr>
          <p:nvPr>
            <p:ph type="body" sz="quarter" idx="4294967295"/>
          </p:nvPr>
        </p:nvSpPr>
        <p:spPr>
          <a:xfrm>
            <a:off x="7821226" y="5893860"/>
            <a:ext cx="865573" cy="240610"/>
          </a:xfrm>
        </p:spPr>
        <p:txBody>
          <a:bodyPr/>
          <a:lstStyle/>
          <a:p>
            <a:pPr algn="r"/>
            <a:r>
              <a:rPr lang="en-GB" sz="600" dirty="0"/>
              <a:t>Source: EIA</a:t>
            </a:r>
          </a:p>
        </p:txBody>
      </p:sp>
      <p:sp>
        <p:nvSpPr>
          <p:cNvPr id="7" name="Text Placeholder 6"/>
          <p:cNvSpPr>
            <a:spLocks noGrp="1"/>
          </p:cNvSpPr>
          <p:nvPr>
            <p:ph type="body" sz="quarter" idx="4294967295"/>
          </p:nvPr>
        </p:nvSpPr>
        <p:spPr>
          <a:xfrm>
            <a:off x="2192229" y="1396453"/>
            <a:ext cx="3829050" cy="733708"/>
          </a:xfrm>
        </p:spPr>
        <p:txBody>
          <a:bodyPr/>
          <a:lstStyle/>
          <a:p>
            <a:r>
              <a:rPr lang="en-US" sz="1800" dirty="0">
                <a:solidFill>
                  <a:schemeClr val="accent5">
                    <a:lumMod val="25000"/>
                  </a:schemeClr>
                </a:solidFill>
              </a:rPr>
              <a:t>Change in generation 2007-16</a:t>
            </a:r>
          </a:p>
        </p:txBody>
      </p:sp>
      <p:pic>
        <p:nvPicPr>
          <p:cNvPr id="14" name="Content Placeholder 13"/>
          <p:cNvPicPr>
            <a:picLocks noGrp="1" noChangeAspect="1"/>
          </p:cNvPicPr>
          <p:nvPr>
            <p:ph sz="quarter" idx="4294967295"/>
          </p:nvPr>
        </p:nvPicPr>
        <p:blipFill>
          <a:blip r:embed="rId2"/>
          <a:stretch>
            <a:fillRect/>
          </a:stretch>
        </p:blipFill>
        <p:spPr>
          <a:xfrm>
            <a:off x="1194839" y="1892607"/>
            <a:ext cx="5944700" cy="3938892"/>
          </a:xfrm>
          <a:prstGeom prst="rect">
            <a:avLst/>
          </a:prstGeom>
        </p:spPr>
      </p:pic>
      <p:sp>
        <p:nvSpPr>
          <p:cNvPr id="9" name="Rectangle 8"/>
          <p:cNvSpPr/>
          <p:nvPr/>
        </p:nvSpPr>
        <p:spPr>
          <a:xfrm>
            <a:off x="2323890" y="2535325"/>
            <a:ext cx="724328" cy="197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88" b="1" i="0" u="none" strike="noStrike" kern="1200" cap="none" spc="0" normalizeH="0" baseline="0" noProof="0" dirty="0" err="1">
                <a:ln>
                  <a:noFill/>
                </a:ln>
                <a:solidFill>
                  <a:prstClr val="black"/>
                </a:solidFill>
                <a:effectLst/>
                <a:uLnTx/>
                <a:uFillTx/>
                <a:latin typeface="Arial"/>
                <a:ea typeface="+mn-ea"/>
                <a:cs typeface="+mn-cs"/>
              </a:rPr>
              <a:t>TWh</a:t>
            </a:r>
            <a:r>
              <a:rPr kumimoji="0" lang="en-US" sz="788" b="1" i="0" u="none" strike="noStrike" kern="1200" cap="none" spc="0" normalizeH="0" baseline="0" noProof="0" dirty="0">
                <a:ln>
                  <a:noFill/>
                </a:ln>
                <a:solidFill>
                  <a:prstClr val="black"/>
                </a:solidFill>
                <a:effectLst/>
                <a:uLnTx/>
                <a:uFillTx/>
                <a:latin typeface="Arial"/>
                <a:ea typeface="+mn-ea"/>
                <a:cs typeface="+mn-cs"/>
              </a:rPr>
              <a:t>/</a:t>
            </a:r>
            <a:r>
              <a:rPr kumimoji="0" lang="en-US" sz="788" b="1" i="0" u="none" strike="noStrike" kern="1200" cap="none" spc="0" normalizeH="0" baseline="0" noProof="0" dirty="0" err="1">
                <a:ln>
                  <a:noFill/>
                </a:ln>
                <a:solidFill>
                  <a:prstClr val="black"/>
                </a:solidFill>
                <a:effectLst/>
                <a:uLnTx/>
                <a:uFillTx/>
                <a:latin typeface="Arial"/>
                <a:ea typeface="+mn-ea"/>
                <a:cs typeface="+mn-cs"/>
              </a:rPr>
              <a:t>yr</a:t>
            </a:r>
            <a:endParaRPr kumimoji="0" lang="en-US" sz="788" b="1" i="0" u="none" strike="noStrike" kern="1200" cap="none" spc="0" normalizeH="0" baseline="0" noProof="0" dirty="0">
              <a:ln>
                <a:noFill/>
              </a:ln>
              <a:solidFill>
                <a:prstClr val="black"/>
              </a:solidFill>
              <a:effectLst/>
              <a:uLnTx/>
              <a:uFillTx/>
              <a:latin typeface="Arial"/>
              <a:ea typeface="+mn-ea"/>
              <a:cs typeface="+mn-cs"/>
            </a:endParaRPr>
          </a:p>
        </p:txBody>
      </p:sp>
      <p:sp>
        <p:nvSpPr>
          <p:cNvPr id="10" name="Rectangle 9"/>
          <p:cNvSpPr/>
          <p:nvPr/>
        </p:nvSpPr>
        <p:spPr>
          <a:xfrm>
            <a:off x="4688105" y="2487411"/>
            <a:ext cx="724328" cy="197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52706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GB" dirty="0"/>
              <a:t>Source: Bloomberg New Energy Finance</a:t>
            </a:r>
          </a:p>
        </p:txBody>
      </p:sp>
      <p:sp>
        <p:nvSpPr>
          <p:cNvPr id="3" name="Text Placeholder 2"/>
          <p:cNvSpPr>
            <a:spLocks noGrp="1"/>
          </p:cNvSpPr>
          <p:nvPr>
            <p:ph type="body" sz="quarter" idx="13"/>
          </p:nvPr>
        </p:nvSpPr>
        <p:spPr>
          <a:xfrm>
            <a:off x="384225" y="5752730"/>
            <a:ext cx="2696326" cy="270331"/>
          </a:xfrm>
        </p:spPr>
        <p:txBody>
          <a:bodyPr/>
          <a:lstStyle/>
          <a:p>
            <a:r>
              <a:rPr lang="en-GB" dirty="0"/>
              <a:t>Source: Bloomberg New Energy Finance</a:t>
            </a:r>
          </a:p>
          <a:p>
            <a:r>
              <a:rPr lang="en-GB" dirty="0"/>
              <a:t>Source: Bloomberg New Energy Finance</a:t>
            </a:r>
          </a:p>
        </p:txBody>
      </p:sp>
      <p:sp>
        <p:nvSpPr>
          <p:cNvPr id="8" name="Title 7"/>
          <p:cNvSpPr>
            <a:spLocks noGrp="1"/>
          </p:cNvSpPr>
          <p:nvPr>
            <p:ph type="title"/>
          </p:nvPr>
        </p:nvSpPr>
        <p:spPr>
          <a:xfrm>
            <a:off x="505106" y="118054"/>
            <a:ext cx="8133787" cy="1318051"/>
          </a:xfrm>
        </p:spPr>
        <p:txBody>
          <a:bodyPr>
            <a:normAutofit/>
          </a:bodyPr>
          <a:lstStyle/>
          <a:p>
            <a:pPr algn="ctr"/>
            <a:r>
              <a:rPr lang="en-GB" sz="2800" dirty="0">
                <a:solidFill>
                  <a:schemeClr val="accent1">
                    <a:lumMod val="75000"/>
                  </a:schemeClr>
                </a:solidFill>
              </a:rPr>
              <a:t>Solar and wind attract 60% of new investment in power generating capacity</a:t>
            </a:r>
          </a:p>
        </p:txBody>
      </p:sp>
      <p:graphicFrame>
        <p:nvGraphicFramePr>
          <p:cNvPr id="11" name="Content Placeholder 10"/>
          <p:cNvGraphicFramePr>
            <a:graphicFrameLocks noGrp="1"/>
          </p:cNvGraphicFramePr>
          <p:nvPr>
            <p:ph sz="quarter" idx="11"/>
            <p:extLst/>
          </p:nvPr>
        </p:nvGraphicFramePr>
        <p:xfrm>
          <a:off x="637085" y="2675458"/>
          <a:ext cx="3189191" cy="27039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ontent Placeholder 11"/>
          <p:cNvGraphicFramePr>
            <a:graphicFrameLocks noGrp="1"/>
          </p:cNvGraphicFramePr>
          <p:nvPr>
            <p:ph sz="quarter" idx="12"/>
            <p:extLst/>
          </p:nvPr>
        </p:nvGraphicFramePr>
        <p:xfrm>
          <a:off x="4343400" y="2813237"/>
          <a:ext cx="4174612" cy="2761981"/>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 Placeholder 3"/>
          <p:cNvSpPr>
            <a:spLocks noGrp="1"/>
          </p:cNvSpPr>
          <p:nvPr>
            <p:ph type="body" idx="1"/>
          </p:nvPr>
        </p:nvSpPr>
        <p:spPr>
          <a:xfrm>
            <a:off x="1159565" y="2242647"/>
            <a:ext cx="2268722" cy="137778"/>
          </a:xfrm>
        </p:spPr>
        <p:txBody>
          <a:bodyPr/>
          <a:lstStyle/>
          <a:p>
            <a:r>
              <a:rPr lang="en-GB" dirty="0"/>
              <a:t>Investment, by technology, 2017-2040</a:t>
            </a:r>
          </a:p>
        </p:txBody>
      </p:sp>
      <p:sp>
        <p:nvSpPr>
          <p:cNvPr id="5" name="Text Placeholder 4"/>
          <p:cNvSpPr>
            <a:spLocks noGrp="1"/>
          </p:cNvSpPr>
          <p:nvPr>
            <p:ph type="body" sz="quarter" idx="3"/>
          </p:nvPr>
        </p:nvSpPr>
        <p:spPr>
          <a:xfrm>
            <a:off x="4572000" y="2300146"/>
            <a:ext cx="2268722" cy="137778"/>
          </a:xfrm>
        </p:spPr>
        <p:txBody>
          <a:bodyPr/>
          <a:lstStyle/>
          <a:p>
            <a:r>
              <a:rPr lang="en-GB" dirty="0"/>
              <a:t>Investment, by technology, 2017-2040</a:t>
            </a:r>
          </a:p>
        </p:txBody>
      </p:sp>
      <p:sp>
        <p:nvSpPr>
          <p:cNvPr id="9" name="Text Placeholder 5"/>
          <p:cNvSpPr txBox="1">
            <a:spLocks/>
          </p:cNvSpPr>
          <p:nvPr/>
        </p:nvSpPr>
        <p:spPr>
          <a:xfrm>
            <a:off x="2187409" y="4660826"/>
            <a:ext cx="2268722" cy="82628"/>
          </a:xfrm>
          <a:prstGeom prst="rect">
            <a:avLst/>
          </a:prstGeom>
        </p:spPr>
        <p:txBody>
          <a:bodyPr vert="horz" lIns="0" tIns="0" rIns="0" bIns="0" rtlCol="0" anchor="b" anchorCtr="0">
            <a:noAutofit/>
          </a:bodyPr>
          <a:lstStyle>
            <a:lvl1pPr marL="0" indent="0" algn="l" defTabSz="685804" rtl="0" eaLnBrk="1" latinLnBrk="0" hangingPunct="1">
              <a:spcBef>
                <a:spcPts val="600"/>
              </a:spcBef>
              <a:buClr>
                <a:schemeClr val="accent2"/>
              </a:buClr>
              <a:buSzPct val="90000"/>
              <a:buFont typeface="Arial" panose="020B0604020202020204" pitchFamily="34" charset="0"/>
              <a:buNone/>
              <a:defRPr sz="1000" i="1" kern="1200" baseline="0">
                <a:solidFill>
                  <a:schemeClr val="tx1"/>
                </a:solidFill>
                <a:latin typeface="+mn-lt"/>
                <a:ea typeface="+mn-ea"/>
                <a:cs typeface="+mn-cs"/>
              </a:defRPr>
            </a:lvl1pPr>
            <a:lvl2pPr marL="358775" indent="-180000" algn="l" defTabSz="685804" rtl="0" eaLnBrk="1" latinLnBrk="0" hangingPunct="1">
              <a:spcBef>
                <a:spcPts val="300"/>
              </a:spcBef>
              <a:buClr>
                <a:schemeClr val="accent2"/>
              </a:buClr>
              <a:buSzPct val="100000"/>
              <a:buFont typeface="Arial" panose="020B0604020202020204" pitchFamily="34" charset="0"/>
              <a:buChar char="–"/>
              <a:defRPr lang="en-US" sz="1400" kern="1200" noProof="0" dirty="0">
                <a:solidFill>
                  <a:schemeClr val="tx1"/>
                </a:solidFill>
                <a:latin typeface="+mn-lt"/>
                <a:ea typeface="+mn-ea"/>
                <a:cs typeface="+mn-cs"/>
              </a:defRPr>
            </a:lvl2pPr>
            <a:lvl3pPr marL="541338" indent="-180000" algn="l" defTabSz="685804" rtl="0" eaLnBrk="1" latinLnBrk="0" hangingPunct="1">
              <a:spcBef>
                <a:spcPts val="300"/>
              </a:spcBef>
              <a:buClr>
                <a:schemeClr val="accent2"/>
              </a:buClr>
              <a:buFont typeface="Arial" panose="020B0604020202020204" pitchFamily="34" charset="0"/>
              <a:buChar char="•"/>
              <a:defRPr lang="en-US" sz="1400" kern="1200" noProof="0" dirty="0">
                <a:solidFill>
                  <a:schemeClr val="tx1"/>
                </a:solidFill>
                <a:latin typeface="+mn-lt"/>
                <a:ea typeface="+mn-ea"/>
                <a:cs typeface="+mn-cs"/>
              </a:defRPr>
            </a:lvl3pPr>
            <a:lvl4pPr marL="720000" indent="-180000" algn="l" defTabSz="685804" rtl="0" eaLnBrk="1" latinLnBrk="0" hangingPunct="1">
              <a:spcBef>
                <a:spcPts val="300"/>
              </a:spcBef>
              <a:buClr>
                <a:schemeClr val="accent2"/>
              </a:buClr>
              <a:buFont typeface="Arial" panose="020B0604020202020204" pitchFamily="34" charset="0"/>
              <a:buChar char="–"/>
              <a:defRPr lang="en-US" sz="1400" kern="1200" noProof="0" dirty="0">
                <a:solidFill>
                  <a:schemeClr val="tx1"/>
                </a:solidFill>
                <a:latin typeface="+mn-lt"/>
                <a:ea typeface="+mn-ea"/>
                <a:cs typeface="+mn-cs"/>
              </a:defRPr>
            </a:lvl4pPr>
            <a:lvl5pPr marL="898525" indent="-180000" algn="l" defTabSz="685804" rtl="0" eaLnBrk="1" latinLnBrk="0" hangingPunct="1">
              <a:spcBef>
                <a:spcPts val="300"/>
              </a:spcBef>
              <a:buClr>
                <a:schemeClr val="accent2"/>
              </a:buClr>
              <a:buFont typeface="Arial" panose="020B0604020202020204" pitchFamily="34" charset="0"/>
              <a:buChar char="•"/>
              <a:defRPr lang="en-US" sz="1400" kern="1200" noProof="0" dirty="0">
                <a:solidFill>
                  <a:schemeClr val="tx1"/>
                </a:solidFill>
                <a:latin typeface="+mn-lt"/>
                <a:ea typeface="+mn-ea"/>
                <a:cs typeface="+mn-cs"/>
              </a:defRPr>
            </a:lvl5pPr>
            <a:lvl6pPr marL="1080000" indent="-180000" algn="l" defTabSz="685804" rtl="0" eaLnBrk="1" latinLnBrk="0" hangingPunct="1">
              <a:spcBef>
                <a:spcPts val="300"/>
              </a:spcBef>
              <a:buClr>
                <a:schemeClr val="accent2"/>
              </a:buClr>
              <a:buFont typeface="Arial" panose="020B0604020202020204" pitchFamily="34" charset="0"/>
              <a:buChar char="–"/>
              <a:defRPr lang="en-US" sz="1400" kern="1200" noProof="0" dirty="0">
                <a:solidFill>
                  <a:schemeClr val="tx1"/>
                </a:solidFill>
                <a:latin typeface="+mn-lt"/>
                <a:ea typeface="+mn-ea"/>
                <a:cs typeface="+mn-cs"/>
              </a:defRPr>
            </a:lvl6pPr>
            <a:lvl7pPr marL="1260000" indent="-180000" algn="l" defTabSz="685804" rtl="0" eaLnBrk="1" latinLnBrk="0" hangingPunct="1">
              <a:spcBef>
                <a:spcPts val="300"/>
              </a:spcBef>
              <a:buClr>
                <a:schemeClr val="accent2"/>
              </a:buClr>
              <a:buFont typeface="Arial" panose="020B0604020202020204" pitchFamily="34" charset="0"/>
              <a:buChar char="•"/>
              <a:defRPr lang="en-US" sz="1400" kern="1200" baseline="0" noProof="0" dirty="0">
                <a:solidFill>
                  <a:schemeClr val="tx1"/>
                </a:solidFill>
                <a:latin typeface="+mn-lt"/>
                <a:ea typeface="+mn-ea"/>
                <a:cs typeface="+mn-cs"/>
              </a:defRPr>
            </a:lvl7pPr>
            <a:lvl8pPr marL="1440000" indent="-180000" algn="l" defTabSz="685804" rtl="0" eaLnBrk="1" latinLnBrk="0" hangingPunct="1">
              <a:spcBef>
                <a:spcPts val="300"/>
              </a:spcBef>
              <a:buClr>
                <a:schemeClr val="accent2"/>
              </a:buClr>
              <a:buFont typeface="Arial" panose="020B0604020202020204" pitchFamily="34" charset="0"/>
              <a:buChar char="–"/>
              <a:defRPr lang="en-US" sz="1400" kern="1200" baseline="0" noProof="0" dirty="0">
                <a:solidFill>
                  <a:schemeClr val="tx1"/>
                </a:solidFill>
                <a:latin typeface="+mn-lt"/>
                <a:ea typeface="+mn-ea"/>
                <a:cs typeface="+mn-cs"/>
              </a:defRPr>
            </a:lvl8pPr>
            <a:lvl9pPr marL="1620000" indent="-180000" algn="l" defTabSz="685804" rtl="0" eaLnBrk="1" latinLnBrk="0" hangingPunct="1">
              <a:spcBef>
                <a:spcPts val="300"/>
              </a:spcBef>
              <a:buClr>
                <a:schemeClr val="accent2"/>
              </a:buClr>
              <a:buFont typeface="Arial" panose="020B0604020202020204" pitchFamily="34" charset="0"/>
              <a:buChar char="•"/>
              <a:defRPr lang="en-US" sz="1400" kern="1200" baseline="0" noProof="0" dirty="0">
                <a:solidFill>
                  <a:schemeClr val="tx1"/>
                </a:solidFill>
                <a:latin typeface="+mn-lt"/>
                <a:ea typeface="+mn-ea"/>
                <a:cs typeface="+mn-cs"/>
              </a:defRPr>
            </a:lvl9pPr>
          </a:lstStyle>
          <a:p>
            <a:pPr marL="0" marR="0" lvl="0" indent="0" algn="l" defTabSz="385765" rtl="0" eaLnBrk="1" fontAlgn="auto" latinLnBrk="0" hangingPunct="1">
              <a:lnSpc>
                <a:spcPct val="100000"/>
              </a:lnSpc>
              <a:spcBef>
                <a:spcPts val="338"/>
              </a:spcBef>
              <a:spcAft>
                <a:spcPts val="0"/>
              </a:spcAft>
              <a:buClr>
                <a:srgbClr val="ED7D31"/>
              </a:buClr>
              <a:buSzPct val="90000"/>
              <a:buFont typeface="Arial" panose="020B0604020202020204" pitchFamily="34" charset="0"/>
              <a:buNone/>
              <a:tabLst/>
              <a:defRPr/>
            </a:pPr>
            <a:r>
              <a:rPr kumimoji="0" lang="en-GB" sz="450" b="0" i="1" u="none" strike="noStrike" kern="1200" cap="none" spc="0" normalizeH="0" baseline="0" noProof="0" dirty="0">
                <a:ln>
                  <a:noFill/>
                </a:ln>
                <a:solidFill>
                  <a:prstClr val="black"/>
                </a:solidFill>
                <a:effectLst/>
                <a:uLnTx/>
                <a:uFillTx/>
                <a:latin typeface="Calibri" panose="020F0502020204030204"/>
                <a:ea typeface="+mn-ea"/>
                <a:cs typeface="+mn-cs"/>
              </a:rPr>
              <a:t>Source: Bloomberg New Energy Finance, </a:t>
            </a:r>
            <a:r>
              <a:rPr kumimoji="0" lang="en-GB" sz="450" b="0" i="1" u="none" strike="noStrike" kern="1200" cap="none" spc="0" normalizeH="0" baseline="0" noProof="0" dirty="0">
                <a:ln>
                  <a:noFill/>
                </a:ln>
                <a:solidFill>
                  <a:prstClr val="black"/>
                </a:solidFill>
                <a:effectLst/>
                <a:uLnTx/>
                <a:uFillTx/>
                <a:latin typeface="Calibri" panose="020F0502020204030204"/>
                <a:ea typeface="+mn-ea"/>
                <a:cs typeface="+mn-cs"/>
                <a:hlinkClick r:id="rId5"/>
              </a:rPr>
              <a:t>NEO 2017</a:t>
            </a:r>
            <a:endParaRPr kumimoji="0" lang="en-GB" sz="45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34" descr="atg_logo_web">
            <a:extLst>
              <a:ext uri="{FF2B5EF4-FFF2-40B4-BE49-F238E27FC236}">
                <a16:creationId xmlns:a16="http://schemas.microsoft.com/office/drawing/2014/main" id="{01AAF336-47AE-45D2-8F7B-B8B4BF169CA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6111" y="5889306"/>
            <a:ext cx="564356" cy="492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6829657"/>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92D050"/>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SO PP Template-Standard.potx" id="{16145D96-CA37-450D-BD3C-8E80A24E8909}" vid="{A2477F5C-445B-4D1C-AA8F-46FBE4F34B97}"/>
    </a:ext>
  </a:extLst>
</a:theme>
</file>

<file path=ppt/theme/theme10.xml><?xml version="1.0" encoding="utf-8"?>
<a:theme xmlns:a="http://schemas.openxmlformats.org/drawingml/2006/main" name="8_Office Theme">
  <a:themeElements>
    <a:clrScheme name="Custom 10">
      <a:dk1>
        <a:srgbClr val="333333"/>
      </a:dk1>
      <a:lt1>
        <a:srgbClr val="FFFFFF"/>
      </a:lt1>
      <a:dk2>
        <a:srgbClr val="FFC425"/>
      </a:dk2>
      <a:lt2>
        <a:srgbClr val="8DC63F"/>
      </a:lt2>
      <a:accent1>
        <a:srgbClr val="0079C1"/>
      </a:accent1>
      <a:accent2>
        <a:srgbClr val="00A4E4"/>
      </a:accent2>
      <a:accent3>
        <a:srgbClr val="F6A01A"/>
      </a:accent3>
      <a:accent4>
        <a:srgbClr val="5E9732"/>
      </a:accent4>
      <a:accent5>
        <a:srgbClr val="933C06"/>
      </a:accent5>
      <a:accent6>
        <a:srgbClr val="6A737B"/>
      </a:accent6>
      <a:hlink>
        <a:srgbClr val="0079C1"/>
      </a:hlink>
      <a:folHlink>
        <a:srgbClr val="00A4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pptx" id="{5D141C8C-4C09-4979-A77B-2A86D30CF302}" vid="{DD8ED8FA-C903-4B22-ADD9-C6DD9A7EFCA1}"/>
    </a:ext>
  </a:ext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1">
      <a:dk1>
        <a:sysClr val="windowText" lastClr="000000"/>
      </a:dk1>
      <a:lt1>
        <a:sysClr val="window" lastClr="FFFFFF"/>
      </a:lt1>
      <a:dk2>
        <a:srgbClr val="1F497D"/>
      </a:dk2>
      <a:lt2>
        <a:srgbClr val="EEECE1"/>
      </a:lt2>
      <a:accent1>
        <a:srgbClr val="4F81BD"/>
      </a:accent1>
      <a:accent2>
        <a:srgbClr val="92D050"/>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SO Standard PP Template.potx" id="{BADD935D-1C1F-479B-BF32-020C397E1EF3}" vid="{CFFBD1E5-F9B2-49BF-9ACF-276162525A22}"/>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Custom 1">
      <a:dk1>
        <a:sysClr val="windowText" lastClr="000000"/>
      </a:dk1>
      <a:lt1>
        <a:sysClr val="window" lastClr="FFFFFF"/>
      </a:lt1>
      <a:dk2>
        <a:srgbClr val="1F497D"/>
      </a:dk2>
      <a:lt2>
        <a:srgbClr val="EEECE1"/>
      </a:lt2>
      <a:accent1>
        <a:srgbClr val="4F81BD"/>
      </a:accent1>
      <a:accent2>
        <a:srgbClr val="92D050"/>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SO Standard PP Template.potx" id="{BADD935D-1C1F-479B-BF32-020C397E1EF3}" vid="{CFFBD1E5-F9B2-49BF-9ACF-276162525A22}"/>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Profi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rofi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NEF2017">
    <a:dk1>
      <a:srgbClr val="000000"/>
    </a:dk1>
    <a:lt1>
      <a:srgbClr val="FFFFFF"/>
    </a:lt1>
    <a:dk2>
      <a:srgbClr val="FFFFFF"/>
    </a:dk2>
    <a:lt2>
      <a:srgbClr val="FFFFFF"/>
    </a:lt2>
    <a:accent1>
      <a:srgbClr val="00AEE5"/>
    </a:accent1>
    <a:accent2>
      <a:srgbClr val="7654A3"/>
    </a:accent2>
    <a:accent3>
      <a:srgbClr val="43BEAD"/>
    </a:accent3>
    <a:accent4>
      <a:srgbClr val="FFE838"/>
    </a:accent4>
    <a:accent5>
      <a:srgbClr val="ED3124"/>
    </a:accent5>
    <a:accent6>
      <a:srgbClr val="19B24E"/>
    </a:accent6>
    <a:hlink>
      <a:srgbClr val="000000"/>
    </a:hlink>
    <a:folHlink>
      <a:srgbClr val="00000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NEF2017">
    <a:dk1>
      <a:srgbClr val="000000"/>
    </a:dk1>
    <a:lt1>
      <a:srgbClr val="FFFFFF"/>
    </a:lt1>
    <a:dk2>
      <a:srgbClr val="FFFFFF"/>
    </a:dk2>
    <a:lt2>
      <a:srgbClr val="FFFFFF"/>
    </a:lt2>
    <a:accent1>
      <a:srgbClr val="00AEE5"/>
    </a:accent1>
    <a:accent2>
      <a:srgbClr val="7654A3"/>
    </a:accent2>
    <a:accent3>
      <a:srgbClr val="43BEAD"/>
    </a:accent3>
    <a:accent4>
      <a:srgbClr val="FFE838"/>
    </a:accent4>
    <a:accent5>
      <a:srgbClr val="ED3124"/>
    </a:accent5>
    <a:accent6>
      <a:srgbClr val="19B24E"/>
    </a:accent6>
    <a:hlink>
      <a:srgbClr val="000000"/>
    </a:hlink>
    <a:folHlink>
      <a:srgbClr val="00000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tns:customPropertyEditors xmlns:tns="http://schemas.microsoft.com/office/2006/customDocumentInformationPanel">
  <tns:showOnOpen>false</tns:showOnOpen>
  <tns:defaultPropertyEditorNamespace>Standard and SharePoint library properties</tns:defaultPropertyEditorNamespace>
</tns:customPropertyEditors>
</file>

<file path=customXml/item2.xml><?xml version="1.0" encoding="utf-8"?>
<LongProperties xmlns="http://schemas.microsoft.com/office/2006/metadata/longProperties"/>
</file>

<file path=customXml/itemProps1.xml><?xml version="1.0" encoding="utf-8"?>
<ds:datastoreItem xmlns:ds="http://schemas.openxmlformats.org/officeDocument/2006/customXml" ds:itemID="{8E8372ED-2F6E-4EE6-9BAB-EF5D6D259A31}">
  <ds:schemaRefs>
    <ds:schemaRef ds:uri="http://schemas.microsoft.com/office/2006/customDocumentInformationPanel"/>
  </ds:schemaRefs>
</ds:datastoreItem>
</file>

<file path=customXml/itemProps2.xml><?xml version="1.0" encoding="utf-8"?>
<ds:datastoreItem xmlns:ds="http://schemas.openxmlformats.org/officeDocument/2006/customXml" ds:itemID="{0D3EAE63-6E73-4411-962F-7895DDB7CCB4}">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ISO PP Template-Standard</Template>
  <TotalTime>0</TotalTime>
  <Words>1198</Words>
  <Application>Microsoft Office PowerPoint</Application>
  <PresentationFormat>On-screen Show (4:3)</PresentationFormat>
  <Paragraphs>269</Paragraphs>
  <Slides>34</Slides>
  <Notes>9</Notes>
  <HiddenSlides>0</HiddenSlides>
  <MMClips>0</MMClips>
  <ScaleCrop>false</ScaleCrop>
  <HeadingPairs>
    <vt:vector size="6" baseType="variant">
      <vt:variant>
        <vt:lpstr>Fonts Used</vt:lpstr>
      </vt:variant>
      <vt:variant>
        <vt:i4>11</vt:i4>
      </vt:variant>
      <vt:variant>
        <vt:lpstr>Theme</vt:lpstr>
      </vt:variant>
      <vt:variant>
        <vt:i4>11</vt:i4>
      </vt:variant>
      <vt:variant>
        <vt:lpstr>Slide Titles</vt:lpstr>
      </vt:variant>
      <vt:variant>
        <vt:i4>34</vt:i4>
      </vt:variant>
    </vt:vector>
  </HeadingPairs>
  <TitlesOfParts>
    <vt:vector size="56" baseType="lpstr">
      <vt:lpstr>Arial</vt:lpstr>
      <vt:lpstr>Avenir Book</vt:lpstr>
      <vt:lpstr>Avenir Light</vt:lpstr>
      <vt:lpstr>Calibri</vt:lpstr>
      <vt:lpstr>Calibri Light</vt:lpstr>
      <vt:lpstr>Century Gothic</vt:lpstr>
      <vt:lpstr>Meta Offc</vt:lpstr>
      <vt:lpstr>Symbol</vt:lpstr>
      <vt:lpstr>Times</vt:lpstr>
      <vt:lpstr>Verdana</vt:lpstr>
      <vt:lpstr>Wingdings</vt:lpstr>
      <vt:lpstr>Office Theme</vt:lpstr>
      <vt:lpstr>1_Office Theme</vt:lpstr>
      <vt:lpstr>2_Office Theme</vt:lpstr>
      <vt:lpstr>3_Office Theme</vt:lpstr>
      <vt:lpstr>4_Office Theme</vt:lpstr>
      <vt:lpstr>5_Office Theme</vt:lpstr>
      <vt:lpstr>6_Office Theme</vt:lpstr>
      <vt:lpstr>Custom Design</vt:lpstr>
      <vt:lpstr>1_Profile</vt:lpstr>
      <vt:lpstr>8_Office Theme</vt:lpstr>
      <vt:lpstr>7_Office Theme</vt:lpstr>
      <vt:lpstr>Integrating Renewable Resources into the Grid as we Transition to 100% Renewable Energy</vt:lpstr>
      <vt:lpstr>PowerPoint Presentation</vt:lpstr>
      <vt:lpstr>PowerPoint Presentation</vt:lpstr>
      <vt:lpstr>Total investments per technology, 2015-40 (US$) </vt:lpstr>
      <vt:lpstr>PowerPoint Presentation</vt:lpstr>
      <vt:lpstr>NEX clean energy index 2013 – 2015 ytd</vt:lpstr>
      <vt:lpstr>Vistra/Luminant’s recent Texas retirement announcements</vt:lpstr>
      <vt:lpstr>US power sector fuel mix</vt:lpstr>
      <vt:lpstr>Solar and wind attract 60% of new investment in power generating capacity</vt:lpstr>
      <vt:lpstr>Why renewable jobs matter</vt:lpstr>
      <vt:lpstr>PowerPoint Presentation</vt:lpstr>
      <vt:lpstr>California’s leaders are aggressively pursuing a low carbon future.</vt:lpstr>
      <vt:lpstr>U.S. Renewable Resources</vt:lpstr>
      <vt:lpstr>The California Independent System Operator (CAISO)</vt:lpstr>
      <vt:lpstr>Energy storage technologies are essential to achieve California’s clean energy goals  </vt:lpstr>
      <vt:lpstr>The duck turns 10 years old: Actual results are approximately four years ahead of original estimates</vt:lpstr>
      <vt:lpstr>Growth of renewables to achieve 60% by 2030 is expected to be largely solar</vt:lpstr>
      <vt:lpstr>Behind the meter solar is expected to grow by approximately 15,000 MW by 2030</vt:lpstr>
      <vt:lpstr>Hybrid energy storage projects in the interconnection queue are dominated by solar + battery configuration</vt:lpstr>
      <vt:lpstr>CAISO has seen an explosive growth in large-scale battery storage capacity in the last five years</vt:lpstr>
      <vt:lpstr>CAISO has seen an explosive growth in large-scale battery storage capacity in the last five years</vt:lpstr>
      <vt:lpstr>Batteries in wholesale markets deliver value in different timescales</vt:lpstr>
      <vt:lpstr>PowerPoint Presentation</vt:lpstr>
      <vt:lpstr>California has a variety of advanced energy storage technologies operating today</vt:lpstr>
      <vt:lpstr>PowerPoint Presentation</vt:lpstr>
      <vt:lpstr>PowerPoint Presentation</vt:lpstr>
      <vt:lpstr>Success across California</vt:lpstr>
      <vt:lpstr>EIM and associated benefits grow</vt:lpstr>
      <vt:lpstr>Evolving structure of power supply - California</vt:lpstr>
      <vt:lpstr>Digitization technologies </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2018-09-15T02:03:20Z</dcterms:created>
  <dcterms:modified xsi:type="dcterms:W3CDTF">2019-04-11T18:25:32Z</dcterms:modified>
</cp:coreProperties>
</file>