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charts/chartEx2.xml" ContentType="application/vnd.ms-office.chartex+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10.xml" ContentType="application/vnd.openxmlformats-officedocument.presentationml.notesSlide+xml"/>
  <Override PartName="/ppt/charts/chart3.xml" ContentType="application/vnd.openxmlformats-officedocument.drawingml.chart+xml"/>
  <Override PartName="/ppt/charts/style4.xml" ContentType="application/vnd.ms-office.chartstyle+xml"/>
  <Override PartName="/ppt/charts/colors4.xml" ContentType="application/vnd.ms-office.chartcolorstyle+xml"/>
  <Override PartName="/ppt/charts/chart4.xml" ContentType="application/vnd.openxmlformats-officedocument.drawingml.chart+xml"/>
  <Override PartName="/ppt/charts/style5.xml" ContentType="application/vnd.ms-office.chartstyle+xml"/>
  <Override PartName="/ppt/charts/colors5.xml" ContentType="application/vnd.ms-office.chartcolorstyle+xml"/>
  <Override PartName="/ppt/charts/chart5.xml" ContentType="application/vnd.openxmlformats-officedocument.drawingml.chart+xml"/>
  <Override PartName="/ppt/charts/style6.xml" ContentType="application/vnd.ms-office.chartstyle+xml"/>
  <Override PartName="/ppt/charts/colors6.xml" ContentType="application/vnd.ms-office.chartcolorstyle+xml"/>
  <Override PartName="/ppt/charts/chart6.xml" ContentType="application/vnd.openxmlformats-officedocument.drawingml.chart+xml"/>
  <Override PartName="/ppt/charts/style7.xml" ContentType="application/vnd.ms-office.chartstyle+xml"/>
  <Override PartName="/ppt/charts/colors7.xml" ContentType="application/vnd.ms-office.chartcolorstyle+xml"/>
  <Override PartName="/ppt/charts/chart7.xml" ContentType="application/vnd.openxmlformats-officedocument.drawingml.chart+xml"/>
  <Override PartName="/ppt/charts/style8.xml" ContentType="application/vnd.ms-office.chartstyle+xml"/>
  <Override PartName="/ppt/charts/colors8.xml" ContentType="application/vnd.ms-office.chartcolorstyle+xml"/>
  <Override PartName="/ppt/charts/chart8.xml" ContentType="application/vnd.openxmlformats-officedocument.drawingml.chart+xml"/>
  <Override PartName="/ppt/charts/style9.xml" ContentType="application/vnd.ms-office.chartstyle+xml"/>
  <Override PartName="/ppt/charts/colors9.xml" ContentType="application/vnd.ms-office.chartcolorstyle+xml"/>
  <Override PartName="/ppt/charts/chart9.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2.xml" ContentType="application/vnd.openxmlformats-officedocument.themeOverride+xml"/>
  <Override PartName="/ppt/charts/chart10.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3.xml" ContentType="application/vnd.openxmlformats-officedocument.themeOverr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 id="2147483703" r:id="rId3"/>
  </p:sldMasterIdLst>
  <p:notesMasterIdLst>
    <p:notesMasterId r:id="rId19"/>
  </p:notesMasterIdLst>
  <p:sldIdLst>
    <p:sldId id="256" r:id="rId4"/>
    <p:sldId id="683" r:id="rId5"/>
    <p:sldId id="785" r:id="rId6"/>
    <p:sldId id="625" r:id="rId7"/>
    <p:sldId id="782" r:id="rId8"/>
    <p:sldId id="627" r:id="rId9"/>
    <p:sldId id="628" r:id="rId10"/>
    <p:sldId id="629" r:id="rId11"/>
    <p:sldId id="284" r:id="rId12"/>
    <p:sldId id="772" r:id="rId13"/>
    <p:sldId id="727" r:id="rId14"/>
    <p:sldId id="786" r:id="rId15"/>
    <p:sldId id="784" r:id="rId16"/>
    <p:sldId id="725" r:id="rId17"/>
    <p:sldId id="780"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deline Tyson" initials="MT [2]" lastIdx="18" clrIdx="0">
    <p:extLst>
      <p:ext uri="{19B8F6BF-5375-455C-9EA6-DF929625EA0E}">
        <p15:presenceInfo xmlns:p15="http://schemas.microsoft.com/office/powerpoint/2012/main" userId="S::mtyson@rmi.org::13ac3ec7-654e-43c6-bbaa-d64d8c6280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663"/>
  </p:normalViewPr>
  <p:slideViewPr>
    <p:cSldViewPr snapToGrid="0" snapToObjects="1">
      <p:cViewPr varScale="1">
        <p:scale>
          <a:sx n="120" d="100"/>
          <a:sy n="120" d="100"/>
        </p:scale>
        <p:origin x="1304" y="17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Users\mtyson\Documents\EES\Batteries\Presentations%20and%20figures\DOE-DOEPATENTS-metadata.xls"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4.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openxmlformats.org/officeDocument/2006/relationships/oleObject" Target="https://rockmtnins.sharepoint.com/sites/BreakthroughBatteryTechnologies269/Shared%20Documents/TEA/TEA.xlsx" TargetMode="External"/><Relationship Id="rId2" Type="http://schemas.microsoft.com/office/2011/relationships/chartColorStyle" Target="colors4.xml"/><Relationship Id="rId1" Type="http://schemas.microsoft.com/office/2011/relationships/chartStyle" Target="style4.xml"/></Relationships>
</file>

<file path=ppt/charts/_rels/chart4.xml.rels><?xml version="1.0" encoding="UTF-8" standalone="yes"?>
<Relationships xmlns="http://schemas.openxmlformats.org/package/2006/relationships"><Relationship Id="rId3" Type="http://schemas.openxmlformats.org/officeDocument/2006/relationships/oleObject" Target="https://rockmtnins.sharepoint.com/sites/BreakthroughBatteryTechnologies269/Shared%20Documents/TEA/TEA.xlsx" TargetMode="External"/><Relationship Id="rId2" Type="http://schemas.microsoft.com/office/2011/relationships/chartColorStyle" Target="colors5.xml"/><Relationship Id="rId1" Type="http://schemas.microsoft.com/office/2011/relationships/chartStyle" Target="style5.xml"/></Relationships>
</file>

<file path=ppt/charts/_rels/chart5.xml.rels><?xml version="1.0" encoding="UTF-8" standalone="yes"?>
<Relationships xmlns="http://schemas.openxmlformats.org/package/2006/relationships"><Relationship Id="rId3" Type="http://schemas.openxmlformats.org/officeDocument/2006/relationships/oleObject" Target="https://rockmtnins.sharepoint.com/sites/BreakthroughBatteryTechnologies269/Shared%20Documents/TEA/TEA.xlsx" TargetMode="External"/><Relationship Id="rId2" Type="http://schemas.microsoft.com/office/2011/relationships/chartColorStyle" Target="colors6.xml"/><Relationship Id="rId1" Type="http://schemas.microsoft.com/office/2011/relationships/chartStyle" Target="style6.xml"/></Relationships>
</file>

<file path=ppt/charts/_rels/chart6.xml.rels><?xml version="1.0" encoding="UTF-8" standalone="yes"?>
<Relationships xmlns="http://schemas.openxmlformats.org/package/2006/relationships"><Relationship Id="rId3" Type="http://schemas.openxmlformats.org/officeDocument/2006/relationships/oleObject" Target="https://rockmtnins.sharepoint.com/sites/BreakthroughBatteryTechnologies269/Shared%20Documents/TEA/TEA.xlsx" TargetMode="External"/><Relationship Id="rId2" Type="http://schemas.microsoft.com/office/2011/relationships/chartColorStyle" Target="colors7.xml"/><Relationship Id="rId1" Type="http://schemas.microsoft.com/office/2011/relationships/chartStyle" Target="style7.xml"/></Relationships>
</file>

<file path=ppt/charts/_rels/chart7.xml.rels><?xml version="1.0" encoding="UTF-8" standalone="yes"?>
<Relationships xmlns="http://schemas.openxmlformats.org/package/2006/relationships"><Relationship Id="rId3" Type="http://schemas.openxmlformats.org/officeDocument/2006/relationships/oleObject" Target="https://rockmtnins.sharepoint.com/sites/BreakthroughBatteryTechnologies269/Shared%20Documents/TEA/TEA.xlsx" TargetMode="External"/><Relationship Id="rId2" Type="http://schemas.microsoft.com/office/2011/relationships/chartColorStyle" Target="colors8.xml"/><Relationship Id="rId1" Type="http://schemas.microsoft.com/office/2011/relationships/chartStyle" Target="style8.xml"/></Relationships>
</file>

<file path=ppt/charts/_rels/chart8.xml.rels><?xml version="1.0" encoding="UTF-8" standalone="yes"?>
<Relationships xmlns="http://schemas.openxmlformats.org/package/2006/relationships"><Relationship Id="rId3" Type="http://schemas.openxmlformats.org/officeDocument/2006/relationships/oleObject" Target="https://rockmtnins.sharepoint.com/sites/BreakthroughBatteryTechnologies269/Shared%20Documents/TEA/TEA.xlsx" TargetMode="External"/><Relationship Id="rId2" Type="http://schemas.microsoft.com/office/2011/relationships/chartColorStyle" Target="colors9.xml"/><Relationship Id="rId1" Type="http://schemas.microsoft.com/office/2011/relationships/chartStyle" Target="style9.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3.xlsx"/></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_rels/chartEx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a:t>Department of Energy Storage Patents</a:t>
            </a:r>
          </a:p>
        </c:rich>
      </c:tx>
      <c:layout>
        <c:manualLayout>
          <c:xMode val="edge"/>
          <c:yMode val="edge"/>
          <c:x val="0.19322139140065617"/>
          <c:y val="4.9061982556931304E-2"/>
        </c:manualLayout>
      </c:layout>
      <c:overlay val="0"/>
      <c:spPr>
        <a:noFill/>
        <a:ln w="25400">
          <a:noFill/>
        </a:ln>
      </c:spPr>
    </c:title>
    <c:autoTitleDeleted val="0"/>
    <c:plotArea>
      <c:layout>
        <c:manualLayout>
          <c:layoutTarget val="inner"/>
          <c:xMode val="edge"/>
          <c:yMode val="edge"/>
          <c:x val="0.125"/>
          <c:y val="0.18518518518518517"/>
          <c:w val="0.84444444444444444"/>
          <c:h val="0.61111111111111116"/>
        </c:manualLayout>
      </c:layout>
      <c:barChart>
        <c:barDir val="col"/>
        <c:grouping val="clustered"/>
        <c:varyColors val="0"/>
        <c:ser>
          <c:idx val="1"/>
          <c:order val="0"/>
          <c:tx>
            <c:strRef>
              <c:f>Sheet2!$B$3</c:f>
              <c:strCache>
                <c:ptCount val="1"/>
                <c:pt idx="0">
                  <c:v>Number of DOE patents</c:v>
                </c:pt>
              </c:strCache>
            </c:strRef>
          </c:tx>
          <c:spPr>
            <a:solidFill>
              <a:schemeClr val="accent1"/>
            </a:solidFill>
            <a:ln w="25400">
              <a:noFill/>
            </a:ln>
          </c:spPr>
          <c:invertIfNegative val="0"/>
          <c:cat>
            <c:numRef>
              <c:f>Sheet2!$A$4:$A$14</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Sheet2!$B$4:$B$14</c:f>
              <c:numCache>
                <c:formatCode>General</c:formatCode>
                <c:ptCount val="11"/>
                <c:pt idx="0">
                  <c:v>9</c:v>
                </c:pt>
                <c:pt idx="1">
                  <c:v>7</c:v>
                </c:pt>
                <c:pt idx="2">
                  <c:v>8</c:v>
                </c:pt>
                <c:pt idx="3">
                  <c:v>5</c:v>
                </c:pt>
                <c:pt idx="4">
                  <c:v>7</c:v>
                </c:pt>
                <c:pt idx="5">
                  <c:v>17</c:v>
                </c:pt>
                <c:pt idx="6">
                  <c:v>21</c:v>
                </c:pt>
                <c:pt idx="7">
                  <c:v>59</c:v>
                </c:pt>
                <c:pt idx="8">
                  <c:v>70</c:v>
                </c:pt>
                <c:pt idx="9">
                  <c:v>67</c:v>
                </c:pt>
                <c:pt idx="10">
                  <c:v>130</c:v>
                </c:pt>
              </c:numCache>
            </c:numRef>
          </c:val>
          <c:extLst>
            <c:ext xmlns:c16="http://schemas.microsoft.com/office/drawing/2014/chart" uri="{C3380CC4-5D6E-409C-BE32-E72D297353CC}">
              <c16:uniqueId val="{00000000-7052-084B-AE27-1174A05D7E6E}"/>
            </c:ext>
          </c:extLst>
        </c:ser>
        <c:dLbls>
          <c:showLegendKey val="0"/>
          <c:showVal val="0"/>
          <c:showCatName val="0"/>
          <c:showSerName val="0"/>
          <c:showPercent val="0"/>
          <c:showBubbleSize val="0"/>
        </c:dLbls>
        <c:gapWidth val="219"/>
        <c:overlap val="-27"/>
        <c:axId val="1668689183"/>
        <c:axId val="1"/>
      </c:barChart>
      <c:catAx>
        <c:axId val="1668689183"/>
        <c:scaling>
          <c:orientation val="minMax"/>
        </c:scaling>
        <c:delete val="0"/>
        <c:axPos val="b"/>
        <c:title>
          <c:tx>
            <c:rich>
              <a:bodyPr/>
              <a:lstStyle/>
              <a:p>
                <a:pPr>
                  <a:defRPr/>
                </a:pPr>
                <a:r>
                  <a:rPr lang="en-US"/>
                  <a:t>Year</a:t>
                </a:r>
              </a:p>
            </c:rich>
          </c:tx>
          <c:layout>
            <c:manualLayout>
              <c:xMode val="edge"/>
              <c:yMode val="edge"/>
              <c:x val="0.46711111111111109"/>
              <c:y val="0.93128159966846247"/>
            </c:manualLayout>
          </c:layout>
          <c:overlay val="0"/>
        </c:title>
        <c:numFmt formatCode="General" sourceLinked="1"/>
        <c:majorTickMark val="none"/>
        <c:minorTickMark val="none"/>
        <c:tickLblPos val="nextTo"/>
        <c:spPr>
          <a:ln w="3175">
            <a:solidFill>
              <a:srgbClr val="C0C0C0"/>
            </a:solidFill>
            <a:prstDash val="solid"/>
          </a:ln>
        </c:spPr>
        <c:txPr>
          <a:bodyPr rot="5400000" vert="horz"/>
          <a:lstStyle/>
          <a:p>
            <a:pPr>
              <a:defRPr/>
            </a:pPr>
            <a:endParaRPr lang="en-US"/>
          </a:p>
        </c:txPr>
        <c:crossAx val="1"/>
        <c:crosses val="autoZero"/>
        <c:auto val="0"/>
        <c:lblAlgn val="ctr"/>
        <c:lblOffset val="100"/>
        <c:tickLblSkip val="1"/>
        <c:tickMarkSkip val="1"/>
        <c:noMultiLvlLbl val="0"/>
      </c:catAx>
      <c:valAx>
        <c:axId val="1"/>
        <c:scaling>
          <c:orientation val="minMax"/>
        </c:scaling>
        <c:delete val="0"/>
        <c:axPos val="l"/>
        <c:title>
          <c:tx>
            <c:rich>
              <a:bodyPr/>
              <a:lstStyle/>
              <a:p>
                <a:pPr>
                  <a:defRPr sz="1200"/>
                </a:pPr>
                <a:r>
                  <a:rPr lang="en-US" sz="1200"/>
                  <a:t>Number of Patents Granted</a:t>
                </a:r>
              </a:p>
            </c:rich>
          </c:tx>
          <c:overlay val="0"/>
        </c:title>
        <c:numFmt formatCode="General" sourceLinked="1"/>
        <c:majorTickMark val="none"/>
        <c:minorTickMark val="none"/>
        <c:tickLblPos val="nextTo"/>
        <c:spPr>
          <a:ln w="6350">
            <a:noFill/>
          </a:ln>
        </c:spPr>
        <c:txPr>
          <a:bodyPr rot="0" vert="horz"/>
          <a:lstStyle/>
          <a:p>
            <a:pPr>
              <a:defRPr/>
            </a:pPr>
            <a:endParaRPr lang="en-US"/>
          </a:p>
        </c:txPr>
        <c:crossAx val="1668689183"/>
        <c:crosses val="autoZero"/>
        <c:crossBetween val="between"/>
      </c:valAx>
      <c:spPr>
        <a:noFill/>
        <a:ln w="25400">
          <a:noFill/>
        </a:ln>
      </c:spPr>
    </c:plotArea>
    <c:plotVisOnly val="1"/>
    <c:dispBlanksAs val="gap"/>
    <c:showDLblsOverMax val="0"/>
  </c:chart>
  <c:spPr>
    <a:solidFill>
      <a:srgbClr val="FFFFFF"/>
    </a:solidFill>
    <a:ln w="12700">
      <a:noFill/>
      <a:prstDash val="solid"/>
    </a:ln>
  </c:spPr>
  <c:txPr>
    <a:bodyPr/>
    <a:lstStyle/>
    <a:p>
      <a:pPr>
        <a:defRPr sz="1000" b="1" i="0" u="none" strike="noStrike" baseline="0">
          <a:solidFill>
            <a:srgbClr val="000000"/>
          </a:solidFill>
          <a:latin typeface="Arial" panose="020B0604020202020204" pitchFamily="34" charset="0"/>
          <a:ea typeface="Calibri"/>
          <a:cs typeface="Arial" panose="020B0604020202020204"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Comparing</a:t>
            </a:r>
            <a:r>
              <a:rPr lang="en-US" baseline="0" dirty="0"/>
              <a:t> costs of Combustion Turbine with replacement CEPs</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297461589373069"/>
          <c:y val="0.21480006672283933"/>
          <c:w val="0.74394128812264038"/>
          <c:h val="0.60521617089530466"/>
        </c:manualLayout>
      </c:layout>
      <c:barChart>
        <c:barDir val="col"/>
        <c:grouping val="clustered"/>
        <c:varyColors val="0"/>
        <c:ser>
          <c:idx val="0"/>
          <c:order val="0"/>
          <c:spPr>
            <a:solidFill>
              <a:schemeClr val="accent1"/>
            </a:solidFill>
            <a:ln>
              <a:noFill/>
            </a:ln>
            <a:effectLst/>
          </c:spPr>
          <c:invertIfNegative val="0"/>
          <c:cat>
            <c:strRef>
              <c:f>Graphs!$P$6:$P$8</c:f>
              <c:strCache>
                <c:ptCount val="3"/>
                <c:pt idx="0">
                  <c:v>Combustion Turbine</c:v>
                </c:pt>
                <c:pt idx="1">
                  <c:v>CEP Replacement - Incremental Scenario</c:v>
                </c:pt>
                <c:pt idx="2">
                  <c:v>CEP Replacement - Disruptive Scenario</c:v>
                </c:pt>
              </c:strCache>
            </c:strRef>
          </c:cat>
          <c:val>
            <c:numRef>
              <c:f>Graphs!$Q$6:$Q$8</c:f>
              <c:numCache>
                <c:formatCode>0</c:formatCode>
                <c:ptCount val="3"/>
                <c:pt idx="0">
                  <c:v>190.62222069405937</c:v>
                </c:pt>
                <c:pt idx="1">
                  <c:v>0</c:v>
                </c:pt>
                <c:pt idx="2">
                  <c:v>0</c:v>
                </c:pt>
              </c:numCache>
            </c:numRef>
          </c:val>
          <c:extLst>
            <c:ext xmlns:c16="http://schemas.microsoft.com/office/drawing/2014/chart" uri="{C3380CC4-5D6E-409C-BE32-E72D297353CC}">
              <c16:uniqueId val="{00000000-BF2C-144A-823B-359BB8A028F1}"/>
            </c:ext>
          </c:extLst>
        </c:ser>
        <c:ser>
          <c:idx val="1"/>
          <c:order val="1"/>
          <c:spPr>
            <a:solidFill>
              <a:schemeClr val="accent2"/>
            </a:solidFill>
            <a:ln>
              <a:noFill/>
            </a:ln>
            <a:effectLst/>
          </c:spPr>
          <c:invertIfNegative val="0"/>
          <c:cat>
            <c:strRef>
              <c:f>Graphs!$P$6:$P$8</c:f>
              <c:strCache>
                <c:ptCount val="3"/>
                <c:pt idx="0">
                  <c:v>Combustion Turbine</c:v>
                </c:pt>
                <c:pt idx="1">
                  <c:v>CEP Replacement - Incremental Scenario</c:v>
                </c:pt>
                <c:pt idx="2">
                  <c:v>CEP Replacement - Disruptive Scenario</c:v>
                </c:pt>
              </c:strCache>
            </c:strRef>
          </c:cat>
          <c:val>
            <c:numRef>
              <c:f>Graphs!$R$6:$R$8</c:f>
              <c:numCache>
                <c:formatCode>0</c:formatCode>
                <c:ptCount val="3"/>
                <c:pt idx="0">
                  <c:v>0</c:v>
                </c:pt>
                <c:pt idx="1">
                  <c:v>120.34394666001714</c:v>
                </c:pt>
                <c:pt idx="2">
                  <c:v>112.20725681307091</c:v>
                </c:pt>
              </c:numCache>
            </c:numRef>
          </c:val>
          <c:extLst>
            <c:ext xmlns:c16="http://schemas.microsoft.com/office/drawing/2014/chart" uri="{C3380CC4-5D6E-409C-BE32-E72D297353CC}">
              <c16:uniqueId val="{00000001-BF2C-144A-823B-359BB8A028F1}"/>
            </c:ext>
          </c:extLst>
        </c:ser>
        <c:dLbls>
          <c:showLegendKey val="0"/>
          <c:showVal val="0"/>
          <c:showCatName val="0"/>
          <c:showSerName val="0"/>
          <c:showPercent val="0"/>
          <c:showBubbleSize val="0"/>
        </c:dLbls>
        <c:gapWidth val="219"/>
        <c:overlap val="-27"/>
        <c:axId val="543572415"/>
        <c:axId val="543325855"/>
      </c:barChart>
      <c:catAx>
        <c:axId val="5435724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3325855"/>
        <c:crosses val="autoZero"/>
        <c:auto val="1"/>
        <c:lblAlgn val="ctr"/>
        <c:lblOffset val="100"/>
        <c:noMultiLvlLbl val="0"/>
      </c:catAx>
      <c:valAx>
        <c:axId val="54332585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Average</a:t>
                </a:r>
                <a:r>
                  <a:rPr lang="en-US" baseline="0"/>
                  <a:t> </a:t>
                </a:r>
                <a:r>
                  <a:rPr lang="en-US"/>
                  <a:t>LCO</a:t>
                </a:r>
                <a:r>
                  <a:rPr lang="en-US" baseline="0"/>
                  <a:t>E ($/MWh)</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35724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845450974489626"/>
          <c:y val="5.6036259619175077E-2"/>
          <c:w val="0.85455808085443286"/>
          <c:h val="0.68792870236118342"/>
        </c:manualLayout>
      </c:layout>
      <c:scatterChart>
        <c:scatterStyle val="lineMarker"/>
        <c:varyColors val="0"/>
        <c:ser>
          <c:idx val="1"/>
          <c:order val="1"/>
          <c:tx>
            <c:strRef>
              <c:f>Sheet1!$C$1</c:f>
              <c:strCache>
                <c:ptCount val="1"/>
                <c:pt idx="0">
                  <c:v>Advanced Li-ion</c:v>
                </c:pt>
              </c:strCache>
            </c:strRef>
          </c:tx>
          <c:spPr>
            <a:ln w="25400" cap="rnd">
              <a:noFill/>
              <a:round/>
            </a:ln>
            <a:effectLst/>
          </c:spPr>
          <c:marker>
            <c:symbol val="circle"/>
            <c:size val="8"/>
            <c:spPr>
              <a:solidFill>
                <a:schemeClr val="accent2"/>
              </a:solidFill>
              <a:ln w="9525">
                <a:solidFill>
                  <a:schemeClr val="accent2"/>
                </a:solidFill>
              </a:ln>
              <a:effectLst/>
            </c:spPr>
          </c:marker>
          <c:dPt>
            <c:idx val="11"/>
            <c:marker>
              <c:symbol val="triangle"/>
              <c:size val="8"/>
              <c:spPr>
                <a:solidFill>
                  <a:schemeClr val="accent2"/>
                </a:solidFill>
                <a:ln w="9525">
                  <a:solidFill>
                    <a:schemeClr val="accent2"/>
                  </a:solidFill>
                </a:ln>
                <a:effectLst/>
              </c:spPr>
            </c:marker>
            <c:bubble3D val="0"/>
            <c:extLst>
              <c:ext xmlns:c16="http://schemas.microsoft.com/office/drawing/2014/chart" uri="{C3380CC4-5D6E-409C-BE32-E72D297353CC}">
                <c16:uniqueId val="{00000000-684A-114B-A217-49E97B0E4F8B}"/>
              </c:ext>
            </c:extLst>
          </c:dPt>
          <c:dPt>
            <c:idx val="16"/>
            <c:marker>
              <c:symbol val="triangle"/>
              <c:size val="8"/>
              <c:spPr>
                <a:solidFill>
                  <a:schemeClr val="accent2"/>
                </a:solidFill>
                <a:ln w="9525">
                  <a:solidFill>
                    <a:schemeClr val="accent2"/>
                  </a:solidFill>
                </a:ln>
                <a:effectLst/>
              </c:spPr>
            </c:marker>
            <c:bubble3D val="0"/>
            <c:extLst>
              <c:ext xmlns:c16="http://schemas.microsoft.com/office/drawing/2014/chart" uri="{C3380CC4-5D6E-409C-BE32-E72D297353CC}">
                <c16:uniqueId val="{00000001-684A-114B-A217-49E97B0E4F8B}"/>
              </c:ext>
            </c:extLst>
          </c:dPt>
          <c:xVal>
            <c:numRef>
              <c:f>Sheet1!$A$2:$A$20</c:f>
              <c:numCache>
                <c:formatCode>General</c:formatCode>
                <c:ptCount val="19"/>
                <c:pt idx="0">
                  <c:v>2014</c:v>
                </c:pt>
                <c:pt idx="1">
                  <c:v>2015</c:v>
                </c:pt>
                <c:pt idx="2">
                  <c:v>2016</c:v>
                </c:pt>
                <c:pt idx="3">
                  <c:v>2017</c:v>
                </c:pt>
                <c:pt idx="4">
                  <c:v>2018</c:v>
                </c:pt>
                <c:pt idx="5">
                  <c:v>2019</c:v>
                </c:pt>
                <c:pt idx="6">
                  <c:v>2020</c:v>
                </c:pt>
                <c:pt idx="7">
                  <c:v>2021</c:v>
                </c:pt>
                <c:pt idx="8">
                  <c:v>2022</c:v>
                </c:pt>
                <c:pt idx="9">
                  <c:v>2023</c:v>
                </c:pt>
                <c:pt idx="10">
                  <c:v>2024</c:v>
                </c:pt>
                <c:pt idx="11">
                  <c:v>2025</c:v>
                </c:pt>
                <c:pt idx="12">
                  <c:v>2026</c:v>
                </c:pt>
                <c:pt idx="13">
                  <c:v>2027</c:v>
                </c:pt>
                <c:pt idx="14">
                  <c:v>2028</c:v>
                </c:pt>
                <c:pt idx="15">
                  <c:v>2029</c:v>
                </c:pt>
                <c:pt idx="16">
                  <c:v>2030</c:v>
                </c:pt>
                <c:pt idx="17">
                  <c:v>2030</c:v>
                </c:pt>
                <c:pt idx="18">
                  <c:v>2025</c:v>
                </c:pt>
              </c:numCache>
            </c:numRef>
          </c:xVal>
          <c:yVal>
            <c:numRef>
              <c:f>Sheet1!$C$2:$C$20</c:f>
              <c:numCache>
                <c:formatCode>General</c:formatCode>
                <c:ptCount val="19"/>
                <c:pt idx="4">
                  <c:v>250</c:v>
                </c:pt>
                <c:pt idx="11">
                  <c:v>150.83333333333331</c:v>
                </c:pt>
                <c:pt idx="16">
                  <c:v>60</c:v>
                </c:pt>
                <c:pt idx="17">
                  <c:v>80</c:v>
                </c:pt>
                <c:pt idx="18">
                  <c:v>139.16666666666666</c:v>
                </c:pt>
              </c:numCache>
            </c:numRef>
          </c:yVal>
          <c:smooth val="0"/>
          <c:extLst>
            <c:ext xmlns:c16="http://schemas.microsoft.com/office/drawing/2014/chart" uri="{C3380CC4-5D6E-409C-BE32-E72D297353CC}">
              <c16:uniqueId val="{00000002-684A-114B-A217-49E97B0E4F8B}"/>
            </c:ext>
          </c:extLst>
        </c:ser>
        <c:ser>
          <c:idx val="2"/>
          <c:order val="2"/>
          <c:tx>
            <c:strRef>
              <c:f>Sheet1!$D$1</c:f>
              <c:strCache>
                <c:ptCount val="1"/>
                <c:pt idx="0">
                  <c:v>Solid State</c:v>
                </c:pt>
              </c:strCache>
            </c:strRef>
          </c:tx>
          <c:spPr>
            <a:ln w="25400" cap="rnd">
              <a:noFill/>
              <a:round/>
            </a:ln>
            <a:effectLst/>
          </c:spPr>
          <c:marker>
            <c:symbol val="circle"/>
            <c:size val="8"/>
            <c:spPr>
              <a:solidFill>
                <a:schemeClr val="accent3"/>
              </a:solidFill>
              <a:ln w="9525">
                <a:solidFill>
                  <a:schemeClr val="accent3"/>
                </a:solidFill>
              </a:ln>
              <a:effectLst/>
            </c:spPr>
          </c:marker>
          <c:dPt>
            <c:idx val="11"/>
            <c:marker>
              <c:symbol val="triangle"/>
              <c:size val="8"/>
              <c:spPr>
                <a:solidFill>
                  <a:schemeClr val="accent3"/>
                </a:solidFill>
                <a:ln w="9525">
                  <a:solidFill>
                    <a:schemeClr val="accent3"/>
                  </a:solidFill>
                </a:ln>
                <a:effectLst/>
              </c:spPr>
            </c:marker>
            <c:bubble3D val="0"/>
            <c:extLst>
              <c:ext xmlns:c16="http://schemas.microsoft.com/office/drawing/2014/chart" uri="{C3380CC4-5D6E-409C-BE32-E72D297353CC}">
                <c16:uniqueId val="{0000000D-65E6-5F47-9648-268C573ED5E9}"/>
              </c:ext>
            </c:extLst>
          </c:dPt>
          <c:dPt>
            <c:idx val="17"/>
            <c:marker>
              <c:symbol val="triangle"/>
              <c:size val="8"/>
              <c:spPr>
                <a:solidFill>
                  <a:schemeClr val="accent3"/>
                </a:solidFill>
                <a:ln w="9525">
                  <a:solidFill>
                    <a:schemeClr val="accent3"/>
                  </a:solidFill>
                </a:ln>
                <a:effectLst/>
              </c:spPr>
            </c:marker>
            <c:bubble3D val="0"/>
            <c:extLst>
              <c:ext xmlns:c16="http://schemas.microsoft.com/office/drawing/2014/chart" uri="{C3380CC4-5D6E-409C-BE32-E72D297353CC}">
                <c16:uniqueId val="{00000003-684A-114B-A217-49E97B0E4F8B}"/>
              </c:ext>
            </c:extLst>
          </c:dPt>
          <c:dPt>
            <c:idx val="18"/>
            <c:marker>
              <c:symbol val="circle"/>
              <c:size val="8"/>
              <c:spPr>
                <a:solidFill>
                  <a:schemeClr val="accent3"/>
                </a:solidFill>
                <a:ln w="9525">
                  <a:solidFill>
                    <a:schemeClr val="accent3"/>
                  </a:solidFill>
                </a:ln>
                <a:effectLst/>
              </c:spPr>
            </c:marker>
            <c:bubble3D val="0"/>
            <c:extLst>
              <c:ext xmlns:c16="http://schemas.microsoft.com/office/drawing/2014/chart" uri="{C3380CC4-5D6E-409C-BE32-E72D297353CC}">
                <c16:uniqueId val="{00000004-684A-114B-A217-49E97B0E4F8B}"/>
              </c:ext>
            </c:extLst>
          </c:dPt>
          <c:xVal>
            <c:numRef>
              <c:f>Sheet1!$A$2:$A$20</c:f>
              <c:numCache>
                <c:formatCode>General</c:formatCode>
                <c:ptCount val="19"/>
                <c:pt idx="0">
                  <c:v>2014</c:v>
                </c:pt>
                <c:pt idx="1">
                  <c:v>2015</c:v>
                </c:pt>
                <c:pt idx="2">
                  <c:v>2016</c:v>
                </c:pt>
                <c:pt idx="3">
                  <c:v>2017</c:v>
                </c:pt>
                <c:pt idx="4">
                  <c:v>2018</c:v>
                </c:pt>
                <c:pt idx="5">
                  <c:v>2019</c:v>
                </c:pt>
                <c:pt idx="6">
                  <c:v>2020</c:v>
                </c:pt>
                <c:pt idx="7">
                  <c:v>2021</c:v>
                </c:pt>
                <c:pt idx="8">
                  <c:v>2022</c:v>
                </c:pt>
                <c:pt idx="9">
                  <c:v>2023</c:v>
                </c:pt>
                <c:pt idx="10">
                  <c:v>2024</c:v>
                </c:pt>
                <c:pt idx="11">
                  <c:v>2025</c:v>
                </c:pt>
                <c:pt idx="12">
                  <c:v>2026</c:v>
                </c:pt>
                <c:pt idx="13">
                  <c:v>2027</c:v>
                </c:pt>
                <c:pt idx="14">
                  <c:v>2028</c:v>
                </c:pt>
                <c:pt idx="15">
                  <c:v>2029</c:v>
                </c:pt>
                <c:pt idx="16">
                  <c:v>2030</c:v>
                </c:pt>
                <c:pt idx="17">
                  <c:v>2030</c:v>
                </c:pt>
                <c:pt idx="18">
                  <c:v>2025</c:v>
                </c:pt>
              </c:numCache>
            </c:numRef>
          </c:xVal>
          <c:yVal>
            <c:numRef>
              <c:f>Sheet1!$D$2:$D$20</c:f>
              <c:numCache>
                <c:formatCode>General</c:formatCode>
                <c:ptCount val="19"/>
                <c:pt idx="4">
                  <c:v>228</c:v>
                </c:pt>
                <c:pt idx="11">
                  <c:v>112.49999999999999</c:v>
                </c:pt>
                <c:pt idx="16">
                  <c:v>70</c:v>
                </c:pt>
                <c:pt idx="17">
                  <c:v>30</c:v>
                </c:pt>
                <c:pt idx="18">
                  <c:v>135.83333333333331</c:v>
                </c:pt>
              </c:numCache>
            </c:numRef>
          </c:yVal>
          <c:smooth val="0"/>
          <c:extLst>
            <c:ext xmlns:c16="http://schemas.microsoft.com/office/drawing/2014/chart" uri="{C3380CC4-5D6E-409C-BE32-E72D297353CC}">
              <c16:uniqueId val="{00000005-684A-114B-A217-49E97B0E4F8B}"/>
            </c:ext>
          </c:extLst>
        </c:ser>
        <c:ser>
          <c:idx val="3"/>
          <c:order val="3"/>
          <c:tx>
            <c:strRef>
              <c:f>Sheet1!$E$1</c:f>
              <c:strCache>
                <c:ptCount val="1"/>
                <c:pt idx="0">
                  <c:v>Metal air</c:v>
                </c:pt>
              </c:strCache>
            </c:strRef>
          </c:tx>
          <c:spPr>
            <a:ln w="25400" cap="rnd">
              <a:noFill/>
              <a:round/>
            </a:ln>
            <a:effectLst/>
          </c:spPr>
          <c:marker>
            <c:symbol val="circle"/>
            <c:size val="8"/>
            <c:spPr>
              <a:solidFill>
                <a:schemeClr val="accent4"/>
              </a:solidFill>
              <a:ln w="9525">
                <a:solidFill>
                  <a:schemeClr val="accent4"/>
                </a:solidFill>
              </a:ln>
              <a:effectLst/>
            </c:spPr>
          </c:marker>
          <c:dPt>
            <c:idx val="11"/>
            <c:marker>
              <c:symbol val="circle"/>
              <c:size val="8"/>
              <c:spPr>
                <a:solidFill>
                  <a:schemeClr val="accent4"/>
                </a:solidFill>
                <a:ln w="9525">
                  <a:solidFill>
                    <a:schemeClr val="accent4"/>
                  </a:solidFill>
                </a:ln>
                <a:effectLst/>
              </c:spPr>
            </c:marker>
            <c:bubble3D val="0"/>
            <c:extLst>
              <c:ext xmlns:c16="http://schemas.microsoft.com/office/drawing/2014/chart" uri="{C3380CC4-5D6E-409C-BE32-E72D297353CC}">
                <c16:uniqueId val="{00000006-684A-114B-A217-49E97B0E4F8B}"/>
              </c:ext>
            </c:extLst>
          </c:dPt>
          <c:dPt>
            <c:idx val="16"/>
            <c:marker>
              <c:symbol val="triangle"/>
              <c:size val="8"/>
              <c:spPr>
                <a:solidFill>
                  <a:schemeClr val="accent4"/>
                </a:solidFill>
                <a:ln w="9525">
                  <a:solidFill>
                    <a:schemeClr val="accent4"/>
                  </a:solidFill>
                </a:ln>
                <a:effectLst/>
              </c:spPr>
            </c:marker>
            <c:bubble3D val="0"/>
            <c:extLst>
              <c:ext xmlns:c16="http://schemas.microsoft.com/office/drawing/2014/chart" uri="{C3380CC4-5D6E-409C-BE32-E72D297353CC}">
                <c16:uniqueId val="{00000007-684A-114B-A217-49E97B0E4F8B}"/>
              </c:ext>
            </c:extLst>
          </c:dPt>
          <c:dPt>
            <c:idx val="18"/>
            <c:marker>
              <c:symbol val="triangle"/>
              <c:size val="8"/>
              <c:spPr>
                <a:solidFill>
                  <a:schemeClr val="accent4"/>
                </a:solidFill>
                <a:ln w="9525">
                  <a:solidFill>
                    <a:schemeClr val="accent4"/>
                  </a:solidFill>
                </a:ln>
                <a:effectLst/>
              </c:spPr>
            </c:marker>
            <c:bubble3D val="0"/>
            <c:extLst>
              <c:ext xmlns:c16="http://schemas.microsoft.com/office/drawing/2014/chart" uri="{C3380CC4-5D6E-409C-BE32-E72D297353CC}">
                <c16:uniqueId val="{00000000-4B69-6447-95A2-C2FE419ED7FB}"/>
              </c:ext>
            </c:extLst>
          </c:dPt>
          <c:xVal>
            <c:numRef>
              <c:f>Sheet1!$A$2:$A$20</c:f>
              <c:numCache>
                <c:formatCode>General</c:formatCode>
                <c:ptCount val="19"/>
                <c:pt idx="0">
                  <c:v>2014</c:v>
                </c:pt>
                <c:pt idx="1">
                  <c:v>2015</c:v>
                </c:pt>
                <c:pt idx="2">
                  <c:v>2016</c:v>
                </c:pt>
                <c:pt idx="3">
                  <c:v>2017</c:v>
                </c:pt>
                <c:pt idx="4">
                  <c:v>2018</c:v>
                </c:pt>
                <c:pt idx="5">
                  <c:v>2019</c:v>
                </c:pt>
                <c:pt idx="6">
                  <c:v>2020</c:v>
                </c:pt>
                <c:pt idx="7">
                  <c:v>2021</c:v>
                </c:pt>
                <c:pt idx="8">
                  <c:v>2022</c:v>
                </c:pt>
                <c:pt idx="9">
                  <c:v>2023</c:v>
                </c:pt>
                <c:pt idx="10">
                  <c:v>2024</c:v>
                </c:pt>
                <c:pt idx="11">
                  <c:v>2025</c:v>
                </c:pt>
                <c:pt idx="12">
                  <c:v>2026</c:v>
                </c:pt>
                <c:pt idx="13">
                  <c:v>2027</c:v>
                </c:pt>
                <c:pt idx="14">
                  <c:v>2028</c:v>
                </c:pt>
                <c:pt idx="15">
                  <c:v>2029</c:v>
                </c:pt>
                <c:pt idx="16">
                  <c:v>2030</c:v>
                </c:pt>
                <c:pt idx="17">
                  <c:v>2030</c:v>
                </c:pt>
                <c:pt idx="18">
                  <c:v>2025</c:v>
                </c:pt>
              </c:numCache>
            </c:numRef>
          </c:xVal>
          <c:yVal>
            <c:numRef>
              <c:f>Sheet1!$E$2:$E$20</c:f>
              <c:numCache>
                <c:formatCode>General</c:formatCode>
                <c:ptCount val="19"/>
                <c:pt idx="4">
                  <c:v>100</c:v>
                </c:pt>
                <c:pt idx="11">
                  <c:v>76.666666666666657</c:v>
                </c:pt>
                <c:pt idx="16">
                  <c:v>20</c:v>
                </c:pt>
                <c:pt idx="17">
                  <c:v>60</c:v>
                </c:pt>
                <c:pt idx="18">
                  <c:v>53.333333333333329</c:v>
                </c:pt>
              </c:numCache>
            </c:numRef>
          </c:yVal>
          <c:smooth val="0"/>
          <c:extLst>
            <c:ext xmlns:c16="http://schemas.microsoft.com/office/drawing/2014/chart" uri="{C3380CC4-5D6E-409C-BE32-E72D297353CC}">
              <c16:uniqueId val="{00000008-684A-114B-A217-49E97B0E4F8B}"/>
            </c:ext>
          </c:extLst>
        </c:ser>
        <c:ser>
          <c:idx val="4"/>
          <c:order val="4"/>
          <c:tx>
            <c:strRef>
              <c:f>Sheet1!$F$1</c:f>
              <c:strCache>
                <c:ptCount val="1"/>
                <c:pt idx="0">
                  <c:v>Li-S</c:v>
                </c:pt>
              </c:strCache>
            </c:strRef>
          </c:tx>
          <c:spPr>
            <a:ln w="25400" cap="rnd">
              <a:noFill/>
              <a:round/>
            </a:ln>
            <a:effectLst/>
          </c:spPr>
          <c:marker>
            <c:symbol val="circle"/>
            <c:size val="8"/>
            <c:spPr>
              <a:solidFill>
                <a:schemeClr val="accent5"/>
              </a:solidFill>
              <a:ln w="9525">
                <a:solidFill>
                  <a:schemeClr val="accent5"/>
                </a:solidFill>
              </a:ln>
              <a:effectLst/>
            </c:spPr>
          </c:marker>
          <c:dPt>
            <c:idx val="16"/>
            <c:marker>
              <c:symbol val="triangle"/>
              <c:size val="8"/>
              <c:spPr>
                <a:solidFill>
                  <a:schemeClr val="accent5"/>
                </a:solidFill>
                <a:ln w="9525">
                  <a:solidFill>
                    <a:schemeClr val="accent5"/>
                  </a:solidFill>
                </a:ln>
                <a:effectLst/>
              </c:spPr>
            </c:marker>
            <c:bubble3D val="0"/>
            <c:extLst>
              <c:ext xmlns:c16="http://schemas.microsoft.com/office/drawing/2014/chart" uri="{C3380CC4-5D6E-409C-BE32-E72D297353CC}">
                <c16:uniqueId val="{00000004-4B69-6447-95A2-C2FE419ED7FB}"/>
              </c:ext>
            </c:extLst>
          </c:dPt>
          <c:dPt>
            <c:idx val="18"/>
            <c:marker>
              <c:symbol val="triangle"/>
              <c:size val="8"/>
              <c:spPr>
                <a:solidFill>
                  <a:schemeClr val="accent5"/>
                </a:solidFill>
                <a:ln w="9525">
                  <a:solidFill>
                    <a:schemeClr val="accent5"/>
                  </a:solidFill>
                </a:ln>
                <a:effectLst/>
              </c:spPr>
            </c:marker>
            <c:bubble3D val="0"/>
            <c:extLst>
              <c:ext xmlns:c16="http://schemas.microsoft.com/office/drawing/2014/chart" uri="{C3380CC4-5D6E-409C-BE32-E72D297353CC}">
                <c16:uniqueId val="{00000002-4B69-6447-95A2-C2FE419ED7FB}"/>
              </c:ext>
            </c:extLst>
          </c:dPt>
          <c:xVal>
            <c:numRef>
              <c:f>Sheet1!$A$2:$A$20</c:f>
              <c:numCache>
                <c:formatCode>General</c:formatCode>
                <c:ptCount val="19"/>
                <c:pt idx="0">
                  <c:v>2014</c:v>
                </c:pt>
                <c:pt idx="1">
                  <c:v>2015</c:v>
                </c:pt>
                <c:pt idx="2">
                  <c:v>2016</c:v>
                </c:pt>
                <c:pt idx="3">
                  <c:v>2017</c:v>
                </c:pt>
                <c:pt idx="4">
                  <c:v>2018</c:v>
                </c:pt>
                <c:pt idx="5">
                  <c:v>2019</c:v>
                </c:pt>
                <c:pt idx="6">
                  <c:v>2020</c:v>
                </c:pt>
                <c:pt idx="7">
                  <c:v>2021</c:v>
                </c:pt>
                <c:pt idx="8">
                  <c:v>2022</c:v>
                </c:pt>
                <c:pt idx="9">
                  <c:v>2023</c:v>
                </c:pt>
                <c:pt idx="10">
                  <c:v>2024</c:v>
                </c:pt>
                <c:pt idx="11">
                  <c:v>2025</c:v>
                </c:pt>
                <c:pt idx="12">
                  <c:v>2026</c:v>
                </c:pt>
                <c:pt idx="13">
                  <c:v>2027</c:v>
                </c:pt>
                <c:pt idx="14">
                  <c:v>2028</c:v>
                </c:pt>
                <c:pt idx="15">
                  <c:v>2029</c:v>
                </c:pt>
                <c:pt idx="16">
                  <c:v>2030</c:v>
                </c:pt>
                <c:pt idx="17">
                  <c:v>2030</c:v>
                </c:pt>
                <c:pt idx="18">
                  <c:v>2025</c:v>
                </c:pt>
              </c:numCache>
            </c:numRef>
          </c:xVal>
          <c:yVal>
            <c:numRef>
              <c:f>Sheet1!$F$2:$F$20</c:f>
              <c:numCache>
                <c:formatCode>General</c:formatCode>
                <c:ptCount val="19"/>
                <c:pt idx="4">
                  <c:v>250</c:v>
                </c:pt>
                <c:pt idx="11">
                  <c:v>191.66666666666666</c:v>
                </c:pt>
                <c:pt idx="16">
                  <c:v>110</c:v>
                </c:pt>
                <c:pt idx="17">
                  <c:v>150</c:v>
                </c:pt>
                <c:pt idx="18">
                  <c:v>168.33333333333331</c:v>
                </c:pt>
              </c:numCache>
            </c:numRef>
          </c:yVal>
          <c:smooth val="0"/>
          <c:extLst>
            <c:ext xmlns:c16="http://schemas.microsoft.com/office/drawing/2014/chart" uri="{C3380CC4-5D6E-409C-BE32-E72D297353CC}">
              <c16:uniqueId val="{00000009-684A-114B-A217-49E97B0E4F8B}"/>
            </c:ext>
          </c:extLst>
        </c:ser>
        <c:ser>
          <c:idx val="6"/>
          <c:order val="6"/>
          <c:tx>
            <c:strRef>
              <c:f>Sheet1!$H$1</c:f>
              <c:strCache>
                <c:ptCount val="1"/>
                <c:pt idx="0">
                  <c:v>Liquid Metal</c:v>
                </c:pt>
              </c:strCache>
            </c:strRef>
          </c:tx>
          <c:spPr>
            <a:ln w="25400" cap="rnd">
              <a:noFill/>
              <a:round/>
            </a:ln>
            <a:effectLst/>
          </c:spPr>
          <c:marker>
            <c:symbol val="circle"/>
            <c:size val="8"/>
            <c:spPr>
              <a:solidFill>
                <a:schemeClr val="accent1">
                  <a:lumMod val="60000"/>
                </a:schemeClr>
              </a:solidFill>
              <a:ln w="9525">
                <a:solidFill>
                  <a:schemeClr val="accent1">
                    <a:lumMod val="60000"/>
                  </a:schemeClr>
                </a:solidFill>
              </a:ln>
              <a:effectLst/>
            </c:spPr>
          </c:marker>
          <c:xVal>
            <c:numRef>
              <c:f>Sheet1!$A$2:$A$20</c:f>
              <c:numCache>
                <c:formatCode>General</c:formatCode>
                <c:ptCount val="19"/>
                <c:pt idx="0">
                  <c:v>2014</c:v>
                </c:pt>
                <c:pt idx="1">
                  <c:v>2015</c:v>
                </c:pt>
                <c:pt idx="2">
                  <c:v>2016</c:v>
                </c:pt>
                <c:pt idx="3">
                  <c:v>2017</c:v>
                </c:pt>
                <c:pt idx="4">
                  <c:v>2018</c:v>
                </c:pt>
                <c:pt idx="5">
                  <c:v>2019</c:v>
                </c:pt>
                <c:pt idx="6">
                  <c:v>2020</c:v>
                </c:pt>
                <c:pt idx="7">
                  <c:v>2021</c:v>
                </c:pt>
                <c:pt idx="8">
                  <c:v>2022</c:v>
                </c:pt>
                <c:pt idx="9">
                  <c:v>2023</c:v>
                </c:pt>
                <c:pt idx="10">
                  <c:v>2024</c:v>
                </c:pt>
                <c:pt idx="11">
                  <c:v>2025</c:v>
                </c:pt>
                <c:pt idx="12">
                  <c:v>2026</c:v>
                </c:pt>
                <c:pt idx="13">
                  <c:v>2027</c:v>
                </c:pt>
                <c:pt idx="14">
                  <c:v>2028</c:v>
                </c:pt>
                <c:pt idx="15">
                  <c:v>2029</c:v>
                </c:pt>
                <c:pt idx="16">
                  <c:v>2030</c:v>
                </c:pt>
                <c:pt idx="17">
                  <c:v>2030</c:v>
                </c:pt>
                <c:pt idx="18">
                  <c:v>2025</c:v>
                </c:pt>
              </c:numCache>
            </c:numRef>
          </c:xVal>
          <c:yVal>
            <c:numRef>
              <c:f>Sheet1!$H$2:$H$19</c:f>
              <c:numCache>
                <c:formatCode>General</c:formatCode>
                <c:ptCount val="18"/>
                <c:pt idx="11">
                  <c:v>150</c:v>
                </c:pt>
                <c:pt idx="17">
                  <c:v>125</c:v>
                </c:pt>
              </c:numCache>
            </c:numRef>
          </c:yVal>
          <c:smooth val="0"/>
          <c:extLst>
            <c:ext xmlns:c16="http://schemas.microsoft.com/office/drawing/2014/chart" uri="{C3380CC4-5D6E-409C-BE32-E72D297353CC}">
              <c16:uniqueId val="{0000000A-684A-114B-A217-49E97B0E4F8B}"/>
            </c:ext>
          </c:extLst>
        </c:ser>
        <c:ser>
          <c:idx val="5"/>
          <c:order val="5"/>
          <c:tx>
            <c:strRef>
              <c:f>Sheet1!$G$1</c:f>
              <c:strCache>
                <c:ptCount val="1"/>
                <c:pt idx="0">
                  <c:v>Flow</c:v>
                </c:pt>
              </c:strCache>
            </c:strRef>
          </c:tx>
          <c:spPr>
            <a:ln w="25400" cap="rnd">
              <a:noFill/>
              <a:round/>
            </a:ln>
            <a:effectLst/>
          </c:spPr>
          <c:marker>
            <c:symbol val="circle"/>
            <c:size val="8"/>
            <c:spPr>
              <a:solidFill>
                <a:schemeClr val="accent6"/>
              </a:solidFill>
              <a:ln w="9525">
                <a:solidFill>
                  <a:schemeClr val="accent6"/>
                </a:solidFill>
              </a:ln>
              <a:effectLst/>
            </c:spPr>
          </c:marker>
          <c:dPt>
            <c:idx val="16"/>
            <c:marker>
              <c:symbol val="triangle"/>
              <c:size val="8"/>
              <c:spPr>
                <a:solidFill>
                  <a:schemeClr val="accent6"/>
                </a:solidFill>
                <a:ln w="9525">
                  <a:solidFill>
                    <a:schemeClr val="accent6"/>
                  </a:solidFill>
                </a:ln>
                <a:effectLst/>
              </c:spPr>
            </c:marker>
            <c:bubble3D val="0"/>
            <c:extLst>
              <c:ext xmlns:c16="http://schemas.microsoft.com/office/drawing/2014/chart" uri="{C3380CC4-5D6E-409C-BE32-E72D297353CC}">
                <c16:uniqueId val="{00000003-4B69-6447-95A2-C2FE419ED7FB}"/>
              </c:ext>
            </c:extLst>
          </c:dPt>
          <c:dPt>
            <c:idx val="17"/>
            <c:marker>
              <c:symbol val="circle"/>
              <c:size val="8"/>
              <c:spPr>
                <a:solidFill>
                  <a:schemeClr val="accent6"/>
                </a:solidFill>
                <a:ln w="9525">
                  <a:solidFill>
                    <a:schemeClr val="accent6"/>
                  </a:solidFill>
                </a:ln>
                <a:effectLst/>
              </c:spPr>
            </c:marker>
            <c:bubble3D val="0"/>
            <c:extLst>
              <c:ext xmlns:c16="http://schemas.microsoft.com/office/drawing/2014/chart" uri="{C3380CC4-5D6E-409C-BE32-E72D297353CC}">
                <c16:uniqueId val="{0000000B-684A-114B-A217-49E97B0E4F8B}"/>
              </c:ext>
            </c:extLst>
          </c:dPt>
          <c:dPt>
            <c:idx val="18"/>
            <c:marker>
              <c:symbol val="triangle"/>
              <c:size val="8"/>
              <c:spPr>
                <a:solidFill>
                  <a:schemeClr val="accent6"/>
                </a:solidFill>
                <a:ln w="9525">
                  <a:solidFill>
                    <a:schemeClr val="accent6"/>
                  </a:solidFill>
                </a:ln>
                <a:effectLst/>
              </c:spPr>
            </c:marker>
            <c:bubble3D val="0"/>
            <c:extLst>
              <c:ext xmlns:c16="http://schemas.microsoft.com/office/drawing/2014/chart" uri="{C3380CC4-5D6E-409C-BE32-E72D297353CC}">
                <c16:uniqueId val="{00000001-4B69-6447-95A2-C2FE419ED7FB}"/>
              </c:ext>
            </c:extLst>
          </c:dPt>
          <c:xVal>
            <c:numRef>
              <c:f>Sheet1!$A$2:$A$20</c:f>
              <c:numCache>
                <c:formatCode>General</c:formatCode>
                <c:ptCount val="19"/>
                <c:pt idx="0">
                  <c:v>2014</c:v>
                </c:pt>
                <c:pt idx="1">
                  <c:v>2015</c:v>
                </c:pt>
                <c:pt idx="2">
                  <c:v>2016</c:v>
                </c:pt>
                <c:pt idx="3">
                  <c:v>2017</c:v>
                </c:pt>
                <c:pt idx="4">
                  <c:v>2018</c:v>
                </c:pt>
                <c:pt idx="5">
                  <c:v>2019</c:v>
                </c:pt>
                <c:pt idx="6">
                  <c:v>2020</c:v>
                </c:pt>
                <c:pt idx="7">
                  <c:v>2021</c:v>
                </c:pt>
                <c:pt idx="8">
                  <c:v>2022</c:v>
                </c:pt>
                <c:pt idx="9">
                  <c:v>2023</c:v>
                </c:pt>
                <c:pt idx="10">
                  <c:v>2024</c:v>
                </c:pt>
                <c:pt idx="11">
                  <c:v>2025</c:v>
                </c:pt>
                <c:pt idx="12">
                  <c:v>2026</c:v>
                </c:pt>
                <c:pt idx="13">
                  <c:v>2027</c:v>
                </c:pt>
                <c:pt idx="14">
                  <c:v>2028</c:v>
                </c:pt>
                <c:pt idx="15">
                  <c:v>2029</c:v>
                </c:pt>
                <c:pt idx="16">
                  <c:v>2030</c:v>
                </c:pt>
                <c:pt idx="17">
                  <c:v>2030</c:v>
                </c:pt>
                <c:pt idx="18">
                  <c:v>2025</c:v>
                </c:pt>
              </c:numCache>
            </c:numRef>
          </c:xVal>
          <c:yVal>
            <c:numRef>
              <c:f>Sheet1!$G$2:$G$20</c:f>
              <c:numCache>
                <c:formatCode>General</c:formatCode>
                <c:ptCount val="19"/>
                <c:pt idx="4">
                  <c:v>300</c:v>
                </c:pt>
                <c:pt idx="11">
                  <c:v>241.66666666666666</c:v>
                </c:pt>
                <c:pt idx="16">
                  <c:v>40</c:v>
                </c:pt>
                <c:pt idx="17">
                  <c:v>200</c:v>
                </c:pt>
                <c:pt idx="18">
                  <c:v>148.33333333333331</c:v>
                </c:pt>
              </c:numCache>
            </c:numRef>
          </c:yVal>
          <c:smooth val="0"/>
          <c:extLst>
            <c:ext xmlns:c16="http://schemas.microsoft.com/office/drawing/2014/chart" uri="{C3380CC4-5D6E-409C-BE32-E72D297353CC}">
              <c16:uniqueId val="{0000000C-684A-114B-A217-49E97B0E4F8B}"/>
            </c:ext>
          </c:extLst>
        </c:ser>
        <c:dLbls>
          <c:showLegendKey val="0"/>
          <c:showVal val="0"/>
          <c:showCatName val="0"/>
          <c:showSerName val="0"/>
          <c:showPercent val="0"/>
          <c:showBubbleSize val="0"/>
        </c:dLbls>
        <c:axId val="1471697184"/>
        <c:axId val="1029847136"/>
      </c:scatterChart>
      <c:scatterChart>
        <c:scatterStyle val="smoothMarker"/>
        <c:varyColors val="0"/>
        <c:ser>
          <c:idx val="0"/>
          <c:order val="0"/>
          <c:tx>
            <c:strRef>
              <c:f>Sheet1!$B$1</c:f>
              <c:strCache>
                <c:ptCount val="1"/>
                <c:pt idx="0">
                  <c:v>Average Li-ion price (historic and projected)</c:v>
                </c:pt>
              </c:strCache>
            </c:strRef>
          </c:tx>
          <c:spPr>
            <a:ln w="19050" cap="rnd">
              <a:solidFill>
                <a:schemeClr val="accent1"/>
              </a:solidFill>
              <a:round/>
            </a:ln>
            <a:effectLst/>
          </c:spPr>
          <c:marker>
            <c:symbol val="none"/>
          </c:marker>
          <c:xVal>
            <c:numRef>
              <c:f>Sheet1!$A$2:$A$20</c:f>
              <c:numCache>
                <c:formatCode>General</c:formatCode>
                <c:ptCount val="19"/>
                <c:pt idx="0">
                  <c:v>2014</c:v>
                </c:pt>
                <c:pt idx="1">
                  <c:v>2015</c:v>
                </c:pt>
                <c:pt idx="2">
                  <c:v>2016</c:v>
                </c:pt>
                <c:pt idx="3">
                  <c:v>2017</c:v>
                </c:pt>
                <c:pt idx="4">
                  <c:v>2018</c:v>
                </c:pt>
                <c:pt idx="5">
                  <c:v>2019</c:v>
                </c:pt>
                <c:pt idx="6">
                  <c:v>2020</c:v>
                </c:pt>
                <c:pt idx="7">
                  <c:v>2021</c:v>
                </c:pt>
                <c:pt idx="8">
                  <c:v>2022</c:v>
                </c:pt>
                <c:pt idx="9">
                  <c:v>2023</c:v>
                </c:pt>
                <c:pt idx="10">
                  <c:v>2024</c:v>
                </c:pt>
                <c:pt idx="11">
                  <c:v>2025</c:v>
                </c:pt>
                <c:pt idx="12">
                  <c:v>2026</c:v>
                </c:pt>
                <c:pt idx="13">
                  <c:v>2027</c:v>
                </c:pt>
                <c:pt idx="14">
                  <c:v>2028</c:v>
                </c:pt>
                <c:pt idx="15">
                  <c:v>2029</c:v>
                </c:pt>
                <c:pt idx="16">
                  <c:v>2030</c:v>
                </c:pt>
                <c:pt idx="17">
                  <c:v>2030</c:v>
                </c:pt>
                <c:pt idx="18">
                  <c:v>2025</c:v>
                </c:pt>
              </c:numCache>
            </c:numRef>
          </c:xVal>
          <c:yVal>
            <c:numRef>
              <c:f>Sheet1!$B$2:$B$20</c:f>
              <c:numCache>
                <c:formatCode>General</c:formatCode>
                <c:ptCount val="19"/>
                <c:pt idx="0">
                  <c:v>540</c:v>
                </c:pt>
                <c:pt idx="1">
                  <c:v>350</c:v>
                </c:pt>
                <c:pt idx="2">
                  <c:v>273</c:v>
                </c:pt>
                <c:pt idx="3">
                  <c:v>209</c:v>
                </c:pt>
                <c:pt idx="4">
                  <c:v>178.655351</c:v>
                </c:pt>
                <c:pt idx="5">
                  <c:v>157.85559599999999</c:v>
                </c:pt>
                <c:pt idx="6">
                  <c:v>142.96791899999999</c:v>
                </c:pt>
                <c:pt idx="7">
                  <c:v>131.03713200000001</c:v>
                </c:pt>
                <c:pt idx="8">
                  <c:v>120.883188</c:v>
                </c:pt>
                <c:pt idx="9">
                  <c:v>111.767034</c:v>
                </c:pt>
                <c:pt idx="10">
                  <c:v>103.64658900000001</c:v>
                </c:pt>
                <c:pt idx="11">
                  <c:v>96.468418999999997</c:v>
                </c:pt>
                <c:pt idx="12">
                  <c:v>90.055588499999999</c:v>
                </c:pt>
                <c:pt idx="13">
                  <c:v>84.1967906</c:v>
                </c:pt>
                <c:pt idx="14">
                  <c:v>78.889957100000004</c:v>
                </c:pt>
                <c:pt idx="15">
                  <c:v>74.004147599999996</c:v>
                </c:pt>
                <c:pt idx="16">
                  <c:v>69.5246827</c:v>
                </c:pt>
              </c:numCache>
            </c:numRef>
          </c:yVal>
          <c:smooth val="1"/>
          <c:extLst>
            <c:ext xmlns:c16="http://schemas.microsoft.com/office/drawing/2014/chart" uri="{C3380CC4-5D6E-409C-BE32-E72D297353CC}">
              <c16:uniqueId val="{0000000D-684A-114B-A217-49E97B0E4F8B}"/>
            </c:ext>
          </c:extLst>
        </c:ser>
        <c:dLbls>
          <c:showLegendKey val="0"/>
          <c:showVal val="0"/>
          <c:showCatName val="0"/>
          <c:showSerName val="0"/>
          <c:showPercent val="0"/>
          <c:showBubbleSize val="0"/>
        </c:dLbls>
        <c:axId val="1471697184"/>
        <c:axId val="1029847136"/>
      </c:scatterChart>
      <c:valAx>
        <c:axId val="1471697184"/>
        <c:scaling>
          <c:orientation val="minMax"/>
          <c:max val="2030"/>
          <c:min val="2014"/>
        </c:scaling>
        <c:delete val="0"/>
        <c:axPos val="b"/>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029847136"/>
        <c:crosses val="autoZero"/>
        <c:crossBetween val="midCat"/>
        <c:majorUnit val="2"/>
      </c:valAx>
      <c:valAx>
        <c:axId val="1029847136"/>
        <c:scaling>
          <c:orientation val="minMax"/>
          <c:max val="400"/>
          <c:min val="0"/>
        </c:scaling>
        <c:delete val="0"/>
        <c:axPos val="l"/>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dirty="0"/>
                  <a:t>Average battery pack</a:t>
                </a:r>
                <a:r>
                  <a:rPr lang="en-US" baseline="0" dirty="0"/>
                  <a:t> price ($/kWh)</a:t>
                </a:r>
                <a:endParaRPr lang="en-US" dirty="0"/>
              </a:p>
            </c:rich>
          </c:tx>
          <c:layout>
            <c:manualLayout>
              <c:xMode val="edge"/>
              <c:yMode val="edge"/>
              <c:x val="7.1445785925022655E-3"/>
              <c:y val="6.4646250636464023E-2"/>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471697184"/>
        <c:crosses val="autoZero"/>
        <c:crossBetween val="midCat"/>
      </c:valAx>
      <c:spPr>
        <a:noFill/>
        <a:ln>
          <a:noFill/>
        </a:ln>
        <a:effectLst/>
      </c:spPr>
    </c:plotArea>
    <c:legend>
      <c:legendPos val="r"/>
      <c:layout>
        <c:manualLayout>
          <c:xMode val="edge"/>
          <c:yMode val="edge"/>
          <c:x val="4.4936821601816836E-3"/>
          <c:y val="0.85605611215516109"/>
          <c:w val="0.99550631783981836"/>
          <c:h val="0.1417343300197336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1">
          <a:solidFill>
            <a:schemeClr val="tx1"/>
          </a:solidFill>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spc="0" baseline="0">
                <a:solidFill>
                  <a:schemeClr val="tx1"/>
                </a:solidFill>
                <a:latin typeface="+mn-lt"/>
                <a:ea typeface="+mn-ea"/>
                <a:cs typeface="+mn-cs"/>
              </a:defRPr>
            </a:pPr>
            <a:r>
              <a:rPr lang="en-US"/>
              <a:t>Ultracapacitors</a:t>
            </a:r>
          </a:p>
        </c:rich>
      </c:tx>
      <c:overlay val="0"/>
      <c:spPr>
        <a:noFill/>
        <a:ln>
          <a:noFill/>
        </a:ln>
        <a:effectLst/>
      </c:spPr>
      <c:txPr>
        <a:bodyPr rot="0" spcFirstLastPara="1" vertOverflow="ellipsis" vert="horz" wrap="square" anchor="ctr" anchorCtr="1"/>
        <a:lstStyle/>
        <a:p>
          <a:pPr>
            <a:defRPr sz="1320" b="1" i="0" u="none" strike="noStrike" kern="1200" spc="0" baseline="0">
              <a:solidFill>
                <a:schemeClr val="tx1"/>
              </a:solidFill>
              <a:latin typeface="+mn-lt"/>
              <a:ea typeface="+mn-ea"/>
              <a:cs typeface="+mn-cs"/>
            </a:defRPr>
          </a:pPr>
          <a:endParaRPr lang="en-US"/>
        </a:p>
      </c:txPr>
    </c:title>
    <c:autoTitleDeleted val="0"/>
    <c:plotArea>
      <c:layout/>
      <c:radarChart>
        <c:radarStyle val="marker"/>
        <c:varyColors val="0"/>
        <c:ser>
          <c:idx val="0"/>
          <c:order val="0"/>
          <c:tx>
            <c:strRef>
              <c:f>Sheet2!$A$16</c:f>
              <c:strCache>
                <c:ptCount val="1"/>
                <c:pt idx="0">
                  <c:v>Current Ultra capacitors</c:v>
                </c:pt>
              </c:strCache>
            </c:strRef>
          </c:tx>
          <c:spPr>
            <a:ln w="28575" cap="rnd">
              <a:solidFill>
                <a:schemeClr val="accent1"/>
              </a:solidFill>
              <a:round/>
            </a:ln>
            <a:effectLst/>
          </c:spPr>
          <c:marker>
            <c:symbol val="none"/>
          </c:marker>
          <c:cat>
            <c:strRef>
              <c:f>Sheet2!$B$3:$F$3</c:f>
              <c:strCache>
                <c:ptCount val="5"/>
                <c:pt idx="0">
                  <c:v>Safety</c:v>
                </c:pt>
                <c:pt idx="1">
                  <c:v>Cost</c:v>
                </c:pt>
                <c:pt idx="2">
                  <c:v>Energy Density</c:v>
                </c:pt>
                <c:pt idx="3">
                  <c:v>Specific Energy</c:v>
                </c:pt>
                <c:pt idx="4">
                  <c:v>Cycle Life</c:v>
                </c:pt>
              </c:strCache>
            </c:strRef>
          </c:cat>
          <c:val>
            <c:numRef>
              <c:f>Sheet2!$B$16:$F$16</c:f>
              <c:numCache>
                <c:formatCode>General</c:formatCode>
                <c:ptCount val="5"/>
                <c:pt idx="0">
                  <c:v>3</c:v>
                </c:pt>
                <c:pt idx="1">
                  <c:v>1</c:v>
                </c:pt>
                <c:pt idx="2">
                  <c:v>1</c:v>
                </c:pt>
                <c:pt idx="3">
                  <c:v>1</c:v>
                </c:pt>
                <c:pt idx="4">
                  <c:v>3</c:v>
                </c:pt>
              </c:numCache>
            </c:numRef>
          </c:val>
          <c:extLst>
            <c:ext xmlns:c16="http://schemas.microsoft.com/office/drawing/2014/chart" uri="{C3380CC4-5D6E-409C-BE32-E72D297353CC}">
              <c16:uniqueId val="{00000000-571B-3744-A733-0590B1B1D657}"/>
            </c:ext>
          </c:extLst>
        </c:ser>
        <c:ser>
          <c:idx val="1"/>
          <c:order val="1"/>
          <c:tx>
            <c:strRef>
              <c:f>Sheet2!$A$17</c:f>
              <c:strCache>
                <c:ptCount val="1"/>
                <c:pt idx="0">
                  <c:v>Future Ultra capacitors</c:v>
                </c:pt>
              </c:strCache>
            </c:strRef>
          </c:tx>
          <c:spPr>
            <a:ln w="28575" cap="rnd">
              <a:solidFill>
                <a:schemeClr val="accent2"/>
              </a:solidFill>
              <a:round/>
            </a:ln>
            <a:effectLst/>
          </c:spPr>
          <c:marker>
            <c:symbol val="none"/>
          </c:marker>
          <c:cat>
            <c:strRef>
              <c:f>Sheet2!$B$3:$F$3</c:f>
              <c:strCache>
                <c:ptCount val="5"/>
                <c:pt idx="0">
                  <c:v>Safety</c:v>
                </c:pt>
                <c:pt idx="1">
                  <c:v>Cost</c:v>
                </c:pt>
                <c:pt idx="2">
                  <c:v>Energy Density</c:v>
                </c:pt>
                <c:pt idx="3">
                  <c:v>Specific Energy</c:v>
                </c:pt>
                <c:pt idx="4">
                  <c:v>Cycle Life</c:v>
                </c:pt>
              </c:strCache>
            </c:strRef>
          </c:cat>
          <c:val>
            <c:numRef>
              <c:f>Sheet2!$B$17:$F$17</c:f>
              <c:numCache>
                <c:formatCode>General</c:formatCode>
                <c:ptCount val="5"/>
                <c:pt idx="0">
                  <c:v>3</c:v>
                </c:pt>
                <c:pt idx="1">
                  <c:v>2</c:v>
                </c:pt>
                <c:pt idx="2">
                  <c:v>1</c:v>
                </c:pt>
                <c:pt idx="3">
                  <c:v>1</c:v>
                </c:pt>
                <c:pt idx="4">
                  <c:v>3</c:v>
                </c:pt>
              </c:numCache>
            </c:numRef>
          </c:val>
          <c:extLst>
            <c:ext xmlns:c16="http://schemas.microsoft.com/office/drawing/2014/chart" uri="{C3380CC4-5D6E-409C-BE32-E72D297353CC}">
              <c16:uniqueId val="{00000001-571B-3744-A733-0590B1B1D657}"/>
            </c:ext>
          </c:extLst>
        </c:ser>
        <c:dLbls>
          <c:showLegendKey val="0"/>
          <c:showVal val="0"/>
          <c:showCatName val="0"/>
          <c:showSerName val="0"/>
          <c:showPercent val="0"/>
          <c:showBubbleSize val="0"/>
        </c:dLbls>
        <c:axId val="25390976"/>
        <c:axId val="25457936"/>
      </c:radarChart>
      <c:catAx>
        <c:axId val="25390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25457936"/>
        <c:crosses val="autoZero"/>
        <c:auto val="1"/>
        <c:lblAlgn val="ctr"/>
        <c:lblOffset val="100"/>
        <c:noMultiLvlLbl val="0"/>
      </c:catAx>
      <c:valAx>
        <c:axId val="25457936"/>
        <c:scaling>
          <c:orientation val="minMax"/>
          <c:max val="3"/>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5390976"/>
        <c:crosses val="autoZero"/>
        <c:crossBetween val="between"/>
        <c:majorUnit val="1"/>
      </c:valAx>
      <c:spPr>
        <a:noFill/>
        <a:ln>
          <a:noFill/>
        </a:ln>
        <a:effectLst/>
      </c:spPr>
    </c:plotArea>
    <c:legend>
      <c:legendPos val="t"/>
      <c:layout>
        <c:manualLayout>
          <c:xMode val="edge"/>
          <c:yMode val="edge"/>
          <c:x val="0.10261197189061044"/>
          <c:y val="0.17375151694747837"/>
          <c:w val="0.76307287301231275"/>
          <c:h val="0.1308302306592643"/>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100" b="1">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spc="0" baseline="0">
                <a:solidFill>
                  <a:schemeClr val="tx1"/>
                </a:solidFill>
                <a:latin typeface="+mn-lt"/>
                <a:ea typeface="+mn-ea"/>
                <a:cs typeface="+mn-cs"/>
              </a:defRPr>
            </a:pPr>
            <a:r>
              <a:rPr lang="en-US"/>
              <a:t>Flow Batteries</a:t>
            </a:r>
          </a:p>
        </c:rich>
      </c:tx>
      <c:overlay val="0"/>
      <c:spPr>
        <a:noFill/>
        <a:ln>
          <a:noFill/>
        </a:ln>
        <a:effectLst/>
      </c:spPr>
      <c:txPr>
        <a:bodyPr rot="0" spcFirstLastPara="1" vertOverflow="ellipsis" vert="horz" wrap="square" anchor="ctr" anchorCtr="1"/>
        <a:lstStyle/>
        <a:p>
          <a:pPr>
            <a:defRPr sz="132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8231214814524469"/>
          <c:y val="0.40099542505201446"/>
          <c:w val="0.42759784563222392"/>
          <c:h val="0.50683882854616547"/>
        </c:manualLayout>
      </c:layout>
      <c:radarChart>
        <c:radarStyle val="marker"/>
        <c:varyColors val="0"/>
        <c:ser>
          <c:idx val="0"/>
          <c:order val="0"/>
          <c:tx>
            <c:strRef>
              <c:f>Sheet2!$A$12</c:f>
              <c:strCache>
                <c:ptCount val="1"/>
                <c:pt idx="0">
                  <c:v>Current Flow Batteries</c:v>
                </c:pt>
              </c:strCache>
            </c:strRef>
          </c:tx>
          <c:spPr>
            <a:ln w="28575" cap="rnd">
              <a:solidFill>
                <a:schemeClr val="accent1"/>
              </a:solidFill>
              <a:round/>
            </a:ln>
            <a:effectLst/>
          </c:spPr>
          <c:marker>
            <c:symbol val="none"/>
          </c:marker>
          <c:cat>
            <c:strRef>
              <c:f>Sheet2!$B$3:$F$3</c:f>
              <c:strCache>
                <c:ptCount val="5"/>
                <c:pt idx="0">
                  <c:v>Safety</c:v>
                </c:pt>
                <c:pt idx="1">
                  <c:v>Cost</c:v>
                </c:pt>
                <c:pt idx="2">
                  <c:v>Energy Density</c:v>
                </c:pt>
                <c:pt idx="3">
                  <c:v>Specific Energy</c:v>
                </c:pt>
                <c:pt idx="4">
                  <c:v>Cycle Life</c:v>
                </c:pt>
              </c:strCache>
            </c:strRef>
          </c:cat>
          <c:val>
            <c:numRef>
              <c:f>Sheet2!$B$12:$F$12</c:f>
              <c:numCache>
                <c:formatCode>General</c:formatCode>
                <c:ptCount val="5"/>
                <c:pt idx="0">
                  <c:v>3</c:v>
                </c:pt>
                <c:pt idx="1">
                  <c:v>1</c:v>
                </c:pt>
                <c:pt idx="2">
                  <c:v>1</c:v>
                </c:pt>
                <c:pt idx="3">
                  <c:v>1</c:v>
                </c:pt>
                <c:pt idx="4">
                  <c:v>3</c:v>
                </c:pt>
              </c:numCache>
            </c:numRef>
          </c:val>
          <c:extLst>
            <c:ext xmlns:c16="http://schemas.microsoft.com/office/drawing/2014/chart" uri="{C3380CC4-5D6E-409C-BE32-E72D297353CC}">
              <c16:uniqueId val="{00000000-888B-9246-BAD2-27B92BF649C4}"/>
            </c:ext>
          </c:extLst>
        </c:ser>
        <c:ser>
          <c:idx val="1"/>
          <c:order val="1"/>
          <c:tx>
            <c:strRef>
              <c:f>Sheet2!$A$13</c:f>
              <c:strCache>
                <c:ptCount val="1"/>
                <c:pt idx="0">
                  <c:v>Future Flow Batteries</c:v>
                </c:pt>
              </c:strCache>
            </c:strRef>
          </c:tx>
          <c:spPr>
            <a:ln w="28575" cap="rnd">
              <a:solidFill>
                <a:schemeClr val="accent2"/>
              </a:solidFill>
              <a:round/>
            </a:ln>
            <a:effectLst/>
          </c:spPr>
          <c:marker>
            <c:symbol val="none"/>
          </c:marker>
          <c:cat>
            <c:strRef>
              <c:f>Sheet2!$B$3:$F$3</c:f>
              <c:strCache>
                <c:ptCount val="5"/>
                <c:pt idx="0">
                  <c:v>Safety</c:v>
                </c:pt>
                <c:pt idx="1">
                  <c:v>Cost</c:v>
                </c:pt>
                <c:pt idx="2">
                  <c:v>Energy Density</c:v>
                </c:pt>
                <c:pt idx="3">
                  <c:v>Specific Energy</c:v>
                </c:pt>
                <c:pt idx="4">
                  <c:v>Cycle Life</c:v>
                </c:pt>
              </c:strCache>
            </c:strRef>
          </c:cat>
          <c:val>
            <c:numRef>
              <c:f>Sheet2!$B$13:$F$13</c:f>
              <c:numCache>
                <c:formatCode>General</c:formatCode>
                <c:ptCount val="5"/>
                <c:pt idx="0">
                  <c:v>3</c:v>
                </c:pt>
                <c:pt idx="1">
                  <c:v>2</c:v>
                </c:pt>
                <c:pt idx="2">
                  <c:v>1</c:v>
                </c:pt>
                <c:pt idx="3">
                  <c:v>1</c:v>
                </c:pt>
                <c:pt idx="4">
                  <c:v>3</c:v>
                </c:pt>
              </c:numCache>
            </c:numRef>
          </c:val>
          <c:extLst>
            <c:ext xmlns:c16="http://schemas.microsoft.com/office/drawing/2014/chart" uri="{C3380CC4-5D6E-409C-BE32-E72D297353CC}">
              <c16:uniqueId val="{00000001-888B-9246-BAD2-27B92BF649C4}"/>
            </c:ext>
          </c:extLst>
        </c:ser>
        <c:dLbls>
          <c:showLegendKey val="0"/>
          <c:showVal val="0"/>
          <c:showCatName val="0"/>
          <c:showSerName val="0"/>
          <c:showPercent val="0"/>
          <c:showBubbleSize val="0"/>
        </c:dLbls>
        <c:axId val="25390976"/>
        <c:axId val="25457936"/>
      </c:radarChart>
      <c:catAx>
        <c:axId val="25390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25457936"/>
        <c:crosses val="autoZero"/>
        <c:auto val="1"/>
        <c:lblAlgn val="ctr"/>
        <c:lblOffset val="100"/>
        <c:noMultiLvlLbl val="0"/>
      </c:catAx>
      <c:valAx>
        <c:axId val="25457936"/>
        <c:scaling>
          <c:orientation val="minMax"/>
          <c:max val="3"/>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5390976"/>
        <c:crosses val="autoZero"/>
        <c:crossBetween val="between"/>
        <c:majorUnit val="1"/>
      </c:valAx>
      <c:spPr>
        <a:noFill/>
        <a:ln>
          <a:noFill/>
        </a:ln>
        <a:effectLst/>
      </c:spPr>
    </c:plotArea>
    <c:legend>
      <c:legendPos val="t"/>
      <c:layout>
        <c:manualLayout>
          <c:xMode val="edge"/>
          <c:yMode val="edge"/>
          <c:x val="0.10258051318735699"/>
          <c:y val="0.18230463549236225"/>
          <c:w val="0.76307287301231275"/>
          <c:h val="0.11745729888050929"/>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100" b="1">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spc="0" baseline="0">
                <a:solidFill>
                  <a:schemeClr val="tx1"/>
                </a:solidFill>
                <a:latin typeface="+mn-lt"/>
                <a:ea typeface="+mn-ea"/>
                <a:cs typeface="+mn-cs"/>
              </a:defRPr>
            </a:pPr>
            <a:r>
              <a:rPr lang="en-US"/>
              <a:t>Li-S</a:t>
            </a:r>
          </a:p>
        </c:rich>
      </c:tx>
      <c:overlay val="0"/>
      <c:spPr>
        <a:noFill/>
        <a:ln>
          <a:noFill/>
        </a:ln>
        <a:effectLst/>
      </c:spPr>
      <c:txPr>
        <a:bodyPr rot="0" spcFirstLastPara="1" vertOverflow="ellipsis" vert="horz" wrap="square" anchor="ctr" anchorCtr="1"/>
        <a:lstStyle/>
        <a:p>
          <a:pPr>
            <a:defRPr sz="132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7259299240820706"/>
          <c:y val="0.33085601614287613"/>
          <c:w val="0.51117672790901136"/>
          <c:h val="0.5409522902379138"/>
        </c:manualLayout>
      </c:layout>
      <c:radarChart>
        <c:radarStyle val="marker"/>
        <c:varyColors val="0"/>
        <c:ser>
          <c:idx val="0"/>
          <c:order val="0"/>
          <c:tx>
            <c:strRef>
              <c:f>Sheet2!$A$10</c:f>
              <c:strCache>
                <c:ptCount val="1"/>
                <c:pt idx="0">
                  <c:v>Current Li S</c:v>
                </c:pt>
              </c:strCache>
            </c:strRef>
          </c:tx>
          <c:spPr>
            <a:ln w="28575" cap="rnd">
              <a:solidFill>
                <a:schemeClr val="accent1"/>
              </a:solidFill>
              <a:round/>
            </a:ln>
            <a:effectLst/>
          </c:spPr>
          <c:marker>
            <c:symbol val="none"/>
          </c:marker>
          <c:cat>
            <c:strRef>
              <c:f>Sheet2!$B$3:$F$3</c:f>
              <c:strCache>
                <c:ptCount val="5"/>
                <c:pt idx="0">
                  <c:v>Safety</c:v>
                </c:pt>
                <c:pt idx="1">
                  <c:v>Cost</c:v>
                </c:pt>
                <c:pt idx="2">
                  <c:v>Energy Density</c:v>
                </c:pt>
                <c:pt idx="3">
                  <c:v>Specific Energy</c:v>
                </c:pt>
                <c:pt idx="4">
                  <c:v>Cycle Life</c:v>
                </c:pt>
              </c:strCache>
            </c:strRef>
          </c:cat>
          <c:val>
            <c:numRef>
              <c:f>Sheet2!$B$10:$F$10</c:f>
              <c:numCache>
                <c:formatCode>General</c:formatCode>
                <c:ptCount val="5"/>
                <c:pt idx="0">
                  <c:v>1</c:v>
                </c:pt>
                <c:pt idx="1">
                  <c:v>1</c:v>
                </c:pt>
                <c:pt idx="2">
                  <c:v>1</c:v>
                </c:pt>
                <c:pt idx="3">
                  <c:v>2</c:v>
                </c:pt>
                <c:pt idx="4">
                  <c:v>1</c:v>
                </c:pt>
              </c:numCache>
            </c:numRef>
          </c:val>
          <c:extLst>
            <c:ext xmlns:c16="http://schemas.microsoft.com/office/drawing/2014/chart" uri="{C3380CC4-5D6E-409C-BE32-E72D297353CC}">
              <c16:uniqueId val="{00000000-4094-624F-BC71-08BC27E43D08}"/>
            </c:ext>
          </c:extLst>
        </c:ser>
        <c:ser>
          <c:idx val="1"/>
          <c:order val="1"/>
          <c:tx>
            <c:strRef>
              <c:f>Sheet2!$A$11</c:f>
              <c:strCache>
                <c:ptCount val="1"/>
                <c:pt idx="0">
                  <c:v>Future Li S</c:v>
                </c:pt>
              </c:strCache>
            </c:strRef>
          </c:tx>
          <c:spPr>
            <a:ln w="28575" cap="rnd">
              <a:solidFill>
                <a:schemeClr val="accent2"/>
              </a:solidFill>
              <a:round/>
            </a:ln>
            <a:effectLst/>
          </c:spPr>
          <c:marker>
            <c:symbol val="none"/>
          </c:marker>
          <c:cat>
            <c:strRef>
              <c:f>Sheet2!$B$3:$F$3</c:f>
              <c:strCache>
                <c:ptCount val="5"/>
                <c:pt idx="0">
                  <c:v>Safety</c:v>
                </c:pt>
                <c:pt idx="1">
                  <c:v>Cost</c:v>
                </c:pt>
                <c:pt idx="2">
                  <c:v>Energy Density</c:v>
                </c:pt>
                <c:pt idx="3">
                  <c:v>Specific Energy</c:v>
                </c:pt>
                <c:pt idx="4">
                  <c:v>Cycle Life</c:v>
                </c:pt>
              </c:strCache>
            </c:strRef>
          </c:cat>
          <c:val>
            <c:numRef>
              <c:f>Sheet2!$B$11:$F$11</c:f>
              <c:numCache>
                <c:formatCode>General</c:formatCode>
                <c:ptCount val="5"/>
                <c:pt idx="0">
                  <c:v>2</c:v>
                </c:pt>
                <c:pt idx="1">
                  <c:v>2</c:v>
                </c:pt>
                <c:pt idx="2">
                  <c:v>2</c:v>
                </c:pt>
                <c:pt idx="3">
                  <c:v>3</c:v>
                </c:pt>
                <c:pt idx="4">
                  <c:v>2</c:v>
                </c:pt>
              </c:numCache>
            </c:numRef>
          </c:val>
          <c:extLst>
            <c:ext xmlns:c16="http://schemas.microsoft.com/office/drawing/2014/chart" uri="{C3380CC4-5D6E-409C-BE32-E72D297353CC}">
              <c16:uniqueId val="{00000001-4094-624F-BC71-08BC27E43D08}"/>
            </c:ext>
          </c:extLst>
        </c:ser>
        <c:dLbls>
          <c:showLegendKey val="0"/>
          <c:showVal val="0"/>
          <c:showCatName val="0"/>
          <c:showSerName val="0"/>
          <c:showPercent val="0"/>
          <c:showBubbleSize val="0"/>
        </c:dLbls>
        <c:axId val="25390976"/>
        <c:axId val="25457936"/>
      </c:radarChart>
      <c:catAx>
        <c:axId val="25390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25457936"/>
        <c:crosses val="autoZero"/>
        <c:auto val="1"/>
        <c:lblAlgn val="ctr"/>
        <c:lblOffset val="100"/>
        <c:noMultiLvlLbl val="0"/>
      </c:catAx>
      <c:valAx>
        <c:axId val="25457936"/>
        <c:scaling>
          <c:orientation val="minMax"/>
          <c:max val="3"/>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5390976"/>
        <c:crosses val="autoZero"/>
        <c:crossBetween val="between"/>
        <c:majorUnit val="1"/>
      </c:valAx>
      <c:spPr>
        <a:noFill/>
        <a:ln>
          <a:noFill/>
        </a:ln>
        <a:effectLst/>
      </c:spPr>
    </c:plotArea>
    <c:legend>
      <c:legendPos val="t"/>
      <c:layout>
        <c:manualLayout>
          <c:xMode val="edge"/>
          <c:yMode val="edge"/>
          <c:x val="0.11838057166187985"/>
          <c:y val="0.10412820267639453"/>
          <c:w val="0.63999194675101734"/>
          <c:h val="0.14531687650918998"/>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100" b="1">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spc="0" baseline="0">
                <a:solidFill>
                  <a:schemeClr val="tx1"/>
                </a:solidFill>
                <a:latin typeface="+mn-lt"/>
                <a:ea typeface="+mn-ea"/>
                <a:cs typeface="+mn-cs"/>
              </a:defRPr>
            </a:pPr>
            <a:r>
              <a:rPr lang="en-US"/>
              <a:t>Metal-Air</a:t>
            </a:r>
          </a:p>
        </c:rich>
      </c:tx>
      <c:overlay val="0"/>
      <c:spPr>
        <a:noFill/>
        <a:ln>
          <a:noFill/>
        </a:ln>
        <a:effectLst/>
      </c:spPr>
      <c:txPr>
        <a:bodyPr rot="0" spcFirstLastPara="1" vertOverflow="ellipsis" vert="horz" wrap="square" anchor="ctr" anchorCtr="1"/>
        <a:lstStyle/>
        <a:p>
          <a:pPr>
            <a:defRPr sz="132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2526411192749349"/>
          <c:y val="0.34892131114908131"/>
          <c:w val="0.41525944828193057"/>
          <c:h val="0.52646835655836399"/>
        </c:manualLayout>
      </c:layout>
      <c:radarChart>
        <c:radarStyle val="marker"/>
        <c:varyColors val="0"/>
        <c:ser>
          <c:idx val="0"/>
          <c:order val="0"/>
          <c:tx>
            <c:strRef>
              <c:f>Sheet2!$A$8</c:f>
              <c:strCache>
                <c:ptCount val="1"/>
                <c:pt idx="0">
                  <c:v>Current metal air</c:v>
                </c:pt>
              </c:strCache>
            </c:strRef>
          </c:tx>
          <c:spPr>
            <a:ln w="28575" cap="rnd">
              <a:solidFill>
                <a:schemeClr val="accent1"/>
              </a:solidFill>
              <a:round/>
            </a:ln>
            <a:effectLst/>
          </c:spPr>
          <c:marker>
            <c:symbol val="none"/>
          </c:marker>
          <c:cat>
            <c:strRef>
              <c:f>Sheet2!$B$3:$F$3</c:f>
              <c:strCache>
                <c:ptCount val="5"/>
                <c:pt idx="0">
                  <c:v>Safety</c:v>
                </c:pt>
                <c:pt idx="1">
                  <c:v>Cost</c:v>
                </c:pt>
                <c:pt idx="2">
                  <c:v>Energy Density</c:v>
                </c:pt>
                <c:pt idx="3">
                  <c:v>Specific Energy</c:v>
                </c:pt>
                <c:pt idx="4">
                  <c:v>Cycle Life</c:v>
                </c:pt>
              </c:strCache>
            </c:strRef>
          </c:cat>
          <c:val>
            <c:numRef>
              <c:f>Sheet2!$B$8:$F$8</c:f>
              <c:numCache>
                <c:formatCode>General</c:formatCode>
                <c:ptCount val="5"/>
                <c:pt idx="0">
                  <c:v>3</c:v>
                </c:pt>
                <c:pt idx="1">
                  <c:v>2</c:v>
                </c:pt>
                <c:pt idx="2">
                  <c:v>1</c:v>
                </c:pt>
                <c:pt idx="3">
                  <c:v>2</c:v>
                </c:pt>
                <c:pt idx="4">
                  <c:v>1</c:v>
                </c:pt>
              </c:numCache>
            </c:numRef>
          </c:val>
          <c:extLst>
            <c:ext xmlns:c16="http://schemas.microsoft.com/office/drawing/2014/chart" uri="{C3380CC4-5D6E-409C-BE32-E72D297353CC}">
              <c16:uniqueId val="{00000000-AAD1-0B48-9650-616AA51474B4}"/>
            </c:ext>
          </c:extLst>
        </c:ser>
        <c:ser>
          <c:idx val="1"/>
          <c:order val="1"/>
          <c:tx>
            <c:strRef>
              <c:f>Sheet2!$A$9</c:f>
              <c:strCache>
                <c:ptCount val="1"/>
                <c:pt idx="0">
                  <c:v>Future metal air</c:v>
                </c:pt>
              </c:strCache>
            </c:strRef>
          </c:tx>
          <c:spPr>
            <a:ln w="28575" cap="rnd">
              <a:solidFill>
                <a:schemeClr val="accent2"/>
              </a:solidFill>
              <a:round/>
            </a:ln>
            <a:effectLst/>
          </c:spPr>
          <c:marker>
            <c:symbol val="none"/>
          </c:marker>
          <c:cat>
            <c:strRef>
              <c:f>Sheet2!$B$3:$F$3</c:f>
              <c:strCache>
                <c:ptCount val="5"/>
                <c:pt idx="0">
                  <c:v>Safety</c:v>
                </c:pt>
                <c:pt idx="1">
                  <c:v>Cost</c:v>
                </c:pt>
                <c:pt idx="2">
                  <c:v>Energy Density</c:v>
                </c:pt>
                <c:pt idx="3">
                  <c:v>Specific Energy</c:v>
                </c:pt>
                <c:pt idx="4">
                  <c:v>Cycle Life</c:v>
                </c:pt>
              </c:strCache>
            </c:strRef>
          </c:cat>
          <c:val>
            <c:numRef>
              <c:f>Sheet2!$B$9:$F$9</c:f>
              <c:numCache>
                <c:formatCode>General</c:formatCode>
                <c:ptCount val="5"/>
                <c:pt idx="0">
                  <c:v>3</c:v>
                </c:pt>
                <c:pt idx="1">
                  <c:v>3</c:v>
                </c:pt>
                <c:pt idx="2">
                  <c:v>2</c:v>
                </c:pt>
                <c:pt idx="3">
                  <c:v>2</c:v>
                </c:pt>
                <c:pt idx="4">
                  <c:v>2</c:v>
                </c:pt>
              </c:numCache>
            </c:numRef>
          </c:val>
          <c:extLst>
            <c:ext xmlns:c16="http://schemas.microsoft.com/office/drawing/2014/chart" uri="{C3380CC4-5D6E-409C-BE32-E72D297353CC}">
              <c16:uniqueId val="{00000001-AAD1-0B48-9650-616AA51474B4}"/>
            </c:ext>
          </c:extLst>
        </c:ser>
        <c:dLbls>
          <c:showLegendKey val="0"/>
          <c:showVal val="0"/>
          <c:showCatName val="0"/>
          <c:showSerName val="0"/>
          <c:showPercent val="0"/>
          <c:showBubbleSize val="0"/>
        </c:dLbls>
        <c:axId val="25390976"/>
        <c:axId val="25457936"/>
      </c:radarChart>
      <c:catAx>
        <c:axId val="25390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25457936"/>
        <c:crosses val="autoZero"/>
        <c:auto val="1"/>
        <c:lblAlgn val="ctr"/>
        <c:lblOffset val="100"/>
        <c:noMultiLvlLbl val="0"/>
      </c:catAx>
      <c:valAx>
        <c:axId val="25457936"/>
        <c:scaling>
          <c:orientation val="minMax"/>
          <c:max val="3"/>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5390976"/>
        <c:crosses val="autoZero"/>
        <c:crossBetween val="between"/>
        <c:majorUnit val="1"/>
      </c:valAx>
      <c:spPr>
        <a:noFill/>
        <a:ln>
          <a:noFill/>
        </a:ln>
        <a:effectLst/>
      </c:spPr>
    </c:plotArea>
    <c:legend>
      <c:legendPos val="t"/>
      <c:layout>
        <c:manualLayout>
          <c:xMode val="edge"/>
          <c:yMode val="edge"/>
          <c:x val="5.1190980159738095E-2"/>
          <c:y val="0.18840205458188691"/>
          <c:w val="0.92328785753384512"/>
          <c:h val="0.11617393439399462"/>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100" b="1">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spc="0" baseline="0">
                <a:solidFill>
                  <a:schemeClr val="tx1"/>
                </a:solidFill>
                <a:latin typeface="+mn-lt"/>
                <a:ea typeface="+mn-ea"/>
                <a:cs typeface="+mn-cs"/>
              </a:defRPr>
            </a:pPr>
            <a:r>
              <a:rPr lang="en-US"/>
              <a:t>Advanced Li-ion</a:t>
            </a:r>
          </a:p>
        </c:rich>
      </c:tx>
      <c:layout>
        <c:manualLayout>
          <c:xMode val="edge"/>
          <c:yMode val="edge"/>
          <c:x val="0.26103244150932747"/>
          <c:y val="3.5842293906810034E-2"/>
        </c:manualLayout>
      </c:layout>
      <c:overlay val="0"/>
      <c:spPr>
        <a:noFill/>
        <a:ln>
          <a:noFill/>
        </a:ln>
        <a:effectLst/>
      </c:spPr>
      <c:txPr>
        <a:bodyPr rot="0" spcFirstLastPara="1" vertOverflow="ellipsis" vert="horz" wrap="square" anchor="ctr" anchorCtr="1"/>
        <a:lstStyle/>
        <a:p>
          <a:pPr>
            <a:defRPr sz="132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8084966358207536"/>
          <c:y val="0.38080615553364344"/>
          <c:w val="0.43057632021682563"/>
          <c:h val="0.50290023613925117"/>
        </c:manualLayout>
      </c:layout>
      <c:radarChart>
        <c:radarStyle val="marker"/>
        <c:varyColors val="0"/>
        <c:ser>
          <c:idx val="0"/>
          <c:order val="0"/>
          <c:tx>
            <c:strRef>
              <c:f>'Spider plots'!$A$4</c:f>
              <c:strCache>
                <c:ptCount val="1"/>
                <c:pt idx="0">
                  <c:v>Current Li-ion</c:v>
                </c:pt>
              </c:strCache>
            </c:strRef>
          </c:tx>
          <c:spPr>
            <a:ln w="28575" cap="rnd">
              <a:solidFill>
                <a:schemeClr val="accent1"/>
              </a:solidFill>
              <a:round/>
            </a:ln>
            <a:effectLst/>
          </c:spPr>
          <c:marker>
            <c:symbol val="none"/>
          </c:marker>
          <c:cat>
            <c:strRef>
              <c:f>'Spider plots'!$B$3:$F$3</c:f>
              <c:strCache>
                <c:ptCount val="5"/>
                <c:pt idx="0">
                  <c:v>Safety</c:v>
                </c:pt>
                <c:pt idx="1">
                  <c:v>Cost</c:v>
                </c:pt>
                <c:pt idx="2">
                  <c:v>Energy Density</c:v>
                </c:pt>
                <c:pt idx="3">
                  <c:v>Specific Energy</c:v>
                </c:pt>
                <c:pt idx="4">
                  <c:v>Cycle Life</c:v>
                </c:pt>
              </c:strCache>
            </c:strRef>
          </c:cat>
          <c:val>
            <c:numRef>
              <c:f>'Spider plots'!$B$4:$F$4</c:f>
              <c:numCache>
                <c:formatCode>General</c:formatCode>
                <c:ptCount val="5"/>
                <c:pt idx="0">
                  <c:v>2</c:v>
                </c:pt>
                <c:pt idx="1">
                  <c:v>1</c:v>
                </c:pt>
                <c:pt idx="2">
                  <c:v>1</c:v>
                </c:pt>
                <c:pt idx="3">
                  <c:v>1</c:v>
                </c:pt>
                <c:pt idx="4">
                  <c:v>2</c:v>
                </c:pt>
              </c:numCache>
            </c:numRef>
          </c:val>
          <c:extLst>
            <c:ext xmlns:c16="http://schemas.microsoft.com/office/drawing/2014/chart" uri="{C3380CC4-5D6E-409C-BE32-E72D297353CC}">
              <c16:uniqueId val="{00000000-18B0-7643-B3F6-3F3D2B2AB60D}"/>
            </c:ext>
          </c:extLst>
        </c:ser>
        <c:ser>
          <c:idx val="1"/>
          <c:order val="1"/>
          <c:tx>
            <c:strRef>
              <c:f>'Spider plots'!$A$5</c:f>
              <c:strCache>
                <c:ptCount val="1"/>
                <c:pt idx="0">
                  <c:v>Future advanced Li ion </c:v>
                </c:pt>
              </c:strCache>
            </c:strRef>
          </c:tx>
          <c:spPr>
            <a:ln w="28575" cap="rnd">
              <a:solidFill>
                <a:schemeClr val="accent2"/>
              </a:solidFill>
              <a:round/>
            </a:ln>
            <a:effectLst/>
          </c:spPr>
          <c:marker>
            <c:symbol val="none"/>
          </c:marker>
          <c:cat>
            <c:strRef>
              <c:f>'Spider plots'!$B$3:$F$3</c:f>
              <c:strCache>
                <c:ptCount val="5"/>
                <c:pt idx="0">
                  <c:v>Safety</c:v>
                </c:pt>
                <c:pt idx="1">
                  <c:v>Cost</c:v>
                </c:pt>
                <c:pt idx="2">
                  <c:v>Energy Density</c:v>
                </c:pt>
                <c:pt idx="3">
                  <c:v>Specific Energy</c:v>
                </c:pt>
                <c:pt idx="4">
                  <c:v>Cycle Life</c:v>
                </c:pt>
              </c:strCache>
            </c:strRef>
          </c:cat>
          <c:val>
            <c:numRef>
              <c:f>'Spider plots'!$B$5:$F$5</c:f>
              <c:numCache>
                <c:formatCode>General</c:formatCode>
                <c:ptCount val="5"/>
                <c:pt idx="0">
                  <c:v>2</c:v>
                </c:pt>
                <c:pt idx="1">
                  <c:v>2</c:v>
                </c:pt>
                <c:pt idx="2">
                  <c:v>2</c:v>
                </c:pt>
                <c:pt idx="3">
                  <c:v>2</c:v>
                </c:pt>
                <c:pt idx="4">
                  <c:v>2</c:v>
                </c:pt>
              </c:numCache>
            </c:numRef>
          </c:val>
          <c:extLst>
            <c:ext xmlns:c16="http://schemas.microsoft.com/office/drawing/2014/chart" uri="{C3380CC4-5D6E-409C-BE32-E72D297353CC}">
              <c16:uniqueId val="{00000001-18B0-7643-B3F6-3F3D2B2AB60D}"/>
            </c:ext>
          </c:extLst>
        </c:ser>
        <c:dLbls>
          <c:showLegendKey val="0"/>
          <c:showVal val="0"/>
          <c:showCatName val="0"/>
          <c:showSerName val="0"/>
          <c:showPercent val="0"/>
          <c:showBubbleSize val="0"/>
        </c:dLbls>
        <c:axId val="25390976"/>
        <c:axId val="25457936"/>
      </c:radarChart>
      <c:catAx>
        <c:axId val="25390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25457936"/>
        <c:crosses val="autoZero"/>
        <c:auto val="1"/>
        <c:lblAlgn val="ctr"/>
        <c:lblOffset val="100"/>
        <c:noMultiLvlLbl val="0"/>
      </c:catAx>
      <c:valAx>
        <c:axId val="25457936"/>
        <c:scaling>
          <c:orientation val="minMax"/>
          <c:max val="3"/>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5390976"/>
        <c:crosses val="autoZero"/>
        <c:crossBetween val="between"/>
        <c:majorUnit val="1"/>
      </c:valAx>
      <c:spPr>
        <a:noFill/>
        <a:ln>
          <a:noFill/>
        </a:ln>
        <a:effectLst/>
      </c:spPr>
    </c:plotArea>
    <c:legend>
      <c:legendPos val="t"/>
      <c:layout>
        <c:manualLayout>
          <c:xMode val="edge"/>
          <c:yMode val="edge"/>
          <c:x val="0.21520102962983689"/>
          <c:y val="0.18574405176308781"/>
          <c:w val="0.56959794074032621"/>
          <c:h val="0.10751724157528467"/>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100" b="1">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spc="0" baseline="0">
                <a:solidFill>
                  <a:schemeClr val="tx1"/>
                </a:solidFill>
                <a:latin typeface="+mn-lt"/>
                <a:ea typeface="+mn-ea"/>
                <a:cs typeface="+mn-cs"/>
              </a:defRPr>
            </a:pPr>
            <a:r>
              <a:rPr lang="en-US"/>
              <a:t>Solid State</a:t>
            </a:r>
          </a:p>
        </c:rich>
      </c:tx>
      <c:layout>
        <c:manualLayout>
          <c:xMode val="edge"/>
          <c:yMode val="edge"/>
          <c:x val="0.33491448649563971"/>
          <c:y val="3.6306197612395223E-2"/>
        </c:manualLayout>
      </c:layout>
      <c:overlay val="0"/>
      <c:spPr>
        <a:noFill/>
        <a:ln>
          <a:noFill/>
        </a:ln>
        <a:effectLst/>
      </c:spPr>
      <c:txPr>
        <a:bodyPr rot="0" spcFirstLastPara="1" vertOverflow="ellipsis" vert="horz" wrap="square" anchor="ctr" anchorCtr="1"/>
        <a:lstStyle/>
        <a:p>
          <a:pPr>
            <a:defRPr sz="132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2927079240380369"/>
          <c:y val="0.42363702573720186"/>
          <c:w val="0.41075436443105773"/>
          <c:h val="0.47937588155080535"/>
        </c:manualLayout>
      </c:layout>
      <c:radarChart>
        <c:radarStyle val="marker"/>
        <c:varyColors val="0"/>
        <c:ser>
          <c:idx val="0"/>
          <c:order val="0"/>
          <c:tx>
            <c:strRef>
              <c:f>'Spider plots'!$A$6</c:f>
              <c:strCache>
                <c:ptCount val="1"/>
                <c:pt idx="0">
                  <c:v>Current solid state</c:v>
                </c:pt>
              </c:strCache>
            </c:strRef>
          </c:tx>
          <c:spPr>
            <a:ln w="28575" cap="rnd">
              <a:solidFill>
                <a:schemeClr val="accent1"/>
              </a:solidFill>
              <a:round/>
            </a:ln>
            <a:effectLst/>
          </c:spPr>
          <c:marker>
            <c:symbol val="none"/>
          </c:marker>
          <c:cat>
            <c:strRef>
              <c:f>'Spider plots'!$B$3:$F$3</c:f>
              <c:strCache>
                <c:ptCount val="5"/>
                <c:pt idx="0">
                  <c:v>Safety</c:v>
                </c:pt>
                <c:pt idx="1">
                  <c:v>Cost</c:v>
                </c:pt>
                <c:pt idx="2">
                  <c:v>Energy Density</c:v>
                </c:pt>
                <c:pt idx="3">
                  <c:v>Specific Energy</c:v>
                </c:pt>
                <c:pt idx="4">
                  <c:v>Cycle Life</c:v>
                </c:pt>
              </c:strCache>
            </c:strRef>
          </c:cat>
          <c:val>
            <c:numRef>
              <c:f>'Spider plots'!$B$6:$F$6</c:f>
              <c:numCache>
                <c:formatCode>General</c:formatCode>
                <c:ptCount val="5"/>
                <c:pt idx="0">
                  <c:v>3</c:v>
                </c:pt>
                <c:pt idx="1">
                  <c:v>1</c:v>
                </c:pt>
                <c:pt idx="2">
                  <c:v>1</c:v>
                </c:pt>
                <c:pt idx="3">
                  <c:v>2</c:v>
                </c:pt>
                <c:pt idx="4">
                  <c:v>1</c:v>
                </c:pt>
              </c:numCache>
            </c:numRef>
          </c:val>
          <c:extLst>
            <c:ext xmlns:c16="http://schemas.microsoft.com/office/drawing/2014/chart" uri="{C3380CC4-5D6E-409C-BE32-E72D297353CC}">
              <c16:uniqueId val="{00000000-649F-3240-96B2-B5AF6D532E7C}"/>
            </c:ext>
          </c:extLst>
        </c:ser>
        <c:ser>
          <c:idx val="1"/>
          <c:order val="1"/>
          <c:tx>
            <c:strRef>
              <c:f>'Spider plots'!$A$7</c:f>
              <c:strCache>
                <c:ptCount val="1"/>
                <c:pt idx="0">
                  <c:v>Future solid state</c:v>
                </c:pt>
              </c:strCache>
            </c:strRef>
          </c:tx>
          <c:spPr>
            <a:ln w="28575" cap="rnd">
              <a:solidFill>
                <a:schemeClr val="accent2"/>
              </a:solidFill>
              <a:round/>
            </a:ln>
            <a:effectLst/>
          </c:spPr>
          <c:marker>
            <c:symbol val="none"/>
          </c:marker>
          <c:cat>
            <c:strRef>
              <c:f>'Spider plots'!$B$3:$F$3</c:f>
              <c:strCache>
                <c:ptCount val="5"/>
                <c:pt idx="0">
                  <c:v>Safety</c:v>
                </c:pt>
                <c:pt idx="1">
                  <c:v>Cost</c:v>
                </c:pt>
                <c:pt idx="2">
                  <c:v>Energy Density</c:v>
                </c:pt>
                <c:pt idx="3">
                  <c:v>Specific Energy</c:v>
                </c:pt>
                <c:pt idx="4">
                  <c:v>Cycle Life</c:v>
                </c:pt>
              </c:strCache>
            </c:strRef>
          </c:cat>
          <c:val>
            <c:numRef>
              <c:f>'Spider plots'!$B$7:$F$7</c:f>
              <c:numCache>
                <c:formatCode>General</c:formatCode>
                <c:ptCount val="5"/>
                <c:pt idx="0">
                  <c:v>3</c:v>
                </c:pt>
                <c:pt idx="1">
                  <c:v>2</c:v>
                </c:pt>
                <c:pt idx="2">
                  <c:v>3</c:v>
                </c:pt>
                <c:pt idx="3">
                  <c:v>3</c:v>
                </c:pt>
                <c:pt idx="4">
                  <c:v>2</c:v>
                </c:pt>
              </c:numCache>
            </c:numRef>
          </c:val>
          <c:extLst>
            <c:ext xmlns:c16="http://schemas.microsoft.com/office/drawing/2014/chart" uri="{C3380CC4-5D6E-409C-BE32-E72D297353CC}">
              <c16:uniqueId val="{00000001-649F-3240-96B2-B5AF6D532E7C}"/>
            </c:ext>
          </c:extLst>
        </c:ser>
        <c:dLbls>
          <c:showLegendKey val="0"/>
          <c:showVal val="0"/>
          <c:showCatName val="0"/>
          <c:showSerName val="0"/>
          <c:showPercent val="0"/>
          <c:showBubbleSize val="0"/>
        </c:dLbls>
        <c:axId val="25390976"/>
        <c:axId val="25457936"/>
      </c:radarChart>
      <c:catAx>
        <c:axId val="25390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25457936"/>
        <c:crosses val="autoZero"/>
        <c:auto val="1"/>
        <c:lblAlgn val="ctr"/>
        <c:lblOffset val="100"/>
        <c:noMultiLvlLbl val="0"/>
      </c:catAx>
      <c:valAx>
        <c:axId val="25457936"/>
        <c:scaling>
          <c:orientation val="minMax"/>
          <c:max val="3"/>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5390976"/>
        <c:crosses val="autoZero"/>
        <c:crossBetween val="between"/>
        <c:majorUnit val="1"/>
      </c:valAx>
      <c:spPr>
        <a:noFill/>
        <a:ln>
          <a:noFill/>
        </a:ln>
        <a:effectLst/>
      </c:spPr>
    </c:plotArea>
    <c:legend>
      <c:legendPos val="t"/>
      <c:layout>
        <c:manualLayout>
          <c:xMode val="edge"/>
          <c:yMode val="edge"/>
          <c:x val="0.10646949125532362"/>
          <c:y val="0.19849489507992613"/>
          <c:w val="0.76307287301231275"/>
          <c:h val="0.11632684163555138"/>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100" b="1">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Comparing</a:t>
            </a:r>
            <a:r>
              <a:rPr lang="en-US" baseline="0" dirty="0"/>
              <a:t> costs of Combined Cycles with replacement CEPs</a:t>
            </a:r>
            <a:endParaRPr lang="en-US" dirty="0"/>
          </a:p>
        </c:rich>
      </c:tx>
      <c:layout>
        <c:manualLayout>
          <c:xMode val="edge"/>
          <c:yMode val="edge"/>
          <c:x val="0.15968297975767651"/>
          <c:y val="1.840401004540138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708726241783838"/>
          <c:y val="0.23652777777777778"/>
          <c:w val="0.71933580083329396"/>
          <c:h val="0.60521617089530466"/>
        </c:manualLayout>
      </c:layout>
      <c:barChart>
        <c:barDir val="col"/>
        <c:grouping val="clustered"/>
        <c:varyColors val="0"/>
        <c:ser>
          <c:idx val="0"/>
          <c:order val="0"/>
          <c:spPr>
            <a:solidFill>
              <a:schemeClr val="accent1"/>
            </a:solidFill>
            <a:ln>
              <a:noFill/>
            </a:ln>
            <a:effectLst/>
          </c:spPr>
          <c:invertIfNegative val="0"/>
          <c:cat>
            <c:strRef>
              <c:f>Graphs!$P$9:$P$11</c:f>
              <c:strCache>
                <c:ptCount val="3"/>
                <c:pt idx="0">
                  <c:v>Combined Cycle</c:v>
                </c:pt>
                <c:pt idx="1">
                  <c:v>CEP Replacement - Incremental Scenario</c:v>
                </c:pt>
                <c:pt idx="2">
                  <c:v>CEP Replacement - Disruptive Scenario</c:v>
                </c:pt>
              </c:strCache>
            </c:strRef>
          </c:cat>
          <c:val>
            <c:numRef>
              <c:f>Graphs!$Q$9:$Q$11</c:f>
              <c:numCache>
                <c:formatCode>0</c:formatCode>
                <c:ptCount val="3"/>
                <c:pt idx="0">
                  <c:v>61.851287407231347</c:v>
                </c:pt>
                <c:pt idx="1">
                  <c:v>0</c:v>
                </c:pt>
                <c:pt idx="2">
                  <c:v>0</c:v>
                </c:pt>
              </c:numCache>
            </c:numRef>
          </c:val>
          <c:extLst>
            <c:ext xmlns:c16="http://schemas.microsoft.com/office/drawing/2014/chart" uri="{C3380CC4-5D6E-409C-BE32-E72D297353CC}">
              <c16:uniqueId val="{00000000-F642-8D44-A2B8-D91709406E08}"/>
            </c:ext>
          </c:extLst>
        </c:ser>
        <c:ser>
          <c:idx val="1"/>
          <c:order val="1"/>
          <c:spPr>
            <a:solidFill>
              <a:schemeClr val="accent2"/>
            </a:solidFill>
            <a:ln>
              <a:noFill/>
            </a:ln>
            <a:effectLst/>
          </c:spPr>
          <c:invertIfNegative val="0"/>
          <c:cat>
            <c:strRef>
              <c:f>Graphs!$P$9:$P$11</c:f>
              <c:strCache>
                <c:ptCount val="3"/>
                <c:pt idx="0">
                  <c:v>Combined Cycle</c:v>
                </c:pt>
                <c:pt idx="1">
                  <c:v>CEP Replacement - Incremental Scenario</c:v>
                </c:pt>
                <c:pt idx="2">
                  <c:v>CEP Replacement - Disruptive Scenario</c:v>
                </c:pt>
              </c:strCache>
            </c:strRef>
          </c:cat>
          <c:val>
            <c:numRef>
              <c:f>Graphs!$R$9:$R$11</c:f>
              <c:numCache>
                <c:formatCode>0</c:formatCode>
                <c:ptCount val="3"/>
                <c:pt idx="0">
                  <c:v>0</c:v>
                </c:pt>
                <c:pt idx="1">
                  <c:v>35.532058217838681</c:v>
                </c:pt>
                <c:pt idx="2">
                  <c:v>34.666874143267506</c:v>
                </c:pt>
              </c:numCache>
            </c:numRef>
          </c:val>
          <c:extLst>
            <c:ext xmlns:c16="http://schemas.microsoft.com/office/drawing/2014/chart" uri="{C3380CC4-5D6E-409C-BE32-E72D297353CC}">
              <c16:uniqueId val="{00000001-F642-8D44-A2B8-D91709406E08}"/>
            </c:ext>
          </c:extLst>
        </c:ser>
        <c:dLbls>
          <c:showLegendKey val="0"/>
          <c:showVal val="0"/>
          <c:showCatName val="0"/>
          <c:showSerName val="0"/>
          <c:showPercent val="0"/>
          <c:showBubbleSize val="0"/>
        </c:dLbls>
        <c:gapWidth val="219"/>
        <c:overlap val="-27"/>
        <c:axId val="543572415"/>
        <c:axId val="543325855"/>
      </c:barChart>
      <c:catAx>
        <c:axId val="5435724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3325855"/>
        <c:crosses val="autoZero"/>
        <c:auto val="1"/>
        <c:lblAlgn val="ctr"/>
        <c:lblOffset val="100"/>
        <c:noMultiLvlLbl val="0"/>
      </c:catAx>
      <c:valAx>
        <c:axId val="54332585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Average</a:t>
                </a:r>
                <a:r>
                  <a:rPr lang="en-US" baseline="0"/>
                  <a:t> </a:t>
                </a:r>
                <a:r>
                  <a:rPr lang="en-US"/>
                  <a:t>LCO</a:t>
                </a:r>
                <a:r>
                  <a:rPr lang="en-US" baseline="0"/>
                  <a:t>E ($/MWh)</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35724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Sheet1!$A$2:$A$5</cx:f>
        <cx:lvl ptCount="4">
          <cx:pt idx="0">Electric Vehicles</cx:pt>
          <cx:pt idx="1">Stationary Storage</cx:pt>
          <cx:pt idx="2">Consumer Electronics</cx:pt>
          <cx:pt idx="3">Aviation, Maritime Transportation and Others</cx:pt>
        </cx:lvl>
        <cx:lvl ptCount="0"/>
        <cx:lvl ptCount="0"/>
      </cx:strDim>
      <cx:numDim type="size">
        <cx:f>Sheet1!$B$2:$B$5</cx:f>
        <cx:lvl ptCount="4" formatCode="General">
          <cx:pt idx="0">1380</cx:pt>
          <cx:pt idx="1">400</cx:pt>
          <cx:pt idx="2">250</cx:pt>
          <cx:pt idx="3">200</cx:pt>
        </cx:lvl>
      </cx:numDim>
    </cx:data>
  </cx:chartData>
  <cx:chart>
    <cx:plotArea>
      <cx:plotAreaRegion>
        <cx:series layoutId="sunburst" uniqueId="{8B59E333-182C-F347-8362-FB03C263A29B}">
          <cx:tx>
            <cx:txData>
              <cx:f>Sheet1!$B$1</cx:f>
              <cx:v>Approximate Current Market Size</cx:v>
            </cx:txData>
          </cx:tx>
          <cx:dataPt idx="0"/>
          <cx:dataPt idx="2">
            <cx:spPr>
              <a:solidFill>
                <a:srgbClr val="70AD47"/>
              </a:solidFill>
            </cx:spPr>
          </cx:dataPt>
          <cx:dataPt idx="4"/>
          <cx:dataLabels pos="ctr">
            <cx:txPr>
              <a:bodyPr spcFirstLastPara="1" vertOverflow="ellipsis" horzOverflow="overflow" wrap="square" lIns="0" tIns="0" rIns="0" bIns="0" anchor="ctr" anchorCtr="1"/>
              <a:lstStyle/>
              <a:p>
                <a:pPr algn="ctr" rtl="0">
                  <a:defRPr sz="900"/>
                </a:pPr>
                <a:endParaRPr lang="en-US" sz="900" b="0" i="0" u="none" strike="noStrike" baseline="0">
                  <a:solidFill>
                    <a:prstClr val="white"/>
                  </a:solidFill>
                  <a:latin typeface="Calibri" panose="020F0502020204030204"/>
                </a:endParaRPr>
              </a:p>
            </cx:txPr>
            <cx:visibility seriesName="0" categoryName="1" value="0"/>
          </cx:dataLabels>
          <cx:dataId val="0"/>
        </cx:series>
      </cx:plotAreaRegion>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Sheet1!$A$2:$C$17</cx:f>
        <cx:lvl ptCount="16">
          <cx:pt idx="0">Transportation System Planning</cx:pt>
          <cx:pt idx="1">Charging &amp; Swapping Infra</cx:pt>
          <cx:pt idx="2">Transportation System Planning</cx:pt>
          <cx:pt idx="3">Charging &amp; Swapping Infra</cx:pt>
          <cx:pt idx="4">Charging &amp; Swapping Infras</cx:pt>
          <cx:pt idx="5">Charging &amp; Swapping Infra</cx:pt>
          <cx:pt idx="6">Transmision and Distribution Planning</cx:pt>
          <cx:pt idx="7">Natural Gas Pipelines</cx:pt>
          <cx:pt idx="9">Generation Capacity Planning</cx:pt>
          <cx:pt idx="13">City Design</cx:pt>
          <cx:pt idx="14">Airports</cx:pt>
        </cx:lvl>
        <cx:lvl ptCount="16">
          <cx:pt idx="0">2Ws</cx:pt>
          <cx:pt idx="1">3Ws</cx:pt>
          <cx:pt idx="2">Shared 4Ws</cx:pt>
          <cx:pt idx="3">Personal 4Ws</cx:pt>
          <cx:pt idx="4">Buses</cx:pt>
          <cx:pt idx="5">Trucks</cx:pt>
          <cx:pt idx="6">Behind the meter</cx:pt>
          <cx:pt idx="7">Renewable Energy Integration</cx:pt>
          <cx:pt idx="8">Other</cx:pt>
          <cx:pt idx="9">Ancillary Services</cx:pt>
          <cx:pt idx="10">Mobile Phones</cx:pt>
          <cx:pt idx="11">Laptops</cx:pt>
          <cx:pt idx="12">Others</cx:pt>
          <cx:pt idx="13">Passenger</cx:pt>
          <cx:pt idx="14">VTOL</cx:pt>
          <cx:pt idx="15">Drones</cx:pt>
        </cx:lvl>
        <cx:lvl ptCount="16">
          <cx:pt idx="0">Electric Vehicles</cx:pt>
          <cx:pt idx="1">Electric Vehicles</cx:pt>
          <cx:pt idx="2">Electric Vehicles</cx:pt>
          <cx:pt idx="3">Electric Vehicles</cx:pt>
          <cx:pt idx="4">Electric Vehicles</cx:pt>
          <cx:pt idx="5">Electric Vehicles</cx:pt>
          <cx:pt idx="6">Stationary Storage</cx:pt>
          <cx:pt idx="7">Stationary Storage</cx:pt>
          <cx:pt idx="8">Stationary Storage</cx:pt>
          <cx:pt idx="9">Stationary Storage</cx:pt>
          <cx:pt idx="10">Consumer Electronics</cx:pt>
          <cx:pt idx="11">Consumer Electronics</cx:pt>
          <cx:pt idx="12">Consumer Electronics</cx:pt>
          <cx:pt idx="13">Aviation and Maritime Transportation</cx:pt>
          <cx:pt idx="14">Aviation and Maritime Transportation</cx:pt>
          <cx:pt idx="15">Aviation and Maritime Transportation</cx:pt>
        </cx:lvl>
      </cx:strDim>
      <cx:numDim type="size">
        <cx:f>Sheet1!$D$2:$D$17</cx:f>
        <cx:lvl ptCount="16" formatCode="General">
          <cx:pt idx="0">100</cx:pt>
          <cx:pt idx="1">30</cx:pt>
          <cx:pt idx="2">150</cx:pt>
          <cx:pt idx="3">100</cx:pt>
          <cx:pt idx="4">400</cx:pt>
          <cx:pt idx="5">600</cx:pt>
          <cx:pt idx="6">200</cx:pt>
          <cx:pt idx="7">100</cx:pt>
          <cx:pt idx="8">50</cx:pt>
          <cx:pt idx="9">50</cx:pt>
          <cx:pt idx="10">125</cx:pt>
          <cx:pt idx="11">100</cx:pt>
          <cx:pt idx="12">25</cx:pt>
          <cx:pt idx="13">150</cx:pt>
          <cx:pt idx="14">75</cx:pt>
          <cx:pt idx="15">25</cx:pt>
        </cx:lvl>
      </cx:numDim>
    </cx:data>
  </cx:chartData>
  <cx:chart>
    <cx:plotArea>
      <cx:plotAreaRegion>
        <cx:series layoutId="sunburst" uniqueId="{487B82DC-8CE8-3A4B-8DC2-520517FC9CE5}">
          <cx:tx>
            <cx:txData>
              <cx:f>Sheet1!$D$1</cx:f>
              <cx:v>Series1</cx:v>
            </cx:txData>
          </cx:tx>
          <cx:dataPt idx="21">
            <cx:spPr>
              <a:solidFill>
                <a:srgbClr val="92D050"/>
              </a:solidFill>
            </cx:spPr>
          </cx:dataPt>
          <cx:dataLabels pos="ctr">
            <cx:txPr>
              <a:bodyPr spcFirstLastPara="1" vertOverflow="ellipsis" horzOverflow="overflow" wrap="square" lIns="0" tIns="0" rIns="0" bIns="0" anchor="ctr" anchorCtr="1"/>
              <a:lstStyle/>
              <a:p>
                <a:pPr algn="ctr" rtl="0">
                  <a:defRPr sz="800"/>
                </a:pPr>
                <a:endParaRPr lang="en-US" sz="800" b="0" i="0" u="none" strike="noStrike" baseline="0">
                  <a:solidFill>
                    <a:prstClr val="white"/>
                  </a:solidFill>
                  <a:latin typeface="Calibri" panose="020F0502020204030204"/>
                </a:endParaRPr>
              </a:p>
            </cx:txPr>
            <cx:visibility seriesName="0" categoryName="1" value="0"/>
          </cx:dataLabels>
          <cx:dataId val="0"/>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lt1"/>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lt1"/>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995A27-C18E-2247-9537-E7823D7B787F}" type="datetimeFigureOut">
              <a:rPr lang="en-US" smtClean="0"/>
              <a:t>4/10/2019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58829A-0FD6-764C-AE11-C46B3985A46E}" type="slidenum">
              <a:rPr lang="en-US" smtClean="0"/>
              <a:t>‹#›</a:t>
            </a:fld>
            <a:endParaRPr lang="en-US"/>
          </a:p>
        </p:txBody>
      </p:sp>
    </p:spTree>
    <p:extLst>
      <p:ext uri="{BB962C8B-B14F-4D97-AF65-F5344CB8AC3E}">
        <p14:creationId xmlns:p14="http://schemas.microsoft.com/office/powerpoint/2010/main" val="836442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andia.gov/ess-ssl/docs/other/FINAL_DOE_Report-Storage_Activities_5-1-11.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87" name="Google Shape;487;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80139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6"/>
        <p:cNvGrpSpPr/>
        <p:nvPr/>
      </p:nvGrpSpPr>
      <p:grpSpPr>
        <a:xfrm>
          <a:off x="0" y="0"/>
          <a:ext cx="0" cy="0"/>
          <a:chOff x="0" y="0"/>
          <a:chExt cx="0" cy="0"/>
        </a:xfrm>
      </p:grpSpPr>
      <p:sp>
        <p:nvSpPr>
          <p:cNvPr id="1887" name="Google Shape;1887;g459e4bc245_0_1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8" name="Google Shape;1888;g459e4bc245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endParaRPr/>
          </a:p>
        </p:txBody>
      </p:sp>
      <p:sp>
        <p:nvSpPr>
          <p:cNvPr id="1889" name="Google Shape;1889;g459e4bc245_0_160: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en-US"/>
              <a:t>11</a:t>
            </a:fld>
            <a:endParaRPr/>
          </a:p>
        </p:txBody>
      </p:sp>
    </p:spTree>
    <p:extLst>
      <p:ext uri="{BB962C8B-B14F-4D97-AF65-F5344CB8AC3E}">
        <p14:creationId xmlns:p14="http://schemas.microsoft.com/office/powerpoint/2010/main" val="1680522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har char="•"/>
            </a:pPr>
            <a:r>
              <a:rPr lang="en-US"/>
              <a:t>Role of public funding that goes beyond the sum of the market values in various sectors and addresses the externalities around CO2 reduction</a:t>
            </a:r>
          </a:p>
          <a:p>
            <a:pPr lvl="1">
              <a:buChar char="•"/>
            </a:pPr>
            <a:r>
              <a:rPr lang="en-US"/>
              <a:t>Recycling becomes important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14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28956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Batteries will have leverage over multiple sectors of the Indian economy including Electric Vehicles, Stationary Storage, Consumer Electronics and in the future of aviation and maritime transportation as well.</a:t>
            </a:r>
          </a:p>
          <a:p>
            <a:r>
              <a:rPr lang="en-US" dirty="0"/>
              <a:t>For example, batteries constitute 40% of the value of electric vehicles… An industry whose annual revenue is expected to be well over 25 lakh crore in 2030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stationary storage market, batteries can have multiple value offerings including offer renewable energy integration support, reliability and resilience, transmission and distribution system investment deferral etc. In fact, my colleague Garrett here identified 13 different value streams for batteries in the stationary storage market alone.</a:t>
            </a:r>
          </a:p>
          <a:p>
            <a:r>
              <a:rPr lang="en-US" dirty="0"/>
              <a:t>While the size of these sectors is illustrative right now, we expect over the course of time to be able to quantify the market size and opportunity of these sectors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E9451F-2CB8-234A-9C26-F490833AED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92118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4a6a18002f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4a6a18002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endParaRPr/>
          </a:p>
        </p:txBody>
      </p:sp>
      <p:sp>
        <p:nvSpPr>
          <p:cNvPr id="1305" name="Google Shape;1305;g4a6a18002f_1_0: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76596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4a6a18002f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4a6a18002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endParaRPr/>
          </a:p>
        </p:txBody>
      </p:sp>
      <p:sp>
        <p:nvSpPr>
          <p:cNvPr id="1305" name="Google Shape;1305;g4a6a18002f_1_0: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57737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g4a6a18002f_1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3" name="Google Shape;1333;g4a6a18002f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endParaRPr/>
          </a:p>
        </p:txBody>
      </p:sp>
      <p:sp>
        <p:nvSpPr>
          <p:cNvPr id="1334" name="Google Shape;1334;g4a6a18002f_1_30: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
                <a:prstClr val="black"/>
              </a:buClr>
              <a:buSzPts val="300"/>
              <a:buFont typeface="Calibri"/>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
                  <a:prstClr val="black"/>
                </a:buClr>
                <a:buSzPts val="300"/>
                <a:buFont typeface="Calibri"/>
                <a:buNone/>
                <a:tabLst/>
                <a:defRPr/>
              </a:pPr>
              <a:t>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462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p11:notes"/>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457200" lvl="0" indent="-317500" algn="l" rtl="0">
              <a:spcBef>
                <a:spcPts val="360"/>
              </a:spcBef>
              <a:spcAft>
                <a:spcPts val="0"/>
              </a:spcAft>
              <a:buSzPts val="1400"/>
              <a:buAutoNum type="arabicPeriod"/>
            </a:pPr>
            <a:r>
              <a:rPr lang="en-US" u="sng">
                <a:solidFill>
                  <a:schemeClr val="hlink"/>
                </a:solidFill>
                <a:hlinkClick r:id="rId3"/>
              </a:rPr>
              <a:t>https://www.sandia.gov/ess-ssl/docs/other/FINAL_DOE_Report-Storage_Activities_5-1-11.pdf</a:t>
            </a:r>
            <a:endParaRPr/>
          </a:p>
          <a:p>
            <a:pPr marL="457200" lvl="0" indent="-317500" algn="l" rtl="0">
              <a:spcBef>
                <a:spcPts val="0"/>
              </a:spcBef>
              <a:spcAft>
                <a:spcPts val="0"/>
              </a:spcAft>
              <a:buSzPts val="1400"/>
              <a:buAutoNum type="arabicPeriod"/>
            </a:pPr>
            <a:endParaRPr/>
          </a:p>
          <a:p>
            <a:pPr marL="0" lvl="0" indent="0" algn="l" rtl="0">
              <a:spcBef>
                <a:spcPts val="360"/>
              </a:spcBef>
              <a:spcAft>
                <a:spcPts val="0"/>
              </a:spcAft>
              <a:buNone/>
            </a:pPr>
            <a:r>
              <a:rPr lang="en-US"/>
              <a:t>One message per slide… Break into 2 slides</a:t>
            </a:r>
            <a:endParaRPr/>
          </a:p>
          <a:p>
            <a:pPr marL="0" lvl="0" indent="0" algn="l" rtl="0">
              <a:spcBef>
                <a:spcPts val="360"/>
              </a:spcBef>
              <a:spcAft>
                <a:spcPts val="0"/>
              </a:spcAft>
              <a:buNone/>
            </a:pPr>
            <a:endParaRPr/>
          </a:p>
          <a:p>
            <a:pPr marL="0" lvl="0" indent="0" algn="l" rtl="0">
              <a:spcBef>
                <a:spcPts val="360"/>
              </a:spcBef>
              <a:spcAft>
                <a:spcPts val="0"/>
              </a:spcAft>
              <a:buNone/>
            </a:pPr>
            <a:r>
              <a:rPr lang="en-US"/>
              <a:t>People are pursuing multiple pathways: differentiation in use cases</a:t>
            </a:r>
            <a:endParaRPr/>
          </a:p>
          <a:p>
            <a:pPr marL="457200" lvl="0" indent="-317500" algn="l" rtl="0">
              <a:spcBef>
                <a:spcPts val="360"/>
              </a:spcBef>
              <a:spcAft>
                <a:spcPts val="0"/>
              </a:spcAft>
              <a:buSzPts val="1400"/>
              <a:buChar char="-"/>
            </a:pPr>
            <a:r>
              <a:rPr lang="en-US"/>
              <a:t>Demonstrate the exponentiality of innovation </a:t>
            </a:r>
            <a:r>
              <a:rPr lang="en-US" err="1"/>
              <a:t>comination</a:t>
            </a:r>
            <a:r>
              <a:rPr lang="en-US"/>
              <a:t> and </a:t>
            </a:r>
            <a:r>
              <a:rPr lang="en-US" err="1"/>
              <a:t>teh</a:t>
            </a:r>
            <a:r>
              <a:rPr lang="en-US"/>
              <a:t> different pathways</a:t>
            </a:r>
            <a:endParaRPr/>
          </a:p>
        </p:txBody>
      </p:sp>
      <p:sp>
        <p:nvSpPr>
          <p:cNvPr id="1349" name="Google Shape;1349;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1169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459e4bc245_2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7" name="Google Shape;1377;g459e4bc245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r>
              <a:rPr lang="en-US"/>
              <a:t>*this is a representative figure and not intended to be comprehensive </a:t>
            </a:r>
            <a:endParaRPr/>
          </a:p>
        </p:txBody>
      </p:sp>
      <p:sp>
        <p:nvSpPr>
          <p:cNvPr id="1378" name="Google Shape;1378;g459e4bc245_2_1: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75017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g4a712edc40_1_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6" name="Google Shape;1476;g4a712edc40_1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endParaRPr/>
          </a:p>
        </p:txBody>
      </p:sp>
      <p:sp>
        <p:nvSpPr>
          <p:cNvPr id="1477" name="Google Shape;1477;g4a712edc40_1_116: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en-US"/>
              <a:t>9</a:t>
            </a:fld>
            <a:endParaRPr/>
          </a:p>
        </p:txBody>
      </p:sp>
    </p:spTree>
    <p:extLst>
      <p:ext uri="{BB962C8B-B14F-4D97-AF65-F5344CB8AC3E}">
        <p14:creationId xmlns:p14="http://schemas.microsoft.com/office/powerpoint/2010/main" val="1207047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of battery chemistries for which the bill of materials is 20% of Li-ion batteries</a:t>
            </a:r>
          </a:p>
          <a:p>
            <a:endParaRPr lang="en-US" dirty="0"/>
          </a:p>
          <a:p>
            <a:r>
              <a:rPr lang="en-US" dirty="0"/>
              <a:t>Sources:</a:t>
            </a:r>
          </a:p>
          <a:p>
            <a:r>
              <a:rPr lang="en-US" dirty="0"/>
              <a:t>[1] http://</a:t>
            </a:r>
            <a:r>
              <a:rPr lang="en-US" dirty="0" err="1"/>
              <a:t>innovation.luskin.ucla.edu</a:t>
            </a:r>
            <a:r>
              <a:rPr lang="en-US" dirty="0"/>
              <a:t>/sites/default/files/TECD_Report%20%20Web_0.pdf</a:t>
            </a:r>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prstClr val="black"/>
              </a:buClr>
              <a:buSzPts val="300"/>
              <a:buFont typeface="Calibri"/>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
                  <a:prstClr val="black"/>
                </a:buClr>
                <a:buSzPts val="300"/>
                <a:buFont typeface="Calibri"/>
                <a:buNone/>
                <a:tabLst/>
                <a:defRPr/>
              </a:pPr>
              <a:t>10</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65236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9080B8F-E63C-7B40-8E60-E6EBD69A2169}" type="datetimeFigureOut">
              <a:rPr lang="en-US" smtClean="0"/>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B35E71-755A-9049-A4C9-8DC543EAAA50}" type="slidenum">
              <a:rPr lang="en-US" smtClean="0"/>
              <a:t>‹#›</a:t>
            </a:fld>
            <a:endParaRPr lang="en-US"/>
          </a:p>
        </p:txBody>
      </p:sp>
    </p:spTree>
    <p:extLst>
      <p:ext uri="{BB962C8B-B14F-4D97-AF65-F5344CB8AC3E}">
        <p14:creationId xmlns:p14="http://schemas.microsoft.com/office/powerpoint/2010/main" val="2383197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080B8F-E63C-7B40-8E60-E6EBD69A2169}" type="datetimeFigureOut">
              <a:rPr lang="en-US" smtClean="0"/>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B35E71-755A-9049-A4C9-8DC543EAAA50}" type="slidenum">
              <a:rPr lang="en-US" smtClean="0"/>
              <a:t>‹#›</a:t>
            </a:fld>
            <a:endParaRPr lang="en-US"/>
          </a:p>
        </p:txBody>
      </p:sp>
    </p:spTree>
    <p:extLst>
      <p:ext uri="{BB962C8B-B14F-4D97-AF65-F5344CB8AC3E}">
        <p14:creationId xmlns:p14="http://schemas.microsoft.com/office/powerpoint/2010/main" val="733275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080B8F-E63C-7B40-8E60-E6EBD69A2169}" type="datetimeFigureOut">
              <a:rPr lang="en-US" smtClean="0"/>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B35E71-755A-9049-A4C9-8DC543EAAA50}" type="slidenum">
              <a:rPr lang="en-US" smtClean="0"/>
              <a:t>‹#›</a:t>
            </a:fld>
            <a:endParaRPr lang="en-US"/>
          </a:p>
        </p:txBody>
      </p:sp>
    </p:spTree>
    <p:extLst>
      <p:ext uri="{BB962C8B-B14F-4D97-AF65-F5344CB8AC3E}">
        <p14:creationId xmlns:p14="http://schemas.microsoft.com/office/powerpoint/2010/main" val="147981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 Left Aligned">
  <p:cSld name="Two Content - Left Aligned">
    <p:spTree>
      <p:nvGrpSpPr>
        <p:cNvPr id="1" name="Shape 138"/>
        <p:cNvGrpSpPr/>
        <p:nvPr/>
      </p:nvGrpSpPr>
      <p:grpSpPr>
        <a:xfrm>
          <a:off x="0" y="0"/>
          <a:ext cx="0" cy="0"/>
          <a:chOff x="0" y="0"/>
          <a:chExt cx="0" cy="0"/>
        </a:xfrm>
      </p:grpSpPr>
      <p:sp>
        <p:nvSpPr>
          <p:cNvPr id="139" name="Google Shape;139;p14"/>
          <p:cNvSpPr/>
          <p:nvPr/>
        </p:nvSpPr>
        <p:spPr>
          <a:xfrm>
            <a:off x="0" y="6337357"/>
            <a:ext cx="9144000" cy="531986"/>
          </a:xfrm>
          <a:prstGeom prst="rect">
            <a:avLst/>
          </a:prstGeom>
          <a:solidFill>
            <a:srgbClr val="C2C1B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40" name="Google Shape;140;p14"/>
          <p:cNvSpPr/>
          <p:nvPr/>
        </p:nvSpPr>
        <p:spPr>
          <a:xfrm rot="10800000">
            <a:off x="8525770" y="6326014"/>
            <a:ext cx="387051" cy="266904"/>
          </a:xfrm>
          <a:prstGeom prst="triangle">
            <a:avLst>
              <a:gd name="adj" fmla="val 50000"/>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41" name="Google Shape;141;p14"/>
          <p:cNvSpPr txBox="1">
            <a:spLocks noGrp="1"/>
          </p:cNvSpPr>
          <p:nvPr>
            <p:ph type="body" idx="1"/>
          </p:nvPr>
        </p:nvSpPr>
        <p:spPr>
          <a:xfrm>
            <a:off x="189560" y="1397000"/>
            <a:ext cx="4306239" cy="4622799"/>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2pPr>
            <a:lvl3pPr marL="1371600" marR="0" lvl="2"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3pPr>
            <a:lvl4pPr marL="1828800" marR="0" lvl="3"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5pPr>
            <a:lvl6pPr marL="2743200" marR="0" lvl="5"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14"/>
          <p:cNvSpPr txBox="1">
            <a:spLocks noGrp="1"/>
          </p:cNvSpPr>
          <p:nvPr>
            <p:ph type="body" idx="2"/>
          </p:nvPr>
        </p:nvSpPr>
        <p:spPr>
          <a:xfrm>
            <a:off x="4648200" y="1397000"/>
            <a:ext cx="4228160" cy="4622799"/>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2pPr>
            <a:lvl3pPr marL="1371600" marR="0" lvl="2"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3pPr>
            <a:lvl4pPr marL="1828800" marR="0" lvl="3"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5pPr>
            <a:lvl6pPr marL="2743200" marR="0" lvl="5"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 name="Google Shape;143;p14"/>
          <p:cNvSpPr txBox="1"/>
          <p:nvPr/>
        </p:nvSpPr>
        <p:spPr>
          <a:xfrm>
            <a:off x="8489309" y="6256431"/>
            <a:ext cx="481336"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6C6C6C"/>
              </a:buClr>
              <a:buSzPts val="1200"/>
              <a:buFont typeface="Arial Narrow"/>
              <a:buNone/>
            </a:pPr>
            <a:fld id="{00000000-1234-1234-1234-123412341234}" type="slidenum">
              <a:rPr lang="en-US" sz="1200" b="0" i="0" u="none" strike="noStrike" cap="none">
                <a:solidFill>
                  <a:srgbClr val="6C6C6C"/>
                </a:solidFill>
                <a:latin typeface="Arial Narrow"/>
                <a:ea typeface="Arial Narrow"/>
                <a:cs typeface="Arial Narrow"/>
                <a:sym typeface="Arial Narrow"/>
              </a:rPr>
              <a:t>‹#›</a:t>
            </a:fld>
            <a:endParaRPr sz="1200" b="0" i="0" u="none" strike="noStrike" cap="none">
              <a:solidFill>
                <a:srgbClr val="6C6C6C"/>
              </a:solidFill>
              <a:latin typeface="Arial Narrow"/>
              <a:ea typeface="Arial Narrow"/>
              <a:cs typeface="Arial Narrow"/>
              <a:sym typeface="Arial Narrow"/>
            </a:endParaRPr>
          </a:p>
        </p:txBody>
      </p:sp>
      <p:sp>
        <p:nvSpPr>
          <p:cNvPr id="144" name="Google Shape;144;p14"/>
          <p:cNvSpPr txBox="1">
            <a:spLocks noGrp="1"/>
          </p:cNvSpPr>
          <p:nvPr>
            <p:ph type="title"/>
          </p:nvPr>
        </p:nvSpPr>
        <p:spPr>
          <a:xfrm>
            <a:off x="189560" y="254861"/>
            <a:ext cx="8954440" cy="590598"/>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15253D"/>
              </a:buClr>
              <a:buSzPts val="3000"/>
              <a:buFont typeface="Arial Narrow"/>
              <a:buNone/>
              <a:defRPr sz="3000" b="1" i="0" u="none" strike="noStrike" cap="none">
                <a:solidFill>
                  <a:srgbClr val="15253D"/>
                </a:solidFill>
                <a:latin typeface="Arial Narrow"/>
                <a:ea typeface="Arial Narrow"/>
                <a:cs typeface="Arial Narrow"/>
                <a:sym typeface="Arial Narrow"/>
              </a:defRPr>
            </a:lvl1pPr>
            <a:lvl2pPr lvl="1" algn="l" rtl="0">
              <a:spcBef>
                <a:spcPts val="0"/>
              </a:spcBef>
              <a:spcAft>
                <a:spcPts val="0"/>
              </a:spcAft>
              <a:buSzPts val="1400"/>
              <a:buNone/>
              <a:defRPr sz="4000">
                <a:solidFill>
                  <a:srgbClr val="17375E"/>
                </a:solidFill>
                <a:latin typeface="PT Sans Narrow"/>
                <a:ea typeface="PT Sans Narrow"/>
                <a:cs typeface="PT Sans Narrow"/>
                <a:sym typeface="PT Sans Narrow"/>
              </a:defRPr>
            </a:lvl2pPr>
            <a:lvl3pPr lvl="2" algn="l" rtl="0">
              <a:spcBef>
                <a:spcPts val="0"/>
              </a:spcBef>
              <a:spcAft>
                <a:spcPts val="0"/>
              </a:spcAft>
              <a:buSzPts val="1400"/>
              <a:buNone/>
              <a:defRPr sz="4000">
                <a:solidFill>
                  <a:srgbClr val="17375E"/>
                </a:solidFill>
                <a:latin typeface="PT Sans Narrow"/>
                <a:ea typeface="PT Sans Narrow"/>
                <a:cs typeface="PT Sans Narrow"/>
                <a:sym typeface="PT Sans Narrow"/>
              </a:defRPr>
            </a:lvl3pPr>
            <a:lvl4pPr lvl="3" algn="l" rtl="0">
              <a:spcBef>
                <a:spcPts val="0"/>
              </a:spcBef>
              <a:spcAft>
                <a:spcPts val="0"/>
              </a:spcAft>
              <a:buSzPts val="1400"/>
              <a:buNone/>
              <a:defRPr sz="4000">
                <a:solidFill>
                  <a:srgbClr val="17375E"/>
                </a:solidFill>
                <a:latin typeface="PT Sans Narrow"/>
                <a:ea typeface="PT Sans Narrow"/>
                <a:cs typeface="PT Sans Narrow"/>
                <a:sym typeface="PT Sans Narrow"/>
              </a:defRPr>
            </a:lvl4pPr>
            <a:lvl5pPr lvl="4" algn="l" rtl="0">
              <a:spcBef>
                <a:spcPts val="0"/>
              </a:spcBef>
              <a:spcAft>
                <a:spcPts val="0"/>
              </a:spcAft>
              <a:buSzPts val="1400"/>
              <a:buNone/>
              <a:defRPr sz="4000">
                <a:solidFill>
                  <a:srgbClr val="17375E"/>
                </a:solidFill>
                <a:latin typeface="PT Sans Narrow"/>
                <a:ea typeface="PT Sans Narrow"/>
                <a:cs typeface="PT Sans Narrow"/>
                <a:sym typeface="PT Sans Narrow"/>
              </a:defRPr>
            </a:lvl5pPr>
            <a:lvl6pPr lvl="5" algn="l" rtl="0">
              <a:spcBef>
                <a:spcPts val="0"/>
              </a:spcBef>
              <a:spcAft>
                <a:spcPts val="0"/>
              </a:spcAft>
              <a:buSzPts val="1400"/>
              <a:buNone/>
              <a:defRPr sz="4400">
                <a:solidFill>
                  <a:srgbClr val="00B0F0"/>
                </a:solidFill>
                <a:latin typeface="PT Sans Narrow"/>
                <a:ea typeface="PT Sans Narrow"/>
                <a:cs typeface="PT Sans Narrow"/>
                <a:sym typeface="PT Sans Narrow"/>
              </a:defRPr>
            </a:lvl6pPr>
            <a:lvl7pPr lvl="6" algn="l" rtl="0">
              <a:spcBef>
                <a:spcPts val="0"/>
              </a:spcBef>
              <a:spcAft>
                <a:spcPts val="0"/>
              </a:spcAft>
              <a:buSzPts val="1400"/>
              <a:buNone/>
              <a:defRPr sz="4400">
                <a:solidFill>
                  <a:srgbClr val="00B0F0"/>
                </a:solidFill>
                <a:latin typeface="PT Sans Narrow"/>
                <a:ea typeface="PT Sans Narrow"/>
                <a:cs typeface="PT Sans Narrow"/>
                <a:sym typeface="PT Sans Narrow"/>
              </a:defRPr>
            </a:lvl7pPr>
            <a:lvl8pPr lvl="7" algn="l" rtl="0">
              <a:spcBef>
                <a:spcPts val="0"/>
              </a:spcBef>
              <a:spcAft>
                <a:spcPts val="0"/>
              </a:spcAft>
              <a:buSzPts val="1400"/>
              <a:buNone/>
              <a:defRPr sz="4400">
                <a:solidFill>
                  <a:srgbClr val="00B0F0"/>
                </a:solidFill>
                <a:latin typeface="PT Sans Narrow"/>
                <a:ea typeface="PT Sans Narrow"/>
                <a:cs typeface="PT Sans Narrow"/>
                <a:sym typeface="PT Sans Narrow"/>
              </a:defRPr>
            </a:lvl8pPr>
            <a:lvl9pPr lvl="8" algn="l" rtl="0">
              <a:spcBef>
                <a:spcPts val="0"/>
              </a:spcBef>
              <a:spcAft>
                <a:spcPts val="0"/>
              </a:spcAft>
              <a:buSzPts val="1400"/>
              <a:buNone/>
              <a:defRPr sz="4400">
                <a:solidFill>
                  <a:srgbClr val="00B0F0"/>
                </a:solidFill>
                <a:latin typeface="PT Sans Narrow"/>
                <a:ea typeface="PT Sans Narrow"/>
                <a:cs typeface="PT Sans Narrow"/>
                <a:sym typeface="PT Sans Narrow"/>
              </a:defRPr>
            </a:lvl9pPr>
          </a:lstStyle>
          <a:p>
            <a:endParaRPr/>
          </a:p>
        </p:txBody>
      </p:sp>
      <p:sp>
        <p:nvSpPr>
          <p:cNvPr id="145" name="Google Shape;145;p14"/>
          <p:cNvSpPr txBox="1">
            <a:spLocks noGrp="1"/>
          </p:cNvSpPr>
          <p:nvPr>
            <p:ph type="body" idx="3"/>
          </p:nvPr>
        </p:nvSpPr>
        <p:spPr>
          <a:xfrm>
            <a:off x="189560" y="845459"/>
            <a:ext cx="8954440" cy="414785"/>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Clr>
                <a:srgbClr val="1578B7"/>
              </a:buClr>
              <a:buSzPts val="1800"/>
              <a:buFont typeface="PT Sans Narrow"/>
              <a:buNone/>
              <a:defRPr sz="1800" b="0" i="0" u="none" strike="noStrike" cap="none">
                <a:solidFill>
                  <a:srgbClr val="15253D"/>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6" name="Google Shape;146;p14"/>
          <p:cNvSpPr txBox="1">
            <a:spLocks noGrp="1"/>
          </p:cNvSpPr>
          <p:nvPr>
            <p:ph type="body" idx="4"/>
          </p:nvPr>
        </p:nvSpPr>
        <p:spPr>
          <a:xfrm>
            <a:off x="105830" y="-52916"/>
            <a:ext cx="9144000"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7" name="Google Shape;147;p14"/>
          <p:cNvSpPr txBox="1">
            <a:spLocks noGrp="1"/>
          </p:cNvSpPr>
          <p:nvPr>
            <p:ph type="body" idx="5"/>
          </p:nvPr>
        </p:nvSpPr>
        <p:spPr>
          <a:xfrm>
            <a:off x="105830" y="6439030"/>
            <a:ext cx="7407726"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48" name="Google Shape;148;p14" descr="both Logos_finetuned.png"/>
          <p:cNvPicPr preferRelativeResize="0"/>
          <p:nvPr/>
        </p:nvPicPr>
        <p:blipFill rotWithShape="1">
          <a:blip r:embed="rId2">
            <a:alphaModFix/>
          </a:blip>
          <a:srcRect/>
          <a:stretch/>
        </p:blipFill>
        <p:spPr>
          <a:xfrm>
            <a:off x="7978259" y="6314468"/>
            <a:ext cx="511050" cy="585675"/>
          </a:xfrm>
          <a:prstGeom prst="rect">
            <a:avLst/>
          </a:prstGeom>
          <a:noFill/>
          <a:ln>
            <a:noFill/>
          </a:ln>
        </p:spPr>
      </p:pic>
    </p:spTree>
    <p:extLst>
      <p:ext uri="{BB962C8B-B14F-4D97-AF65-F5344CB8AC3E}">
        <p14:creationId xmlns:p14="http://schemas.microsoft.com/office/powerpoint/2010/main" val="37053138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Cover Slide ">
  <p:cSld name="1_Cover Slide ">
    <p:spTree>
      <p:nvGrpSpPr>
        <p:cNvPr id="1" name="Shape 12"/>
        <p:cNvGrpSpPr/>
        <p:nvPr/>
      </p:nvGrpSpPr>
      <p:grpSpPr>
        <a:xfrm>
          <a:off x="0" y="0"/>
          <a:ext cx="0" cy="0"/>
          <a:chOff x="0" y="0"/>
          <a:chExt cx="0" cy="0"/>
        </a:xfrm>
      </p:grpSpPr>
      <p:sp>
        <p:nvSpPr>
          <p:cNvPr id="13" name="Google Shape;13;p2"/>
          <p:cNvSpPr/>
          <p:nvPr/>
        </p:nvSpPr>
        <p:spPr>
          <a:xfrm>
            <a:off x="0" y="4009580"/>
            <a:ext cx="9144000" cy="2848419"/>
          </a:xfrm>
          <a:prstGeom prst="rect">
            <a:avLst/>
          </a:prstGeom>
          <a:solidFill>
            <a:srgbClr val="1322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 name="Google Shape;14;p2"/>
          <p:cNvSpPr txBox="1">
            <a:spLocks noGrp="1"/>
          </p:cNvSpPr>
          <p:nvPr>
            <p:ph type="title"/>
          </p:nvPr>
        </p:nvSpPr>
        <p:spPr>
          <a:xfrm>
            <a:off x="0" y="3557856"/>
            <a:ext cx="9143999" cy="586848"/>
          </a:xfrm>
          <a:prstGeom prst="rect">
            <a:avLst/>
          </a:prstGeom>
          <a:noFill/>
          <a:ln>
            <a:noFill/>
          </a:ln>
        </p:spPr>
        <p:txBody>
          <a:bodyPr spcFirstLastPara="1" wrap="square" lIns="91425" tIns="45700" rIns="91425" bIns="45700" anchor="b" anchorCtr="0"/>
          <a:lstStyle>
            <a:lvl1pPr marR="0" lvl="0" algn="ctr" rtl="0">
              <a:lnSpc>
                <a:spcPct val="80000"/>
              </a:lnSpc>
              <a:spcBef>
                <a:spcPts val="0"/>
              </a:spcBef>
              <a:spcAft>
                <a:spcPts val="0"/>
              </a:spcAft>
              <a:buClr>
                <a:srgbClr val="FFFFFF"/>
              </a:buClr>
              <a:buSzPts val="5400"/>
              <a:buFont typeface="Arial Narrow"/>
              <a:buNone/>
              <a:defRPr sz="5400" b="1" i="0" u="none" strike="noStrike" cap="none">
                <a:solidFill>
                  <a:srgbClr val="FFFFFF"/>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 name="Google Shape;15;p2"/>
          <p:cNvSpPr txBox="1">
            <a:spLocks noGrp="1"/>
          </p:cNvSpPr>
          <p:nvPr>
            <p:ph type="body" idx="1"/>
          </p:nvPr>
        </p:nvSpPr>
        <p:spPr>
          <a:xfrm>
            <a:off x="416812" y="4600289"/>
            <a:ext cx="8229600" cy="2064187"/>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1pPr>
            <a:lvl2pPr marL="914400" marR="0" lvl="1"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 name="Google Shape;16;p2"/>
          <p:cNvSpPr txBox="1">
            <a:spLocks noGrp="1"/>
          </p:cNvSpPr>
          <p:nvPr>
            <p:ph type="body" idx="2"/>
          </p:nvPr>
        </p:nvSpPr>
        <p:spPr>
          <a:xfrm>
            <a:off x="1" y="4144704"/>
            <a:ext cx="9143999" cy="388760"/>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757951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Cover Slide ">
  <p:cSld name="1_Cover Slide ">
    <p:spTree>
      <p:nvGrpSpPr>
        <p:cNvPr id="1" name="Shape 12"/>
        <p:cNvGrpSpPr/>
        <p:nvPr/>
      </p:nvGrpSpPr>
      <p:grpSpPr>
        <a:xfrm>
          <a:off x="0" y="0"/>
          <a:ext cx="0" cy="0"/>
          <a:chOff x="0" y="0"/>
          <a:chExt cx="0" cy="0"/>
        </a:xfrm>
      </p:grpSpPr>
      <p:sp>
        <p:nvSpPr>
          <p:cNvPr id="13" name="Google Shape;13;p2"/>
          <p:cNvSpPr/>
          <p:nvPr/>
        </p:nvSpPr>
        <p:spPr>
          <a:xfrm>
            <a:off x="0" y="4009580"/>
            <a:ext cx="9144000" cy="2848419"/>
          </a:xfrm>
          <a:prstGeom prst="rect">
            <a:avLst/>
          </a:prstGeom>
          <a:solidFill>
            <a:srgbClr val="1322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 name="Google Shape;14;p2"/>
          <p:cNvSpPr txBox="1">
            <a:spLocks noGrp="1"/>
          </p:cNvSpPr>
          <p:nvPr>
            <p:ph type="title"/>
          </p:nvPr>
        </p:nvSpPr>
        <p:spPr>
          <a:xfrm>
            <a:off x="0" y="3557856"/>
            <a:ext cx="9143999" cy="586848"/>
          </a:xfrm>
          <a:prstGeom prst="rect">
            <a:avLst/>
          </a:prstGeom>
          <a:noFill/>
          <a:ln>
            <a:noFill/>
          </a:ln>
        </p:spPr>
        <p:txBody>
          <a:bodyPr spcFirstLastPara="1" wrap="square" lIns="91425" tIns="45700" rIns="91425" bIns="45700" anchor="b" anchorCtr="0"/>
          <a:lstStyle>
            <a:lvl1pPr marR="0" lvl="0" algn="ctr" rtl="0">
              <a:lnSpc>
                <a:spcPct val="80000"/>
              </a:lnSpc>
              <a:spcBef>
                <a:spcPts val="0"/>
              </a:spcBef>
              <a:spcAft>
                <a:spcPts val="0"/>
              </a:spcAft>
              <a:buClr>
                <a:srgbClr val="FFFFFF"/>
              </a:buClr>
              <a:buSzPts val="5400"/>
              <a:buFont typeface="Arial Narrow"/>
              <a:buNone/>
              <a:defRPr sz="5400" b="1" i="0" u="none" strike="noStrike" cap="none">
                <a:solidFill>
                  <a:srgbClr val="FFFFFF"/>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 name="Google Shape;15;p2"/>
          <p:cNvSpPr txBox="1">
            <a:spLocks noGrp="1"/>
          </p:cNvSpPr>
          <p:nvPr>
            <p:ph type="body" idx="1"/>
          </p:nvPr>
        </p:nvSpPr>
        <p:spPr>
          <a:xfrm>
            <a:off x="416812" y="4600289"/>
            <a:ext cx="8229600" cy="2064187"/>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1pPr>
            <a:lvl2pPr marL="914400" marR="0" lvl="1"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 name="Google Shape;16;p2"/>
          <p:cNvSpPr txBox="1">
            <a:spLocks noGrp="1"/>
          </p:cNvSpPr>
          <p:nvPr>
            <p:ph type="body" idx="2"/>
          </p:nvPr>
        </p:nvSpPr>
        <p:spPr>
          <a:xfrm>
            <a:off x="1" y="4144704"/>
            <a:ext cx="9143999" cy="388760"/>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996813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Divider/Table of Content">
  <p:cSld name="Section Divider/Table of Content">
    <p:spTree>
      <p:nvGrpSpPr>
        <p:cNvPr id="1" name="Shape 17"/>
        <p:cNvGrpSpPr/>
        <p:nvPr/>
      </p:nvGrpSpPr>
      <p:grpSpPr>
        <a:xfrm>
          <a:off x="0" y="0"/>
          <a:ext cx="0" cy="0"/>
          <a:chOff x="0" y="0"/>
          <a:chExt cx="0" cy="0"/>
        </a:xfrm>
      </p:grpSpPr>
      <p:sp>
        <p:nvSpPr>
          <p:cNvPr id="18" name="Google Shape;18;p3"/>
          <p:cNvSpPr/>
          <p:nvPr/>
        </p:nvSpPr>
        <p:spPr>
          <a:xfrm>
            <a:off x="0" y="0"/>
            <a:ext cx="9144000" cy="6858000"/>
          </a:xfrm>
          <a:prstGeom prst="rect">
            <a:avLst/>
          </a:prstGeom>
          <a:solidFill>
            <a:srgbClr val="1322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3"/>
          <p:cNvSpPr txBox="1">
            <a:spLocks noGrp="1"/>
          </p:cNvSpPr>
          <p:nvPr>
            <p:ph type="body" idx="1"/>
          </p:nvPr>
        </p:nvSpPr>
        <p:spPr>
          <a:xfrm>
            <a:off x="4079106" y="396862"/>
            <a:ext cx="4617373" cy="3018803"/>
          </a:xfrm>
          <a:prstGeom prst="rect">
            <a:avLst/>
          </a:prstGeom>
          <a:noFill/>
          <a:ln>
            <a:noFill/>
          </a:ln>
        </p:spPr>
        <p:txBody>
          <a:bodyPr spcFirstLastPara="1" wrap="square" lIns="91425" tIns="45700" rIns="91425" bIns="45700" anchor="b" anchorCtr="0"/>
          <a:lstStyle>
            <a:lvl1pPr marL="457200" marR="0" lvl="0" indent="-228600" algn="l" rtl="0">
              <a:lnSpc>
                <a:spcPct val="80000"/>
              </a:lnSpc>
              <a:spcBef>
                <a:spcPts val="1080"/>
              </a:spcBef>
              <a:spcAft>
                <a:spcPts val="0"/>
              </a:spcAft>
              <a:buClr>
                <a:srgbClr val="FFFFFF"/>
              </a:buClr>
              <a:buSzPts val="5400"/>
              <a:buFont typeface="Arial"/>
              <a:buNone/>
              <a:defRPr sz="5400" b="1" i="0" u="none" strike="noStrike" cap="none">
                <a:solidFill>
                  <a:srgbClr val="FFFFFF"/>
                </a:solidFill>
                <a:latin typeface="Arial Narrow"/>
                <a:ea typeface="Arial Narrow"/>
                <a:cs typeface="Arial Narrow"/>
                <a:sym typeface="Arial Narrow"/>
              </a:defRPr>
            </a:lvl1pPr>
            <a:lvl2pPr marL="914400" marR="0" lvl="1" indent="-228600" algn="l"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2pPr>
            <a:lvl3pPr marL="1371600" marR="0" lvl="2" indent="-228600"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3pPr>
            <a:lvl4pPr marL="1828800" marR="0" lvl="3" indent="-228600" algn="l" rtl="0">
              <a:spcBef>
                <a:spcPts val="36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 name="Google Shape;20;p3"/>
          <p:cNvSpPr txBox="1">
            <a:spLocks noGrp="1"/>
          </p:cNvSpPr>
          <p:nvPr>
            <p:ph type="body" idx="2"/>
          </p:nvPr>
        </p:nvSpPr>
        <p:spPr>
          <a:xfrm>
            <a:off x="4078461" y="3415664"/>
            <a:ext cx="4618017" cy="445135"/>
          </a:xfrm>
          <a:prstGeom prst="rect">
            <a:avLst/>
          </a:prstGeom>
          <a:noFill/>
          <a:ln>
            <a:noFill/>
          </a:ln>
        </p:spPr>
        <p:txBody>
          <a:bodyPr spcFirstLastPara="1" wrap="square" lIns="91425" tIns="45700" rIns="91425" bIns="45700" anchor="t" anchorCtr="0"/>
          <a:lstStyle>
            <a:lvl1pPr marL="457200" marR="0" lvl="0" indent="-228600" algn="l" rtl="0">
              <a:spcBef>
                <a:spcPts val="36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228600" algn="l" rtl="0">
              <a:spcBef>
                <a:spcPts val="300"/>
              </a:spcBef>
              <a:spcAft>
                <a:spcPts val="0"/>
              </a:spcAft>
              <a:buClr>
                <a:srgbClr val="FFFFFF"/>
              </a:buClr>
              <a:buSzPts val="1500"/>
              <a:buFont typeface="Arial"/>
              <a:buNone/>
              <a:defRPr sz="1500" b="0" i="0" u="none" strike="noStrike" cap="none">
                <a:solidFill>
                  <a:srgbClr val="FFFFFF"/>
                </a:solidFill>
                <a:latin typeface="Arial"/>
                <a:ea typeface="Arial"/>
                <a:cs typeface="Arial"/>
                <a:sym typeface="Arial"/>
              </a:defRPr>
            </a:lvl2pPr>
            <a:lvl3pPr marL="1371600" marR="0" lvl="2" indent="-228600" algn="l" rtl="0">
              <a:spcBef>
                <a:spcPts val="300"/>
              </a:spcBef>
              <a:spcAft>
                <a:spcPts val="0"/>
              </a:spcAft>
              <a:buClr>
                <a:srgbClr val="FFFFFF"/>
              </a:buClr>
              <a:buSzPts val="1500"/>
              <a:buFont typeface="Arial"/>
              <a:buNone/>
              <a:defRPr sz="1500" b="0" i="0" u="none" strike="noStrike" cap="none">
                <a:solidFill>
                  <a:srgbClr val="FFFFFF"/>
                </a:solidFill>
                <a:latin typeface="Arial"/>
                <a:ea typeface="Arial"/>
                <a:cs typeface="Arial"/>
                <a:sym typeface="Arial"/>
              </a:defRPr>
            </a:lvl3pPr>
            <a:lvl4pPr marL="1828800" marR="0" lvl="3" indent="-228600" algn="l" rtl="0">
              <a:spcBef>
                <a:spcPts val="300"/>
              </a:spcBef>
              <a:spcAft>
                <a:spcPts val="0"/>
              </a:spcAft>
              <a:buClr>
                <a:srgbClr val="FFFFFF"/>
              </a:buClr>
              <a:buSzPts val="1500"/>
              <a:buFont typeface="Arial"/>
              <a:buNone/>
              <a:defRPr sz="1500" b="0" i="0" u="none" strike="noStrike" cap="none">
                <a:solidFill>
                  <a:srgbClr val="FFFFFF"/>
                </a:solidFill>
                <a:latin typeface="Arial"/>
                <a:ea typeface="Arial"/>
                <a:cs typeface="Arial"/>
                <a:sym typeface="Arial"/>
              </a:defRPr>
            </a:lvl4pPr>
            <a:lvl5pPr marL="2286000" marR="0" lvl="4" indent="-228600" algn="l" rtl="0">
              <a:spcBef>
                <a:spcPts val="300"/>
              </a:spcBef>
              <a:spcAft>
                <a:spcPts val="0"/>
              </a:spcAft>
              <a:buClr>
                <a:srgbClr val="FFFFFF"/>
              </a:buClr>
              <a:buSzPts val="1500"/>
              <a:buFont typeface="Arial"/>
              <a:buNone/>
              <a:defRPr sz="15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 name="Google Shape;21;p3"/>
          <p:cNvSpPr txBox="1">
            <a:spLocks noGrp="1"/>
          </p:cNvSpPr>
          <p:nvPr>
            <p:ph type="body" idx="3"/>
          </p:nvPr>
        </p:nvSpPr>
        <p:spPr>
          <a:xfrm>
            <a:off x="4078460" y="3937000"/>
            <a:ext cx="4618019" cy="2656417"/>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1pPr>
            <a:lvl2pPr marL="914400" marR="0" lvl="1"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9230156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9"/>
        <p:cNvGrpSpPr/>
        <p:nvPr/>
      </p:nvGrpSpPr>
      <p:grpSpPr>
        <a:xfrm>
          <a:off x="0" y="0"/>
          <a:ext cx="0" cy="0"/>
          <a:chOff x="0" y="0"/>
          <a:chExt cx="0" cy="0"/>
        </a:xfrm>
      </p:grpSpPr>
      <p:sp>
        <p:nvSpPr>
          <p:cNvPr id="30" name="Google Shape;30;p6"/>
          <p:cNvSpPr/>
          <p:nvPr/>
        </p:nvSpPr>
        <p:spPr>
          <a:xfrm>
            <a:off x="0" y="6326014"/>
            <a:ext cx="9144000" cy="543435"/>
          </a:xfrm>
          <a:prstGeom prst="rect">
            <a:avLst/>
          </a:prstGeom>
          <a:solidFill>
            <a:srgbClr val="C2C1B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1" name="Google Shape;31;p6"/>
          <p:cNvSpPr/>
          <p:nvPr/>
        </p:nvSpPr>
        <p:spPr>
          <a:xfrm rot="10800000">
            <a:off x="8525770" y="6326014"/>
            <a:ext cx="387051" cy="266904"/>
          </a:xfrm>
          <a:prstGeom prst="triangle">
            <a:avLst>
              <a:gd name="adj" fmla="val 50000"/>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2" name="Google Shape;32;p6"/>
          <p:cNvSpPr txBox="1"/>
          <p:nvPr/>
        </p:nvSpPr>
        <p:spPr>
          <a:xfrm>
            <a:off x="8459706" y="6250970"/>
            <a:ext cx="532836"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6C6C6C"/>
              </a:buClr>
              <a:buSzPts val="1200"/>
              <a:buFont typeface="Arial Narrow"/>
              <a:buNone/>
            </a:pPr>
            <a:fld id="{00000000-1234-1234-1234-123412341234}" type="slidenum">
              <a:rPr lang="en-US" sz="1200" b="0" i="0" u="none" strike="noStrike" cap="none">
                <a:solidFill>
                  <a:srgbClr val="6C6C6C"/>
                </a:solidFill>
                <a:latin typeface="Arial Narrow"/>
                <a:ea typeface="Arial Narrow"/>
                <a:cs typeface="Arial Narrow"/>
                <a:sym typeface="Arial Narrow"/>
              </a:rPr>
              <a:t>‹#›</a:t>
            </a:fld>
            <a:endParaRPr sz="1200" b="0" i="0" u="none" strike="noStrike" cap="none">
              <a:solidFill>
                <a:srgbClr val="6C6C6C"/>
              </a:solidFill>
              <a:latin typeface="Arial Narrow"/>
              <a:ea typeface="Arial Narrow"/>
              <a:cs typeface="Arial Narrow"/>
              <a:sym typeface="Arial Narrow"/>
            </a:endParaRPr>
          </a:p>
        </p:txBody>
      </p:sp>
      <p:sp>
        <p:nvSpPr>
          <p:cNvPr id="33" name="Google Shape;33;p6"/>
          <p:cNvSpPr txBox="1">
            <a:spLocks noGrp="1"/>
          </p:cNvSpPr>
          <p:nvPr>
            <p:ph type="title"/>
          </p:nvPr>
        </p:nvSpPr>
        <p:spPr>
          <a:xfrm>
            <a:off x="0" y="254861"/>
            <a:ext cx="9144000" cy="590598"/>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15253D"/>
              </a:buClr>
              <a:buSzPts val="3000"/>
              <a:buFont typeface="Arial Narrow"/>
              <a:buNone/>
              <a:defRPr sz="3000" b="1" i="0" u="none" strike="noStrike" cap="none">
                <a:solidFill>
                  <a:srgbClr val="15253D"/>
                </a:solidFill>
                <a:latin typeface="Arial Narrow"/>
                <a:ea typeface="Arial Narrow"/>
                <a:cs typeface="Arial Narrow"/>
                <a:sym typeface="Arial Narrow"/>
              </a:defRPr>
            </a:lvl1pPr>
            <a:lvl2pPr lvl="1" algn="l" rtl="0">
              <a:spcBef>
                <a:spcPts val="0"/>
              </a:spcBef>
              <a:spcAft>
                <a:spcPts val="0"/>
              </a:spcAft>
              <a:buSzPts val="1400"/>
              <a:buNone/>
              <a:defRPr sz="4000">
                <a:solidFill>
                  <a:srgbClr val="17375E"/>
                </a:solidFill>
                <a:latin typeface="PT Sans Narrow"/>
                <a:ea typeface="PT Sans Narrow"/>
                <a:cs typeface="PT Sans Narrow"/>
                <a:sym typeface="PT Sans Narrow"/>
              </a:defRPr>
            </a:lvl2pPr>
            <a:lvl3pPr lvl="2" algn="l" rtl="0">
              <a:spcBef>
                <a:spcPts val="0"/>
              </a:spcBef>
              <a:spcAft>
                <a:spcPts val="0"/>
              </a:spcAft>
              <a:buSzPts val="1400"/>
              <a:buNone/>
              <a:defRPr sz="4000">
                <a:solidFill>
                  <a:srgbClr val="17375E"/>
                </a:solidFill>
                <a:latin typeface="PT Sans Narrow"/>
                <a:ea typeface="PT Sans Narrow"/>
                <a:cs typeface="PT Sans Narrow"/>
                <a:sym typeface="PT Sans Narrow"/>
              </a:defRPr>
            </a:lvl3pPr>
            <a:lvl4pPr lvl="3" algn="l" rtl="0">
              <a:spcBef>
                <a:spcPts val="0"/>
              </a:spcBef>
              <a:spcAft>
                <a:spcPts val="0"/>
              </a:spcAft>
              <a:buSzPts val="1400"/>
              <a:buNone/>
              <a:defRPr sz="4000">
                <a:solidFill>
                  <a:srgbClr val="17375E"/>
                </a:solidFill>
                <a:latin typeface="PT Sans Narrow"/>
                <a:ea typeface="PT Sans Narrow"/>
                <a:cs typeface="PT Sans Narrow"/>
                <a:sym typeface="PT Sans Narrow"/>
              </a:defRPr>
            </a:lvl4pPr>
            <a:lvl5pPr lvl="4" algn="l" rtl="0">
              <a:spcBef>
                <a:spcPts val="0"/>
              </a:spcBef>
              <a:spcAft>
                <a:spcPts val="0"/>
              </a:spcAft>
              <a:buSzPts val="1400"/>
              <a:buNone/>
              <a:defRPr sz="4000">
                <a:solidFill>
                  <a:srgbClr val="17375E"/>
                </a:solidFill>
                <a:latin typeface="PT Sans Narrow"/>
                <a:ea typeface="PT Sans Narrow"/>
                <a:cs typeface="PT Sans Narrow"/>
                <a:sym typeface="PT Sans Narrow"/>
              </a:defRPr>
            </a:lvl5pPr>
            <a:lvl6pPr lvl="5" algn="l" rtl="0">
              <a:spcBef>
                <a:spcPts val="0"/>
              </a:spcBef>
              <a:spcAft>
                <a:spcPts val="0"/>
              </a:spcAft>
              <a:buSzPts val="1400"/>
              <a:buNone/>
              <a:defRPr sz="4400">
                <a:solidFill>
                  <a:srgbClr val="00B0F0"/>
                </a:solidFill>
                <a:latin typeface="PT Sans Narrow"/>
                <a:ea typeface="PT Sans Narrow"/>
                <a:cs typeface="PT Sans Narrow"/>
                <a:sym typeface="PT Sans Narrow"/>
              </a:defRPr>
            </a:lvl6pPr>
            <a:lvl7pPr lvl="6" algn="l" rtl="0">
              <a:spcBef>
                <a:spcPts val="0"/>
              </a:spcBef>
              <a:spcAft>
                <a:spcPts val="0"/>
              </a:spcAft>
              <a:buSzPts val="1400"/>
              <a:buNone/>
              <a:defRPr sz="4400">
                <a:solidFill>
                  <a:srgbClr val="00B0F0"/>
                </a:solidFill>
                <a:latin typeface="PT Sans Narrow"/>
                <a:ea typeface="PT Sans Narrow"/>
                <a:cs typeface="PT Sans Narrow"/>
                <a:sym typeface="PT Sans Narrow"/>
              </a:defRPr>
            </a:lvl7pPr>
            <a:lvl8pPr lvl="7" algn="l" rtl="0">
              <a:spcBef>
                <a:spcPts val="0"/>
              </a:spcBef>
              <a:spcAft>
                <a:spcPts val="0"/>
              </a:spcAft>
              <a:buSzPts val="1400"/>
              <a:buNone/>
              <a:defRPr sz="4400">
                <a:solidFill>
                  <a:srgbClr val="00B0F0"/>
                </a:solidFill>
                <a:latin typeface="PT Sans Narrow"/>
                <a:ea typeface="PT Sans Narrow"/>
                <a:cs typeface="PT Sans Narrow"/>
                <a:sym typeface="PT Sans Narrow"/>
              </a:defRPr>
            </a:lvl8pPr>
            <a:lvl9pPr lvl="8" algn="l" rtl="0">
              <a:spcBef>
                <a:spcPts val="0"/>
              </a:spcBef>
              <a:spcAft>
                <a:spcPts val="0"/>
              </a:spcAft>
              <a:buSzPts val="1400"/>
              <a:buNone/>
              <a:defRPr sz="4400">
                <a:solidFill>
                  <a:srgbClr val="00B0F0"/>
                </a:solidFill>
                <a:latin typeface="PT Sans Narrow"/>
                <a:ea typeface="PT Sans Narrow"/>
                <a:cs typeface="PT Sans Narrow"/>
                <a:sym typeface="PT Sans Narrow"/>
              </a:defRPr>
            </a:lvl9pPr>
          </a:lstStyle>
          <a:p>
            <a:endParaRPr/>
          </a:p>
        </p:txBody>
      </p:sp>
      <p:sp>
        <p:nvSpPr>
          <p:cNvPr id="34" name="Google Shape;34;p6"/>
          <p:cNvSpPr txBox="1">
            <a:spLocks noGrp="1"/>
          </p:cNvSpPr>
          <p:nvPr>
            <p:ph type="body" idx="1"/>
          </p:nvPr>
        </p:nvSpPr>
        <p:spPr>
          <a:xfrm>
            <a:off x="189560" y="1407582"/>
            <a:ext cx="8686800" cy="4489979"/>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 name="Google Shape;35;p6"/>
          <p:cNvSpPr txBox="1">
            <a:spLocks noGrp="1"/>
          </p:cNvSpPr>
          <p:nvPr>
            <p:ph type="body" idx="2"/>
          </p:nvPr>
        </p:nvSpPr>
        <p:spPr>
          <a:xfrm>
            <a:off x="0" y="845459"/>
            <a:ext cx="9144000" cy="414785"/>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1578B7"/>
              </a:buClr>
              <a:buSzPts val="1800"/>
              <a:buFont typeface="PT Sans Narrow"/>
              <a:buNone/>
              <a:defRPr sz="1800" b="0" i="0" u="none" strike="noStrike" cap="none">
                <a:solidFill>
                  <a:srgbClr val="15253D"/>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 name="Google Shape;36;p6"/>
          <p:cNvSpPr txBox="1">
            <a:spLocks noGrp="1"/>
          </p:cNvSpPr>
          <p:nvPr>
            <p:ph type="body" idx="3"/>
          </p:nvPr>
        </p:nvSpPr>
        <p:spPr>
          <a:xfrm>
            <a:off x="105830" y="-52916"/>
            <a:ext cx="9144000"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 name="Google Shape;37;p6"/>
          <p:cNvSpPr txBox="1">
            <a:spLocks noGrp="1"/>
          </p:cNvSpPr>
          <p:nvPr>
            <p:ph type="body" idx="4"/>
          </p:nvPr>
        </p:nvSpPr>
        <p:spPr>
          <a:xfrm>
            <a:off x="105830" y="6439030"/>
            <a:ext cx="7407726"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8" name="Google Shape;38;p6" descr="both Logos_finetuned.png"/>
          <p:cNvPicPr preferRelativeResize="0"/>
          <p:nvPr/>
        </p:nvPicPr>
        <p:blipFill rotWithShape="1">
          <a:blip r:embed="rId2">
            <a:alphaModFix/>
          </a:blip>
          <a:srcRect/>
          <a:stretch/>
        </p:blipFill>
        <p:spPr>
          <a:xfrm>
            <a:off x="7978259" y="6314468"/>
            <a:ext cx="511050" cy="585675"/>
          </a:xfrm>
          <a:prstGeom prst="rect">
            <a:avLst/>
          </a:prstGeom>
          <a:noFill/>
          <a:ln>
            <a:noFill/>
          </a:ln>
        </p:spPr>
      </p:pic>
    </p:spTree>
    <p:extLst>
      <p:ext uri="{BB962C8B-B14F-4D97-AF65-F5344CB8AC3E}">
        <p14:creationId xmlns:p14="http://schemas.microsoft.com/office/powerpoint/2010/main" val="1939284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 Dark">
  <p:cSld name="Title and Content - Dark">
    <p:spTree>
      <p:nvGrpSpPr>
        <p:cNvPr id="1" name="Shape 103"/>
        <p:cNvGrpSpPr/>
        <p:nvPr/>
      </p:nvGrpSpPr>
      <p:grpSpPr>
        <a:xfrm>
          <a:off x="0" y="0"/>
          <a:ext cx="0" cy="0"/>
          <a:chOff x="0" y="0"/>
          <a:chExt cx="0" cy="0"/>
        </a:xfrm>
      </p:grpSpPr>
      <p:sp>
        <p:nvSpPr>
          <p:cNvPr id="104" name="Google Shape;104;p11"/>
          <p:cNvSpPr/>
          <p:nvPr/>
        </p:nvSpPr>
        <p:spPr>
          <a:xfrm>
            <a:off x="0" y="-1"/>
            <a:ext cx="9144000" cy="6869344"/>
          </a:xfrm>
          <a:prstGeom prst="rect">
            <a:avLst/>
          </a:prstGeom>
          <a:solidFill>
            <a:srgbClr val="1322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5" name="Google Shape;105;p11"/>
          <p:cNvSpPr txBox="1">
            <a:spLocks noGrp="1"/>
          </p:cNvSpPr>
          <p:nvPr>
            <p:ph type="title"/>
          </p:nvPr>
        </p:nvSpPr>
        <p:spPr>
          <a:xfrm>
            <a:off x="0" y="173038"/>
            <a:ext cx="9144000" cy="639762"/>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rgbClr val="FFFFFF"/>
              </a:buClr>
              <a:buSzPts val="3000"/>
              <a:buFont typeface="Arial Narrow"/>
              <a:buNone/>
              <a:defRPr sz="3000" b="1" i="0" u="none" strike="noStrike" cap="none">
                <a:solidFill>
                  <a:srgbClr val="FFFFFF"/>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6" name="Google Shape;106;p11"/>
          <p:cNvSpPr/>
          <p:nvPr/>
        </p:nvSpPr>
        <p:spPr>
          <a:xfrm>
            <a:off x="0" y="6337357"/>
            <a:ext cx="9144000" cy="531986"/>
          </a:xfrm>
          <a:prstGeom prst="rect">
            <a:avLst/>
          </a:prstGeom>
          <a:solidFill>
            <a:srgbClr val="C2C1B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07" name="Google Shape;107;p11"/>
          <p:cNvSpPr/>
          <p:nvPr/>
        </p:nvSpPr>
        <p:spPr>
          <a:xfrm rot="10800000">
            <a:off x="8525770" y="6326014"/>
            <a:ext cx="387051" cy="266904"/>
          </a:xfrm>
          <a:prstGeom prst="triangle">
            <a:avLst>
              <a:gd name="adj" fmla="val 50000"/>
            </a:avLst>
          </a:prstGeom>
          <a:solidFill>
            <a:srgbClr val="15253E"/>
          </a:solidFill>
          <a:ln w="28575" cap="flat" cmpd="sng">
            <a:solidFill>
              <a:srgbClr val="15253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108" name="Google Shape;108;p11" descr="both Logos_finetuned.png"/>
          <p:cNvPicPr preferRelativeResize="0"/>
          <p:nvPr/>
        </p:nvPicPr>
        <p:blipFill rotWithShape="1">
          <a:blip r:embed="rId2">
            <a:alphaModFix/>
          </a:blip>
          <a:srcRect/>
          <a:stretch/>
        </p:blipFill>
        <p:spPr>
          <a:xfrm>
            <a:off x="7978259" y="6314468"/>
            <a:ext cx="511050" cy="585675"/>
          </a:xfrm>
          <a:prstGeom prst="rect">
            <a:avLst/>
          </a:prstGeom>
          <a:noFill/>
          <a:ln>
            <a:noFill/>
          </a:ln>
        </p:spPr>
      </p:pic>
      <p:sp>
        <p:nvSpPr>
          <p:cNvPr id="109" name="Google Shape;109;p11"/>
          <p:cNvSpPr txBox="1"/>
          <p:nvPr/>
        </p:nvSpPr>
        <p:spPr>
          <a:xfrm>
            <a:off x="8489309" y="6250970"/>
            <a:ext cx="488636"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C2C1BA"/>
              </a:buClr>
              <a:buSzPts val="1200"/>
              <a:buFont typeface="Arial Narrow"/>
              <a:buNone/>
            </a:pPr>
            <a:fld id="{00000000-1234-1234-1234-123412341234}" type="slidenum">
              <a:rPr lang="en-US" sz="1200" b="0" i="0" u="none" strike="noStrike" cap="none">
                <a:solidFill>
                  <a:srgbClr val="C2C1BA"/>
                </a:solidFill>
                <a:latin typeface="Arial Narrow"/>
                <a:ea typeface="Arial Narrow"/>
                <a:cs typeface="Arial Narrow"/>
                <a:sym typeface="Arial Narrow"/>
              </a:rPr>
              <a:t>‹#›</a:t>
            </a:fld>
            <a:endParaRPr sz="1200" b="0" i="0" u="none" strike="noStrike" cap="none">
              <a:solidFill>
                <a:srgbClr val="C2C1BA"/>
              </a:solidFill>
              <a:latin typeface="Arial Narrow"/>
              <a:ea typeface="Arial Narrow"/>
              <a:cs typeface="Arial Narrow"/>
              <a:sym typeface="Arial Narrow"/>
            </a:endParaRPr>
          </a:p>
        </p:txBody>
      </p:sp>
      <p:sp>
        <p:nvSpPr>
          <p:cNvPr id="110" name="Google Shape;110;p11"/>
          <p:cNvSpPr txBox="1">
            <a:spLocks noGrp="1"/>
          </p:cNvSpPr>
          <p:nvPr>
            <p:ph type="body" idx="1"/>
          </p:nvPr>
        </p:nvSpPr>
        <p:spPr>
          <a:xfrm>
            <a:off x="189560" y="1407582"/>
            <a:ext cx="8686800" cy="4489979"/>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1pPr>
            <a:lvl2pPr marL="914400" marR="0" lvl="1"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1" name="Google Shape;111;p11"/>
          <p:cNvSpPr txBox="1">
            <a:spLocks noGrp="1"/>
          </p:cNvSpPr>
          <p:nvPr>
            <p:ph type="body" idx="2"/>
          </p:nvPr>
        </p:nvSpPr>
        <p:spPr>
          <a:xfrm>
            <a:off x="0" y="845459"/>
            <a:ext cx="9144000" cy="414785"/>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1578B7"/>
              </a:buClr>
              <a:buSzPts val="1800"/>
              <a:buFont typeface="PT Sans Narrow"/>
              <a:buNone/>
              <a:defRPr sz="1800" b="0" i="0" u="none" strike="noStrike" cap="none">
                <a:solidFill>
                  <a:srgbClr val="FFFFFF"/>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2" name="Google Shape;112;p11"/>
          <p:cNvSpPr txBox="1">
            <a:spLocks noGrp="1"/>
          </p:cNvSpPr>
          <p:nvPr>
            <p:ph type="body" idx="3"/>
          </p:nvPr>
        </p:nvSpPr>
        <p:spPr>
          <a:xfrm>
            <a:off x="105830" y="-52916"/>
            <a:ext cx="9144000"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C2C1BA"/>
              </a:buClr>
              <a:buSzPts val="1400"/>
              <a:buFont typeface="Arial"/>
              <a:buNone/>
              <a:defRPr sz="1400" b="0" i="0" u="none" strike="noStrike" cap="none">
                <a:solidFill>
                  <a:srgbClr val="C2C1BA"/>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3" name="Google Shape;113;p11"/>
          <p:cNvSpPr txBox="1">
            <a:spLocks noGrp="1"/>
          </p:cNvSpPr>
          <p:nvPr>
            <p:ph type="body" idx="4"/>
          </p:nvPr>
        </p:nvSpPr>
        <p:spPr>
          <a:xfrm>
            <a:off x="105830" y="6439030"/>
            <a:ext cx="7407726"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161517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14"/>
        <p:cNvGrpSpPr/>
        <p:nvPr/>
      </p:nvGrpSpPr>
      <p:grpSpPr>
        <a:xfrm>
          <a:off x="0" y="0"/>
          <a:ext cx="0" cy="0"/>
          <a:chOff x="0" y="0"/>
          <a:chExt cx="0" cy="0"/>
        </a:xfrm>
      </p:grpSpPr>
      <p:sp>
        <p:nvSpPr>
          <p:cNvPr id="115" name="Google Shape;115;p12"/>
          <p:cNvSpPr/>
          <p:nvPr/>
        </p:nvSpPr>
        <p:spPr>
          <a:xfrm>
            <a:off x="0" y="6314419"/>
            <a:ext cx="9144000" cy="555157"/>
          </a:xfrm>
          <a:prstGeom prst="rect">
            <a:avLst/>
          </a:prstGeom>
          <a:solidFill>
            <a:srgbClr val="C2C1B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16" name="Google Shape;116;p12"/>
          <p:cNvSpPr/>
          <p:nvPr/>
        </p:nvSpPr>
        <p:spPr>
          <a:xfrm rot="10800000">
            <a:off x="8525770" y="6326014"/>
            <a:ext cx="387051" cy="266904"/>
          </a:xfrm>
          <a:prstGeom prst="triangle">
            <a:avLst>
              <a:gd name="adj" fmla="val 50000"/>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17" name="Google Shape;117;p12"/>
          <p:cNvSpPr txBox="1">
            <a:spLocks noGrp="1"/>
          </p:cNvSpPr>
          <p:nvPr>
            <p:ph type="body" idx="1"/>
          </p:nvPr>
        </p:nvSpPr>
        <p:spPr>
          <a:xfrm>
            <a:off x="143710" y="1397050"/>
            <a:ext cx="4306200" cy="4622700"/>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2pPr>
            <a:lvl3pPr marL="1371600" marR="0" lvl="2"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3pPr>
            <a:lvl4pPr marL="1828800" marR="0" lvl="3"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5pPr>
            <a:lvl6pPr marL="2743200" marR="0" lvl="5"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12"/>
          <p:cNvSpPr txBox="1">
            <a:spLocks noGrp="1"/>
          </p:cNvSpPr>
          <p:nvPr>
            <p:ph type="body" idx="2"/>
          </p:nvPr>
        </p:nvSpPr>
        <p:spPr>
          <a:xfrm>
            <a:off x="4648200" y="1397000"/>
            <a:ext cx="4228160" cy="4622799"/>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2pPr>
            <a:lvl3pPr marL="1371600" marR="0" lvl="2"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3pPr>
            <a:lvl4pPr marL="1828800" marR="0" lvl="3"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5pPr>
            <a:lvl6pPr marL="2743200" marR="0" lvl="5"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12"/>
          <p:cNvSpPr txBox="1"/>
          <p:nvPr/>
        </p:nvSpPr>
        <p:spPr>
          <a:xfrm>
            <a:off x="8445108" y="6256431"/>
            <a:ext cx="547434"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6C6C6C"/>
              </a:buClr>
              <a:buSzPts val="1200"/>
              <a:buFont typeface="Arial Narrow"/>
              <a:buNone/>
            </a:pPr>
            <a:fld id="{00000000-1234-1234-1234-123412341234}" type="slidenum">
              <a:rPr lang="en-US" sz="1200" b="0" i="0" u="none" strike="noStrike" cap="none">
                <a:latin typeface="Arial Narrow"/>
                <a:ea typeface="Arial Narrow"/>
                <a:cs typeface="Arial Narrow"/>
                <a:sym typeface="Arial Narrow"/>
              </a:rPr>
              <a:t>‹#›</a:t>
            </a:fld>
            <a:endParaRPr sz="1200" b="0" i="0" u="none" strike="noStrike" cap="none">
              <a:latin typeface="Arial Narrow"/>
              <a:ea typeface="Arial Narrow"/>
              <a:cs typeface="Arial Narrow"/>
              <a:sym typeface="Arial Narrow"/>
            </a:endParaRPr>
          </a:p>
        </p:txBody>
      </p:sp>
      <p:sp>
        <p:nvSpPr>
          <p:cNvPr id="120" name="Google Shape;120;p12"/>
          <p:cNvSpPr txBox="1">
            <a:spLocks noGrp="1"/>
          </p:cNvSpPr>
          <p:nvPr>
            <p:ph type="title"/>
          </p:nvPr>
        </p:nvSpPr>
        <p:spPr>
          <a:xfrm>
            <a:off x="0" y="254861"/>
            <a:ext cx="9144000" cy="590598"/>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15253D"/>
              </a:buClr>
              <a:buSzPts val="3000"/>
              <a:buFont typeface="Arial Narrow"/>
              <a:buNone/>
              <a:defRPr sz="3000" b="1" i="0" u="none" strike="noStrike" cap="none">
                <a:solidFill>
                  <a:srgbClr val="15253D"/>
                </a:solidFill>
                <a:latin typeface="Arial Narrow"/>
                <a:ea typeface="Arial Narrow"/>
                <a:cs typeface="Arial Narrow"/>
                <a:sym typeface="Arial Narrow"/>
              </a:defRPr>
            </a:lvl1pPr>
            <a:lvl2pPr lvl="1" algn="l" rtl="0">
              <a:spcBef>
                <a:spcPts val="0"/>
              </a:spcBef>
              <a:spcAft>
                <a:spcPts val="0"/>
              </a:spcAft>
              <a:buSzPts val="1400"/>
              <a:buNone/>
              <a:defRPr sz="4000">
                <a:solidFill>
                  <a:srgbClr val="17375E"/>
                </a:solidFill>
                <a:latin typeface="PT Sans Narrow"/>
                <a:ea typeface="PT Sans Narrow"/>
                <a:cs typeface="PT Sans Narrow"/>
                <a:sym typeface="PT Sans Narrow"/>
              </a:defRPr>
            </a:lvl2pPr>
            <a:lvl3pPr lvl="2" algn="l" rtl="0">
              <a:spcBef>
                <a:spcPts val="0"/>
              </a:spcBef>
              <a:spcAft>
                <a:spcPts val="0"/>
              </a:spcAft>
              <a:buSzPts val="1400"/>
              <a:buNone/>
              <a:defRPr sz="4000">
                <a:solidFill>
                  <a:srgbClr val="17375E"/>
                </a:solidFill>
                <a:latin typeface="PT Sans Narrow"/>
                <a:ea typeface="PT Sans Narrow"/>
                <a:cs typeface="PT Sans Narrow"/>
                <a:sym typeface="PT Sans Narrow"/>
              </a:defRPr>
            </a:lvl3pPr>
            <a:lvl4pPr lvl="3" algn="l" rtl="0">
              <a:spcBef>
                <a:spcPts val="0"/>
              </a:spcBef>
              <a:spcAft>
                <a:spcPts val="0"/>
              </a:spcAft>
              <a:buSzPts val="1400"/>
              <a:buNone/>
              <a:defRPr sz="4000">
                <a:solidFill>
                  <a:srgbClr val="17375E"/>
                </a:solidFill>
                <a:latin typeface="PT Sans Narrow"/>
                <a:ea typeface="PT Sans Narrow"/>
                <a:cs typeface="PT Sans Narrow"/>
                <a:sym typeface="PT Sans Narrow"/>
              </a:defRPr>
            </a:lvl4pPr>
            <a:lvl5pPr lvl="4" algn="l" rtl="0">
              <a:spcBef>
                <a:spcPts val="0"/>
              </a:spcBef>
              <a:spcAft>
                <a:spcPts val="0"/>
              </a:spcAft>
              <a:buSzPts val="1400"/>
              <a:buNone/>
              <a:defRPr sz="4000">
                <a:solidFill>
                  <a:srgbClr val="17375E"/>
                </a:solidFill>
                <a:latin typeface="PT Sans Narrow"/>
                <a:ea typeface="PT Sans Narrow"/>
                <a:cs typeface="PT Sans Narrow"/>
                <a:sym typeface="PT Sans Narrow"/>
              </a:defRPr>
            </a:lvl5pPr>
            <a:lvl6pPr lvl="5" algn="l" rtl="0">
              <a:spcBef>
                <a:spcPts val="0"/>
              </a:spcBef>
              <a:spcAft>
                <a:spcPts val="0"/>
              </a:spcAft>
              <a:buSzPts val="1400"/>
              <a:buNone/>
              <a:defRPr sz="4400">
                <a:solidFill>
                  <a:srgbClr val="00B0F0"/>
                </a:solidFill>
                <a:latin typeface="PT Sans Narrow"/>
                <a:ea typeface="PT Sans Narrow"/>
                <a:cs typeface="PT Sans Narrow"/>
                <a:sym typeface="PT Sans Narrow"/>
              </a:defRPr>
            </a:lvl6pPr>
            <a:lvl7pPr lvl="6" algn="l" rtl="0">
              <a:spcBef>
                <a:spcPts val="0"/>
              </a:spcBef>
              <a:spcAft>
                <a:spcPts val="0"/>
              </a:spcAft>
              <a:buSzPts val="1400"/>
              <a:buNone/>
              <a:defRPr sz="4400">
                <a:solidFill>
                  <a:srgbClr val="00B0F0"/>
                </a:solidFill>
                <a:latin typeface="PT Sans Narrow"/>
                <a:ea typeface="PT Sans Narrow"/>
                <a:cs typeface="PT Sans Narrow"/>
                <a:sym typeface="PT Sans Narrow"/>
              </a:defRPr>
            </a:lvl7pPr>
            <a:lvl8pPr lvl="7" algn="l" rtl="0">
              <a:spcBef>
                <a:spcPts val="0"/>
              </a:spcBef>
              <a:spcAft>
                <a:spcPts val="0"/>
              </a:spcAft>
              <a:buSzPts val="1400"/>
              <a:buNone/>
              <a:defRPr sz="4400">
                <a:solidFill>
                  <a:srgbClr val="00B0F0"/>
                </a:solidFill>
                <a:latin typeface="PT Sans Narrow"/>
                <a:ea typeface="PT Sans Narrow"/>
                <a:cs typeface="PT Sans Narrow"/>
                <a:sym typeface="PT Sans Narrow"/>
              </a:defRPr>
            </a:lvl8pPr>
            <a:lvl9pPr lvl="8" algn="l" rtl="0">
              <a:spcBef>
                <a:spcPts val="0"/>
              </a:spcBef>
              <a:spcAft>
                <a:spcPts val="0"/>
              </a:spcAft>
              <a:buSzPts val="1400"/>
              <a:buNone/>
              <a:defRPr sz="4400">
                <a:solidFill>
                  <a:srgbClr val="00B0F0"/>
                </a:solidFill>
                <a:latin typeface="PT Sans Narrow"/>
                <a:ea typeface="PT Sans Narrow"/>
                <a:cs typeface="PT Sans Narrow"/>
                <a:sym typeface="PT Sans Narrow"/>
              </a:defRPr>
            </a:lvl9pPr>
          </a:lstStyle>
          <a:p>
            <a:endParaRPr/>
          </a:p>
        </p:txBody>
      </p:sp>
      <p:sp>
        <p:nvSpPr>
          <p:cNvPr id="121" name="Google Shape;121;p12"/>
          <p:cNvSpPr txBox="1">
            <a:spLocks noGrp="1"/>
          </p:cNvSpPr>
          <p:nvPr>
            <p:ph type="body" idx="3"/>
          </p:nvPr>
        </p:nvSpPr>
        <p:spPr>
          <a:xfrm>
            <a:off x="0" y="845459"/>
            <a:ext cx="9144000" cy="414785"/>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1578B7"/>
              </a:buClr>
              <a:buSzPts val="1800"/>
              <a:buFont typeface="PT Sans Narrow"/>
              <a:buNone/>
              <a:defRPr sz="1800" b="0" i="0" u="none" strike="noStrike" cap="none">
                <a:solidFill>
                  <a:srgbClr val="15253D"/>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2" name="Google Shape;122;p12"/>
          <p:cNvSpPr txBox="1">
            <a:spLocks noGrp="1"/>
          </p:cNvSpPr>
          <p:nvPr>
            <p:ph type="body" idx="4"/>
          </p:nvPr>
        </p:nvSpPr>
        <p:spPr>
          <a:xfrm>
            <a:off x="105830" y="-52916"/>
            <a:ext cx="9144000"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3" name="Google Shape;123;p12"/>
          <p:cNvSpPr txBox="1">
            <a:spLocks noGrp="1"/>
          </p:cNvSpPr>
          <p:nvPr>
            <p:ph type="body" idx="5"/>
          </p:nvPr>
        </p:nvSpPr>
        <p:spPr>
          <a:xfrm>
            <a:off x="105831" y="6439030"/>
            <a:ext cx="7407726"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24" name="Google Shape;124;p12" descr="both Logos_finetuned.png"/>
          <p:cNvPicPr preferRelativeResize="0"/>
          <p:nvPr/>
        </p:nvPicPr>
        <p:blipFill rotWithShape="1">
          <a:blip r:embed="rId2">
            <a:alphaModFix/>
          </a:blip>
          <a:srcRect/>
          <a:stretch/>
        </p:blipFill>
        <p:spPr>
          <a:xfrm>
            <a:off x="7978259" y="6314468"/>
            <a:ext cx="511050" cy="585675"/>
          </a:xfrm>
          <a:prstGeom prst="rect">
            <a:avLst/>
          </a:prstGeom>
          <a:noFill/>
          <a:ln>
            <a:noFill/>
          </a:ln>
        </p:spPr>
      </p:pic>
    </p:spTree>
    <p:extLst>
      <p:ext uri="{BB962C8B-B14F-4D97-AF65-F5344CB8AC3E}">
        <p14:creationId xmlns:p14="http://schemas.microsoft.com/office/powerpoint/2010/main" val="41828952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ree Content w Sub Title">
  <p:cSld name="Three Content w Sub Title">
    <p:spTree>
      <p:nvGrpSpPr>
        <p:cNvPr id="1" name="Shape 149"/>
        <p:cNvGrpSpPr/>
        <p:nvPr/>
      </p:nvGrpSpPr>
      <p:grpSpPr>
        <a:xfrm>
          <a:off x="0" y="0"/>
          <a:ext cx="0" cy="0"/>
          <a:chOff x="0" y="0"/>
          <a:chExt cx="0" cy="0"/>
        </a:xfrm>
      </p:grpSpPr>
      <p:sp>
        <p:nvSpPr>
          <p:cNvPr id="150" name="Google Shape;150;p15"/>
          <p:cNvSpPr/>
          <p:nvPr/>
        </p:nvSpPr>
        <p:spPr>
          <a:xfrm>
            <a:off x="0" y="6337357"/>
            <a:ext cx="9144000" cy="531986"/>
          </a:xfrm>
          <a:prstGeom prst="rect">
            <a:avLst/>
          </a:prstGeom>
          <a:solidFill>
            <a:srgbClr val="C2C1B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51" name="Google Shape;151;p15"/>
          <p:cNvSpPr/>
          <p:nvPr/>
        </p:nvSpPr>
        <p:spPr>
          <a:xfrm rot="10800000">
            <a:off x="8525770" y="6326014"/>
            <a:ext cx="387051" cy="266904"/>
          </a:xfrm>
          <a:prstGeom prst="triangle">
            <a:avLst>
              <a:gd name="adj" fmla="val 50000"/>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52" name="Google Shape;152;p15"/>
          <p:cNvSpPr txBox="1">
            <a:spLocks noGrp="1"/>
          </p:cNvSpPr>
          <p:nvPr>
            <p:ph type="title"/>
          </p:nvPr>
        </p:nvSpPr>
        <p:spPr>
          <a:xfrm>
            <a:off x="0" y="88068"/>
            <a:ext cx="9143999" cy="715962"/>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15253D"/>
              </a:buClr>
              <a:buSzPts val="3000"/>
              <a:buFont typeface="Arial Narrow"/>
              <a:buNone/>
              <a:defRPr sz="3000" b="1" i="0" u="none" strike="noStrike" cap="none">
                <a:solidFill>
                  <a:srgbClr val="15253D"/>
                </a:solidFill>
                <a:latin typeface="Arial Narrow"/>
                <a:ea typeface="Arial Narrow"/>
                <a:cs typeface="Arial Narrow"/>
                <a:sym typeface="Arial Narrow"/>
              </a:defRPr>
            </a:lvl1pPr>
            <a:lvl2pPr lvl="1" algn="l" rtl="0">
              <a:spcBef>
                <a:spcPts val="0"/>
              </a:spcBef>
              <a:spcAft>
                <a:spcPts val="0"/>
              </a:spcAft>
              <a:buSzPts val="1400"/>
              <a:buNone/>
              <a:defRPr sz="4000">
                <a:solidFill>
                  <a:srgbClr val="17375E"/>
                </a:solidFill>
                <a:latin typeface="PT Sans Narrow"/>
                <a:ea typeface="PT Sans Narrow"/>
                <a:cs typeface="PT Sans Narrow"/>
                <a:sym typeface="PT Sans Narrow"/>
              </a:defRPr>
            </a:lvl2pPr>
            <a:lvl3pPr lvl="2" algn="l" rtl="0">
              <a:spcBef>
                <a:spcPts val="0"/>
              </a:spcBef>
              <a:spcAft>
                <a:spcPts val="0"/>
              </a:spcAft>
              <a:buSzPts val="1400"/>
              <a:buNone/>
              <a:defRPr sz="4000">
                <a:solidFill>
                  <a:srgbClr val="17375E"/>
                </a:solidFill>
                <a:latin typeface="PT Sans Narrow"/>
                <a:ea typeface="PT Sans Narrow"/>
                <a:cs typeface="PT Sans Narrow"/>
                <a:sym typeface="PT Sans Narrow"/>
              </a:defRPr>
            </a:lvl3pPr>
            <a:lvl4pPr lvl="3" algn="l" rtl="0">
              <a:spcBef>
                <a:spcPts val="0"/>
              </a:spcBef>
              <a:spcAft>
                <a:spcPts val="0"/>
              </a:spcAft>
              <a:buSzPts val="1400"/>
              <a:buNone/>
              <a:defRPr sz="4000">
                <a:solidFill>
                  <a:srgbClr val="17375E"/>
                </a:solidFill>
                <a:latin typeface="PT Sans Narrow"/>
                <a:ea typeface="PT Sans Narrow"/>
                <a:cs typeface="PT Sans Narrow"/>
                <a:sym typeface="PT Sans Narrow"/>
              </a:defRPr>
            </a:lvl4pPr>
            <a:lvl5pPr lvl="4" algn="l" rtl="0">
              <a:spcBef>
                <a:spcPts val="0"/>
              </a:spcBef>
              <a:spcAft>
                <a:spcPts val="0"/>
              </a:spcAft>
              <a:buSzPts val="1400"/>
              <a:buNone/>
              <a:defRPr sz="4000">
                <a:solidFill>
                  <a:srgbClr val="17375E"/>
                </a:solidFill>
                <a:latin typeface="PT Sans Narrow"/>
                <a:ea typeface="PT Sans Narrow"/>
                <a:cs typeface="PT Sans Narrow"/>
                <a:sym typeface="PT Sans Narrow"/>
              </a:defRPr>
            </a:lvl5pPr>
            <a:lvl6pPr lvl="5" algn="l" rtl="0">
              <a:spcBef>
                <a:spcPts val="0"/>
              </a:spcBef>
              <a:spcAft>
                <a:spcPts val="0"/>
              </a:spcAft>
              <a:buSzPts val="1400"/>
              <a:buNone/>
              <a:defRPr sz="4400">
                <a:solidFill>
                  <a:srgbClr val="00B0F0"/>
                </a:solidFill>
                <a:latin typeface="PT Sans Narrow"/>
                <a:ea typeface="PT Sans Narrow"/>
                <a:cs typeface="PT Sans Narrow"/>
                <a:sym typeface="PT Sans Narrow"/>
              </a:defRPr>
            </a:lvl6pPr>
            <a:lvl7pPr lvl="6" algn="l" rtl="0">
              <a:spcBef>
                <a:spcPts val="0"/>
              </a:spcBef>
              <a:spcAft>
                <a:spcPts val="0"/>
              </a:spcAft>
              <a:buSzPts val="1400"/>
              <a:buNone/>
              <a:defRPr sz="4400">
                <a:solidFill>
                  <a:srgbClr val="00B0F0"/>
                </a:solidFill>
                <a:latin typeface="PT Sans Narrow"/>
                <a:ea typeface="PT Sans Narrow"/>
                <a:cs typeface="PT Sans Narrow"/>
                <a:sym typeface="PT Sans Narrow"/>
              </a:defRPr>
            </a:lvl7pPr>
            <a:lvl8pPr lvl="7" algn="l" rtl="0">
              <a:spcBef>
                <a:spcPts val="0"/>
              </a:spcBef>
              <a:spcAft>
                <a:spcPts val="0"/>
              </a:spcAft>
              <a:buSzPts val="1400"/>
              <a:buNone/>
              <a:defRPr sz="4400">
                <a:solidFill>
                  <a:srgbClr val="00B0F0"/>
                </a:solidFill>
                <a:latin typeface="PT Sans Narrow"/>
                <a:ea typeface="PT Sans Narrow"/>
                <a:cs typeface="PT Sans Narrow"/>
                <a:sym typeface="PT Sans Narrow"/>
              </a:defRPr>
            </a:lvl8pPr>
            <a:lvl9pPr lvl="8" algn="l" rtl="0">
              <a:spcBef>
                <a:spcPts val="0"/>
              </a:spcBef>
              <a:spcAft>
                <a:spcPts val="0"/>
              </a:spcAft>
              <a:buSzPts val="1400"/>
              <a:buNone/>
              <a:defRPr sz="4400">
                <a:solidFill>
                  <a:srgbClr val="00B0F0"/>
                </a:solidFill>
                <a:latin typeface="PT Sans Narrow"/>
                <a:ea typeface="PT Sans Narrow"/>
                <a:cs typeface="PT Sans Narrow"/>
                <a:sym typeface="PT Sans Narrow"/>
              </a:defRPr>
            </a:lvl9pPr>
          </a:lstStyle>
          <a:p>
            <a:endParaRPr/>
          </a:p>
        </p:txBody>
      </p:sp>
      <p:sp>
        <p:nvSpPr>
          <p:cNvPr id="153" name="Google Shape;153;p15"/>
          <p:cNvSpPr txBox="1">
            <a:spLocks noGrp="1"/>
          </p:cNvSpPr>
          <p:nvPr>
            <p:ph type="body" idx="1"/>
          </p:nvPr>
        </p:nvSpPr>
        <p:spPr>
          <a:xfrm>
            <a:off x="202261" y="5691703"/>
            <a:ext cx="2666999" cy="455097"/>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000000"/>
              </a:buClr>
              <a:buSzPts val="1400"/>
              <a:buFont typeface="PT Sans Narrow"/>
              <a:buNone/>
              <a:defRPr sz="1400" b="1" i="0" u="none" strike="noStrike" cap="none">
                <a:solidFill>
                  <a:srgbClr val="000000"/>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4" name="Google Shape;154;p15"/>
          <p:cNvSpPr txBox="1">
            <a:spLocks noGrp="1"/>
          </p:cNvSpPr>
          <p:nvPr>
            <p:ph type="body" idx="2"/>
          </p:nvPr>
        </p:nvSpPr>
        <p:spPr>
          <a:xfrm>
            <a:off x="202261" y="1523999"/>
            <a:ext cx="2666999" cy="4074583"/>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5" name="Google Shape;155;p15"/>
          <p:cNvSpPr txBox="1">
            <a:spLocks noGrp="1"/>
          </p:cNvSpPr>
          <p:nvPr>
            <p:ph type="body" idx="3"/>
          </p:nvPr>
        </p:nvSpPr>
        <p:spPr>
          <a:xfrm>
            <a:off x="6209361" y="5691703"/>
            <a:ext cx="2666999" cy="455097"/>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000000"/>
              </a:buClr>
              <a:buSzPts val="1400"/>
              <a:buFont typeface="PT Sans Narrow"/>
              <a:buNone/>
              <a:defRPr sz="1400" b="1" i="0" u="none" strike="noStrike" cap="none">
                <a:solidFill>
                  <a:srgbClr val="000000"/>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6" name="Google Shape;156;p15"/>
          <p:cNvSpPr txBox="1">
            <a:spLocks noGrp="1"/>
          </p:cNvSpPr>
          <p:nvPr>
            <p:ph type="body" idx="4"/>
          </p:nvPr>
        </p:nvSpPr>
        <p:spPr>
          <a:xfrm>
            <a:off x="6209361" y="1524000"/>
            <a:ext cx="2666999" cy="4074582"/>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7" name="Google Shape;157;p15"/>
          <p:cNvSpPr txBox="1">
            <a:spLocks noGrp="1"/>
          </p:cNvSpPr>
          <p:nvPr>
            <p:ph type="body" idx="5"/>
          </p:nvPr>
        </p:nvSpPr>
        <p:spPr>
          <a:xfrm>
            <a:off x="3200400" y="5691703"/>
            <a:ext cx="2666999" cy="455097"/>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000000"/>
              </a:buClr>
              <a:buSzPts val="1400"/>
              <a:buFont typeface="PT Sans Narrow"/>
              <a:buNone/>
              <a:defRPr sz="1400" b="1" i="0" u="none" strike="noStrike" cap="none">
                <a:solidFill>
                  <a:srgbClr val="000000"/>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8" name="Google Shape;158;p15"/>
          <p:cNvSpPr txBox="1">
            <a:spLocks noGrp="1"/>
          </p:cNvSpPr>
          <p:nvPr>
            <p:ph type="body" idx="6"/>
          </p:nvPr>
        </p:nvSpPr>
        <p:spPr>
          <a:xfrm>
            <a:off x="3200400" y="1524000"/>
            <a:ext cx="2666999" cy="4074582"/>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9" name="Google Shape;159;p15"/>
          <p:cNvSpPr txBox="1">
            <a:spLocks noGrp="1"/>
          </p:cNvSpPr>
          <p:nvPr>
            <p:ph type="body" idx="7"/>
          </p:nvPr>
        </p:nvSpPr>
        <p:spPr>
          <a:xfrm>
            <a:off x="0" y="755348"/>
            <a:ext cx="9143999" cy="533399"/>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1578B7"/>
              </a:buClr>
              <a:buSzPts val="1800"/>
              <a:buFont typeface="PT Sans Narrow"/>
              <a:buNone/>
              <a:defRPr sz="1800" b="0" i="0" u="none" strike="noStrike" cap="none">
                <a:solidFill>
                  <a:srgbClr val="15253D"/>
                </a:solidFill>
                <a:latin typeface="Arial Narrow"/>
                <a:ea typeface="Arial Narrow"/>
                <a:cs typeface="Arial Narrow"/>
                <a:sym typeface="Arial Narrow"/>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Clr>
                <a:schemeClr val="dk1"/>
              </a:buClr>
              <a:buSzPts val="2000"/>
              <a:buFont typeface="Calibri"/>
              <a:buNone/>
              <a:defRPr sz="2000" b="0" i="0" u="none" strike="noStrike" cap="none">
                <a:solidFill>
                  <a:schemeClr val="dk1"/>
                </a:solidFill>
                <a:latin typeface="Arial"/>
                <a:ea typeface="Arial"/>
                <a:cs typeface="Arial"/>
                <a:sym typeface="Arial"/>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0" name="Google Shape;160;p15"/>
          <p:cNvSpPr txBox="1"/>
          <p:nvPr/>
        </p:nvSpPr>
        <p:spPr>
          <a:xfrm>
            <a:off x="8437809" y="6256431"/>
            <a:ext cx="569332"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6C6C6C"/>
              </a:buClr>
              <a:buSzPts val="1200"/>
              <a:buFont typeface="Arial Narrow"/>
              <a:buNone/>
            </a:pPr>
            <a:fld id="{00000000-1234-1234-1234-123412341234}" type="slidenum">
              <a:rPr lang="en-US" sz="1200" b="0" i="0" u="none" strike="noStrike" cap="none">
                <a:solidFill>
                  <a:srgbClr val="6C6C6C"/>
                </a:solidFill>
                <a:latin typeface="Arial Narrow"/>
                <a:ea typeface="Arial Narrow"/>
                <a:cs typeface="Arial Narrow"/>
                <a:sym typeface="Arial Narrow"/>
              </a:rPr>
              <a:t>‹#›</a:t>
            </a:fld>
            <a:endParaRPr sz="1200" b="0" i="0" u="none" strike="noStrike" cap="none">
              <a:solidFill>
                <a:srgbClr val="6C6C6C"/>
              </a:solidFill>
              <a:latin typeface="Arial Narrow"/>
              <a:ea typeface="Arial Narrow"/>
              <a:cs typeface="Arial Narrow"/>
              <a:sym typeface="Arial Narrow"/>
            </a:endParaRPr>
          </a:p>
        </p:txBody>
      </p:sp>
      <p:sp>
        <p:nvSpPr>
          <p:cNvPr id="161" name="Google Shape;161;p15"/>
          <p:cNvSpPr txBox="1">
            <a:spLocks noGrp="1"/>
          </p:cNvSpPr>
          <p:nvPr>
            <p:ph type="body" idx="8"/>
          </p:nvPr>
        </p:nvSpPr>
        <p:spPr>
          <a:xfrm>
            <a:off x="105830" y="-52916"/>
            <a:ext cx="9144000"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2" name="Google Shape;162;p15"/>
          <p:cNvSpPr txBox="1">
            <a:spLocks noGrp="1"/>
          </p:cNvSpPr>
          <p:nvPr>
            <p:ph type="body" idx="9"/>
          </p:nvPr>
        </p:nvSpPr>
        <p:spPr>
          <a:xfrm>
            <a:off x="105830" y="6439030"/>
            <a:ext cx="7407726"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63" name="Google Shape;163;p15" descr="both Logos_finetuned.png"/>
          <p:cNvPicPr preferRelativeResize="0"/>
          <p:nvPr/>
        </p:nvPicPr>
        <p:blipFill rotWithShape="1">
          <a:blip r:embed="rId2">
            <a:alphaModFix/>
          </a:blip>
          <a:srcRect/>
          <a:stretch/>
        </p:blipFill>
        <p:spPr>
          <a:xfrm>
            <a:off x="7978259" y="6314468"/>
            <a:ext cx="511050" cy="585675"/>
          </a:xfrm>
          <a:prstGeom prst="rect">
            <a:avLst/>
          </a:prstGeom>
          <a:noFill/>
          <a:ln>
            <a:noFill/>
          </a:ln>
        </p:spPr>
      </p:pic>
    </p:spTree>
    <p:extLst>
      <p:ext uri="{BB962C8B-B14F-4D97-AF65-F5344CB8AC3E}">
        <p14:creationId xmlns:p14="http://schemas.microsoft.com/office/powerpoint/2010/main" val="1357143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080B8F-E63C-7B40-8E60-E6EBD69A2169}" type="datetimeFigureOut">
              <a:rPr lang="en-US" smtClean="0"/>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B35E71-755A-9049-A4C9-8DC543EAAA50}" type="slidenum">
              <a:rPr lang="en-US" smtClean="0"/>
              <a:t>‹#›</a:t>
            </a:fld>
            <a:endParaRPr lang="en-US"/>
          </a:p>
        </p:txBody>
      </p:sp>
    </p:spTree>
    <p:extLst>
      <p:ext uri="{BB962C8B-B14F-4D97-AF65-F5344CB8AC3E}">
        <p14:creationId xmlns:p14="http://schemas.microsoft.com/office/powerpoint/2010/main" val="7768030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xt over Image">
  <p:cSld name="Text over Image">
    <p:spTree>
      <p:nvGrpSpPr>
        <p:cNvPr id="1" name="Shape 185"/>
        <p:cNvGrpSpPr/>
        <p:nvPr/>
      </p:nvGrpSpPr>
      <p:grpSpPr>
        <a:xfrm>
          <a:off x="0" y="0"/>
          <a:ext cx="0" cy="0"/>
          <a:chOff x="0" y="0"/>
          <a:chExt cx="0" cy="0"/>
        </a:xfrm>
      </p:grpSpPr>
      <p:sp>
        <p:nvSpPr>
          <p:cNvPr id="186" name="Google Shape;186;p17"/>
          <p:cNvSpPr txBox="1">
            <a:spLocks noGrp="1"/>
          </p:cNvSpPr>
          <p:nvPr>
            <p:ph type="title"/>
          </p:nvPr>
        </p:nvSpPr>
        <p:spPr>
          <a:xfrm>
            <a:off x="0" y="3515957"/>
            <a:ext cx="9144000" cy="639762"/>
          </a:xfrm>
          <a:prstGeom prst="rect">
            <a:avLst/>
          </a:prstGeom>
          <a:noFill/>
          <a:ln>
            <a:noFill/>
          </a:ln>
        </p:spPr>
        <p:txBody>
          <a:bodyPr spcFirstLastPara="1" wrap="square" lIns="91425" tIns="45700" rIns="91425" bIns="45700" anchor="b" anchorCtr="0"/>
          <a:lstStyle>
            <a:lvl1pPr marR="0" lvl="0" algn="ctr" rtl="0">
              <a:lnSpc>
                <a:spcPct val="80000"/>
              </a:lnSpc>
              <a:spcBef>
                <a:spcPts val="0"/>
              </a:spcBef>
              <a:spcAft>
                <a:spcPts val="0"/>
              </a:spcAft>
              <a:buClr>
                <a:srgbClr val="FFFFFF"/>
              </a:buClr>
              <a:buSzPts val="5400"/>
              <a:buFont typeface="Arial Narrow"/>
              <a:buNone/>
              <a:defRPr sz="5400" b="1" i="0" u="none" strike="noStrike" cap="none">
                <a:solidFill>
                  <a:srgbClr val="FFFFFF"/>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7" name="Google Shape;187;p17"/>
          <p:cNvSpPr txBox="1">
            <a:spLocks noGrp="1"/>
          </p:cNvSpPr>
          <p:nvPr>
            <p:ph type="body" idx="1"/>
          </p:nvPr>
        </p:nvSpPr>
        <p:spPr>
          <a:xfrm>
            <a:off x="0" y="4151710"/>
            <a:ext cx="9144000" cy="388760"/>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70401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 Left Aligned">
  <p:cSld name="Title and Content - Left Aligned">
    <p:spTree>
      <p:nvGrpSpPr>
        <p:cNvPr id="1" name="Shape 188"/>
        <p:cNvGrpSpPr/>
        <p:nvPr/>
      </p:nvGrpSpPr>
      <p:grpSpPr>
        <a:xfrm>
          <a:off x="0" y="0"/>
          <a:ext cx="0" cy="0"/>
          <a:chOff x="0" y="0"/>
          <a:chExt cx="0" cy="0"/>
        </a:xfrm>
      </p:grpSpPr>
      <p:sp>
        <p:nvSpPr>
          <p:cNvPr id="189" name="Google Shape;189;p18"/>
          <p:cNvSpPr/>
          <p:nvPr/>
        </p:nvSpPr>
        <p:spPr>
          <a:xfrm>
            <a:off x="0" y="6337357"/>
            <a:ext cx="9144000" cy="531986"/>
          </a:xfrm>
          <a:prstGeom prst="rect">
            <a:avLst/>
          </a:prstGeom>
          <a:solidFill>
            <a:srgbClr val="C2C1B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90" name="Google Shape;190;p18"/>
          <p:cNvSpPr/>
          <p:nvPr/>
        </p:nvSpPr>
        <p:spPr>
          <a:xfrm rot="10800000">
            <a:off x="8525770" y="6326014"/>
            <a:ext cx="387051" cy="266904"/>
          </a:xfrm>
          <a:prstGeom prst="triangle">
            <a:avLst>
              <a:gd name="adj" fmla="val 50000"/>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91" name="Google Shape;191;p18"/>
          <p:cNvSpPr txBox="1">
            <a:spLocks noGrp="1"/>
          </p:cNvSpPr>
          <p:nvPr>
            <p:ph type="title"/>
          </p:nvPr>
        </p:nvSpPr>
        <p:spPr>
          <a:xfrm>
            <a:off x="189560" y="254861"/>
            <a:ext cx="8954440" cy="590598"/>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15253D"/>
              </a:buClr>
              <a:buSzPts val="3000"/>
              <a:buFont typeface="Arial Narrow"/>
              <a:buNone/>
              <a:defRPr sz="3000" b="1" i="0" u="none" strike="noStrike" cap="none">
                <a:solidFill>
                  <a:srgbClr val="15253D"/>
                </a:solidFill>
                <a:latin typeface="Arial Narrow"/>
                <a:ea typeface="Arial Narrow"/>
                <a:cs typeface="Arial Narrow"/>
                <a:sym typeface="Arial Narrow"/>
              </a:defRPr>
            </a:lvl1pPr>
            <a:lvl2pPr lvl="1" algn="l" rtl="0">
              <a:spcBef>
                <a:spcPts val="0"/>
              </a:spcBef>
              <a:spcAft>
                <a:spcPts val="0"/>
              </a:spcAft>
              <a:buSzPts val="1400"/>
              <a:buNone/>
              <a:defRPr sz="4000">
                <a:solidFill>
                  <a:srgbClr val="17375E"/>
                </a:solidFill>
                <a:latin typeface="PT Sans Narrow"/>
                <a:ea typeface="PT Sans Narrow"/>
                <a:cs typeface="PT Sans Narrow"/>
                <a:sym typeface="PT Sans Narrow"/>
              </a:defRPr>
            </a:lvl2pPr>
            <a:lvl3pPr lvl="2" algn="l" rtl="0">
              <a:spcBef>
                <a:spcPts val="0"/>
              </a:spcBef>
              <a:spcAft>
                <a:spcPts val="0"/>
              </a:spcAft>
              <a:buSzPts val="1400"/>
              <a:buNone/>
              <a:defRPr sz="4000">
                <a:solidFill>
                  <a:srgbClr val="17375E"/>
                </a:solidFill>
                <a:latin typeface="PT Sans Narrow"/>
                <a:ea typeface="PT Sans Narrow"/>
                <a:cs typeface="PT Sans Narrow"/>
                <a:sym typeface="PT Sans Narrow"/>
              </a:defRPr>
            </a:lvl3pPr>
            <a:lvl4pPr lvl="3" algn="l" rtl="0">
              <a:spcBef>
                <a:spcPts val="0"/>
              </a:spcBef>
              <a:spcAft>
                <a:spcPts val="0"/>
              </a:spcAft>
              <a:buSzPts val="1400"/>
              <a:buNone/>
              <a:defRPr sz="4000">
                <a:solidFill>
                  <a:srgbClr val="17375E"/>
                </a:solidFill>
                <a:latin typeface="PT Sans Narrow"/>
                <a:ea typeface="PT Sans Narrow"/>
                <a:cs typeface="PT Sans Narrow"/>
                <a:sym typeface="PT Sans Narrow"/>
              </a:defRPr>
            </a:lvl4pPr>
            <a:lvl5pPr lvl="4" algn="l" rtl="0">
              <a:spcBef>
                <a:spcPts val="0"/>
              </a:spcBef>
              <a:spcAft>
                <a:spcPts val="0"/>
              </a:spcAft>
              <a:buSzPts val="1400"/>
              <a:buNone/>
              <a:defRPr sz="4000">
                <a:solidFill>
                  <a:srgbClr val="17375E"/>
                </a:solidFill>
                <a:latin typeface="PT Sans Narrow"/>
                <a:ea typeface="PT Sans Narrow"/>
                <a:cs typeface="PT Sans Narrow"/>
                <a:sym typeface="PT Sans Narrow"/>
              </a:defRPr>
            </a:lvl5pPr>
            <a:lvl6pPr lvl="5" algn="l" rtl="0">
              <a:spcBef>
                <a:spcPts val="0"/>
              </a:spcBef>
              <a:spcAft>
                <a:spcPts val="0"/>
              </a:spcAft>
              <a:buSzPts val="1400"/>
              <a:buNone/>
              <a:defRPr sz="4400">
                <a:solidFill>
                  <a:srgbClr val="00B0F0"/>
                </a:solidFill>
                <a:latin typeface="PT Sans Narrow"/>
                <a:ea typeface="PT Sans Narrow"/>
                <a:cs typeface="PT Sans Narrow"/>
                <a:sym typeface="PT Sans Narrow"/>
              </a:defRPr>
            </a:lvl6pPr>
            <a:lvl7pPr lvl="6" algn="l" rtl="0">
              <a:spcBef>
                <a:spcPts val="0"/>
              </a:spcBef>
              <a:spcAft>
                <a:spcPts val="0"/>
              </a:spcAft>
              <a:buSzPts val="1400"/>
              <a:buNone/>
              <a:defRPr sz="4400">
                <a:solidFill>
                  <a:srgbClr val="00B0F0"/>
                </a:solidFill>
                <a:latin typeface="PT Sans Narrow"/>
                <a:ea typeface="PT Sans Narrow"/>
                <a:cs typeface="PT Sans Narrow"/>
                <a:sym typeface="PT Sans Narrow"/>
              </a:defRPr>
            </a:lvl7pPr>
            <a:lvl8pPr lvl="7" algn="l" rtl="0">
              <a:spcBef>
                <a:spcPts val="0"/>
              </a:spcBef>
              <a:spcAft>
                <a:spcPts val="0"/>
              </a:spcAft>
              <a:buSzPts val="1400"/>
              <a:buNone/>
              <a:defRPr sz="4400">
                <a:solidFill>
                  <a:srgbClr val="00B0F0"/>
                </a:solidFill>
                <a:latin typeface="PT Sans Narrow"/>
                <a:ea typeface="PT Sans Narrow"/>
                <a:cs typeface="PT Sans Narrow"/>
                <a:sym typeface="PT Sans Narrow"/>
              </a:defRPr>
            </a:lvl8pPr>
            <a:lvl9pPr lvl="8" algn="l" rtl="0">
              <a:spcBef>
                <a:spcPts val="0"/>
              </a:spcBef>
              <a:spcAft>
                <a:spcPts val="0"/>
              </a:spcAft>
              <a:buSzPts val="1400"/>
              <a:buNone/>
              <a:defRPr sz="4400">
                <a:solidFill>
                  <a:srgbClr val="00B0F0"/>
                </a:solidFill>
                <a:latin typeface="PT Sans Narrow"/>
                <a:ea typeface="PT Sans Narrow"/>
                <a:cs typeface="PT Sans Narrow"/>
                <a:sym typeface="PT Sans Narrow"/>
              </a:defRPr>
            </a:lvl9pPr>
          </a:lstStyle>
          <a:p>
            <a:endParaRPr/>
          </a:p>
        </p:txBody>
      </p:sp>
      <p:sp>
        <p:nvSpPr>
          <p:cNvPr id="192" name="Google Shape;192;p18"/>
          <p:cNvSpPr txBox="1">
            <a:spLocks noGrp="1"/>
          </p:cNvSpPr>
          <p:nvPr>
            <p:ph type="body" idx="1"/>
          </p:nvPr>
        </p:nvSpPr>
        <p:spPr>
          <a:xfrm>
            <a:off x="189560" y="1407582"/>
            <a:ext cx="8686800" cy="4489979"/>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3" name="Google Shape;193;p18"/>
          <p:cNvSpPr txBox="1"/>
          <p:nvPr/>
        </p:nvSpPr>
        <p:spPr>
          <a:xfrm>
            <a:off x="8474303" y="6256431"/>
            <a:ext cx="482312"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6C6C6C"/>
              </a:buClr>
              <a:buSzPts val="1200"/>
              <a:buFont typeface="Arial Narrow"/>
              <a:buNone/>
            </a:pPr>
            <a:fld id="{00000000-1234-1234-1234-123412341234}" type="slidenum">
              <a:rPr lang="en-US" sz="1200" b="0" i="0" u="none" strike="noStrike" cap="none">
                <a:solidFill>
                  <a:srgbClr val="6C6C6C"/>
                </a:solidFill>
                <a:latin typeface="Arial Narrow"/>
                <a:ea typeface="Arial Narrow"/>
                <a:cs typeface="Arial Narrow"/>
                <a:sym typeface="Arial Narrow"/>
              </a:rPr>
              <a:t>‹#›</a:t>
            </a:fld>
            <a:endParaRPr sz="1200" b="0" i="0" u="none" strike="noStrike" cap="none">
              <a:solidFill>
                <a:srgbClr val="6C6C6C"/>
              </a:solidFill>
              <a:latin typeface="Arial Narrow"/>
              <a:ea typeface="Arial Narrow"/>
              <a:cs typeface="Arial Narrow"/>
              <a:sym typeface="Arial Narrow"/>
            </a:endParaRPr>
          </a:p>
        </p:txBody>
      </p:sp>
      <p:sp>
        <p:nvSpPr>
          <p:cNvPr id="194" name="Google Shape;194;p18"/>
          <p:cNvSpPr txBox="1">
            <a:spLocks noGrp="1"/>
          </p:cNvSpPr>
          <p:nvPr>
            <p:ph type="body" idx="2"/>
          </p:nvPr>
        </p:nvSpPr>
        <p:spPr>
          <a:xfrm>
            <a:off x="189560" y="845459"/>
            <a:ext cx="8954440" cy="414785"/>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Clr>
                <a:srgbClr val="1578B7"/>
              </a:buClr>
              <a:buSzPts val="1800"/>
              <a:buFont typeface="PT Sans Narrow"/>
              <a:buNone/>
              <a:defRPr sz="1800" b="0" i="0" u="none" strike="noStrike" cap="none">
                <a:solidFill>
                  <a:srgbClr val="15253D"/>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5" name="Google Shape;195;p18"/>
          <p:cNvSpPr txBox="1">
            <a:spLocks noGrp="1"/>
          </p:cNvSpPr>
          <p:nvPr>
            <p:ph type="body" idx="3"/>
          </p:nvPr>
        </p:nvSpPr>
        <p:spPr>
          <a:xfrm>
            <a:off x="105830" y="-52916"/>
            <a:ext cx="9144000"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6" name="Google Shape;196;p18"/>
          <p:cNvSpPr txBox="1">
            <a:spLocks noGrp="1"/>
          </p:cNvSpPr>
          <p:nvPr>
            <p:ph type="body" idx="4"/>
          </p:nvPr>
        </p:nvSpPr>
        <p:spPr>
          <a:xfrm>
            <a:off x="105830" y="6439030"/>
            <a:ext cx="7407726"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97" name="Google Shape;197;p18" descr="both Logos_finetuned.png"/>
          <p:cNvPicPr preferRelativeResize="0"/>
          <p:nvPr/>
        </p:nvPicPr>
        <p:blipFill rotWithShape="1">
          <a:blip r:embed="rId2">
            <a:alphaModFix/>
          </a:blip>
          <a:srcRect/>
          <a:stretch/>
        </p:blipFill>
        <p:spPr>
          <a:xfrm>
            <a:off x="7978259" y="6314468"/>
            <a:ext cx="511050" cy="585675"/>
          </a:xfrm>
          <a:prstGeom prst="rect">
            <a:avLst/>
          </a:prstGeom>
          <a:noFill/>
          <a:ln>
            <a:noFill/>
          </a:ln>
        </p:spPr>
      </p:pic>
    </p:spTree>
    <p:extLst>
      <p:ext uri="{BB962C8B-B14F-4D97-AF65-F5344CB8AC3E}">
        <p14:creationId xmlns:p14="http://schemas.microsoft.com/office/powerpoint/2010/main" val="1599727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ree Content w Sub Title - Left Aligned">
  <p:cSld name="Three Content w Sub Title - Left Aligned">
    <p:spTree>
      <p:nvGrpSpPr>
        <p:cNvPr id="1" name="Shape 198"/>
        <p:cNvGrpSpPr/>
        <p:nvPr/>
      </p:nvGrpSpPr>
      <p:grpSpPr>
        <a:xfrm>
          <a:off x="0" y="0"/>
          <a:ext cx="0" cy="0"/>
          <a:chOff x="0" y="0"/>
          <a:chExt cx="0" cy="0"/>
        </a:xfrm>
      </p:grpSpPr>
      <p:sp>
        <p:nvSpPr>
          <p:cNvPr id="199" name="Google Shape;199;p19"/>
          <p:cNvSpPr/>
          <p:nvPr/>
        </p:nvSpPr>
        <p:spPr>
          <a:xfrm>
            <a:off x="0" y="6337357"/>
            <a:ext cx="9144000" cy="531986"/>
          </a:xfrm>
          <a:prstGeom prst="rect">
            <a:avLst/>
          </a:prstGeom>
          <a:solidFill>
            <a:srgbClr val="C2C1B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00" name="Google Shape;200;p19"/>
          <p:cNvSpPr/>
          <p:nvPr/>
        </p:nvSpPr>
        <p:spPr>
          <a:xfrm rot="10800000">
            <a:off x="8525770" y="6326014"/>
            <a:ext cx="387051" cy="266904"/>
          </a:xfrm>
          <a:prstGeom prst="triangle">
            <a:avLst>
              <a:gd name="adj" fmla="val 50000"/>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01" name="Google Shape;201;p19"/>
          <p:cNvSpPr txBox="1">
            <a:spLocks noGrp="1"/>
          </p:cNvSpPr>
          <p:nvPr>
            <p:ph type="title"/>
          </p:nvPr>
        </p:nvSpPr>
        <p:spPr>
          <a:xfrm>
            <a:off x="202261" y="88068"/>
            <a:ext cx="8941738" cy="715962"/>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15253D"/>
              </a:buClr>
              <a:buSzPts val="3000"/>
              <a:buFont typeface="Arial Narrow"/>
              <a:buNone/>
              <a:defRPr sz="3000" b="1" i="0" u="none" strike="noStrike" cap="none">
                <a:solidFill>
                  <a:srgbClr val="15253D"/>
                </a:solidFill>
                <a:latin typeface="Arial Narrow"/>
                <a:ea typeface="Arial Narrow"/>
                <a:cs typeface="Arial Narrow"/>
                <a:sym typeface="Arial Narrow"/>
              </a:defRPr>
            </a:lvl1pPr>
            <a:lvl2pPr lvl="1" algn="l" rtl="0">
              <a:spcBef>
                <a:spcPts val="0"/>
              </a:spcBef>
              <a:spcAft>
                <a:spcPts val="0"/>
              </a:spcAft>
              <a:buSzPts val="1400"/>
              <a:buNone/>
              <a:defRPr sz="4000">
                <a:solidFill>
                  <a:srgbClr val="17375E"/>
                </a:solidFill>
                <a:latin typeface="PT Sans Narrow"/>
                <a:ea typeface="PT Sans Narrow"/>
                <a:cs typeface="PT Sans Narrow"/>
                <a:sym typeface="PT Sans Narrow"/>
              </a:defRPr>
            </a:lvl2pPr>
            <a:lvl3pPr lvl="2" algn="l" rtl="0">
              <a:spcBef>
                <a:spcPts val="0"/>
              </a:spcBef>
              <a:spcAft>
                <a:spcPts val="0"/>
              </a:spcAft>
              <a:buSzPts val="1400"/>
              <a:buNone/>
              <a:defRPr sz="4000">
                <a:solidFill>
                  <a:srgbClr val="17375E"/>
                </a:solidFill>
                <a:latin typeface="PT Sans Narrow"/>
                <a:ea typeface="PT Sans Narrow"/>
                <a:cs typeface="PT Sans Narrow"/>
                <a:sym typeface="PT Sans Narrow"/>
              </a:defRPr>
            </a:lvl3pPr>
            <a:lvl4pPr lvl="3" algn="l" rtl="0">
              <a:spcBef>
                <a:spcPts val="0"/>
              </a:spcBef>
              <a:spcAft>
                <a:spcPts val="0"/>
              </a:spcAft>
              <a:buSzPts val="1400"/>
              <a:buNone/>
              <a:defRPr sz="4000">
                <a:solidFill>
                  <a:srgbClr val="17375E"/>
                </a:solidFill>
                <a:latin typeface="PT Sans Narrow"/>
                <a:ea typeface="PT Sans Narrow"/>
                <a:cs typeface="PT Sans Narrow"/>
                <a:sym typeface="PT Sans Narrow"/>
              </a:defRPr>
            </a:lvl4pPr>
            <a:lvl5pPr lvl="4" algn="l" rtl="0">
              <a:spcBef>
                <a:spcPts val="0"/>
              </a:spcBef>
              <a:spcAft>
                <a:spcPts val="0"/>
              </a:spcAft>
              <a:buSzPts val="1400"/>
              <a:buNone/>
              <a:defRPr sz="4000">
                <a:solidFill>
                  <a:srgbClr val="17375E"/>
                </a:solidFill>
                <a:latin typeface="PT Sans Narrow"/>
                <a:ea typeface="PT Sans Narrow"/>
                <a:cs typeface="PT Sans Narrow"/>
                <a:sym typeface="PT Sans Narrow"/>
              </a:defRPr>
            </a:lvl5pPr>
            <a:lvl6pPr lvl="5" algn="l" rtl="0">
              <a:spcBef>
                <a:spcPts val="0"/>
              </a:spcBef>
              <a:spcAft>
                <a:spcPts val="0"/>
              </a:spcAft>
              <a:buSzPts val="1400"/>
              <a:buNone/>
              <a:defRPr sz="4400">
                <a:solidFill>
                  <a:srgbClr val="00B0F0"/>
                </a:solidFill>
                <a:latin typeface="PT Sans Narrow"/>
                <a:ea typeface="PT Sans Narrow"/>
                <a:cs typeface="PT Sans Narrow"/>
                <a:sym typeface="PT Sans Narrow"/>
              </a:defRPr>
            </a:lvl6pPr>
            <a:lvl7pPr lvl="6" algn="l" rtl="0">
              <a:spcBef>
                <a:spcPts val="0"/>
              </a:spcBef>
              <a:spcAft>
                <a:spcPts val="0"/>
              </a:spcAft>
              <a:buSzPts val="1400"/>
              <a:buNone/>
              <a:defRPr sz="4400">
                <a:solidFill>
                  <a:srgbClr val="00B0F0"/>
                </a:solidFill>
                <a:latin typeface="PT Sans Narrow"/>
                <a:ea typeface="PT Sans Narrow"/>
                <a:cs typeface="PT Sans Narrow"/>
                <a:sym typeface="PT Sans Narrow"/>
              </a:defRPr>
            </a:lvl7pPr>
            <a:lvl8pPr lvl="7" algn="l" rtl="0">
              <a:spcBef>
                <a:spcPts val="0"/>
              </a:spcBef>
              <a:spcAft>
                <a:spcPts val="0"/>
              </a:spcAft>
              <a:buSzPts val="1400"/>
              <a:buNone/>
              <a:defRPr sz="4400">
                <a:solidFill>
                  <a:srgbClr val="00B0F0"/>
                </a:solidFill>
                <a:latin typeface="PT Sans Narrow"/>
                <a:ea typeface="PT Sans Narrow"/>
                <a:cs typeface="PT Sans Narrow"/>
                <a:sym typeface="PT Sans Narrow"/>
              </a:defRPr>
            </a:lvl8pPr>
            <a:lvl9pPr lvl="8" algn="l" rtl="0">
              <a:spcBef>
                <a:spcPts val="0"/>
              </a:spcBef>
              <a:spcAft>
                <a:spcPts val="0"/>
              </a:spcAft>
              <a:buSzPts val="1400"/>
              <a:buNone/>
              <a:defRPr sz="4400">
                <a:solidFill>
                  <a:srgbClr val="00B0F0"/>
                </a:solidFill>
                <a:latin typeface="PT Sans Narrow"/>
                <a:ea typeface="PT Sans Narrow"/>
                <a:cs typeface="PT Sans Narrow"/>
                <a:sym typeface="PT Sans Narrow"/>
              </a:defRPr>
            </a:lvl9pPr>
          </a:lstStyle>
          <a:p>
            <a:endParaRPr/>
          </a:p>
        </p:txBody>
      </p:sp>
      <p:sp>
        <p:nvSpPr>
          <p:cNvPr id="202" name="Google Shape;202;p19"/>
          <p:cNvSpPr txBox="1">
            <a:spLocks noGrp="1"/>
          </p:cNvSpPr>
          <p:nvPr>
            <p:ph type="body" idx="1"/>
          </p:nvPr>
        </p:nvSpPr>
        <p:spPr>
          <a:xfrm>
            <a:off x="202261" y="5691703"/>
            <a:ext cx="2666999" cy="455097"/>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000000"/>
              </a:buClr>
              <a:buSzPts val="1400"/>
              <a:buFont typeface="PT Sans Narrow"/>
              <a:buNone/>
              <a:defRPr sz="1400" b="1" i="0" u="none" strike="noStrike" cap="none">
                <a:solidFill>
                  <a:srgbClr val="000000"/>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3" name="Google Shape;203;p19"/>
          <p:cNvSpPr txBox="1">
            <a:spLocks noGrp="1"/>
          </p:cNvSpPr>
          <p:nvPr>
            <p:ph type="body" idx="2"/>
          </p:nvPr>
        </p:nvSpPr>
        <p:spPr>
          <a:xfrm>
            <a:off x="202261" y="1523999"/>
            <a:ext cx="2666999" cy="4074583"/>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4" name="Google Shape;204;p19"/>
          <p:cNvSpPr txBox="1">
            <a:spLocks noGrp="1"/>
          </p:cNvSpPr>
          <p:nvPr>
            <p:ph type="body" idx="3"/>
          </p:nvPr>
        </p:nvSpPr>
        <p:spPr>
          <a:xfrm>
            <a:off x="6209361" y="5691703"/>
            <a:ext cx="2666999" cy="455097"/>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000000"/>
              </a:buClr>
              <a:buSzPts val="1400"/>
              <a:buFont typeface="PT Sans Narrow"/>
              <a:buNone/>
              <a:defRPr sz="1400" b="1" i="0" u="none" strike="noStrike" cap="none">
                <a:solidFill>
                  <a:srgbClr val="000000"/>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5" name="Google Shape;205;p19"/>
          <p:cNvSpPr txBox="1">
            <a:spLocks noGrp="1"/>
          </p:cNvSpPr>
          <p:nvPr>
            <p:ph type="body" idx="4"/>
          </p:nvPr>
        </p:nvSpPr>
        <p:spPr>
          <a:xfrm>
            <a:off x="6209361" y="1524000"/>
            <a:ext cx="2666999" cy="4074582"/>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6" name="Google Shape;206;p19"/>
          <p:cNvSpPr txBox="1">
            <a:spLocks noGrp="1"/>
          </p:cNvSpPr>
          <p:nvPr>
            <p:ph type="body" idx="5"/>
          </p:nvPr>
        </p:nvSpPr>
        <p:spPr>
          <a:xfrm>
            <a:off x="3200400" y="5691703"/>
            <a:ext cx="2666999" cy="455097"/>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000000"/>
              </a:buClr>
              <a:buSzPts val="1400"/>
              <a:buFont typeface="PT Sans Narrow"/>
              <a:buNone/>
              <a:defRPr sz="1400" b="1" i="0" u="none" strike="noStrike" cap="none">
                <a:solidFill>
                  <a:srgbClr val="000000"/>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7" name="Google Shape;207;p19"/>
          <p:cNvSpPr txBox="1">
            <a:spLocks noGrp="1"/>
          </p:cNvSpPr>
          <p:nvPr>
            <p:ph type="body" idx="6"/>
          </p:nvPr>
        </p:nvSpPr>
        <p:spPr>
          <a:xfrm>
            <a:off x="3200400" y="1524000"/>
            <a:ext cx="2666999" cy="4074582"/>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8" name="Google Shape;208;p19"/>
          <p:cNvSpPr txBox="1">
            <a:spLocks noGrp="1"/>
          </p:cNvSpPr>
          <p:nvPr>
            <p:ph type="body" idx="7"/>
          </p:nvPr>
        </p:nvSpPr>
        <p:spPr>
          <a:xfrm>
            <a:off x="202261" y="755348"/>
            <a:ext cx="8941738" cy="533399"/>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Clr>
                <a:srgbClr val="1578B7"/>
              </a:buClr>
              <a:buSzPts val="1800"/>
              <a:buFont typeface="PT Sans Narrow"/>
              <a:buNone/>
              <a:defRPr sz="1800" b="0" i="0" u="none" strike="noStrike" cap="none">
                <a:solidFill>
                  <a:srgbClr val="15253D"/>
                </a:solidFill>
                <a:latin typeface="Arial Narrow"/>
                <a:ea typeface="Arial Narrow"/>
                <a:cs typeface="Arial Narrow"/>
                <a:sym typeface="Arial Narrow"/>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Clr>
                <a:schemeClr val="dk1"/>
              </a:buClr>
              <a:buSzPts val="2000"/>
              <a:buFont typeface="Calibri"/>
              <a:buNone/>
              <a:defRPr sz="2000" b="0" i="0" u="none" strike="noStrike" cap="none">
                <a:solidFill>
                  <a:schemeClr val="dk1"/>
                </a:solidFill>
                <a:latin typeface="Arial"/>
                <a:ea typeface="Arial"/>
                <a:cs typeface="Arial"/>
                <a:sym typeface="Arial"/>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9" name="Google Shape;209;p19"/>
          <p:cNvSpPr txBox="1"/>
          <p:nvPr/>
        </p:nvSpPr>
        <p:spPr>
          <a:xfrm>
            <a:off x="8445107" y="6256431"/>
            <a:ext cx="554735"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6C6C6C"/>
              </a:buClr>
              <a:buSzPts val="1200"/>
              <a:buFont typeface="Arial Narrow"/>
              <a:buNone/>
            </a:pPr>
            <a:fld id="{00000000-1234-1234-1234-123412341234}" type="slidenum">
              <a:rPr lang="en-US" sz="1200" b="0" i="0" u="none" strike="noStrike" cap="none">
                <a:solidFill>
                  <a:srgbClr val="6C6C6C"/>
                </a:solidFill>
                <a:latin typeface="Arial Narrow"/>
                <a:ea typeface="Arial Narrow"/>
                <a:cs typeface="Arial Narrow"/>
                <a:sym typeface="Arial Narrow"/>
              </a:rPr>
              <a:t>‹#›</a:t>
            </a:fld>
            <a:endParaRPr sz="1200" b="0" i="0" u="none" strike="noStrike" cap="none">
              <a:solidFill>
                <a:srgbClr val="6C6C6C"/>
              </a:solidFill>
              <a:latin typeface="Arial Narrow"/>
              <a:ea typeface="Arial Narrow"/>
              <a:cs typeface="Arial Narrow"/>
              <a:sym typeface="Arial Narrow"/>
            </a:endParaRPr>
          </a:p>
        </p:txBody>
      </p:sp>
      <p:sp>
        <p:nvSpPr>
          <p:cNvPr id="210" name="Google Shape;210;p19"/>
          <p:cNvSpPr txBox="1">
            <a:spLocks noGrp="1"/>
          </p:cNvSpPr>
          <p:nvPr>
            <p:ph type="body" idx="8"/>
          </p:nvPr>
        </p:nvSpPr>
        <p:spPr>
          <a:xfrm>
            <a:off x="105830" y="-52916"/>
            <a:ext cx="9144000"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1" name="Google Shape;211;p19"/>
          <p:cNvSpPr txBox="1">
            <a:spLocks noGrp="1"/>
          </p:cNvSpPr>
          <p:nvPr>
            <p:ph type="body" idx="9"/>
          </p:nvPr>
        </p:nvSpPr>
        <p:spPr>
          <a:xfrm>
            <a:off x="105830" y="6439030"/>
            <a:ext cx="7407726"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12" name="Google Shape;212;p19" descr="both Logos_finetuned.png"/>
          <p:cNvPicPr preferRelativeResize="0"/>
          <p:nvPr/>
        </p:nvPicPr>
        <p:blipFill rotWithShape="1">
          <a:blip r:embed="rId2">
            <a:alphaModFix/>
          </a:blip>
          <a:srcRect/>
          <a:stretch/>
        </p:blipFill>
        <p:spPr>
          <a:xfrm>
            <a:off x="7978259" y="6314468"/>
            <a:ext cx="511050" cy="585675"/>
          </a:xfrm>
          <a:prstGeom prst="rect">
            <a:avLst/>
          </a:prstGeom>
          <a:noFill/>
          <a:ln>
            <a:noFill/>
          </a:ln>
        </p:spPr>
      </p:pic>
    </p:spTree>
    <p:extLst>
      <p:ext uri="{BB962C8B-B14F-4D97-AF65-F5344CB8AC3E}">
        <p14:creationId xmlns:p14="http://schemas.microsoft.com/office/powerpoint/2010/main" val="14916452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ix Content w Sub Title - Left Aligned">
  <p:cSld name="Six Content w Sub Title - Left Aligned">
    <p:spTree>
      <p:nvGrpSpPr>
        <p:cNvPr id="1" name="Shape 226"/>
        <p:cNvGrpSpPr/>
        <p:nvPr/>
      </p:nvGrpSpPr>
      <p:grpSpPr>
        <a:xfrm>
          <a:off x="0" y="0"/>
          <a:ext cx="0" cy="0"/>
          <a:chOff x="0" y="0"/>
          <a:chExt cx="0" cy="0"/>
        </a:xfrm>
      </p:grpSpPr>
      <p:sp>
        <p:nvSpPr>
          <p:cNvPr id="227" name="Google Shape;227;p21"/>
          <p:cNvSpPr/>
          <p:nvPr/>
        </p:nvSpPr>
        <p:spPr>
          <a:xfrm>
            <a:off x="0" y="6337357"/>
            <a:ext cx="9144000" cy="531986"/>
          </a:xfrm>
          <a:prstGeom prst="rect">
            <a:avLst/>
          </a:prstGeom>
          <a:solidFill>
            <a:srgbClr val="C2C1B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28" name="Google Shape;228;p21"/>
          <p:cNvSpPr/>
          <p:nvPr/>
        </p:nvSpPr>
        <p:spPr>
          <a:xfrm rot="10800000">
            <a:off x="8525770" y="6326014"/>
            <a:ext cx="387051" cy="266904"/>
          </a:xfrm>
          <a:prstGeom prst="triangle">
            <a:avLst>
              <a:gd name="adj" fmla="val 50000"/>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29" name="Google Shape;229;p21"/>
          <p:cNvSpPr txBox="1">
            <a:spLocks noGrp="1"/>
          </p:cNvSpPr>
          <p:nvPr>
            <p:ph type="body" idx="1"/>
          </p:nvPr>
        </p:nvSpPr>
        <p:spPr>
          <a:xfrm>
            <a:off x="202261" y="5791199"/>
            <a:ext cx="2666999" cy="456088"/>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3F3F3F"/>
              </a:buClr>
              <a:buSzPts val="1400"/>
              <a:buFont typeface="PT Sans Narrow"/>
              <a:buNone/>
              <a:defRPr sz="1400" b="1" i="0" u="none" strike="noStrike" cap="none">
                <a:solidFill>
                  <a:srgbClr val="3F3F3F"/>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0" name="Google Shape;230;p21"/>
          <p:cNvSpPr txBox="1">
            <a:spLocks noGrp="1"/>
          </p:cNvSpPr>
          <p:nvPr>
            <p:ph type="body" idx="2"/>
          </p:nvPr>
        </p:nvSpPr>
        <p:spPr>
          <a:xfrm>
            <a:off x="202261" y="4114799"/>
            <a:ext cx="2666999" cy="1600199"/>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1" name="Google Shape;231;p21"/>
          <p:cNvSpPr txBox="1">
            <a:spLocks noGrp="1"/>
          </p:cNvSpPr>
          <p:nvPr>
            <p:ph type="body" idx="3"/>
          </p:nvPr>
        </p:nvSpPr>
        <p:spPr>
          <a:xfrm>
            <a:off x="6209361" y="5791200"/>
            <a:ext cx="2666999" cy="456087"/>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3F3F3F"/>
              </a:buClr>
              <a:buSzPts val="1400"/>
              <a:buFont typeface="PT Sans Narrow"/>
              <a:buNone/>
              <a:defRPr sz="1400" b="1" i="0" u="none" strike="noStrike" cap="none">
                <a:solidFill>
                  <a:srgbClr val="3F3F3F"/>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2" name="Google Shape;232;p21"/>
          <p:cNvSpPr txBox="1">
            <a:spLocks noGrp="1"/>
          </p:cNvSpPr>
          <p:nvPr>
            <p:ph type="body" idx="4"/>
          </p:nvPr>
        </p:nvSpPr>
        <p:spPr>
          <a:xfrm>
            <a:off x="6209361" y="4114800"/>
            <a:ext cx="2666999" cy="1600199"/>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3" name="Google Shape;233;p21"/>
          <p:cNvSpPr txBox="1">
            <a:spLocks noGrp="1"/>
          </p:cNvSpPr>
          <p:nvPr>
            <p:ph type="body" idx="5"/>
          </p:nvPr>
        </p:nvSpPr>
        <p:spPr>
          <a:xfrm>
            <a:off x="3213100" y="5791200"/>
            <a:ext cx="2666999" cy="456087"/>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3F3F3F"/>
              </a:buClr>
              <a:buSzPts val="1400"/>
              <a:buFont typeface="PT Sans Narrow"/>
              <a:buNone/>
              <a:defRPr sz="1400" b="1" i="0" u="none" strike="noStrike" cap="none">
                <a:solidFill>
                  <a:srgbClr val="3F3F3F"/>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4" name="Google Shape;234;p21"/>
          <p:cNvSpPr txBox="1">
            <a:spLocks noGrp="1"/>
          </p:cNvSpPr>
          <p:nvPr>
            <p:ph type="body" idx="6"/>
          </p:nvPr>
        </p:nvSpPr>
        <p:spPr>
          <a:xfrm>
            <a:off x="3213100" y="4114800"/>
            <a:ext cx="2666999" cy="1600199"/>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5" name="Google Shape;235;p21"/>
          <p:cNvSpPr txBox="1">
            <a:spLocks noGrp="1"/>
          </p:cNvSpPr>
          <p:nvPr>
            <p:ph type="body" idx="7"/>
          </p:nvPr>
        </p:nvSpPr>
        <p:spPr>
          <a:xfrm>
            <a:off x="202261" y="3505199"/>
            <a:ext cx="2666999" cy="457201"/>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000000"/>
              </a:buClr>
              <a:buSzPts val="1400"/>
              <a:buFont typeface="PT Sans Narrow"/>
              <a:buNone/>
              <a:defRPr sz="1400" b="1" i="0" u="none" strike="noStrike" cap="none">
                <a:solidFill>
                  <a:srgbClr val="000000"/>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6" name="Google Shape;236;p21"/>
          <p:cNvSpPr txBox="1">
            <a:spLocks noGrp="1"/>
          </p:cNvSpPr>
          <p:nvPr>
            <p:ph type="body" idx="8"/>
          </p:nvPr>
        </p:nvSpPr>
        <p:spPr>
          <a:xfrm>
            <a:off x="202261" y="1828799"/>
            <a:ext cx="2666999" cy="1600199"/>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7" name="Google Shape;237;p21"/>
          <p:cNvSpPr txBox="1">
            <a:spLocks noGrp="1"/>
          </p:cNvSpPr>
          <p:nvPr>
            <p:ph type="body" idx="9"/>
          </p:nvPr>
        </p:nvSpPr>
        <p:spPr>
          <a:xfrm>
            <a:off x="6209361" y="3505200"/>
            <a:ext cx="2666999" cy="457200"/>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000000"/>
              </a:buClr>
              <a:buSzPts val="1400"/>
              <a:buFont typeface="PT Sans Narrow"/>
              <a:buNone/>
              <a:defRPr sz="1400" b="1" i="0" u="none" strike="noStrike" cap="none">
                <a:solidFill>
                  <a:srgbClr val="000000"/>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8" name="Google Shape;238;p21"/>
          <p:cNvSpPr txBox="1">
            <a:spLocks noGrp="1"/>
          </p:cNvSpPr>
          <p:nvPr>
            <p:ph type="body" idx="13"/>
          </p:nvPr>
        </p:nvSpPr>
        <p:spPr>
          <a:xfrm>
            <a:off x="6209361" y="1828800"/>
            <a:ext cx="2666999" cy="1600199"/>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9" name="Google Shape;239;p21"/>
          <p:cNvSpPr txBox="1">
            <a:spLocks noGrp="1"/>
          </p:cNvSpPr>
          <p:nvPr>
            <p:ph type="body" idx="14"/>
          </p:nvPr>
        </p:nvSpPr>
        <p:spPr>
          <a:xfrm>
            <a:off x="3213100" y="3505200"/>
            <a:ext cx="2666999" cy="457200"/>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000000"/>
              </a:buClr>
              <a:buSzPts val="1400"/>
              <a:buFont typeface="PT Sans Narrow"/>
              <a:buNone/>
              <a:defRPr sz="1400" b="1" i="0" u="none" strike="noStrike" cap="none">
                <a:solidFill>
                  <a:srgbClr val="000000"/>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0" name="Google Shape;240;p21"/>
          <p:cNvSpPr txBox="1">
            <a:spLocks noGrp="1"/>
          </p:cNvSpPr>
          <p:nvPr>
            <p:ph type="body" idx="15"/>
          </p:nvPr>
        </p:nvSpPr>
        <p:spPr>
          <a:xfrm>
            <a:off x="3213100" y="1828800"/>
            <a:ext cx="2666999" cy="1600199"/>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1" name="Google Shape;241;p21"/>
          <p:cNvSpPr txBox="1"/>
          <p:nvPr/>
        </p:nvSpPr>
        <p:spPr>
          <a:xfrm>
            <a:off x="8415911" y="6256431"/>
            <a:ext cx="620426"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6C6C6C"/>
              </a:buClr>
              <a:buSzPts val="1200"/>
              <a:buFont typeface="Arial Narrow"/>
              <a:buNone/>
            </a:pPr>
            <a:fld id="{00000000-1234-1234-1234-123412341234}" type="slidenum">
              <a:rPr lang="en-US" sz="1200" b="0" i="0" u="none" strike="noStrike" cap="none">
                <a:solidFill>
                  <a:srgbClr val="6C6C6C"/>
                </a:solidFill>
                <a:latin typeface="Arial Narrow"/>
                <a:ea typeface="Arial Narrow"/>
                <a:cs typeface="Arial Narrow"/>
                <a:sym typeface="Arial Narrow"/>
              </a:rPr>
              <a:t>‹#›</a:t>
            </a:fld>
            <a:endParaRPr sz="1200" b="0" i="0" u="none" strike="noStrike" cap="none">
              <a:solidFill>
                <a:srgbClr val="6C6C6C"/>
              </a:solidFill>
              <a:latin typeface="Arial Narrow"/>
              <a:ea typeface="Arial Narrow"/>
              <a:cs typeface="Arial Narrow"/>
              <a:sym typeface="Arial Narrow"/>
            </a:endParaRPr>
          </a:p>
        </p:txBody>
      </p:sp>
      <p:sp>
        <p:nvSpPr>
          <p:cNvPr id="242" name="Google Shape;242;p21"/>
          <p:cNvSpPr txBox="1">
            <a:spLocks noGrp="1"/>
          </p:cNvSpPr>
          <p:nvPr>
            <p:ph type="body" idx="16"/>
          </p:nvPr>
        </p:nvSpPr>
        <p:spPr>
          <a:xfrm>
            <a:off x="105830" y="6439030"/>
            <a:ext cx="7407726"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3" name="Google Shape;243;p21"/>
          <p:cNvSpPr txBox="1">
            <a:spLocks noGrp="1"/>
          </p:cNvSpPr>
          <p:nvPr>
            <p:ph type="body" idx="17"/>
          </p:nvPr>
        </p:nvSpPr>
        <p:spPr>
          <a:xfrm>
            <a:off x="105830" y="-52916"/>
            <a:ext cx="9144000"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4" name="Google Shape;244;p21"/>
          <p:cNvSpPr txBox="1">
            <a:spLocks noGrp="1"/>
          </p:cNvSpPr>
          <p:nvPr>
            <p:ph type="title"/>
          </p:nvPr>
        </p:nvSpPr>
        <p:spPr>
          <a:xfrm>
            <a:off x="202261" y="88068"/>
            <a:ext cx="8941738" cy="715962"/>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15253D"/>
              </a:buClr>
              <a:buSzPts val="3000"/>
              <a:buFont typeface="Arial Narrow"/>
              <a:buNone/>
              <a:defRPr sz="3000" b="1" i="0" u="none" strike="noStrike" cap="none">
                <a:solidFill>
                  <a:srgbClr val="15253D"/>
                </a:solidFill>
                <a:latin typeface="Arial Narrow"/>
                <a:ea typeface="Arial Narrow"/>
                <a:cs typeface="Arial Narrow"/>
                <a:sym typeface="Arial Narrow"/>
              </a:defRPr>
            </a:lvl1pPr>
            <a:lvl2pPr lvl="1" algn="l" rtl="0">
              <a:spcBef>
                <a:spcPts val="0"/>
              </a:spcBef>
              <a:spcAft>
                <a:spcPts val="0"/>
              </a:spcAft>
              <a:buSzPts val="1400"/>
              <a:buNone/>
              <a:defRPr sz="4000">
                <a:solidFill>
                  <a:srgbClr val="17375E"/>
                </a:solidFill>
                <a:latin typeface="PT Sans Narrow"/>
                <a:ea typeface="PT Sans Narrow"/>
                <a:cs typeface="PT Sans Narrow"/>
                <a:sym typeface="PT Sans Narrow"/>
              </a:defRPr>
            </a:lvl2pPr>
            <a:lvl3pPr lvl="2" algn="l" rtl="0">
              <a:spcBef>
                <a:spcPts val="0"/>
              </a:spcBef>
              <a:spcAft>
                <a:spcPts val="0"/>
              </a:spcAft>
              <a:buSzPts val="1400"/>
              <a:buNone/>
              <a:defRPr sz="4000">
                <a:solidFill>
                  <a:srgbClr val="17375E"/>
                </a:solidFill>
                <a:latin typeface="PT Sans Narrow"/>
                <a:ea typeface="PT Sans Narrow"/>
                <a:cs typeface="PT Sans Narrow"/>
                <a:sym typeface="PT Sans Narrow"/>
              </a:defRPr>
            </a:lvl3pPr>
            <a:lvl4pPr lvl="3" algn="l" rtl="0">
              <a:spcBef>
                <a:spcPts val="0"/>
              </a:spcBef>
              <a:spcAft>
                <a:spcPts val="0"/>
              </a:spcAft>
              <a:buSzPts val="1400"/>
              <a:buNone/>
              <a:defRPr sz="4000">
                <a:solidFill>
                  <a:srgbClr val="17375E"/>
                </a:solidFill>
                <a:latin typeface="PT Sans Narrow"/>
                <a:ea typeface="PT Sans Narrow"/>
                <a:cs typeface="PT Sans Narrow"/>
                <a:sym typeface="PT Sans Narrow"/>
              </a:defRPr>
            </a:lvl4pPr>
            <a:lvl5pPr lvl="4" algn="l" rtl="0">
              <a:spcBef>
                <a:spcPts val="0"/>
              </a:spcBef>
              <a:spcAft>
                <a:spcPts val="0"/>
              </a:spcAft>
              <a:buSzPts val="1400"/>
              <a:buNone/>
              <a:defRPr sz="4000">
                <a:solidFill>
                  <a:srgbClr val="17375E"/>
                </a:solidFill>
                <a:latin typeface="PT Sans Narrow"/>
                <a:ea typeface="PT Sans Narrow"/>
                <a:cs typeface="PT Sans Narrow"/>
                <a:sym typeface="PT Sans Narrow"/>
              </a:defRPr>
            </a:lvl5pPr>
            <a:lvl6pPr lvl="5" algn="l" rtl="0">
              <a:spcBef>
                <a:spcPts val="0"/>
              </a:spcBef>
              <a:spcAft>
                <a:spcPts val="0"/>
              </a:spcAft>
              <a:buSzPts val="1400"/>
              <a:buNone/>
              <a:defRPr sz="4400">
                <a:solidFill>
                  <a:srgbClr val="00B0F0"/>
                </a:solidFill>
                <a:latin typeface="PT Sans Narrow"/>
                <a:ea typeface="PT Sans Narrow"/>
                <a:cs typeface="PT Sans Narrow"/>
                <a:sym typeface="PT Sans Narrow"/>
              </a:defRPr>
            </a:lvl6pPr>
            <a:lvl7pPr lvl="6" algn="l" rtl="0">
              <a:spcBef>
                <a:spcPts val="0"/>
              </a:spcBef>
              <a:spcAft>
                <a:spcPts val="0"/>
              </a:spcAft>
              <a:buSzPts val="1400"/>
              <a:buNone/>
              <a:defRPr sz="4400">
                <a:solidFill>
                  <a:srgbClr val="00B0F0"/>
                </a:solidFill>
                <a:latin typeface="PT Sans Narrow"/>
                <a:ea typeface="PT Sans Narrow"/>
                <a:cs typeface="PT Sans Narrow"/>
                <a:sym typeface="PT Sans Narrow"/>
              </a:defRPr>
            </a:lvl7pPr>
            <a:lvl8pPr lvl="7" algn="l" rtl="0">
              <a:spcBef>
                <a:spcPts val="0"/>
              </a:spcBef>
              <a:spcAft>
                <a:spcPts val="0"/>
              </a:spcAft>
              <a:buSzPts val="1400"/>
              <a:buNone/>
              <a:defRPr sz="4400">
                <a:solidFill>
                  <a:srgbClr val="00B0F0"/>
                </a:solidFill>
                <a:latin typeface="PT Sans Narrow"/>
                <a:ea typeface="PT Sans Narrow"/>
                <a:cs typeface="PT Sans Narrow"/>
                <a:sym typeface="PT Sans Narrow"/>
              </a:defRPr>
            </a:lvl8pPr>
            <a:lvl9pPr lvl="8" algn="l" rtl="0">
              <a:spcBef>
                <a:spcPts val="0"/>
              </a:spcBef>
              <a:spcAft>
                <a:spcPts val="0"/>
              </a:spcAft>
              <a:buSzPts val="1400"/>
              <a:buNone/>
              <a:defRPr sz="4400">
                <a:solidFill>
                  <a:srgbClr val="00B0F0"/>
                </a:solidFill>
                <a:latin typeface="PT Sans Narrow"/>
                <a:ea typeface="PT Sans Narrow"/>
                <a:cs typeface="PT Sans Narrow"/>
                <a:sym typeface="PT Sans Narrow"/>
              </a:defRPr>
            </a:lvl9pPr>
          </a:lstStyle>
          <a:p>
            <a:endParaRPr/>
          </a:p>
        </p:txBody>
      </p:sp>
      <p:sp>
        <p:nvSpPr>
          <p:cNvPr id="245" name="Google Shape;245;p21"/>
          <p:cNvSpPr txBox="1">
            <a:spLocks noGrp="1"/>
          </p:cNvSpPr>
          <p:nvPr>
            <p:ph type="body" idx="18"/>
          </p:nvPr>
        </p:nvSpPr>
        <p:spPr>
          <a:xfrm>
            <a:off x="202261" y="755348"/>
            <a:ext cx="8941738" cy="533399"/>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Clr>
                <a:srgbClr val="1578B7"/>
              </a:buClr>
              <a:buSzPts val="1800"/>
              <a:buFont typeface="PT Sans Narrow"/>
              <a:buNone/>
              <a:defRPr sz="1800" b="0" i="0" u="none" strike="noStrike" cap="none">
                <a:solidFill>
                  <a:srgbClr val="15253D"/>
                </a:solidFill>
                <a:latin typeface="Arial Narrow"/>
                <a:ea typeface="Arial Narrow"/>
                <a:cs typeface="Arial Narrow"/>
                <a:sym typeface="Arial Narrow"/>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Clr>
                <a:schemeClr val="dk1"/>
              </a:buClr>
              <a:buSzPts val="2000"/>
              <a:buFont typeface="Calibri"/>
              <a:buNone/>
              <a:defRPr sz="2000" b="0" i="0" u="none" strike="noStrike" cap="none">
                <a:solidFill>
                  <a:schemeClr val="dk1"/>
                </a:solidFill>
                <a:latin typeface="Arial"/>
                <a:ea typeface="Arial"/>
                <a:cs typeface="Arial"/>
                <a:sym typeface="Arial"/>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46" name="Google Shape;246;p21" descr="both Logos_finetuned.png"/>
          <p:cNvPicPr preferRelativeResize="0"/>
          <p:nvPr/>
        </p:nvPicPr>
        <p:blipFill rotWithShape="1">
          <a:blip r:embed="rId2">
            <a:alphaModFix/>
          </a:blip>
          <a:srcRect/>
          <a:stretch/>
        </p:blipFill>
        <p:spPr>
          <a:xfrm>
            <a:off x="7978259" y="6314468"/>
            <a:ext cx="511050" cy="585675"/>
          </a:xfrm>
          <a:prstGeom prst="rect">
            <a:avLst/>
          </a:prstGeom>
          <a:noFill/>
          <a:ln>
            <a:noFill/>
          </a:ln>
        </p:spPr>
      </p:pic>
    </p:spTree>
    <p:extLst>
      <p:ext uri="{BB962C8B-B14F-4D97-AF65-F5344CB8AC3E}">
        <p14:creationId xmlns:p14="http://schemas.microsoft.com/office/powerpoint/2010/main" val="5461630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 Left Aligned">
  <p:cSld name="Two Content - Left Aligned">
    <p:spTree>
      <p:nvGrpSpPr>
        <p:cNvPr id="1" name="Shape 138"/>
        <p:cNvGrpSpPr/>
        <p:nvPr/>
      </p:nvGrpSpPr>
      <p:grpSpPr>
        <a:xfrm>
          <a:off x="0" y="0"/>
          <a:ext cx="0" cy="0"/>
          <a:chOff x="0" y="0"/>
          <a:chExt cx="0" cy="0"/>
        </a:xfrm>
      </p:grpSpPr>
      <p:sp>
        <p:nvSpPr>
          <p:cNvPr id="139" name="Google Shape;139;p14"/>
          <p:cNvSpPr/>
          <p:nvPr/>
        </p:nvSpPr>
        <p:spPr>
          <a:xfrm>
            <a:off x="0" y="6337357"/>
            <a:ext cx="9144000" cy="531986"/>
          </a:xfrm>
          <a:prstGeom prst="rect">
            <a:avLst/>
          </a:prstGeom>
          <a:solidFill>
            <a:srgbClr val="C2C1B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40" name="Google Shape;140;p14"/>
          <p:cNvSpPr/>
          <p:nvPr/>
        </p:nvSpPr>
        <p:spPr>
          <a:xfrm rot="10800000">
            <a:off x="8525770" y="6326014"/>
            <a:ext cx="387051" cy="266904"/>
          </a:xfrm>
          <a:prstGeom prst="triangle">
            <a:avLst>
              <a:gd name="adj" fmla="val 50000"/>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41" name="Google Shape;141;p14"/>
          <p:cNvSpPr txBox="1">
            <a:spLocks noGrp="1"/>
          </p:cNvSpPr>
          <p:nvPr>
            <p:ph type="body" idx="1"/>
          </p:nvPr>
        </p:nvSpPr>
        <p:spPr>
          <a:xfrm>
            <a:off x="189560" y="1397000"/>
            <a:ext cx="4306239" cy="4622799"/>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2pPr>
            <a:lvl3pPr marL="1371600" marR="0" lvl="2"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3pPr>
            <a:lvl4pPr marL="1828800" marR="0" lvl="3"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5pPr>
            <a:lvl6pPr marL="2743200" marR="0" lvl="5"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14"/>
          <p:cNvSpPr txBox="1">
            <a:spLocks noGrp="1"/>
          </p:cNvSpPr>
          <p:nvPr>
            <p:ph type="body" idx="2"/>
          </p:nvPr>
        </p:nvSpPr>
        <p:spPr>
          <a:xfrm>
            <a:off x="4648200" y="1397000"/>
            <a:ext cx="4228160" cy="4622799"/>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2pPr>
            <a:lvl3pPr marL="1371600" marR="0" lvl="2"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3pPr>
            <a:lvl4pPr marL="1828800" marR="0" lvl="3"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5pPr>
            <a:lvl6pPr marL="2743200" marR="0" lvl="5"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 name="Google Shape;143;p14"/>
          <p:cNvSpPr txBox="1"/>
          <p:nvPr/>
        </p:nvSpPr>
        <p:spPr>
          <a:xfrm>
            <a:off x="8489309" y="6256431"/>
            <a:ext cx="481336"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6C6C6C"/>
              </a:buClr>
              <a:buSzPts val="1200"/>
              <a:buFont typeface="Arial Narrow"/>
              <a:buNone/>
            </a:pPr>
            <a:fld id="{00000000-1234-1234-1234-123412341234}" type="slidenum">
              <a:rPr lang="en-US" sz="1200" b="0" i="0" u="none" strike="noStrike" cap="none">
                <a:solidFill>
                  <a:srgbClr val="6C6C6C"/>
                </a:solidFill>
                <a:latin typeface="Arial Narrow"/>
                <a:ea typeface="Arial Narrow"/>
                <a:cs typeface="Arial Narrow"/>
                <a:sym typeface="Arial Narrow"/>
              </a:rPr>
              <a:t>‹#›</a:t>
            </a:fld>
            <a:endParaRPr sz="1200" b="0" i="0" u="none" strike="noStrike" cap="none">
              <a:solidFill>
                <a:srgbClr val="6C6C6C"/>
              </a:solidFill>
              <a:latin typeface="Arial Narrow"/>
              <a:ea typeface="Arial Narrow"/>
              <a:cs typeface="Arial Narrow"/>
              <a:sym typeface="Arial Narrow"/>
            </a:endParaRPr>
          </a:p>
        </p:txBody>
      </p:sp>
      <p:sp>
        <p:nvSpPr>
          <p:cNvPr id="144" name="Google Shape;144;p14"/>
          <p:cNvSpPr txBox="1">
            <a:spLocks noGrp="1"/>
          </p:cNvSpPr>
          <p:nvPr>
            <p:ph type="title"/>
          </p:nvPr>
        </p:nvSpPr>
        <p:spPr>
          <a:xfrm>
            <a:off x="189560" y="254861"/>
            <a:ext cx="8954440" cy="590598"/>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15253D"/>
              </a:buClr>
              <a:buSzPts val="3000"/>
              <a:buFont typeface="Arial Narrow"/>
              <a:buNone/>
              <a:defRPr sz="3000" b="1" i="0" u="none" strike="noStrike" cap="none">
                <a:solidFill>
                  <a:srgbClr val="15253D"/>
                </a:solidFill>
                <a:latin typeface="Arial Narrow"/>
                <a:ea typeface="Arial Narrow"/>
                <a:cs typeface="Arial Narrow"/>
                <a:sym typeface="Arial Narrow"/>
              </a:defRPr>
            </a:lvl1pPr>
            <a:lvl2pPr lvl="1" algn="l" rtl="0">
              <a:spcBef>
                <a:spcPts val="0"/>
              </a:spcBef>
              <a:spcAft>
                <a:spcPts val="0"/>
              </a:spcAft>
              <a:buSzPts val="1400"/>
              <a:buNone/>
              <a:defRPr sz="4000">
                <a:solidFill>
                  <a:srgbClr val="17375E"/>
                </a:solidFill>
                <a:latin typeface="PT Sans Narrow"/>
                <a:ea typeface="PT Sans Narrow"/>
                <a:cs typeface="PT Sans Narrow"/>
                <a:sym typeface="PT Sans Narrow"/>
              </a:defRPr>
            </a:lvl2pPr>
            <a:lvl3pPr lvl="2" algn="l" rtl="0">
              <a:spcBef>
                <a:spcPts val="0"/>
              </a:spcBef>
              <a:spcAft>
                <a:spcPts val="0"/>
              </a:spcAft>
              <a:buSzPts val="1400"/>
              <a:buNone/>
              <a:defRPr sz="4000">
                <a:solidFill>
                  <a:srgbClr val="17375E"/>
                </a:solidFill>
                <a:latin typeface="PT Sans Narrow"/>
                <a:ea typeface="PT Sans Narrow"/>
                <a:cs typeface="PT Sans Narrow"/>
                <a:sym typeface="PT Sans Narrow"/>
              </a:defRPr>
            </a:lvl3pPr>
            <a:lvl4pPr lvl="3" algn="l" rtl="0">
              <a:spcBef>
                <a:spcPts val="0"/>
              </a:spcBef>
              <a:spcAft>
                <a:spcPts val="0"/>
              </a:spcAft>
              <a:buSzPts val="1400"/>
              <a:buNone/>
              <a:defRPr sz="4000">
                <a:solidFill>
                  <a:srgbClr val="17375E"/>
                </a:solidFill>
                <a:latin typeface="PT Sans Narrow"/>
                <a:ea typeface="PT Sans Narrow"/>
                <a:cs typeface="PT Sans Narrow"/>
                <a:sym typeface="PT Sans Narrow"/>
              </a:defRPr>
            </a:lvl4pPr>
            <a:lvl5pPr lvl="4" algn="l" rtl="0">
              <a:spcBef>
                <a:spcPts val="0"/>
              </a:spcBef>
              <a:spcAft>
                <a:spcPts val="0"/>
              </a:spcAft>
              <a:buSzPts val="1400"/>
              <a:buNone/>
              <a:defRPr sz="4000">
                <a:solidFill>
                  <a:srgbClr val="17375E"/>
                </a:solidFill>
                <a:latin typeface="PT Sans Narrow"/>
                <a:ea typeface="PT Sans Narrow"/>
                <a:cs typeface="PT Sans Narrow"/>
                <a:sym typeface="PT Sans Narrow"/>
              </a:defRPr>
            </a:lvl5pPr>
            <a:lvl6pPr lvl="5" algn="l" rtl="0">
              <a:spcBef>
                <a:spcPts val="0"/>
              </a:spcBef>
              <a:spcAft>
                <a:spcPts val="0"/>
              </a:spcAft>
              <a:buSzPts val="1400"/>
              <a:buNone/>
              <a:defRPr sz="4400">
                <a:solidFill>
                  <a:srgbClr val="00B0F0"/>
                </a:solidFill>
                <a:latin typeface="PT Sans Narrow"/>
                <a:ea typeface="PT Sans Narrow"/>
                <a:cs typeface="PT Sans Narrow"/>
                <a:sym typeface="PT Sans Narrow"/>
              </a:defRPr>
            </a:lvl6pPr>
            <a:lvl7pPr lvl="6" algn="l" rtl="0">
              <a:spcBef>
                <a:spcPts val="0"/>
              </a:spcBef>
              <a:spcAft>
                <a:spcPts val="0"/>
              </a:spcAft>
              <a:buSzPts val="1400"/>
              <a:buNone/>
              <a:defRPr sz="4400">
                <a:solidFill>
                  <a:srgbClr val="00B0F0"/>
                </a:solidFill>
                <a:latin typeface="PT Sans Narrow"/>
                <a:ea typeface="PT Sans Narrow"/>
                <a:cs typeface="PT Sans Narrow"/>
                <a:sym typeface="PT Sans Narrow"/>
              </a:defRPr>
            </a:lvl7pPr>
            <a:lvl8pPr lvl="7" algn="l" rtl="0">
              <a:spcBef>
                <a:spcPts val="0"/>
              </a:spcBef>
              <a:spcAft>
                <a:spcPts val="0"/>
              </a:spcAft>
              <a:buSzPts val="1400"/>
              <a:buNone/>
              <a:defRPr sz="4400">
                <a:solidFill>
                  <a:srgbClr val="00B0F0"/>
                </a:solidFill>
                <a:latin typeface="PT Sans Narrow"/>
                <a:ea typeface="PT Sans Narrow"/>
                <a:cs typeface="PT Sans Narrow"/>
                <a:sym typeface="PT Sans Narrow"/>
              </a:defRPr>
            </a:lvl8pPr>
            <a:lvl9pPr lvl="8" algn="l" rtl="0">
              <a:spcBef>
                <a:spcPts val="0"/>
              </a:spcBef>
              <a:spcAft>
                <a:spcPts val="0"/>
              </a:spcAft>
              <a:buSzPts val="1400"/>
              <a:buNone/>
              <a:defRPr sz="4400">
                <a:solidFill>
                  <a:srgbClr val="00B0F0"/>
                </a:solidFill>
                <a:latin typeface="PT Sans Narrow"/>
                <a:ea typeface="PT Sans Narrow"/>
                <a:cs typeface="PT Sans Narrow"/>
                <a:sym typeface="PT Sans Narrow"/>
              </a:defRPr>
            </a:lvl9pPr>
          </a:lstStyle>
          <a:p>
            <a:endParaRPr/>
          </a:p>
        </p:txBody>
      </p:sp>
      <p:sp>
        <p:nvSpPr>
          <p:cNvPr id="145" name="Google Shape;145;p14"/>
          <p:cNvSpPr txBox="1">
            <a:spLocks noGrp="1"/>
          </p:cNvSpPr>
          <p:nvPr>
            <p:ph type="body" idx="3"/>
          </p:nvPr>
        </p:nvSpPr>
        <p:spPr>
          <a:xfrm>
            <a:off x="189560" y="845459"/>
            <a:ext cx="8954440" cy="414785"/>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Clr>
                <a:srgbClr val="1578B7"/>
              </a:buClr>
              <a:buSzPts val="1800"/>
              <a:buFont typeface="PT Sans Narrow"/>
              <a:buNone/>
              <a:defRPr sz="1800" b="0" i="0" u="none" strike="noStrike" cap="none">
                <a:solidFill>
                  <a:srgbClr val="15253D"/>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6" name="Google Shape;146;p14"/>
          <p:cNvSpPr txBox="1">
            <a:spLocks noGrp="1"/>
          </p:cNvSpPr>
          <p:nvPr>
            <p:ph type="body" idx="4"/>
          </p:nvPr>
        </p:nvSpPr>
        <p:spPr>
          <a:xfrm>
            <a:off x="105830" y="-52916"/>
            <a:ext cx="9144000"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7" name="Google Shape;147;p14"/>
          <p:cNvSpPr txBox="1">
            <a:spLocks noGrp="1"/>
          </p:cNvSpPr>
          <p:nvPr>
            <p:ph type="body" idx="5"/>
          </p:nvPr>
        </p:nvSpPr>
        <p:spPr>
          <a:xfrm>
            <a:off x="105830" y="6439030"/>
            <a:ext cx="7407726"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48" name="Google Shape;148;p14" descr="both Logos_finetuned.png"/>
          <p:cNvPicPr preferRelativeResize="0"/>
          <p:nvPr/>
        </p:nvPicPr>
        <p:blipFill rotWithShape="1">
          <a:blip r:embed="rId2">
            <a:alphaModFix/>
          </a:blip>
          <a:srcRect/>
          <a:stretch/>
        </p:blipFill>
        <p:spPr>
          <a:xfrm>
            <a:off x="7978259" y="6314468"/>
            <a:ext cx="511050" cy="585675"/>
          </a:xfrm>
          <a:prstGeom prst="rect">
            <a:avLst/>
          </a:prstGeom>
          <a:noFill/>
          <a:ln>
            <a:noFill/>
          </a:ln>
        </p:spPr>
      </p:pic>
    </p:spTree>
    <p:extLst>
      <p:ext uri="{BB962C8B-B14F-4D97-AF65-F5344CB8AC3E}">
        <p14:creationId xmlns:p14="http://schemas.microsoft.com/office/powerpoint/2010/main" val="28247715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Cover Slide ">
  <p:cSld name="1_Cover Slide ">
    <p:spTree>
      <p:nvGrpSpPr>
        <p:cNvPr id="1" name="Shape 12"/>
        <p:cNvGrpSpPr/>
        <p:nvPr/>
      </p:nvGrpSpPr>
      <p:grpSpPr>
        <a:xfrm>
          <a:off x="0" y="0"/>
          <a:ext cx="0" cy="0"/>
          <a:chOff x="0" y="0"/>
          <a:chExt cx="0" cy="0"/>
        </a:xfrm>
      </p:grpSpPr>
      <p:sp>
        <p:nvSpPr>
          <p:cNvPr id="13" name="Google Shape;13;p2"/>
          <p:cNvSpPr/>
          <p:nvPr/>
        </p:nvSpPr>
        <p:spPr>
          <a:xfrm>
            <a:off x="0" y="4009580"/>
            <a:ext cx="9144000" cy="2848419"/>
          </a:xfrm>
          <a:prstGeom prst="rect">
            <a:avLst/>
          </a:prstGeom>
          <a:solidFill>
            <a:srgbClr val="1322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 name="Google Shape;14;p2"/>
          <p:cNvSpPr txBox="1">
            <a:spLocks noGrp="1"/>
          </p:cNvSpPr>
          <p:nvPr>
            <p:ph type="title"/>
          </p:nvPr>
        </p:nvSpPr>
        <p:spPr>
          <a:xfrm>
            <a:off x="0" y="3557856"/>
            <a:ext cx="9143999" cy="586848"/>
          </a:xfrm>
          <a:prstGeom prst="rect">
            <a:avLst/>
          </a:prstGeom>
          <a:noFill/>
          <a:ln>
            <a:noFill/>
          </a:ln>
        </p:spPr>
        <p:txBody>
          <a:bodyPr spcFirstLastPara="1" wrap="square" lIns="91425" tIns="45700" rIns="91425" bIns="45700" anchor="b" anchorCtr="0"/>
          <a:lstStyle>
            <a:lvl1pPr marR="0" lvl="0" algn="ctr" rtl="0">
              <a:lnSpc>
                <a:spcPct val="80000"/>
              </a:lnSpc>
              <a:spcBef>
                <a:spcPts val="0"/>
              </a:spcBef>
              <a:spcAft>
                <a:spcPts val="0"/>
              </a:spcAft>
              <a:buClr>
                <a:srgbClr val="FFFFFF"/>
              </a:buClr>
              <a:buSzPts val="5400"/>
              <a:buFont typeface="Arial Narrow"/>
              <a:buNone/>
              <a:defRPr sz="5400" b="1" i="0" u="none" strike="noStrike" cap="none">
                <a:solidFill>
                  <a:srgbClr val="FFFFFF"/>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 name="Google Shape;15;p2"/>
          <p:cNvSpPr txBox="1">
            <a:spLocks noGrp="1"/>
          </p:cNvSpPr>
          <p:nvPr>
            <p:ph type="body" idx="1"/>
          </p:nvPr>
        </p:nvSpPr>
        <p:spPr>
          <a:xfrm>
            <a:off x="416812" y="4600289"/>
            <a:ext cx="8229600" cy="2064187"/>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1pPr>
            <a:lvl2pPr marL="914400" marR="0" lvl="1"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 name="Google Shape;16;p2"/>
          <p:cNvSpPr txBox="1">
            <a:spLocks noGrp="1"/>
          </p:cNvSpPr>
          <p:nvPr>
            <p:ph type="body" idx="2"/>
          </p:nvPr>
        </p:nvSpPr>
        <p:spPr>
          <a:xfrm>
            <a:off x="1" y="4144704"/>
            <a:ext cx="9143999" cy="388760"/>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828951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Divider/Table of Content">
  <p:cSld name="Section Divider/Table of Content">
    <p:spTree>
      <p:nvGrpSpPr>
        <p:cNvPr id="1" name="Shape 17"/>
        <p:cNvGrpSpPr/>
        <p:nvPr/>
      </p:nvGrpSpPr>
      <p:grpSpPr>
        <a:xfrm>
          <a:off x="0" y="0"/>
          <a:ext cx="0" cy="0"/>
          <a:chOff x="0" y="0"/>
          <a:chExt cx="0" cy="0"/>
        </a:xfrm>
      </p:grpSpPr>
      <p:sp>
        <p:nvSpPr>
          <p:cNvPr id="18" name="Google Shape;18;p3"/>
          <p:cNvSpPr/>
          <p:nvPr/>
        </p:nvSpPr>
        <p:spPr>
          <a:xfrm>
            <a:off x="0" y="0"/>
            <a:ext cx="9144000" cy="6868340"/>
          </a:xfrm>
          <a:prstGeom prst="rect">
            <a:avLst/>
          </a:prstGeom>
          <a:solidFill>
            <a:srgbClr val="1322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3"/>
          <p:cNvSpPr txBox="1">
            <a:spLocks noGrp="1"/>
          </p:cNvSpPr>
          <p:nvPr>
            <p:ph type="body" idx="1"/>
          </p:nvPr>
        </p:nvSpPr>
        <p:spPr>
          <a:xfrm>
            <a:off x="4079106" y="396862"/>
            <a:ext cx="4617373" cy="3018803"/>
          </a:xfrm>
          <a:prstGeom prst="rect">
            <a:avLst/>
          </a:prstGeom>
          <a:noFill/>
          <a:ln>
            <a:noFill/>
          </a:ln>
        </p:spPr>
        <p:txBody>
          <a:bodyPr spcFirstLastPara="1" wrap="square" lIns="91425" tIns="45700" rIns="91425" bIns="45700" anchor="b" anchorCtr="0"/>
          <a:lstStyle>
            <a:lvl1pPr marL="457200" marR="0" lvl="0" indent="-228600" algn="l" rtl="0">
              <a:lnSpc>
                <a:spcPct val="80000"/>
              </a:lnSpc>
              <a:spcBef>
                <a:spcPts val="1080"/>
              </a:spcBef>
              <a:spcAft>
                <a:spcPts val="0"/>
              </a:spcAft>
              <a:buClr>
                <a:srgbClr val="FFFFFF"/>
              </a:buClr>
              <a:buSzPts val="5400"/>
              <a:buFont typeface="Arial"/>
              <a:buNone/>
              <a:defRPr sz="5400" b="1" i="0" u="none" strike="noStrike" cap="none">
                <a:solidFill>
                  <a:srgbClr val="FFFFFF"/>
                </a:solidFill>
                <a:latin typeface="Arial Narrow"/>
                <a:ea typeface="Arial Narrow"/>
                <a:cs typeface="Arial Narrow"/>
                <a:sym typeface="Arial Narrow"/>
              </a:defRPr>
            </a:lvl1pPr>
            <a:lvl2pPr marL="914400" marR="0" lvl="1" indent="-228600" algn="l"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2pPr>
            <a:lvl3pPr marL="1371600" marR="0" lvl="2" indent="-228600"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3pPr>
            <a:lvl4pPr marL="1828800" marR="0" lvl="3" indent="-228600" algn="l" rtl="0">
              <a:spcBef>
                <a:spcPts val="36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 name="Google Shape;20;p3"/>
          <p:cNvSpPr txBox="1">
            <a:spLocks noGrp="1"/>
          </p:cNvSpPr>
          <p:nvPr>
            <p:ph type="body" idx="2"/>
          </p:nvPr>
        </p:nvSpPr>
        <p:spPr>
          <a:xfrm>
            <a:off x="4078461" y="3415664"/>
            <a:ext cx="4618017" cy="445135"/>
          </a:xfrm>
          <a:prstGeom prst="rect">
            <a:avLst/>
          </a:prstGeom>
          <a:noFill/>
          <a:ln>
            <a:noFill/>
          </a:ln>
        </p:spPr>
        <p:txBody>
          <a:bodyPr spcFirstLastPara="1" wrap="square" lIns="91425" tIns="45700" rIns="91425" bIns="45700" anchor="t" anchorCtr="0"/>
          <a:lstStyle>
            <a:lvl1pPr marL="457200" marR="0" lvl="0" indent="-228600" algn="l" rtl="0">
              <a:spcBef>
                <a:spcPts val="36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228600" algn="l" rtl="0">
              <a:spcBef>
                <a:spcPts val="300"/>
              </a:spcBef>
              <a:spcAft>
                <a:spcPts val="0"/>
              </a:spcAft>
              <a:buClr>
                <a:srgbClr val="FFFFFF"/>
              </a:buClr>
              <a:buSzPts val="1500"/>
              <a:buFont typeface="Arial"/>
              <a:buNone/>
              <a:defRPr sz="1500" b="0" i="0" u="none" strike="noStrike" cap="none">
                <a:solidFill>
                  <a:srgbClr val="FFFFFF"/>
                </a:solidFill>
                <a:latin typeface="Arial"/>
                <a:ea typeface="Arial"/>
                <a:cs typeface="Arial"/>
                <a:sym typeface="Arial"/>
              </a:defRPr>
            </a:lvl2pPr>
            <a:lvl3pPr marL="1371600" marR="0" lvl="2" indent="-228600" algn="l" rtl="0">
              <a:spcBef>
                <a:spcPts val="300"/>
              </a:spcBef>
              <a:spcAft>
                <a:spcPts val="0"/>
              </a:spcAft>
              <a:buClr>
                <a:srgbClr val="FFFFFF"/>
              </a:buClr>
              <a:buSzPts val="1500"/>
              <a:buFont typeface="Arial"/>
              <a:buNone/>
              <a:defRPr sz="1500" b="0" i="0" u="none" strike="noStrike" cap="none">
                <a:solidFill>
                  <a:srgbClr val="FFFFFF"/>
                </a:solidFill>
                <a:latin typeface="Arial"/>
                <a:ea typeface="Arial"/>
                <a:cs typeface="Arial"/>
                <a:sym typeface="Arial"/>
              </a:defRPr>
            </a:lvl3pPr>
            <a:lvl4pPr marL="1828800" marR="0" lvl="3" indent="-228600" algn="l" rtl="0">
              <a:spcBef>
                <a:spcPts val="300"/>
              </a:spcBef>
              <a:spcAft>
                <a:spcPts val="0"/>
              </a:spcAft>
              <a:buClr>
                <a:srgbClr val="FFFFFF"/>
              </a:buClr>
              <a:buSzPts val="1500"/>
              <a:buFont typeface="Arial"/>
              <a:buNone/>
              <a:defRPr sz="1500" b="0" i="0" u="none" strike="noStrike" cap="none">
                <a:solidFill>
                  <a:srgbClr val="FFFFFF"/>
                </a:solidFill>
                <a:latin typeface="Arial"/>
                <a:ea typeface="Arial"/>
                <a:cs typeface="Arial"/>
                <a:sym typeface="Arial"/>
              </a:defRPr>
            </a:lvl4pPr>
            <a:lvl5pPr marL="2286000" marR="0" lvl="4" indent="-228600" algn="l" rtl="0">
              <a:spcBef>
                <a:spcPts val="300"/>
              </a:spcBef>
              <a:spcAft>
                <a:spcPts val="0"/>
              </a:spcAft>
              <a:buClr>
                <a:srgbClr val="FFFFFF"/>
              </a:buClr>
              <a:buSzPts val="1500"/>
              <a:buFont typeface="Arial"/>
              <a:buNone/>
              <a:defRPr sz="15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 name="Google Shape;21;p3"/>
          <p:cNvSpPr txBox="1">
            <a:spLocks noGrp="1"/>
          </p:cNvSpPr>
          <p:nvPr>
            <p:ph type="body" idx="3"/>
          </p:nvPr>
        </p:nvSpPr>
        <p:spPr>
          <a:xfrm>
            <a:off x="4078460" y="3937000"/>
            <a:ext cx="4618019" cy="2656417"/>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1pPr>
            <a:lvl2pPr marL="914400" marR="0" lvl="1"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203600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General Presenatation Slide">
  <p:cSld name="General Presenatation Slide">
    <p:spTree>
      <p:nvGrpSpPr>
        <p:cNvPr id="1" name="Shape 22"/>
        <p:cNvGrpSpPr/>
        <p:nvPr/>
      </p:nvGrpSpPr>
      <p:grpSpPr>
        <a:xfrm>
          <a:off x="0" y="0"/>
          <a:ext cx="0" cy="0"/>
          <a:chOff x="0" y="0"/>
          <a:chExt cx="0" cy="0"/>
        </a:xfrm>
      </p:grpSpPr>
      <p:sp>
        <p:nvSpPr>
          <p:cNvPr id="23" name="Google Shape;23;p4"/>
          <p:cNvSpPr/>
          <p:nvPr/>
        </p:nvSpPr>
        <p:spPr>
          <a:xfrm>
            <a:off x="0" y="4138082"/>
            <a:ext cx="9144000" cy="2719918"/>
          </a:xfrm>
          <a:prstGeom prst="rect">
            <a:avLst/>
          </a:prstGeom>
          <a:solidFill>
            <a:srgbClr val="1322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 name="Google Shape;24;p4"/>
          <p:cNvSpPr txBox="1">
            <a:spLocks noGrp="1"/>
          </p:cNvSpPr>
          <p:nvPr>
            <p:ph type="body" idx="1"/>
          </p:nvPr>
        </p:nvSpPr>
        <p:spPr>
          <a:xfrm>
            <a:off x="416812" y="4600289"/>
            <a:ext cx="8229600" cy="1993128"/>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1pPr>
            <a:lvl2pPr marL="914400" marR="0" lvl="1"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Google Shape;25;p4"/>
          <p:cNvSpPr/>
          <p:nvPr/>
        </p:nvSpPr>
        <p:spPr>
          <a:xfrm>
            <a:off x="0" y="-1"/>
            <a:ext cx="9144000" cy="1735667"/>
          </a:xfrm>
          <a:prstGeom prst="rect">
            <a:avLst/>
          </a:prstGeom>
          <a:solidFill>
            <a:srgbClr val="1322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6" name="Google Shape;26;p4"/>
          <p:cNvSpPr txBox="1">
            <a:spLocks noGrp="1"/>
          </p:cNvSpPr>
          <p:nvPr>
            <p:ph type="title"/>
          </p:nvPr>
        </p:nvSpPr>
        <p:spPr>
          <a:xfrm>
            <a:off x="0" y="3586509"/>
            <a:ext cx="9144000" cy="639762"/>
          </a:xfrm>
          <a:prstGeom prst="rect">
            <a:avLst/>
          </a:prstGeom>
          <a:noFill/>
          <a:ln>
            <a:noFill/>
          </a:ln>
        </p:spPr>
        <p:txBody>
          <a:bodyPr spcFirstLastPara="1" wrap="square" lIns="91425" tIns="45700" rIns="91425" bIns="45700" anchor="b" anchorCtr="0"/>
          <a:lstStyle>
            <a:lvl1pPr marR="0" lvl="0" algn="ctr" rtl="0">
              <a:lnSpc>
                <a:spcPct val="80000"/>
              </a:lnSpc>
              <a:spcBef>
                <a:spcPts val="0"/>
              </a:spcBef>
              <a:spcAft>
                <a:spcPts val="0"/>
              </a:spcAft>
              <a:buClr>
                <a:srgbClr val="FFFFFF"/>
              </a:buClr>
              <a:buSzPts val="5400"/>
              <a:buFont typeface="Arial Narrow"/>
              <a:buNone/>
              <a:defRPr sz="5400" b="1" i="0" u="none" strike="noStrike" cap="none">
                <a:solidFill>
                  <a:srgbClr val="FFFFFF"/>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 name="Google Shape;27;p4"/>
          <p:cNvSpPr txBox="1">
            <a:spLocks noGrp="1"/>
          </p:cNvSpPr>
          <p:nvPr>
            <p:ph type="body" idx="2"/>
          </p:nvPr>
        </p:nvSpPr>
        <p:spPr>
          <a:xfrm>
            <a:off x="0" y="4151710"/>
            <a:ext cx="9144000" cy="388760"/>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3311246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All White">
  <p:cSld name="All White">
    <p:spTree>
      <p:nvGrpSpPr>
        <p:cNvPr id="1" name="Shape 28"/>
        <p:cNvGrpSpPr/>
        <p:nvPr/>
      </p:nvGrpSpPr>
      <p:grpSpPr>
        <a:xfrm>
          <a:off x="0" y="0"/>
          <a:ext cx="0" cy="0"/>
          <a:chOff x="0" y="0"/>
          <a:chExt cx="0" cy="0"/>
        </a:xfrm>
      </p:grpSpPr>
    </p:spTree>
    <p:extLst>
      <p:ext uri="{BB962C8B-B14F-4D97-AF65-F5344CB8AC3E}">
        <p14:creationId xmlns:p14="http://schemas.microsoft.com/office/powerpoint/2010/main" val="3249809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9"/>
        <p:cNvGrpSpPr/>
        <p:nvPr/>
      </p:nvGrpSpPr>
      <p:grpSpPr>
        <a:xfrm>
          <a:off x="0" y="0"/>
          <a:ext cx="0" cy="0"/>
          <a:chOff x="0" y="0"/>
          <a:chExt cx="0" cy="0"/>
        </a:xfrm>
      </p:grpSpPr>
      <p:sp>
        <p:nvSpPr>
          <p:cNvPr id="30" name="Google Shape;30;p6"/>
          <p:cNvSpPr/>
          <p:nvPr/>
        </p:nvSpPr>
        <p:spPr>
          <a:xfrm>
            <a:off x="0" y="6454549"/>
            <a:ext cx="9144000" cy="414900"/>
          </a:xfrm>
          <a:prstGeom prst="rect">
            <a:avLst/>
          </a:prstGeom>
          <a:solidFill>
            <a:srgbClr val="C2C1B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1" name="Google Shape;31;p6"/>
          <p:cNvSpPr/>
          <p:nvPr/>
        </p:nvSpPr>
        <p:spPr>
          <a:xfrm rot="10800000">
            <a:off x="8525770" y="6326014"/>
            <a:ext cx="387051" cy="266904"/>
          </a:xfrm>
          <a:prstGeom prst="triangle">
            <a:avLst>
              <a:gd name="adj" fmla="val 50000"/>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2" name="Google Shape;32;p6"/>
          <p:cNvSpPr txBox="1"/>
          <p:nvPr/>
        </p:nvSpPr>
        <p:spPr>
          <a:xfrm>
            <a:off x="8459706" y="6250970"/>
            <a:ext cx="532836"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6C6C6C"/>
              </a:buClr>
              <a:buSzPts val="1200"/>
              <a:buFont typeface="Arial Narrow"/>
              <a:buNone/>
            </a:pPr>
            <a:fld id="{00000000-1234-1234-1234-123412341234}" type="slidenum">
              <a:rPr lang="en-US" sz="1200" b="0" i="0" u="none" strike="noStrike" cap="none">
                <a:solidFill>
                  <a:srgbClr val="6C6C6C"/>
                </a:solidFill>
                <a:latin typeface="Arial Narrow"/>
                <a:ea typeface="Arial Narrow"/>
                <a:cs typeface="Arial Narrow"/>
                <a:sym typeface="Arial Narrow"/>
              </a:rPr>
              <a:t>‹#›</a:t>
            </a:fld>
            <a:endParaRPr sz="1200" b="0" i="0" u="none" strike="noStrike" cap="none">
              <a:solidFill>
                <a:srgbClr val="6C6C6C"/>
              </a:solidFill>
              <a:latin typeface="Arial Narrow"/>
              <a:ea typeface="Arial Narrow"/>
              <a:cs typeface="Arial Narrow"/>
              <a:sym typeface="Arial Narrow"/>
            </a:endParaRPr>
          </a:p>
        </p:txBody>
      </p:sp>
      <p:sp>
        <p:nvSpPr>
          <p:cNvPr id="33" name="Google Shape;33;p6"/>
          <p:cNvSpPr txBox="1">
            <a:spLocks noGrp="1"/>
          </p:cNvSpPr>
          <p:nvPr>
            <p:ph type="title"/>
          </p:nvPr>
        </p:nvSpPr>
        <p:spPr>
          <a:xfrm>
            <a:off x="0" y="254861"/>
            <a:ext cx="9144000" cy="590598"/>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15253D"/>
              </a:buClr>
              <a:buSzPts val="3000"/>
              <a:buFont typeface="Arial Narrow"/>
              <a:buNone/>
              <a:defRPr sz="3000" b="1" i="0" u="none" strike="noStrike" cap="none">
                <a:solidFill>
                  <a:srgbClr val="15253D"/>
                </a:solidFill>
                <a:latin typeface="Arial Narrow"/>
                <a:ea typeface="Arial Narrow"/>
                <a:cs typeface="Arial Narrow"/>
                <a:sym typeface="Arial Narrow"/>
              </a:defRPr>
            </a:lvl1pPr>
            <a:lvl2pPr lvl="1" algn="l" rtl="0">
              <a:spcBef>
                <a:spcPts val="0"/>
              </a:spcBef>
              <a:spcAft>
                <a:spcPts val="0"/>
              </a:spcAft>
              <a:buSzPts val="1400"/>
              <a:buNone/>
              <a:defRPr sz="4000">
                <a:solidFill>
                  <a:srgbClr val="17375E"/>
                </a:solidFill>
                <a:latin typeface="PT Sans Narrow"/>
                <a:ea typeface="PT Sans Narrow"/>
                <a:cs typeface="PT Sans Narrow"/>
                <a:sym typeface="PT Sans Narrow"/>
              </a:defRPr>
            </a:lvl2pPr>
            <a:lvl3pPr lvl="2" algn="l" rtl="0">
              <a:spcBef>
                <a:spcPts val="0"/>
              </a:spcBef>
              <a:spcAft>
                <a:spcPts val="0"/>
              </a:spcAft>
              <a:buSzPts val="1400"/>
              <a:buNone/>
              <a:defRPr sz="4000">
                <a:solidFill>
                  <a:srgbClr val="17375E"/>
                </a:solidFill>
                <a:latin typeface="PT Sans Narrow"/>
                <a:ea typeface="PT Sans Narrow"/>
                <a:cs typeface="PT Sans Narrow"/>
                <a:sym typeface="PT Sans Narrow"/>
              </a:defRPr>
            </a:lvl3pPr>
            <a:lvl4pPr lvl="3" algn="l" rtl="0">
              <a:spcBef>
                <a:spcPts val="0"/>
              </a:spcBef>
              <a:spcAft>
                <a:spcPts val="0"/>
              </a:spcAft>
              <a:buSzPts val="1400"/>
              <a:buNone/>
              <a:defRPr sz="4000">
                <a:solidFill>
                  <a:srgbClr val="17375E"/>
                </a:solidFill>
                <a:latin typeface="PT Sans Narrow"/>
                <a:ea typeface="PT Sans Narrow"/>
                <a:cs typeface="PT Sans Narrow"/>
                <a:sym typeface="PT Sans Narrow"/>
              </a:defRPr>
            </a:lvl4pPr>
            <a:lvl5pPr lvl="4" algn="l" rtl="0">
              <a:spcBef>
                <a:spcPts val="0"/>
              </a:spcBef>
              <a:spcAft>
                <a:spcPts val="0"/>
              </a:spcAft>
              <a:buSzPts val="1400"/>
              <a:buNone/>
              <a:defRPr sz="4000">
                <a:solidFill>
                  <a:srgbClr val="17375E"/>
                </a:solidFill>
                <a:latin typeface="PT Sans Narrow"/>
                <a:ea typeface="PT Sans Narrow"/>
                <a:cs typeface="PT Sans Narrow"/>
                <a:sym typeface="PT Sans Narrow"/>
              </a:defRPr>
            </a:lvl5pPr>
            <a:lvl6pPr lvl="5" algn="l" rtl="0">
              <a:spcBef>
                <a:spcPts val="0"/>
              </a:spcBef>
              <a:spcAft>
                <a:spcPts val="0"/>
              </a:spcAft>
              <a:buSzPts val="1400"/>
              <a:buNone/>
              <a:defRPr sz="4400">
                <a:solidFill>
                  <a:srgbClr val="00B0F0"/>
                </a:solidFill>
                <a:latin typeface="PT Sans Narrow"/>
                <a:ea typeface="PT Sans Narrow"/>
                <a:cs typeface="PT Sans Narrow"/>
                <a:sym typeface="PT Sans Narrow"/>
              </a:defRPr>
            </a:lvl6pPr>
            <a:lvl7pPr lvl="6" algn="l" rtl="0">
              <a:spcBef>
                <a:spcPts val="0"/>
              </a:spcBef>
              <a:spcAft>
                <a:spcPts val="0"/>
              </a:spcAft>
              <a:buSzPts val="1400"/>
              <a:buNone/>
              <a:defRPr sz="4400">
                <a:solidFill>
                  <a:srgbClr val="00B0F0"/>
                </a:solidFill>
                <a:latin typeface="PT Sans Narrow"/>
                <a:ea typeface="PT Sans Narrow"/>
                <a:cs typeface="PT Sans Narrow"/>
                <a:sym typeface="PT Sans Narrow"/>
              </a:defRPr>
            </a:lvl7pPr>
            <a:lvl8pPr lvl="7" algn="l" rtl="0">
              <a:spcBef>
                <a:spcPts val="0"/>
              </a:spcBef>
              <a:spcAft>
                <a:spcPts val="0"/>
              </a:spcAft>
              <a:buSzPts val="1400"/>
              <a:buNone/>
              <a:defRPr sz="4400">
                <a:solidFill>
                  <a:srgbClr val="00B0F0"/>
                </a:solidFill>
                <a:latin typeface="PT Sans Narrow"/>
                <a:ea typeface="PT Sans Narrow"/>
                <a:cs typeface="PT Sans Narrow"/>
                <a:sym typeface="PT Sans Narrow"/>
              </a:defRPr>
            </a:lvl8pPr>
            <a:lvl9pPr lvl="8" algn="l" rtl="0">
              <a:spcBef>
                <a:spcPts val="0"/>
              </a:spcBef>
              <a:spcAft>
                <a:spcPts val="0"/>
              </a:spcAft>
              <a:buSzPts val="1400"/>
              <a:buNone/>
              <a:defRPr sz="4400">
                <a:solidFill>
                  <a:srgbClr val="00B0F0"/>
                </a:solidFill>
                <a:latin typeface="PT Sans Narrow"/>
                <a:ea typeface="PT Sans Narrow"/>
                <a:cs typeface="PT Sans Narrow"/>
                <a:sym typeface="PT Sans Narrow"/>
              </a:defRPr>
            </a:lvl9pPr>
          </a:lstStyle>
          <a:p>
            <a:endParaRPr/>
          </a:p>
        </p:txBody>
      </p:sp>
      <p:sp>
        <p:nvSpPr>
          <p:cNvPr id="34" name="Google Shape;34;p6"/>
          <p:cNvSpPr txBox="1">
            <a:spLocks noGrp="1"/>
          </p:cNvSpPr>
          <p:nvPr>
            <p:ph type="body" idx="1"/>
          </p:nvPr>
        </p:nvSpPr>
        <p:spPr>
          <a:xfrm>
            <a:off x="189560" y="1407582"/>
            <a:ext cx="8686800" cy="4489979"/>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 name="Google Shape;35;p6"/>
          <p:cNvSpPr txBox="1">
            <a:spLocks noGrp="1"/>
          </p:cNvSpPr>
          <p:nvPr>
            <p:ph type="body" idx="2"/>
          </p:nvPr>
        </p:nvSpPr>
        <p:spPr>
          <a:xfrm>
            <a:off x="0" y="845459"/>
            <a:ext cx="9144000" cy="414785"/>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1578B7"/>
              </a:buClr>
              <a:buSzPts val="1800"/>
              <a:buFont typeface="PT Sans Narrow"/>
              <a:buNone/>
              <a:defRPr sz="1800" b="0" i="0" u="none" strike="noStrike" cap="none">
                <a:solidFill>
                  <a:srgbClr val="15253D"/>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 name="Google Shape;36;p6"/>
          <p:cNvSpPr txBox="1">
            <a:spLocks noGrp="1"/>
          </p:cNvSpPr>
          <p:nvPr>
            <p:ph type="body" idx="3"/>
          </p:nvPr>
        </p:nvSpPr>
        <p:spPr>
          <a:xfrm>
            <a:off x="105830" y="-52916"/>
            <a:ext cx="9144000"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 name="Google Shape;37;p6"/>
          <p:cNvSpPr txBox="1">
            <a:spLocks noGrp="1"/>
          </p:cNvSpPr>
          <p:nvPr>
            <p:ph type="body" idx="4"/>
          </p:nvPr>
        </p:nvSpPr>
        <p:spPr>
          <a:xfrm>
            <a:off x="105830" y="6439030"/>
            <a:ext cx="7407726"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8" name="Google Shape;38;p6" descr="both Logos_finetuned.png"/>
          <p:cNvPicPr preferRelativeResize="0"/>
          <p:nvPr/>
        </p:nvPicPr>
        <p:blipFill rotWithShape="1">
          <a:blip r:embed="rId2">
            <a:alphaModFix/>
          </a:blip>
          <a:srcRect/>
          <a:stretch/>
        </p:blipFill>
        <p:spPr>
          <a:xfrm>
            <a:off x="7978259" y="6314468"/>
            <a:ext cx="511050" cy="585675"/>
          </a:xfrm>
          <a:prstGeom prst="rect">
            <a:avLst/>
          </a:prstGeom>
          <a:noFill/>
          <a:ln>
            <a:noFill/>
          </a:ln>
        </p:spPr>
      </p:pic>
    </p:spTree>
    <p:extLst>
      <p:ext uri="{BB962C8B-B14F-4D97-AF65-F5344CB8AC3E}">
        <p14:creationId xmlns:p14="http://schemas.microsoft.com/office/powerpoint/2010/main" val="3258166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080B8F-E63C-7B40-8E60-E6EBD69A2169}" type="datetimeFigureOut">
              <a:rPr lang="en-US" smtClean="0"/>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B35E71-755A-9049-A4C9-8DC543EAAA50}" type="slidenum">
              <a:rPr lang="en-US" smtClean="0"/>
              <a:t>‹#›</a:t>
            </a:fld>
            <a:endParaRPr lang="en-US"/>
          </a:p>
        </p:txBody>
      </p:sp>
    </p:spTree>
    <p:extLst>
      <p:ext uri="{BB962C8B-B14F-4D97-AF65-F5344CB8AC3E}">
        <p14:creationId xmlns:p14="http://schemas.microsoft.com/office/powerpoint/2010/main" val="28564648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 Dark">
  <p:cSld name="Two Content - Dark">
    <p:spTree>
      <p:nvGrpSpPr>
        <p:cNvPr id="1" name="Shape 39"/>
        <p:cNvGrpSpPr/>
        <p:nvPr/>
      </p:nvGrpSpPr>
      <p:grpSpPr>
        <a:xfrm>
          <a:off x="0" y="0"/>
          <a:ext cx="0" cy="0"/>
          <a:chOff x="0" y="0"/>
          <a:chExt cx="0" cy="0"/>
        </a:xfrm>
      </p:grpSpPr>
      <p:sp>
        <p:nvSpPr>
          <p:cNvPr id="40" name="Google Shape;40;p7"/>
          <p:cNvSpPr/>
          <p:nvPr/>
        </p:nvSpPr>
        <p:spPr>
          <a:xfrm>
            <a:off x="0" y="-1"/>
            <a:ext cx="9144000" cy="6869344"/>
          </a:xfrm>
          <a:prstGeom prst="rect">
            <a:avLst/>
          </a:prstGeom>
          <a:solidFill>
            <a:srgbClr val="1322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 name="Google Shape;41;p7"/>
          <p:cNvSpPr/>
          <p:nvPr/>
        </p:nvSpPr>
        <p:spPr>
          <a:xfrm>
            <a:off x="0" y="6337357"/>
            <a:ext cx="9144000" cy="531986"/>
          </a:xfrm>
          <a:prstGeom prst="rect">
            <a:avLst/>
          </a:prstGeom>
          <a:solidFill>
            <a:srgbClr val="C2C1B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2" name="Google Shape;42;p7"/>
          <p:cNvSpPr/>
          <p:nvPr/>
        </p:nvSpPr>
        <p:spPr>
          <a:xfrm rot="10800000">
            <a:off x="8525770" y="6326014"/>
            <a:ext cx="387051" cy="266904"/>
          </a:xfrm>
          <a:prstGeom prst="triangle">
            <a:avLst>
              <a:gd name="adj" fmla="val 50000"/>
            </a:avLst>
          </a:prstGeom>
          <a:solidFill>
            <a:srgbClr val="15253E"/>
          </a:solidFill>
          <a:ln w="28575" cap="flat" cmpd="sng">
            <a:solidFill>
              <a:srgbClr val="15253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3" name="Google Shape;43;p7"/>
          <p:cNvSpPr txBox="1">
            <a:spLocks noGrp="1"/>
          </p:cNvSpPr>
          <p:nvPr>
            <p:ph type="body" idx="1"/>
          </p:nvPr>
        </p:nvSpPr>
        <p:spPr>
          <a:xfrm>
            <a:off x="189560" y="1397000"/>
            <a:ext cx="4306239" cy="4622799"/>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1pPr>
            <a:lvl2pPr marL="914400" marR="0" lvl="1"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2pPr>
            <a:lvl3pPr marL="1371600" marR="0" lvl="2"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3pPr>
            <a:lvl4pPr marL="1828800" marR="0" lvl="3"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5pPr>
            <a:lvl6pPr marL="2743200" marR="0" lvl="5"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7"/>
          <p:cNvSpPr txBox="1">
            <a:spLocks noGrp="1"/>
          </p:cNvSpPr>
          <p:nvPr>
            <p:ph type="body" idx="2"/>
          </p:nvPr>
        </p:nvSpPr>
        <p:spPr>
          <a:xfrm>
            <a:off x="4648200" y="1397000"/>
            <a:ext cx="4228160" cy="4622799"/>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1pPr>
            <a:lvl2pPr marL="914400" marR="0" lvl="1"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2pPr>
            <a:lvl3pPr marL="1371600" marR="0" lvl="2"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3pPr>
            <a:lvl4pPr marL="1828800" marR="0" lvl="3"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5pPr>
            <a:lvl6pPr marL="2743200" marR="0" lvl="5"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Google Shape;45;p7"/>
          <p:cNvSpPr txBox="1"/>
          <p:nvPr/>
        </p:nvSpPr>
        <p:spPr>
          <a:xfrm>
            <a:off x="8445108" y="6256431"/>
            <a:ext cx="547434"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C2C1BA"/>
              </a:buClr>
              <a:buSzPts val="1200"/>
              <a:buFont typeface="Arial Narrow"/>
              <a:buNone/>
            </a:pPr>
            <a:fld id="{00000000-1234-1234-1234-123412341234}" type="slidenum">
              <a:rPr lang="en-US" sz="1200" b="0" i="0" u="none" strike="noStrike" cap="none">
                <a:solidFill>
                  <a:srgbClr val="C2C1BA"/>
                </a:solidFill>
                <a:latin typeface="Arial Narrow"/>
                <a:ea typeface="Arial Narrow"/>
                <a:cs typeface="Arial Narrow"/>
                <a:sym typeface="Arial Narrow"/>
              </a:rPr>
              <a:t>‹#›</a:t>
            </a:fld>
            <a:endParaRPr sz="1200" b="0" i="0" u="none" strike="noStrike" cap="none">
              <a:solidFill>
                <a:srgbClr val="C2C1BA"/>
              </a:solidFill>
              <a:latin typeface="Arial Narrow"/>
              <a:ea typeface="Arial Narrow"/>
              <a:cs typeface="Arial Narrow"/>
              <a:sym typeface="Arial Narrow"/>
            </a:endParaRPr>
          </a:p>
        </p:txBody>
      </p:sp>
      <p:sp>
        <p:nvSpPr>
          <p:cNvPr id="46" name="Google Shape;46;p7"/>
          <p:cNvSpPr txBox="1">
            <a:spLocks noGrp="1"/>
          </p:cNvSpPr>
          <p:nvPr>
            <p:ph type="title"/>
          </p:nvPr>
        </p:nvSpPr>
        <p:spPr>
          <a:xfrm>
            <a:off x="0" y="254861"/>
            <a:ext cx="9144000" cy="590598"/>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3000"/>
              <a:buFont typeface="Arial Narrow"/>
              <a:buNone/>
              <a:defRPr sz="3000" b="1" i="0" u="none" strike="noStrike" cap="none">
                <a:solidFill>
                  <a:schemeClr val="lt1"/>
                </a:solidFill>
                <a:latin typeface="Arial Narrow"/>
                <a:ea typeface="Arial Narrow"/>
                <a:cs typeface="Arial Narrow"/>
                <a:sym typeface="Arial Narrow"/>
              </a:defRPr>
            </a:lvl1pPr>
            <a:lvl2pPr lvl="1" algn="l" rtl="0">
              <a:spcBef>
                <a:spcPts val="0"/>
              </a:spcBef>
              <a:spcAft>
                <a:spcPts val="0"/>
              </a:spcAft>
              <a:buSzPts val="1400"/>
              <a:buNone/>
              <a:defRPr sz="4000">
                <a:solidFill>
                  <a:srgbClr val="17375E"/>
                </a:solidFill>
                <a:latin typeface="PT Sans Narrow"/>
                <a:ea typeface="PT Sans Narrow"/>
                <a:cs typeface="PT Sans Narrow"/>
                <a:sym typeface="PT Sans Narrow"/>
              </a:defRPr>
            </a:lvl2pPr>
            <a:lvl3pPr lvl="2" algn="l" rtl="0">
              <a:spcBef>
                <a:spcPts val="0"/>
              </a:spcBef>
              <a:spcAft>
                <a:spcPts val="0"/>
              </a:spcAft>
              <a:buSzPts val="1400"/>
              <a:buNone/>
              <a:defRPr sz="4000">
                <a:solidFill>
                  <a:srgbClr val="17375E"/>
                </a:solidFill>
                <a:latin typeface="PT Sans Narrow"/>
                <a:ea typeface="PT Sans Narrow"/>
                <a:cs typeface="PT Sans Narrow"/>
                <a:sym typeface="PT Sans Narrow"/>
              </a:defRPr>
            </a:lvl3pPr>
            <a:lvl4pPr lvl="3" algn="l" rtl="0">
              <a:spcBef>
                <a:spcPts val="0"/>
              </a:spcBef>
              <a:spcAft>
                <a:spcPts val="0"/>
              </a:spcAft>
              <a:buSzPts val="1400"/>
              <a:buNone/>
              <a:defRPr sz="4000">
                <a:solidFill>
                  <a:srgbClr val="17375E"/>
                </a:solidFill>
                <a:latin typeface="PT Sans Narrow"/>
                <a:ea typeface="PT Sans Narrow"/>
                <a:cs typeface="PT Sans Narrow"/>
                <a:sym typeface="PT Sans Narrow"/>
              </a:defRPr>
            </a:lvl4pPr>
            <a:lvl5pPr lvl="4" algn="l" rtl="0">
              <a:spcBef>
                <a:spcPts val="0"/>
              </a:spcBef>
              <a:spcAft>
                <a:spcPts val="0"/>
              </a:spcAft>
              <a:buSzPts val="1400"/>
              <a:buNone/>
              <a:defRPr sz="4000">
                <a:solidFill>
                  <a:srgbClr val="17375E"/>
                </a:solidFill>
                <a:latin typeface="PT Sans Narrow"/>
                <a:ea typeface="PT Sans Narrow"/>
                <a:cs typeface="PT Sans Narrow"/>
                <a:sym typeface="PT Sans Narrow"/>
              </a:defRPr>
            </a:lvl5pPr>
            <a:lvl6pPr lvl="5" algn="l" rtl="0">
              <a:spcBef>
                <a:spcPts val="0"/>
              </a:spcBef>
              <a:spcAft>
                <a:spcPts val="0"/>
              </a:spcAft>
              <a:buSzPts val="1400"/>
              <a:buNone/>
              <a:defRPr sz="4400">
                <a:solidFill>
                  <a:srgbClr val="00B0F0"/>
                </a:solidFill>
                <a:latin typeface="PT Sans Narrow"/>
                <a:ea typeface="PT Sans Narrow"/>
                <a:cs typeface="PT Sans Narrow"/>
                <a:sym typeface="PT Sans Narrow"/>
              </a:defRPr>
            </a:lvl6pPr>
            <a:lvl7pPr lvl="6" algn="l" rtl="0">
              <a:spcBef>
                <a:spcPts val="0"/>
              </a:spcBef>
              <a:spcAft>
                <a:spcPts val="0"/>
              </a:spcAft>
              <a:buSzPts val="1400"/>
              <a:buNone/>
              <a:defRPr sz="4400">
                <a:solidFill>
                  <a:srgbClr val="00B0F0"/>
                </a:solidFill>
                <a:latin typeface="PT Sans Narrow"/>
                <a:ea typeface="PT Sans Narrow"/>
                <a:cs typeface="PT Sans Narrow"/>
                <a:sym typeface="PT Sans Narrow"/>
              </a:defRPr>
            </a:lvl7pPr>
            <a:lvl8pPr lvl="7" algn="l" rtl="0">
              <a:spcBef>
                <a:spcPts val="0"/>
              </a:spcBef>
              <a:spcAft>
                <a:spcPts val="0"/>
              </a:spcAft>
              <a:buSzPts val="1400"/>
              <a:buNone/>
              <a:defRPr sz="4400">
                <a:solidFill>
                  <a:srgbClr val="00B0F0"/>
                </a:solidFill>
                <a:latin typeface="PT Sans Narrow"/>
                <a:ea typeface="PT Sans Narrow"/>
                <a:cs typeface="PT Sans Narrow"/>
                <a:sym typeface="PT Sans Narrow"/>
              </a:defRPr>
            </a:lvl8pPr>
            <a:lvl9pPr lvl="8" algn="l" rtl="0">
              <a:spcBef>
                <a:spcPts val="0"/>
              </a:spcBef>
              <a:spcAft>
                <a:spcPts val="0"/>
              </a:spcAft>
              <a:buSzPts val="1400"/>
              <a:buNone/>
              <a:defRPr sz="4400">
                <a:solidFill>
                  <a:srgbClr val="00B0F0"/>
                </a:solidFill>
                <a:latin typeface="PT Sans Narrow"/>
                <a:ea typeface="PT Sans Narrow"/>
                <a:cs typeface="PT Sans Narrow"/>
                <a:sym typeface="PT Sans Narrow"/>
              </a:defRPr>
            </a:lvl9pPr>
          </a:lstStyle>
          <a:p>
            <a:endParaRPr/>
          </a:p>
        </p:txBody>
      </p:sp>
      <p:sp>
        <p:nvSpPr>
          <p:cNvPr id="47" name="Google Shape;47;p7"/>
          <p:cNvSpPr txBox="1">
            <a:spLocks noGrp="1"/>
          </p:cNvSpPr>
          <p:nvPr>
            <p:ph type="body" idx="3"/>
          </p:nvPr>
        </p:nvSpPr>
        <p:spPr>
          <a:xfrm>
            <a:off x="0" y="845459"/>
            <a:ext cx="9144000" cy="414785"/>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1578B7"/>
              </a:buClr>
              <a:buSzPts val="1800"/>
              <a:buFont typeface="PT Sans Narrow"/>
              <a:buNone/>
              <a:defRPr sz="1800" b="0" i="0" u="none" strike="noStrike" cap="none">
                <a:solidFill>
                  <a:srgbClr val="FFFFFF"/>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body" idx="4"/>
          </p:nvPr>
        </p:nvSpPr>
        <p:spPr>
          <a:xfrm>
            <a:off x="105830" y="-52916"/>
            <a:ext cx="9144000"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C2C1BA"/>
              </a:buClr>
              <a:buSzPts val="1400"/>
              <a:buFont typeface="Arial"/>
              <a:buNone/>
              <a:defRPr sz="1400" b="0" i="0" u="none" strike="noStrike" cap="none">
                <a:solidFill>
                  <a:srgbClr val="C2C1BA"/>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body" idx="5"/>
          </p:nvPr>
        </p:nvSpPr>
        <p:spPr>
          <a:xfrm>
            <a:off x="105831" y="6439030"/>
            <a:ext cx="7407726"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0" name="Google Shape;50;p7" descr="both Logos_finetuned.png"/>
          <p:cNvPicPr preferRelativeResize="0"/>
          <p:nvPr/>
        </p:nvPicPr>
        <p:blipFill rotWithShape="1">
          <a:blip r:embed="rId2">
            <a:alphaModFix/>
          </a:blip>
          <a:srcRect/>
          <a:stretch/>
        </p:blipFill>
        <p:spPr>
          <a:xfrm>
            <a:off x="7978259" y="6314468"/>
            <a:ext cx="511050" cy="585675"/>
          </a:xfrm>
          <a:prstGeom prst="rect">
            <a:avLst/>
          </a:prstGeom>
          <a:noFill/>
          <a:ln>
            <a:noFill/>
          </a:ln>
        </p:spPr>
      </p:pic>
    </p:spTree>
    <p:extLst>
      <p:ext uri="{BB962C8B-B14F-4D97-AF65-F5344CB8AC3E}">
        <p14:creationId xmlns:p14="http://schemas.microsoft.com/office/powerpoint/2010/main" val="35594441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Four Content w Sub Title - Dark">
  <p:cSld name="Four Content w Sub Title - Dark">
    <p:spTree>
      <p:nvGrpSpPr>
        <p:cNvPr id="1" name="Shape 51"/>
        <p:cNvGrpSpPr/>
        <p:nvPr/>
      </p:nvGrpSpPr>
      <p:grpSpPr>
        <a:xfrm>
          <a:off x="0" y="0"/>
          <a:ext cx="0" cy="0"/>
          <a:chOff x="0" y="0"/>
          <a:chExt cx="0" cy="0"/>
        </a:xfrm>
      </p:grpSpPr>
      <p:sp>
        <p:nvSpPr>
          <p:cNvPr id="52" name="Google Shape;52;p8"/>
          <p:cNvSpPr/>
          <p:nvPr/>
        </p:nvSpPr>
        <p:spPr>
          <a:xfrm>
            <a:off x="0" y="-1"/>
            <a:ext cx="9144000" cy="6869344"/>
          </a:xfrm>
          <a:prstGeom prst="rect">
            <a:avLst/>
          </a:prstGeom>
          <a:solidFill>
            <a:srgbClr val="1322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 name="Google Shape;53;p8"/>
          <p:cNvSpPr/>
          <p:nvPr/>
        </p:nvSpPr>
        <p:spPr>
          <a:xfrm>
            <a:off x="0" y="6337357"/>
            <a:ext cx="9144000" cy="531986"/>
          </a:xfrm>
          <a:prstGeom prst="rect">
            <a:avLst/>
          </a:prstGeom>
          <a:solidFill>
            <a:srgbClr val="C2C1B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4" name="Google Shape;54;p8"/>
          <p:cNvSpPr/>
          <p:nvPr/>
        </p:nvSpPr>
        <p:spPr>
          <a:xfrm rot="10800000">
            <a:off x="8525770" y="6326014"/>
            <a:ext cx="387051" cy="266904"/>
          </a:xfrm>
          <a:prstGeom prst="triangle">
            <a:avLst>
              <a:gd name="adj" fmla="val 50000"/>
            </a:avLst>
          </a:prstGeom>
          <a:solidFill>
            <a:srgbClr val="15253E"/>
          </a:solidFill>
          <a:ln w="28575" cap="flat" cmpd="sng">
            <a:solidFill>
              <a:srgbClr val="15253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5" name="Google Shape;55;p8"/>
          <p:cNvSpPr txBox="1">
            <a:spLocks noGrp="1"/>
          </p:cNvSpPr>
          <p:nvPr>
            <p:ph type="body" idx="1"/>
          </p:nvPr>
        </p:nvSpPr>
        <p:spPr>
          <a:xfrm>
            <a:off x="189560" y="1627723"/>
            <a:ext cx="4255440" cy="2057398"/>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1pPr>
            <a:lvl2pPr marL="914400" marR="0" lvl="1"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2pPr>
            <a:lvl3pPr marL="1371600" marR="0" lvl="2"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3pPr>
            <a:lvl4pPr marL="1828800" marR="0" lvl="3"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5pPr>
            <a:lvl6pPr marL="2743200" marR="0" lvl="5"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body" idx="2"/>
          </p:nvPr>
        </p:nvSpPr>
        <p:spPr>
          <a:xfrm>
            <a:off x="4622801" y="1627723"/>
            <a:ext cx="4253560" cy="2057398"/>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1pPr>
            <a:lvl2pPr marL="914400" marR="0" lvl="1"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2pPr>
            <a:lvl3pPr marL="1371600" marR="0" lvl="2"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3pPr>
            <a:lvl4pPr marL="1828800" marR="0" lvl="3"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5pPr>
            <a:lvl6pPr marL="2743200" marR="0" lvl="5"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8"/>
          <p:cNvSpPr txBox="1">
            <a:spLocks noGrp="1"/>
          </p:cNvSpPr>
          <p:nvPr>
            <p:ph type="body" idx="3"/>
          </p:nvPr>
        </p:nvSpPr>
        <p:spPr>
          <a:xfrm>
            <a:off x="189560" y="4038600"/>
            <a:ext cx="4255440" cy="2057398"/>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1pPr>
            <a:lvl2pPr marL="914400" marR="0" lvl="1"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2pPr>
            <a:lvl3pPr marL="1371600" marR="0" lvl="2"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3pPr>
            <a:lvl4pPr marL="1828800" marR="0" lvl="3"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5pPr>
            <a:lvl6pPr marL="2743200" marR="0" lvl="5"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8"/>
          <p:cNvSpPr txBox="1">
            <a:spLocks noGrp="1"/>
          </p:cNvSpPr>
          <p:nvPr>
            <p:ph type="body" idx="4"/>
          </p:nvPr>
        </p:nvSpPr>
        <p:spPr>
          <a:xfrm>
            <a:off x="4622801" y="4038600"/>
            <a:ext cx="4253559" cy="2057398"/>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1pPr>
            <a:lvl2pPr marL="914400" marR="0" lvl="1"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2pPr>
            <a:lvl3pPr marL="1371600" marR="0" lvl="2"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3pPr>
            <a:lvl4pPr marL="1828800" marR="0" lvl="3"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5pPr>
            <a:lvl6pPr marL="2743200" marR="0" lvl="5"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 name="Google Shape;59;p8"/>
          <p:cNvSpPr txBox="1"/>
          <p:nvPr/>
        </p:nvSpPr>
        <p:spPr>
          <a:xfrm>
            <a:off x="8437808" y="6256431"/>
            <a:ext cx="562033"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C2C1BA"/>
              </a:buClr>
              <a:buSzPts val="1200"/>
              <a:buFont typeface="Arial Narrow"/>
              <a:buNone/>
            </a:pPr>
            <a:fld id="{00000000-1234-1234-1234-123412341234}" type="slidenum">
              <a:rPr lang="en-US" sz="1200" b="0" i="0" u="none" strike="noStrike" cap="none">
                <a:solidFill>
                  <a:srgbClr val="C2C1BA"/>
                </a:solidFill>
                <a:latin typeface="Arial Narrow"/>
                <a:ea typeface="Arial Narrow"/>
                <a:cs typeface="Arial Narrow"/>
                <a:sym typeface="Arial Narrow"/>
              </a:rPr>
              <a:t>‹#›</a:t>
            </a:fld>
            <a:endParaRPr sz="1200" b="0" i="0" u="none" strike="noStrike" cap="none">
              <a:solidFill>
                <a:srgbClr val="C2C1BA"/>
              </a:solidFill>
              <a:latin typeface="Arial Narrow"/>
              <a:ea typeface="Arial Narrow"/>
              <a:cs typeface="Arial Narrow"/>
              <a:sym typeface="Arial Narrow"/>
            </a:endParaRPr>
          </a:p>
        </p:txBody>
      </p:sp>
      <p:sp>
        <p:nvSpPr>
          <p:cNvPr id="60" name="Google Shape;60;p8"/>
          <p:cNvSpPr txBox="1">
            <a:spLocks noGrp="1"/>
          </p:cNvSpPr>
          <p:nvPr>
            <p:ph type="body" idx="5"/>
          </p:nvPr>
        </p:nvSpPr>
        <p:spPr>
          <a:xfrm>
            <a:off x="105830" y="-52916"/>
            <a:ext cx="9144000"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C2C1BA"/>
              </a:buClr>
              <a:buSzPts val="1400"/>
              <a:buFont typeface="Arial"/>
              <a:buNone/>
              <a:defRPr sz="1400" b="0" i="0" u="none" strike="noStrike" cap="none">
                <a:solidFill>
                  <a:srgbClr val="C2C1BA"/>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Google Shape;61;p8"/>
          <p:cNvSpPr txBox="1">
            <a:spLocks noGrp="1"/>
          </p:cNvSpPr>
          <p:nvPr>
            <p:ph type="title"/>
          </p:nvPr>
        </p:nvSpPr>
        <p:spPr>
          <a:xfrm>
            <a:off x="0" y="88068"/>
            <a:ext cx="9143999" cy="715962"/>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3000"/>
              <a:buFont typeface="Arial Narrow"/>
              <a:buNone/>
              <a:defRPr sz="3000" b="1" i="0" u="none" strike="noStrike" cap="none">
                <a:solidFill>
                  <a:schemeClr val="lt1"/>
                </a:solidFill>
                <a:latin typeface="Arial Narrow"/>
                <a:ea typeface="Arial Narrow"/>
                <a:cs typeface="Arial Narrow"/>
                <a:sym typeface="Arial Narrow"/>
              </a:defRPr>
            </a:lvl1pPr>
            <a:lvl2pPr lvl="1" algn="l" rtl="0">
              <a:spcBef>
                <a:spcPts val="0"/>
              </a:spcBef>
              <a:spcAft>
                <a:spcPts val="0"/>
              </a:spcAft>
              <a:buSzPts val="1400"/>
              <a:buNone/>
              <a:defRPr sz="4000">
                <a:solidFill>
                  <a:srgbClr val="17375E"/>
                </a:solidFill>
                <a:latin typeface="PT Sans Narrow"/>
                <a:ea typeface="PT Sans Narrow"/>
                <a:cs typeface="PT Sans Narrow"/>
                <a:sym typeface="PT Sans Narrow"/>
              </a:defRPr>
            </a:lvl2pPr>
            <a:lvl3pPr lvl="2" algn="l" rtl="0">
              <a:spcBef>
                <a:spcPts val="0"/>
              </a:spcBef>
              <a:spcAft>
                <a:spcPts val="0"/>
              </a:spcAft>
              <a:buSzPts val="1400"/>
              <a:buNone/>
              <a:defRPr sz="4000">
                <a:solidFill>
                  <a:srgbClr val="17375E"/>
                </a:solidFill>
                <a:latin typeface="PT Sans Narrow"/>
                <a:ea typeface="PT Sans Narrow"/>
                <a:cs typeface="PT Sans Narrow"/>
                <a:sym typeface="PT Sans Narrow"/>
              </a:defRPr>
            </a:lvl3pPr>
            <a:lvl4pPr lvl="3" algn="l" rtl="0">
              <a:spcBef>
                <a:spcPts val="0"/>
              </a:spcBef>
              <a:spcAft>
                <a:spcPts val="0"/>
              </a:spcAft>
              <a:buSzPts val="1400"/>
              <a:buNone/>
              <a:defRPr sz="4000">
                <a:solidFill>
                  <a:srgbClr val="17375E"/>
                </a:solidFill>
                <a:latin typeface="PT Sans Narrow"/>
                <a:ea typeface="PT Sans Narrow"/>
                <a:cs typeface="PT Sans Narrow"/>
                <a:sym typeface="PT Sans Narrow"/>
              </a:defRPr>
            </a:lvl4pPr>
            <a:lvl5pPr lvl="4" algn="l" rtl="0">
              <a:spcBef>
                <a:spcPts val="0"/>
              </a:spcBef>
              <a:spcAft>
                <a:spcPts val="0"/>
              </a:spcAft>
              <a:buSzPts val="1400"/>
              <a:buNone/>
              <a:defRPr sz="4000">
                <a:solidFill>
                  <a:srgbClr val="17375E"/>
                </a:solidFill>
                <a:latin typeface="PT Sans Narrow"/>
                <a:ea typeface="PT Sans Narrow"/>
                <a:cs typeface="PT Sans Narrow"/>
                <a:sym typeface="PT Sans Narrow"/>
              </a:defRPr>
            </a:lvl5pPr>
            <a:lvl6pPr lvl="5" algn="l" rtl="0">
              <a:spcBef>
                <a:spcPts val="0"/>
              </a:spcBef>
              <a:spcAft>
                <a:spcPts val="0"/>
              </a:spcAft>
              <a:buSzPts val="1400"/>
              <a:buNone/>
              <a:defRPr sz="4400">
                <a:solidFill>
                  <a:srgbClr val="00B0F0"/>
                </a:solidFill>
                <a:latin typeface="PT Sans Narrow"/>
                <a:ea typeface="PT Sans Narrow"/>
                <a:cs typeface="PT Sans Narrow"/>
                <a:sym typeface="PT Sans Narrow"/>
              </a:defRPr>
            </a:lvl6pPr>
            <a:lvl7pPr lvl="6" algn="l" rtl="0">
              <a:spcBef>
                <a:spcPts val="0"/>
              </a:spcBef>
              <a:spcAft>
                <a:spcPts val="0"/>
              </a:spcAft>
              <a:buSzPts val="1400"/>
              <a:buNone/>
              <a:defRPr sz="4400">
                <a:solidFill>
                  <a:srgbClr val="00B0F0"/>
                </a:solidFill>
                <a:latin typeface="PT Sans Narrow"/>
                <a:ea typeface="PT Sans Narrow"/>
                <a:cs typeface="PT Sans Narrow"/>
                <a:sym typeface="PT Sans Narrow"/>
              </a:defRPr>
            </a:lvl7pPr>
            <a:lvl8pPr lvl="7" algn="l" rtl="0">
              <a:spcBef>
                <a:spcPts val="0"/>
              </a:spcBef>
              <a:spcAft>
                <a:spcPts val="0"/>
              </a:spcAft>
              <a:buSzPts val="1400"/>
              <a:buNone/>
              <a:defRPr sz="4400">
                <a:solidFill>
                  <a:srgbClr val="00B0F0"/>
                </a:solidFill>
                <a:latin typeface="PT Sans Narrow"/>
                <a:ea typeface="PT Sans Narrow"/>
                <a:cs typeface="PT Sans Narrow"/>
                <a:sym typeface="PT Sans Narrow"/>
              </a:defRPr>
            </a:lvl8pPr>
            <a:lvl9pPr lvl="8" algn="l" rtl="0">
              <a:spcBef>
                <a:spcPts val="0"/>
              </a:spcBef>
              <a:spcAft>
                <a:spcPts val="0"/>
              </a:spcAft>
              <a:buSzPts val="1400"/>
              <a:buNone/>
              <a:defRPr sz="4400">
                <a:solidFill>
                  <a:srgbClr val="00B0F0"/>
                </a:solidFill>
                <a:latin typeface="PT Sans Narrow"/>
                <a:ea typeface="PT Sans Narrow"/>
                <a:cs typeface="PT Sans Narrow"/>
                <a:sym typeface="PT Sans Narrow"/>
              </a:defRPr>
            </a:lvl9pPr>
          </a:lstStyle>
          <a:p>
            <a:endParaRPr/>
          </a:p>
        </p:txBody>
      </p:sp>
      <p:sp>
        <p:nvSpPr>
          <p:cNvPr id="62" name="Google Shape;62;p8"/>
          <p:cNvSpPr txBox="1">
            <a:spLocks noGrp="1"/>
          </p:cNvSpPr>
          <p:nvPr>
            <p:ph type="body" idx="6"/>
          </p:nvPr>
        </p:nvSpPr>
        <p:spPr>
          <a:xfrm>
            <a:off x="0" y="755348"/>
            <a:ext cx="9143999" cy="533399"/>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1578B7"/>
              </a:buClr>
              <a:buSzPts val="1800"/>
              <a:buFont typeface="PT Sans Narrow"/>
              <a:buNone/>
              <a:defRPr sz="1800" b="0" i="0" u="none" strike="noStrike" cap="none">
                <a:solidFill>
                  <a:schemeClr val="lt1"/>
                </a:solidFill>
                <a:latin typeface="Arial Narrow"/>
                <a:ea typeface="Arial Narrow"/>
                <a:cs typeface="Arial Narrow"/>
                <a:sym typeface="Arial Narrow"/>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Clr>
                <a:schemeClr val="dk1"/>
              </a:buClr>
              <a:buSzPts val="2000"/>
              <a:buFont typeface="Calibri"/>
              <a:buNone/>
              <a:defRPr sz="2000" b="0" i="0" u="none" strike="noStrike" cap="none">
                <a:solidFill>
                  <a:schemeClr val="dk1"/>
                </a:solidFill>
                <a:latin typeface="Arial"/>
                <a:ea typeface="Arial"/>
                <a:cs typeface="Arial"/>
                <a:sym typeface="Arial"/>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3" name="Google Shape;63;p8"/>
          <p:cNvSpPr txBox="1">
            <a:spLocks noGrp="1"/>
          </p:cNvSpPr>
          <p:nvPr>
            <p:ph type="body" idx="7"/>
          </p:nvPr>
        </p:nvSpPr>
        <p:spPr>
          <a:xfrm>
            <a:off x="105830" y="6439030"/>
            <a:ext cx="7407726"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64" name="Google Shape;64;p8" descr="both Logos_finetuned.png"/>
          <p:cNvPicPr preferRelativeResize="0"/>
          <p:nvPr/>
        </p:nvPicPr>
        <p:blipFill rotWithShape="1">
          <a:blip r:embed="rId2">
            <a:alphaModFix/>
          </a:blip>
          <a:srcRect/>
          <a:stretch/>
        </p:blipFill>
        <p:spPr>
          <a:xfrm>
            <a:off x="7978259" y="6314468"/>
            <a:ext cx="511050" cy="585675"/>
          </a:xfrm>
          <a:prstGeom prst="rect">
            <a:avLst/>
          </a:prstGeom>
          <a:noFill/>
          <a:ln>
            <a:noFill/>
          </a:ln>
        </p:spPr>
      </p:pic>
    </p:spTree>
    <p:extLst>
      <p:ext uri="{BB962C8B-B14F-4D97-AF65-F5344CB8AC3E}">
        <p14:creationId xmlns:p14="http://schemas.microsoft.com/office/powerpoint/2010/main" val="34642108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ree Content w Sub Title - Dark">
  <p:cSld name="Three Content w Sub Title - Dark">
    <p:spTree>
      <p:nvGrpSpPr>
        <p:cNvPr id="1" name="Shape 65"/>
        <p:cNvGrpSpPr/>
        <p:nvPr/>
      </p:nvGrpSpPr>
      <p:grpSpPr>
        <a:xfrm>
          <a:off x="0" y="0"/>
          <a:ext cx="0" cy="0"/>
          <a:chOff x="0" y="0"/>
          <a:chExt cx="0" cy="0"/>
        </a:xfrm>
      </p:grpSpPr>
      <p:sp>
        <p:nvSpPr>
          <p:cNvPr id="66" name="Google Shape;66;p9"/>
          <p:cNvSpPr/>
          <p:nvPr/>
        </p:nvSpPr>
        <p:spPr>
          <a:xfrm>
            <a:off x="0" y="-1"/>
            <a:ext cx="9144000" cy="6869344"/>
          </a:xfrm>
          <a:prstGeom prst="rect">
            <a:avLst/>
          </a:prstGeom>
          <a:solidFill>
            <a:srgbClr val="1322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7" name="Google Shape;67;p9"/>
          <p:cNvSpPr/>
          <p:nvPr/>
        </p:nvSpPr>
        <p:spPr>
          <a:xfrm>
            <a:off x="0" y="6337357"/>
            <a:ext cx="9144000" cy="531986"/>
          </a:xfrm>
          <a:prstGeom prst="rect">
            <a:avLst/>
          </a:prstGeom>
          <a:solidFill>
            <a:srgbClr val="C2C1B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8" name="Google Shape;68;p9"/>
          <p:cNvSpPr/>
          <p:nvPr/>
        </p:nvSpPr>
        <p:spPr>
          <a:xfrm rot="10800000">
            <a:off x="8525770" y="6326014"/>
            <a:ext cx="387051" cy="266904"/>
          </a:xfrm>
          <a:prstGeom prst="triangle">
            <a:avLst>
              <a:gd name="adj" fmla="val 50000"/>
            </a:avLst>
          </a:prstGeom>
          <a:solidFill>
            <a:srgbClr val="15253E"/>
          </a:solidFill>
          <a:ln w="28575" cap="flat" cmpd="sng">
            <a:solidFill>
              <a:srgbClr val="15253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9" name="Google Shape;69;p9"/>
          <p:cNvSpPr txBox="1">
            <a:spLocks noGrp="1"/>
          </p:cNvSpPr>
          <p:nvPr>
            <p:ph type="title"/>
          </p:nvPr>
        </p:nvSpPr>
        <p:spPr>
          <a:xfrm>
            <a:off x="0" y="88068"/>
            <a:ext cx="9143999" cy="715962"/>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3000"/>
              <a:buFont typeface="Arial Narrow"/>
              <a:buNone/>
              <a:defRPr sz="3000" b="1" i="0" u="none" strike="noStrike" cap="none">
                <a:solidFill>
                  <a:schemeClr val="lt1"/>
                </a:solidFill>
                <a:latin typeface="Arial Narrow"/>
                <a:ea typeface="Arial Narrow"/>
                <a:cs typeface="Arial Narrow"/>
                <a:sym typeface="Arial Narrow"/>
              </a:defRPr>
            </a:lvl1pPr>
            <a:lvl2pPr lvl="1" algn="l" rtl="0">
              <a:spcBef>
                <a:spcPts val="0"/>
              </a:spcBef>
              <a:spcAft>
                <a:spcPts val="0"/>
              </a:spcAft>
              <a:buSzPts val="1400"/>
              <a:buNone/>
              <a:defRPr sz="4000">
                <a:solidFill>
                  <a:srgbClr val="17375E"/>
                </a:solidFill>
                <a:latin typeface="PT Sans Narrow"/>
                <a:ea typeface="PT Sans Narrow"/>
                <a:cs typeface="PT Sans Narrow"/>
                <a:sym typeface="PT Sans Narrow"/>
              </a:defRPr>
            </a:lvl2pPr>
            <a:lvl3pPr lvl="2" algn="l" rtl="0">
              <a:spcBef>
                <a:spcPts val="0"/>
              </a:spcBef>
              <a:spcAft>
                <a:spcPts val="0"/>
              </a:spcAft>
              <a:buSzPts val="1400"/>
              <a:buNone/>
              <a:defRPr sz="4000">
                <a:solidFill>
                  <a:srgbClr val="17375E"/>
                </a:solidFill>
                <a:latin typeface="PT Sans Narrow"/>
                <a:ea typeface="PT Sans Narrow"/>
                <a:cs typeface="PT Sans Narrow"/>
                <a:sym typeface="PT Sans Narrow"/>
              </a:defRPr>
            </a:lvl3pPr>
            <a:lvl4pPr lvl="3" algn="l" rtl="0">
              <a:spcBef>
                <a:spcPts val="0"/>
              </a:spcBef>
              <a:spcAft>
                <a:spcPts val="0"/>
              </a:spcAft>
              <a:buSzPts val="1400"/>
              <a:buNone/>
              <a:defRPr sz="4000">
                <a:solidFill>
                  <a:srgbClr val="17375E"/>
                </a:solidFill>
                <a:latin typeface="PT Sans Narrow"/>
                <a:ea typeface="PT Sans Narrow"/>
                <a:cs typeface="PT Sans Narrow"/>
                <a:sym typeface="PT Sans Narrow"/>
              </a:defRPr>
            </a:lvl4pPr>
            <a:lvl5pPr lvl="4" algn="l" rtl="0">
              <a:spcBef>
                <a:spcPts val="0"/>
              </a:spcBef>
              <a:spcAft>
                <a:spcPts val="0"/>
              </a:spcAft>
              <a:buSzPts val="1400"/>
              <a:buNone/>
              <a:defRPr sz="4000">
                <a:solidFill>
                  <a:srgbClr val="17375E"/>
                </a:solidFill>
                <a:latin typeface="PT Sans Narrow"/>
                <a:ea typeface="PT Sans Narrow"/>
                <a:cs typeface="PT Sans Narrow"/>
                <a:sym typeface="PT Sans Narrow"/>
              </a:defRPr>
            </a:lvl5pPr>
            <a:lvl6pPr lvl="5" algn="l" rtl="0">
              <a:spcBef>
                <a:spcPts val="0"/>
              </a:spcBef>
              <a:spcAft>
                <a:spcPts val="0"/>
              </a:spcAft>
              <a:buSzPts val="1400"/>
              <a:buNone/>
              <a:defRPr sz="4400">
                <a:solidFill>
                  <a:srgbClr val="00B0F0"/>
                </a:solidFill>
                <a:latin typeface="PT Sans Narrow"/>
                <a:ea typeface="PT Sans Narrow"/>
                <a:cs typeface="PT Sans Narrow"/>
                <a:sym typeface="PT Sans Narrow"/>
              </a:defRPr>
            </a:lvl6pPr>
            <a:lvl7pPr lvl="6" algn="l" rtl="0">
              <a:spcBef>
                <a:spcPts val="0"/>
              </a:spcBef>
              <a:spcAft>
                <a:spcPts val="0"/>
              </a:spcAft>
              <a:buSzPts val="1400"/>
              <a:buNone/>
              <a:defRPr sz="4400">
                <a:solidFill>
                  <a:srgbClr val="00B0F0"/>
                </a:solidFill>
                <a:latin typeface="PT Sans Narrow"/>
                <a:ea typeface="PT Sans Narrow"/>
                <a:cs typeface="PT Sans Narrow"/>
                <a:sym typeface="PT Sans Narrow"/>
              </a:defRPr>
            </a:lvl7pPr>
            <a:lvl8pPr lvl="7" algn="l" rtl="0">
              <a:spcBef>
                <a:spcPts val="0"/>
              </a:spcBef>
              <a:spcAft>
                <a:spcPts val="0"/>
              </a:spcAft>
              <a:buSzPts val="1400"/>
              <a:buNone/>
              <a:defRPr sz="4400">
                <a:solidFill>
                  <a:srgbClr val="00B0F0"/>
                </a:solidFill>
                <a:latin typeface="PT Sans Narrow"/>
                <a:ea typeface="PT Sans Narrow"/>
                <a:cs typeface="PT Sans Narrow"/>
                <a:sym typeface="PT Sans Narrow"/>
              </a:defRPr>
            </a:lvl8pPr>
            <a:lvl9pPr lvl="8" algn="l" rtl="0">
              <a:spcBef>
                <a:spcPts val="0"/>
              </a:spcBef>
              <a:spcAft>
                <a:spcPts val="0"/>
              </a:spcAft>
              <a:buSzPts val="1400"/>
              <a:buNone/>
              <a:defRPr sz="4400">
                <a:solidFill>
                  <a:srgbClr val="00B0F0"/>
                </a:solidFill>
                <a:latin typeface="PT Sans Narrow"/>
                <a:ea typeface="PT Sans Narrow"/>
                <a:cs typeface="PT Sans Narrow"/>
                <a:sym typeface="PT Sans Narrow"/>
              </a:defRPr>
            </a:lvl9pPr>
          </a:lstStyle>
          <a:p>
            <a:endParaRPr/>
          </a:p>
        </p:txBody>
      </p:sp>
      <p:sp>
        <p:nvSpPr>
          <p:cNvPr id="70" name="Google Shape;70;p9"/>
          <p:cNvSpPr txBox="1">
            <a:spLocks noGrp="1"/>
          </p:cNvSpPr>
          <p:nvPr>
            <p:ph type="body" idx="1"/>
          </p:nvPr>
        </p:nvSpPr>
        <p:spPr>
          <a:xfrm>
            <a:off x="202261" y="5691703"/>
            <a:ext cx="2666999" cy="455097"/>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000000"/>
              </a:buClr>
              <a:buSzPts val="1400"/>
              <a:buFont typeface="PT Sans Narrow"/>
              <a:buNone/>
              <a:defRPr sz="1400" b="1" i="0" u="none" strike="noStrike" cap="none">
                <a:solidFill>
                  <a:srgbClr val="FFFFFF"/>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 name="Google Shape;71;p9"/>
          <p:cNvSpPr txBox="1">
            <a:spLocks noGrp="1"/>
          </p:cNvSpPr>
          <p:nvPr>
            <p:ph type="body" idx="2"/>
          </p:nvPr>
        </p:nvSpPr>
        <p:spPr>
          <a:xfrm>
            <a:off x="202261" y="1523999"/>
            <a:ext cx="2666999" cy="4074583"/>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 name="Google Shape;72;p9"/>
          <p:cNvSpPr txBox="1">
            <a:spLocks noGrp="1"/>
          </p:cNvSpPr>
          <p:nvPr>
            <p:ph type="body" idx="3"/>
          </p:nvPr>
        </p:nvSpPr>
        <p:spPr>
          <a:xfrm>
            <a:off x="6209361" y="5691703"/>
            <a:ext cx="2666999" cy="455097"/>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000000"/>
              </a:buClr>
              <a:buSzPts val="1400"/>
              <a:buFont typeface="PT Sans Narrow"/>
              <a:buNone/>
              <a:defRPr sz="1400" b="1" i="0" u="none" strike="noStrike" cap="none">
                <a:solidFill>
                  <a:srgbClr val="FFFFFF"/>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 name="Google Shape;73;p9"/>
          <p:cNvSpPr txBox="1">
            <a:spLocks noGrp="1"/>
          </p:cNvSpPr>
          <p:nvPr>
            <p:ph type="body" idx="4"/>
          </p:nvPr>
        </p:nvSpPr>
        <p:spPr>
          <a:xfrm>
            <a:off x="6209361" y="1524000"/>
            <a:ext cx="2666999" cy="4074582"/>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 name="Google Shape;74;p9"/>
          <p:cNvSpPr txBox="1">
            <a:spLocks noGrp="1"/>
          </p:cNvSpPr>
          <p:nvPr>
            <p:ph type="body" idx="5"/>
          </p:nvPr>
        </p:nvSpPr>
        <p:spPr>
          <a:xfrm>
            <a:off x="3200400" y="5691703"/>
            <a:ext cx="2666999" cy="455097"/>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000000"/>
              </a:buClr>
              <a:buSzPts val="1400"/>
              <a:buFont typeface="PT Sans Narrow"/>
              <a:buNone/>
              <a:defRPr sz="1400" b="1" i="0" u="none" strike="noStrike" cap="none">
                <a:solidFill>
                  <a:srgbClr val="FFFFFF"/>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Google Shape;75;p9"/>
          <p:cNvSpPr txBox="1">
            <a:spLocks noGrp="1"/>
          </p:cNvSpPr>
          <p:nvPr>
            <p:ph type="body" idx="6"/>
          </p:nvPr>
        </p:nvSpPr>
        <p:spPr>
          <a:xfrm>
            <a:off x="3200400" y="1524000"/>
            <a:ext cx="2666999" cy="4074582"/>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 name="Google Shape;76;p9"/>
          <p:cNvSpPr txBox="1">
            <a:spLocks noGrp="1"/>
          </p:cNvSpPr>
          <p:nvPr>
            <p:ph type="body" idx="7"/>
          </p:nvPr>
        </p:nvSpPr>
        <p:spPr>
          <a:xfrm>
            <a:off x="0" y="755348"/>
            <a:ext cx="9143999" cy="533399"/>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1578B7"/>
              </a:buClr>
              <a:buSzPts val="1800"/>
              <a:buFont typeface="PT Sans Narrow"/>
              <a:buNone/>
              <a:defRPr sz="1800" b="0" i="0" u="none" strike="noStrike" cap="none">
                <a:solidFill>
                  <a:srgbClr val="FFFFFF"/>
                </a:solidFill>
                <a:latin typeface="Arial Narrow"/>
                <a:ea typeface="Arial Narrow"/>
                <a:cs typeface="Arial Narrow"/>
                <a:sym typeface="Arial Narrow"/>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Clr>
                <a:schemeClr val="dk1"/>
              </a:buClr>
              <a:buSzPts val="2000"/>
              <a:buFont typeface="Calibri"/>
              <a:buNone/>
              <a:defRPr sz="2000" b="0" i="0" u="none" strike="noStrike" cap="none">
                <a:solidFill>
                  <a:schemeClr val="dk1"/>
                </a:solidFill>
                <a:latin typeface="Arial"/>
                <a:ea typeface="Arial"/>
                <a:cs typeface="Arial"/>
                <a:sym typeface="Arial"/>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 name="Google Shape;77;p9"/>
          <p:cNvSpPr txBox="1"/>
          <p:nvPr/>
        </p:nvSpPr>
        <p:spPr>
          <a:xfrm>
            <a:off x="8467005" y="6256431"/>
            <a:ext cx="489610"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C2C1BA"/>
              </a:buClr>
              <a:buSzPts val="1200"/>
              <a:buFont typeface="Arial Narrow"/>
              <a:buNone/>
            </a:pPr>
            <a:fld id="{00000000-1234-1234-1234-123412341234}" type="slidenum">
              <a:rPr lang="en-US" sz="1200" b="0" i="0" u="none" strike="noStrike" cap="none">
                <a:solidFill>
                  <a:srgbClr val="C2C1BA"/>
                </a:solidFill>
                <a:latin typeface="Arial Narrow"/>
                <a:ea typeface="Arial Narrow"/>
                <a:cs typeface="Arial Narrow"/>
                <a:sym typeface="Arial Narrow"/>
              </a:rPr>
              <a:t>‹#›</a:t>
            </a:fld>
            <a:endParaRPr sz="1200" b="0" i="0" u="none" strike="noStrike" cap="none">
              <a:solidFill>
                <a:srgbClr val="C2C1BA"/>
              </a:solidFill>
              <a:latin typeface="Arial Narrow"/>
              <a:ea typeface="Arial Narrow"/>
              <a:cs typeface="Arial Narrow"/>
              <a:sym typeface="Arial Narrow"/>
            </a:endParaRPr>
          </a:p>
        </p:txBody>
      </p:sp>
      <p:sp>
        <p:nvSpPr>
          <p:cNvPr id="78" name="Google Shape;78;p9"/>
          <p:cNvSpPr txBox="1">
            <a:spLocks noGrp="1"/>
          </p:cNvSpPr>
          <p:nvPr>
            <p:ph type="body" idx="8"/>
          </p:nvPr>
        </p:nvSpPr>
        <p:spPr>
          <a:xfrm>
            <a:off x="105830" y="-52916"/>
            <a:ext cx="9144000"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C2C1BA"/>
              </a:buClr>
              <a:buSzPts val="1400"/>
              <a:buFont typeface="Arial"/>
              <a:buNone/>
              <a:defRPr sz="1400" b="0" i="0" u="none" strike="noStrike" cap="none">
                <a:solidFill>
                  <a:srgbClr val="C2C1BA"/>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 name="Google Shape;79;p9"/>
          <p:cNvSpPr txBox="1">
            <a:spLocks noGrp="1"/>
          </p:cNvSpPr>
          <p:nvPr>
            <p:ph type="body" idx="9"/>
          </p:nvPr>
        </p:nvSpPr>
        <p:spPr>
          <a:xfrm>
            <a:off x="105830" y="6439030"/>
            <a:ext cx="7407726"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80" name="Google Shape;80;p9" descr="both Logos_finetuned.png"/>
          <p:cNvPicPr preferRelativeResize="0"/>
          <p:nvPr/>
        </p:nvPicPr>
        <p:blipFill rotWithShape="1">
          <a:blip r:embed="rId2">
            <a:alphaModFix/>
          </a:blip>
          <a:srcRect/>
          <a:stretch/>
        </p:blipFill>
        <p:spPr>
          <a:xfrm>
            <a:off x="7978259" y="6314468"/>
            <a:ext cx="511050" cy="585675"/>
          </a:xfrm>
          <a:prstGeom prst="rect">
            <a:avLst/>
          </a:prstGeom>
          <a:noFill/>
          <a:ln>
            <a:noFill/>
          </a:ln>
        </p:spPr>
      </p:pic>
    </p:spTree>
    <p:extLst>
      <p:ext uri="{BB962C8B-B14F-4D97-AF65-F5344CB8AC3E}">
        <p14:creationId xmlns:p14="http://schemas.microsoft.com/office/powerpoint/2010/main" val="2383961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Six Content w Sub Title">
  <p:cSld name="1_Six Content w Sub Title">
    <p:spTree>
      <p:nvGrpSpPr>
        <p:cNvPr id="1" name="Shape 81"/>
        <p:cNvGrpSpPr/>
        <p:nvPr/>
      </p:nvGrpSpPr>
      <p:grpSpPr>
        <a:xfrm>
          <a:off x="0" y="0"/>
          <a:ext cx="0" cy="0"/>
          <a:chOff x="0" y="0"/>
          <a:chExt cx="0" cy="0"/>
        </a:xfrm>
      </p:grpSpPr>
      <p:sp>
        <p:nvSpPr>
          <p:cNvPr id="82" name="Google Shape;82;p10"/>
          <p:cNvSpPr/>
          <p:nvPr/>
        </p:nvSpPr>
        <p:spPr>
          <a:xfrm>
            <a:off x="0" y="-1"/>
            <a:ext cx="9144000" cy="6869344"/>
          </a:xfrm>
          <a:prstGeom prst="rect">
            <a:avLst/>
          </a:prstGeom>
          <a:solidFill>
            <a:srgbClr val="1322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3" name="Google Shape;83;p10"/>
          <p:cNvSpPr/>
          <p:nvPr/>
        </p:nvSpPr>
        <p:spPr>
          <a:xfrm>
            <a:off x="0" y="6337357"/>
            <a:ext cx="9144000" cy="531986"/>
          </a:xfrm>
          <a:prstGeom prst="rect">
            <a:avLst/>
          </a:prstGeom>
          <a:solidFill>
            <a:srgbClr val="C2C1B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84" name="Google Shape;84;p10"/>
          <p:cNvSpPr/>
          <p:nvPr/>
        </p:nvSpPr>
        <p:spPr>
          <a:xfrm rot="10800000">
            <a:off x="8525770" y="6326014"/>
            <a:ext cx="387051" cy="266904"/>
          </a:xfrm>
          <a:prstGeom prst="triangle">
            <a:avLst>
              <a:gd name="adj" fmla="val 50000"/>
            </a:avLst>
          </a:prstGeom>
          <a:solidFill>
            <a:srgbClr val="15253E"/>
          </a:solidFill>
          <a:ln w="28575" cap="flat" cmpd="sng">
            <a:solidFill>
              <a:srgbClr val="15253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85" name="Google Shape;85;p10"/>
          <p:cNvSpPr txBox="1"/>
          <p:nvPr/>
        </p:nvSpPr>
        <p:spPr>
          <a:xfrm>
            <a:off x="8430509" y="6256431"/>
            <a:ext cx="583931"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C2C1BA"/>
              </a:buClr>
              <a:buSzPts val="1200"/>
              <a:buFont typeface="Arial Narrow"/>
              <a:buNone/>
            </a:pPr>
            <a:fld id="{00000000-1234-1234-1234-123412341234}" type="slidenum">
              <a:rPr lang="en-US" sz="1200" b="0" i="0" u="none" strike="noStrike" cap="none">
                <a:solidFill>
                  <a:srgbClr val="C2C1BA"/>
                </a:solidFill>
                <a:latin typeface="Arial Narrow"/>
                <a:ea typeface="Arial Narrow"/>
                <a:cs typeface="Arial Narrow"/>
                <a:sym typeface="Arial Narrow"/>
              </a:rPr>
              <a:t>‹#›</a:t>
            </a:fld>
            <a:endParaRPr sz="1200" b="0" i="0" u="none" strike="noStrike" cap="none">
              <a:solidFill>
                <a:srgbClr val="C2C1BA"/>
              </a:solidFill>
              <a:latin typeface="Arial Narrow"/>
              <a:ea typeface="Arial Narrow"/>
              <a:cs typeface="Arial Narrow"/>
              <a:sym typeface="Arial Narrow"/>
            </a:endParaRPr>
          </a:p>
        </p:txBody>
      </p:sp>
      <p:sp>
        <p:nvSpPr>
          <p:cNvPr id="86" name="Google Shape;86;p10"/>
          <p:cNvSpPr txBox="1">
            <a:spLocks noGrp="1"/>
          </p:cNvSpPr>
          <p:nvPr>
            <p:ph type="body" idx="1"/>
          </p:nvPr>
        </p:nvSpPr>
        <p:spPr>
          <a:xfrm>
            <a:off x="105830" y="6439030"/>
            <a:ext cx="7407726"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p10"/>
          <p:cNvSpPr txBox="1">
            <a:spLocks noGrp="1"/>
          </p:cNvSpPr>
          <p:nvPr>
            <p:ph type="body" idx="2"/>
          </p:nvPr>
        </p:nvSpPr>
        <p:spPr>
          <a:xfrm>
            <a:off x="105830" y="-52916"/>
            <a:ext cx="9144000"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C2C1BA"/>
              </a:buClr>
              <a:buSzPts val="1400"/>
              <a:buFont typeface="Arial"/>
              <a:buNone/>
              <a:defRPr sz="1400" b="0" i="0" u="none" strike="noStrike" cap="none">
                <a:solidFill>
                  <a:srgbClr val="C2C1BA"/>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8" name="Google Shape;88;p10"/>
          <p:cNvSpPr txBox="1">
            <a:spLocks noGrp="1"/>
          </p:cNvSpPr>
          <p:nvPr>
            <p:ph type="title"/>
          </p:nvPr>
        </p:nvSpPr>
        <p:spPr>
          <a:xfrm>
            <a:off x="0" y="88068"/>
            <a:ext cx="9143999" cy="715962"/>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3000"/>
              <a:buFont typeface="Arial Narrow"/>
              <a:buNone/>
              <a:defRPr sz="3000" b="1" i="0" u="none" strike="noStrike" cap="none">
                <a:solidFill>
                  <a:schemeClr val="lt1"/>
                </a:solidFill>
                <a:latin typeface="Arial Narrow"/>
                <a:ea typeface="Arial Narrow"/>
                <a:cs typeface="Arial Narrow"/>
                <a:sym typeface="Arial Narrow"/>
              </a:defRPr>
            </a:lvl1pPr>
            <a:lvl2pPr lvl="1" algn="l" rtl="0">
              <a:spcBef>
                <a:spcPts val="0"/>
              </a:spcBef>
              <a:spcAft>
                <a:spcPts val="0"/>
              </a:spcAft>
              <a:buSzPts val="1400"/>
              <a:buNone/>
              <a:defRPr sz="4000">
                <a:solidFill>
                  <a:srgbClr val="17375E"/>
                </a:solidFill>
                <a:latin typeface="PT Sans Narrow"/>
                <a:ea typeface="PT Sans Narrow"/>
                <a:cs typeface="PT Sans Narrow"/>
                <a:sym typeface="PT Sans Narrow"/>
              </a:defRPr>
            </a:lvl2pPr>
            <a:lvl3pPr lvl="2" algn="l" rtl="0">
              <a:spcBef>
                <a:spcPts val="0"/>
              </a:spcBef>
              <a:spcAft>
                <a:spcPts val="0"/>
              </a:spcAft>
              <a:buSzPts val="1400"/>
              <a:buNone/>
              <a:defRPr sz="4000">
                <a:solidFill>
                  <a:srgbClr val="17375E"/>
                </a:solidFill>
                <a:latin typeface="PT Sans Narrow"/>
                <a:ea typeface="PT Sans Narrow"/>
                <a:cs typeface="PT Sans Narrow"/>
                <a:sym typeface="PT Sans Narrow"/>
              </a:defRPr>
            </a:lvl3pPr>
            <a:lvl4pPr lvl="3" algn="l" rtl="0">
              <a:spcBef>
                <a:spcPts val="0"/>
              </a:spcBef>
              <a:spcAft>
                <a:spcPts val="0"/>
              </a:spcAft>
              <a:buSzPts val="1400"/>
              <a:buNone/>
              <a:defRPr sz="4000">
                <a:solidFill>
                  <a:srgbClr val="17375E"/>
                </a:solidFill>
                <a:latin typeface="PT Sans Narrow"/>
                <a:ea typeface="PT Sans Narrow"/>
                <a:cs typeface="PT Sans Narrow"/>
                <a:sym typeface="PT Sans Narrow"/>
              </a:defRPr>
            </a:lvl4pPr>
            <a:lvl5pPr lvl="4" algn="l" rtl="0">
              <a:spcBef>
                <a:spcPts val="0"/>
              </a:spcBef>
              <a:spcAft>
                <a:spcPts val="0"/>
              </a:spcAft>
              <a:buSzPts val="1400"/>
              <a:buNone/>
              <a:defRPr sz="4000">
                <a:solidFill>
                  <a:srgbClr val="17375E"/>
                </a:solidFill>
                <a:latin typeface="PT Sans Narrow"/>
                <a:ea typeface="PT Sans Narrow"/>
                <a:cs typeface="PT Sans Narrow"/>
                <a:sym typeface="PT Sans Narrow"/>
              </a:defRPr>
            </a:lvl5pPr>
            <a:lvl6pPr lvl="5" algn="l" rtl="0">
              <a:spcBef>
                <a:spcPts val="0"/>
              </a:spcBef>
              <a:spcAft>
                <a:spcPts val="0"/>
              </a:spcAft>
              <a:buSzPts val="1400"/>
              <a:buNone/>
              <a:defRPr sz="4400">
                <a:solidFill>
                  <a:srgbClr val="00B0F0"/>
                </a:solidFill>
                <a:latin typeface="PT Sans Narrow"/>
                <a:ea typeface="PT Sans Narrow"/>
                <a:cs typeface="PT Sans Narrow"/>
                <a:sym typeface="PT Sans Narrow"/>
              </a:defRPr>
            </a:lvl6pPr>
            <a:lvl7pPr lvl="6" algn="l" rtl="0">
              <a:spcBef>
                <a:spcPts val="0"/>
              </a:spcBef>
              <a:spcAft>
                <a:spcPts val="0"/>
              </a:spcAft>
              <a:buSzPts val="1400"/>
              <a:buNone/>
              <a:defRPr sz="4400">
                <a:solidFill>
                  <a:srgbClr val="00B0F0"/>
                </a:solidFill>
                <a:latin typeface="PT Sans Narrow"/>
                <a:ea typeface="PT Sans Narrow"/>
                <a:cs typeface="PT Sans Narrow"/>
                <a:sym typeface="PT Sans Narrow"/>
              </a:defRPr>
            </a:lvl7pPr>
            <a:lvl8pPr lvl="7" algn="l" rtl="0">
              <a:spcBef>
                <a:spcPts val="0"/>
              </a:spcBef>
              <a:spcAft>
                <a:spcPts val="0"/>
              </a:spcAft>
              <a:buSzPts val="1400"/>
              <a:buNone/>
              <a:defRPr sz="4400">
                <a:solidFill>
                  <a:srgbClr val="00B0F0"/>
                </a:solidFill>
                <a:latin typeface="PT Sans Narrow"/>
                <a:ea typeface="PT Sans Narrow"/>
                <a:cs typeface="PT Sans Narrow"/>
                <a:sym typeface="PT Sans Narrow"/>
              </a:defRPr>
            </a:lvl8pPr>
            <a:lvl9pPr lvl="8" algn="l" rtl="0">
              <a:spcBef>
                <a:spcPts val="0"/>
              </a:spcBef>
              <a:spcAft>
                <a:spcPts val="0"/>
              </a:spcAft>
              <a:buSzPts val="1400"/>
              <a:buNone/>
              <a:defRPr sz="4400">
                <a:solidFill>
                  <a:srgbClr val="00B0F0"/>
                </a:solidFill>
                <a:latin typeface="PT Sans Narrow"/>
                <a:ea typeface="PT Sans Narrow"/>
                <a:cs typeface="PT Sans Narrow"/>
                <a:sym typeface="PT Sans Narrow"/>
              </a:defRPr>
            </a:lvl9pPr>
          </a:lstStyle>
          <a:p>
            <a:endParaRPr/>
          </a:p>
        </p:txBody>
      </p:sp>
      <p:sp>
        <p:nvSpPr>
          <p:cNvPr id="89" name="Google Shape;89;p10"/>
          <p:cNvSpPr txBox="1">
            <a:spLocks noGrp="1"/>
          </p:cNvSpPr>
          <p:nvPr>
            <p:ph type="body" idx="3"/>
          </p:nvPr>
        </p:nvSpPr>
        <p:spPr>
          <a:xfrm>
            <a:off x="0" y="755348"/>
            <a:ext cx="9143999" cy="533399"/>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1578B7"/>
              </a:buClr>
              <a:buSzPts val="1800"/>
              <a:buFont typeface="PT Sans Narrow"/>
              <a:buNone/>
              <a:defRPr sz="1800" b="0" i="0" u="none" strike="noStrike" cap="none">
                <a:solidFill>
                  <a:srgbClr val="FFFFFF"/>
                </a:solidFill>
                <a:latin typeface="Arial Narrow"/>
                <a:ea typeface="Arial Narrow"/>
                <a:cs typeface="Arial Narrow"/>
                <a:sym typeface="Arial Narrow"/>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Clr>
                <a:schemeClr val="dk1"/>
              </a:buClr>
              <a:buSzPts val="2000"/>
              <a:buFont typeface="Calibri"/>
              <a:buNone/>
              <a:defRPr sz="2000" b="0" i="0" u="none" strike="noStrike" cap="none">
                <a:solidFill>
                  <a:schemeClr val="dk1"/>
                </a:solidFill>
                <a:latin typeface="Arial"/>
                <a:ea typeface="Arial"/>
                <a:cs typeface="Arial"/>
                <a:sym typeface="Arial"/>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 name="Google Shape;90;p10"/>
          <p:cNvSpPr txBox="1">
            <a:spLocks noGrp="1"/>
          </p:cNvSpPr>
          <p:nvPr>
            <p:ph type="body" idx="4"/>
          </p:nvPr>
        </p:nvSpPr>
        <p:spPr>
          <a:xfrm>
            <a:off x="202261" y="5791200"/>
            <a:ext cx="2666999" cy="456087"/>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3F3F3F"/>
              </a:buClr>
              <a:buSzPts val="1400"/>
              <a:buFont typeface="PT Sans Narrow"/>
              <a:buNone/>
              <a:defRPr sz="1400" b="1" i="0" u="none" strike="noStrike" cap="none">
                <a:solidFill>
                  <a:schemeClr val="lt1"/>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1" name="Google Shape;91;p10"/>
          <p:cNvSpPr txBox="1">
            <a:spLocks noGrp="1"/>
          </p:cNvSpPr>
          <p:nvPr>
            <p:ph type="body" idx="5"/>
          </p:nvPr>
        </p:nvSpPr>
        <p:spPr>
          <a:xfrm>
            <a:off x="202261" y="4114799"/>
            <a:ext cx="2666999" cy="1600199"/>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2" name="Google Shape;92;p10"/>
          <p:cNvSpPr txBox="1">
            <a:spLocks noGrp="1"/>
          </p:cNvSpPr>
          <p:nvPr>
            <p:ph type="body" idx="6"/>
          </p:nvPr>
        </p:nvSpPr>
        <p:spPr>
          <a:xfrm>
            <a:off x="6209361" y="5791200"/>
            <a:ext cx="2666999" cy="456087"/>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3F3F3F"/>
              </a:buClr>
              <a:buSzPts val="1400"/>
              <a:buFont typeface="PT Sans Narrow"/>
              <a:buNone/>
              <a:defRPr sz="1400" b="1" i="0" u="none" strike="noStrike" cap="none">
                <a:solidFill>
                  <a:srgbClr val="FFFFFF"/>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3" name="Google Shape;93;p10"/>
          <p:cNvSpPr txBox="1">
            <a:spLocks noGrp="1"/>
          </p:cNvSpPr>
          <p:nvPr>
            <p:ph type="body" idx="7"/>
          </p:nvPr>
        </p:nvSpPr>
        <p:spPr>
          <a:xfrm>
            <a:off x="6209361" y="4114800"/>
            <a:ext cx="2666999" cy="1600199"/>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 name="Google Shape;94;p10"/>
          <p:cNvSpPr txBox="1">
            <a:spLocks noGrp="1"/>
          </p:cNvSpPr>
          <p:nvPr>
            <p:ph type="body" idx="8"/>
          </p:nvPr>
        </p:nvSpPr>
        <p:spPr>
          <a:xfrm>
            <a:off x="3213100" y="5791200"/>
            <a:ext cx="2666999" cy="456087"/>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3F3F3F"/>
              </a:buClr>
              <a:buSzPts val="1400"/>
              <a:buFont typeface="PT Sans Narrow"/>
              <a:buNone/>
              <a:defRPr sz="1400" b="1" i="0" u="none" strike="noStrike" cap="none">
                <a:solidFill>
                  <a:schemeClr val="lt1"/>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 name="Google Shape;95;p10"/>
          <p:cNvSpPr txBox="1">
            <a:spLocks noGrp="1"/>
          </p:cNvSpPr>
          <p:nvPr>
            <p:ph type="body" idx="9"/>
          </p:nvPr>
        </p:nvSpPr>
        <p:spPr>
          <a:xfrm>
            <a:off x="3213100" y="4114800"/>
            <a:ext cx="2666999" cy="1600199"/>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 name="Google Shape;96;p10"/>
          <p:cNvSpPr txBox="1">
            <a:spLocks noGrp="1"/>
          </p:cNvSpPr>
          <p:nvPr>
            <p:ph type="body" idx="13"/>
          </p:nvPr>
        </p:nvSpPr>
        <p:spPr>
          <a:xfrm>
            <a:off x="202261" y="3505199"/>
            <a:ext cx="2666999" cy="457201"/>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000000"/>
              </a:buClr>
              <a:buSzPts val="1400"/>
              <a:buFont typeface="PT Sans Narrow"/>
              <a:buNone/>
              <a:defRPr sz="1400" b="1" i="0" u="none" strike="noStrike" cap="none">
                <a:solidFill>
                  <a:srgbClr val="FFFFFF"/>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7" name="Google Shape;97;p10"/>
          <p:cNvSpPr txBox="1">
            <a:spLocks noGrp="1"/>
          </p:cNvSpPr>
          <p:nvPr>
            <p:ph type="body" idx="14"/>
          </p:nvPr>
        </p:nvSpPr>
        <p:spPr>
          <a:xfrm>
            <a:off x="202261" y="1828799"/>
            <a:ext cx="2666999" cy="1600199"/>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8" name="Google Shape;98;p10"/>
          <p:cNvSpPr txBox="1">
            <a:spLocks noGrp="1"/>
          </p:cNvSpPr>
          <p:nvPr>
            <p:ph type="body" idx="15"/>
          </p:nvPr>
        </p:nvSpPr>
        <p:spPr>
          <a:xfrm>
            <a:off x="6209361" y="3505200"/>
            <a:ext cx="2666999" cy="457200"/>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000000"/>
              </a:buClr>
              <a:buSzPts val="1400"/>
              <a:buFont typeface="PT Sans Narrow"/>
              <a:buNone/>
              <a:defRPr sz="1400" b="1" i="0" u="none" strike="noStrike" cap="none">
                <a:solidFill>
                  <a:srgbClr val="FFFFFF"/>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 name="Google Shape;99;p10"/>
          <p:cNvSpPr txBox="1">
            <a:spLocks noGrp="1"/>
          </p:cNvSpPr>
          <p:nvPr>
            <p:ph type="body" idx="16"/>
          </p:nvPr>
        </p:nvSpPr>
        <p:spPr>
          <a:xfrm>
            <a:off x="6209361" y="1828800"/>
            <a:ext cx="2666999" cy="1600199"/>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chemeClr val="lt1"/>
              </a:buClr>
              <a:buSzPts val="1600"/>
              <a:buFont typeface="Arial"/>
              <a:buChar char="•"/>
              <a:defRPr sz="1600" b="0" i="0" u="none" strike="noStrike" cap="none">
                <a:solidFill>
                  <a:srgbClr val="FFFFFF"/>
                </a:solidFill>
                <a:latin typeface="Arial"/>
                <a:ea typeface="Arial"/>
                <a:cs typeface="Arial"/>
                <a:sym typeface="Arial"/>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0" name="Google Shape;100;p10"/>
          <p:cNvSpPr txBox="1">
            <a:spLocks noGrp="1"/>
          </p:cNvSpPr>
          <p:nvPr>
            <p:ph type="body" idx="17"/>
          </p:nvPr>
        </p:nvSpPr>
        <p:spPr>
          <a:xfrm>
            <a:off x="3213100" y="3505200"/>
            <a:ext cx="2666999" cy="457200"/>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000000"/>
              </a:buClr>
              <a:buSzPts val="1400"/>
              <a:buFont typeface="PT Sans Narrow"/>
              <a:buNone/>
              <a:defRPr sz="1400" b="1" i="0" u="none" strike="noStrike" cap="none">
                <a:solidFill>
                  <a:srgbClr val="FFFFFF"/>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1" name="Google Shape;101;p10"/>
          <p:cNvSpPr txBox="1">
            <a:spLocks noGrp="1"/>
          </p:cNvSpPr>
          <p:nvPr>
            <p:ph type="body" idx="18"/>
          </p:nvPr>
        </p:nvSpPr>
        <p:spPr>
          <a:xfrm>
            <a:off x="3213100" y="1828800"/>
            <a:ext cx="2666999" cy="1600199"/>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02" name="Google Shape;102;p10" descr="both Logos_finetuned.png"/>
          <p:cNvPicPr preferRelativeResize="0"/>
          <p:nvPr/>
        </p:nvPicPr>
        <p:blipFill rotWithShape="1">
          <a:blip r:embed="rId2">
            <a:alphaModFix/>
          </a:blip>
          <a:srcRect/>
          <a:stretch/>
        </p:blipFill>
        <p:spPr>
          <a:xfrm>
            <a:off x="7978259" y="6314468"/>
            <a:ext cx="511050" cy="585675"/>
          </a:xfrm>
          <a:prstGeom prst="rect">
            <a:avLst/>
          </a:prstGeom>
          <a:noFill/>
          <a:ln>
            <a:noFill/>
          </a:ln>
        </p:spPr>
      </p:pic>
    </p:spTree>
    <p:extLst>
      <p:ext uri="{BB962C8B-B14F-4D97-AF65-F5344CB8AC3E}">
        <p14:creationId xmlns:p14="http://schemas.microsoft.com/office/powerpoint/2010/main" val="15064478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 Dark">
  <p:cSld name="Title and Content - Dark">
    <p:spTree>
      <p:nvGrpSpPr>
        <p:cNvPr id="1" name="Shape 103"/>
        <p:cNvGrpSpPr/>
        <p:nvPr/>
      </p:nvGrpSpPr>
      <p:grpSpPr>
        <a:xfrm>
          <a:off x="0" y="0"/>
          <a:ext cx="0" cy="0"/>
          <a:chOff x="0" y="0"/>
          <a:chExt cx="0" cy="0"/>
        </a:xfrm>
      </p:grpSpPr>
      <p:sp>
        <p:nvSpPr>
          <p:cNvPr id="104" name="Google Shape;104;p11"/>
          <p:cNvSpPr/>
          <p:nvPr/>
        </p:nvSpPr>
        <p:spPr>
          <a:xfrm>
            <a:off x="0" y="-1"/>
            <a:ext cx="9144000" cy="6869344"/>
          </a:xfrm>
          <a:prstGeom prst="rect">
            <a:avLst/>
          </a:prstGeom>
          <a:solidFill>
            <a:srgbClr val="1322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5" name="Google Shape;105;p11"/>
          <p:cNvSpPr txBox="1">
            <a:spLocks noGrp="1"/>
          </p:cNvSpPr>
          <p:nvPr>
            <p:ph type="title"/>
          </p:nvPr>
        </p:nvSpPr>
        <p:spPr>
          <a:xfrm>
            <a:off x="0" y="173038"/>
            <a:ext cx="9144000" cy="639762"/>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rgbClr val="FFFFFF"/>
              </a:buClr>
              <a:buSzPts val="3000"/>
              <a:buFont typeface="Arial Narrow"/>
              <a:buNone/>
              <a:defRPr sz="3000" b="1" i="0" u="none" strike="noStrike" cap="none">
                <a:solidFill>
                  <a:srgbClr val="FFFFFF"/>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6" name="Google Shape;106;p11"/>
          <p:cNvSpPr/>
          <p:nvPr/>
        </p:nvSpPr>
        <p:spPr>
          <a:xfrm>
            <a:off x="0" y="6337357"/>
            <a:ext cx="9144000" cy="531986"/>
          </a:xfrm>
          <a:prstGeom prst="rect">
            <a:avLst/>
          </a:prstGeom>
          <a:solidFill>
            <a:srgbClr val="C2C1B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07" name="Google Shape;107;p11"/>
          <p:cNvSpPr/>
          <p:nvPr/>
        </p:nvSpPr>
        <p:spPr>
          <a:xfrm rot="10800000">
            <a:off x="8525770" y="6326014"/>
            <a:ext cx="387051" cy="266904"/>
          </a:xfrm>
          <a:prstGeom prst="triangle">
            <a:avLst>
              <a:gd name="adj" fmla="val 50000"/>
            </a:avLst>
          </a:prstGeom>
          <a:solidFill>
            <a:srgbClr val="15253E"/>
          </a:solidFill>
          <a:ln w="28575" cap="flat" cmpd="sng">
            <a:solidFill>
              <a:srgbClr val="15253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108" name="Google Shape;108;p11" descr="both Logos_finetuned.png"/>
          <p:cNvPicPr preferRelativeResize="0"/>
          <p:nvPr/>
        </p:nvPicPr>
        <p:blipFill rotWithShape="1">
          <a:blip r:embed="rId2">
            <a:alphaModFix/>
          </a:blip>
          <a:srcRect/>
          <a:stretch/>
        </p:blipFill>
        <p:spPr>
          <a:xfrm>
            <a:off x="7978259" y="6314468"/>
            <a:ext cx="511050" cy="585675"/>
          </a:xfrm>
          <a:prstGeom prst="rect">
            <a:avLst/>
          </a:prstGeom>
          <a:noFill/>
          <a:ln>
            <a:noFill/>
          </a:ln>
        </p:spPr>
      </p:pic>
      <p:sp>
        <p:nvSpPr>
          <p:cNvPr id="109" name="Google Shape;109;p11"/>
          <p:cNvSpPr txBox="1"/>
          <p:nvPr/>
        </p:nvSpPr>
        <p:spPr>
          <a:xfrm>
            <a:off x="8489309" y="6250970"/>
            <a:ext cx="488636"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C2C1BA"/>
              </a:buClr>
              <a:buSzPts val="1200"/>
              <a:buFont typeface="Arial Narrow"/>
              <a:buNone/>
            </a:pPr>
            <a:fld id="{00000000-1234-1234-1234-123412341234}" type="slidenum">
              <a:rPr lang="en-US" sz="1200" b="0" i="0" u="none" strike="noStrike" cap="none">
                <a:solidFill>
                  <a:srgbClr val="C2C1BA"/>
                </a:solidFill>
                <a:latin typeface="Arial Narrow"/>
                <a:ea typeface="Arial Narrow"/>
                <a:cs typeface="Arial Narrow"/>
                <a:sym typeface="Arial Narrow"/>
              </a:rPr>
              <a:t>‹#›</a:t>
            </a:fld>
            <a:endParaRPr sz="1200" b="0" i="0" u="none" strike="noStrike" cap="none">
              <a:solidFill>
                <a:srgbClr val="C2C1BA"/>
              </a:solidFill>
              <a:latin typeface="Arial Narrow"/>
              <a:ea typeface="Arial Narrow"/>
              <a:cs typeface="Arial Narrow"/>
              <a:sym typeface="Arial Narrow"/>
            </a:endParaRPr>
          </a:p>
        </p:txBody>
      </p:sp>
      <p:sp>
        <p:nvSpPr>
          <p:cNvPr id="110" name="Google Shape;110;p11"/>
          <p:cNvSpPr txBox="1">
            <a:spLocks noGrp="1"/>
          </p:cNvSpPr>
          <p:nvPr>
            <p:ph type="body" idx="1"/>
          </p:nvPr>
        </p:nvSpPr>
        <p:spPr>
          <a:xfrm>
            <a:off x="189560" y="1407582"/>
            <a:ext cx="8686800" cy="4489979"/>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1pPr>
            <a:lvl2pPr marL="914400" marR="0" lvl="1"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1" name="Google Shape;111;p11"/>
          <p:cNvSpPr txBox="1">
            <a:spLocks noGrp="1"/>
          </p:cNvSpPr>
          <p:nvPr>
            <p:ph type="body" idx="2"/>
          </p:nvPr>
        </p:nvSpPr>
        <p:spPr>
          <a:xfrm>
            <a:off x="0" y="845459"/>
            <a:ext cx="9144000" cy="414785"/>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1578B7"/>
              </a:buClr>
              <a:buSzPts val="1800"/>
              <a:buFont typeface="PT Sans Narrow"/>
              <a:buNone/>
              <a:defRPr sz="1800" b="0" i="0" u="none" strike="noStrike" cap="none">
                <a:solidFill>
                  <a:srgbClr val="FFFFFF"/>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2" name="Google Shape;112;p11"/>
          <p:cNvSpPr txBox="1">
            <a:spLocks noGrp="1"/>
          </p:cNvSpPr>
          <p:nvPr>
            <p:ph type="body" idx="3"/>
          </p:nvPr>
        </p:nvSpPr>
        <p:spPr>
          <a:xfrm>
            <a:off x="105830" y="-52916"/>
            <a:ext cx="9144000"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C2C1BA"/>
              </a:buClr>
              <a:buSzPts val="1400"/>
              <a:buFont typeface="Arial"/>
              <a:buNone/>
              <a:defRPr sz="1400" b="0" i="0" u="none" strike="noStrike" cap="none">
                <a:solidFill>
                  <a:srgbClr val="C2C1BA"/>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3" name="Google Shape;113;p11"/>
          <p:cNvSpPr txBox="1">
            <a:spLocks noGrp="1"/>
          </p:cNvSpPr>
          <p:nvPr>
            <p:ph type="body" idx="4"/>
          </p:nvPr>
        </p:nvSpPr>
        <p:spPr>
          <a:xfrm>
            <a:off x="105830" y="6439030"/>
            <a:ext cx="7407726"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627885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14"/>
        <p:cNvGrpSpPr/>
        <p:nvPr/>
      </p:nvGrpSpPr>
      <p:grpSpPr>
        <a:xfrm>
          <a:off x="0" y="0"/>
          <a:ext cx="0" cy="0"/>
          <a:chOff x="0" y="0"/>
          <a:chExt cx="0" cy="0"/>
        </a:xfrm>
      </p:grpSpPr>
      <p:sp>
        <p:nvSpPr>
          <p:cNvPr id="115" name="Google Shape;115;p12"/>
          <p:cNvSpPr/>
          <p:nvPr/>
        </p:nvSpPr>
        <p:spPr>
          <a:xfrm>
            <a:off x="0" y="6454676"/>
            <a:ext cx="9144000" cy="414900"/>
          </a:xfrm>
          <a:prstGeom prst="rect">
            <a:avLst/>
          </a:prstGeom>
          <a:solidFill>
            <a:srgbClr val="C2C1B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16" name="Google Shape;116;p12"/>
          <p:cNvSpPr/>
          <p:nvPr/>
        </p:nvSpPr>
        <p:spPr>
          <a:xfrm rot="10800000">
            <a:off x="8525770" y="6326014"/>
            <a:ext cx="387051" cy="266904"/>
          </a:xfrm>
          <a:prstGeom prst="triangle">
            <a:avLst>
              <a:gd name="adj" fmla="val 50000"/>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17" name="Google Shape;117;p12"/>
          <p:cNvSpPr txBox="1">
            <a:spLocks noGrp="1"/>
          </p:cNvSpPr>
          <p:nvPr>
            <p:ph type="body" idx="1"/>
          </p:nvPr>
        </p:nvSpPr>
        <p:spPr>
          <a:xfrm>
            <a:off x="143710" y="1397050"/>
            <a:ext cx="4306200" cy="4622700"/>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2pPr>
            <a:lvl3pPr marL="1371600" marR="0" lvl="2"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3pPr>
            <a:lvl4pPr marL="1828800" marR="0" lvl="3"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5pPr>
            <a:lvl6pPr marL="2743200" marR="0" lvl="5"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12"/>
          <p:cNvSpPr txBox="1">
            <a:spLocks noGrp="1"/>
          </p:cNvSpPr>
          <p:nvPr>
            <p:ph type="body" idx="2"/>
          </p:nvPr>
        </p:nvSpPr>
        <p:spPr>
          <a:xfrm>
            <a:off x="4648200" y="1397000"/>
            <a:ext cx="4228160" cy="4622799"/>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2pPr>
            <a:lvl3pPr marL="1371600" marR="0" lvl="2"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3pPr>
            <a:lvl4pPr marL="1828800" marR="0" lvl="3"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5pPr>
            <a:lvl6pPr marL="2743200" marR="0" lvl="5"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12"/>
          <p:cNvSpPr txBox="1"/>
          <p:nvPr/>
        </p:nvSpPr>
        <p:spPr>
          <a:xfrm>
            <a:off x="8445108" y="6256431"/>
            <a:ext cx="547434"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6C6C6C"/>
              </a:buClr>
              <a:buSzPts val="1200"/>
              <a:buFont typeface="Arial Narrow"/>
              <a:buNone/>
            </a:pPr>
            <a:fld id="{00000000-1234-1234-1234-123412341234}" type="slidenum">
              <a:rPr lang="en-US" sz="1200" b="0" i="0" u="none" strike="noStrike" cap="none">
                <a:latin typeface="Arial Narrow"/>
                <a:ea typeface="Arial Narrow"/>
                <a:cs typeface="Arial Narrow"/>
                <a:sym typeface="Arial Narrow"/>
              </a:rPr>
              <a:t>‹#›</a:t>
            </a:fld>
            <a:endParaRPr sz="1200" b="0" i="0" u="none" strike="noStrike" cap="none">
              <a:latin typeface="Arial Narrow"/>
              <a:ea typeface="Arial Narrow"/>
              <a:cs typeface="Arial Narrow"/>
              <a:sym typeface="Arial Narrow"/>
            </a:endParaRPr>
          </a:p>
        </p:txBody>
      </p:sp>
      <p:sp>
        <p:nvSpPr>
          <p:cNvPr id="120" name="Google Shape;120;p12"/>
          <p:cNvSpPr txBox="1">
            <a:spLocks noGrp="1"/>
          </p:cNvSpPr>
          <p:nvPr>
            <p:ph type="title"/>
          </p:nvPr>
        </p:nvSpPr>
        <p:spPr>
          <a:xfrm>
            <a:off x="0" y="254861"/>
            <a:ext cx="9144000" cy="590598"/>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15253D"/>
              </a:buClr>
              <a:buSzPts val="3000"/>
              <a:buFont typeface="Arial Narrow"/>
              <a:buNone/>
              <a:defRPr sz="3000" b="1" i="0" u="none" strike="noStrike" cap="none">
                <a:solidFill>
                  <a:srgbClr val="15253D"/>
                </a:solidFill>
                <a:latin typeface="Arial Narrow"/>
                <a:ea typeface="Arial Narrow"/>
                <a:cs typeface="Arial Narrow"/>
                <a:sym typeface="Arial Narrow"/>
              </a:defRPr>
            </a:lvl1pPr>
            <a:lvl2pPr lvl="1" algn="l" rtl="0">
              <a:spcBef>
                <a:spcPts val="0"/>
              </a:spcBef>
              <a:spcAft>
                <a:spcPts val="0"/>
              </a:spcAft>
              <a:buSzPts val="1400"/>
              <a:buNone/>
              <a:defRPr sz="4000">
                <a:solidFill>
                  <a:srgbClr val="17375E"/>
                </a:solidFill>
                <a:latin typeface="PT Sans Narrow"/>
                <a:ea typeface="PT Sans Narrow"/>
                <a:cs typeface="PT Sans Narrow"/>
                <a:sym typeface="PT Sans Narrow"/>
              </a:defRPr>
            </a:lvl2pPr>
            <a:lvl3pPr lvl="2" algn="l" rtl="0">
              <a:spcBef>
                <a:spcPts val="0"/>
              </a:spcBef>
              <a:spcAft>
                <a:spcPts val="0"/>
              </a:spcAft>
              <a:buSzPts val="1400"/>
              <a:buNone/>
              <a:defRPr sz="4000">
                <a:solidFill>
                  <a:srgbClr val="17375E"/>
                </a:solidFill>
                <a:latin typeface="PT Sans Narrow"/>
                <a:ea typeface="PT Sans Narrow"/>
                <a:cs typeface="PT Sans Narrow"/>
                <a:sym typeface="PT Sans Narrow"/>
              </a:defRPr>
            </a:lvl3pPr>
            <a:lvl4pPr lvl="3" algn="l" rtl="0">
              <a:spcBef>
                <a:spcPts val="0"/>
              </a:spcBef>
              <a:spcAft>
                <a:spcPts val="0"/>
              </a:spcAft>
              <a:buSzPts val="1400"/>
              <a:buNone/>
              <a:defRPr sz="4000">
                <a:solidFill>
                  <a:srgbClr val="17375E"/>
                </a:solidFill>
                <a:latin typeface="PT Sans Narrow"/>
                <a:ea typeface="PT Sans Narrow"/>
                <a:cs typeface="PT Sans Narrow"/>
                <a:sym typeface="PT Sans Narrow"/>
              </a:defRPr>
            </a:lvl4pPr>
            <a:lvl5pPr lvl="4" algn="l" rtl="0">
              <a:spcBef>
                <a:spcPts val="0"/>
              </a:spcBef>
              <a:spcAft>
                <a:spcPts val="0"/>
              </a:spcAft>
              <a:buSzPts val="1400"/>
              <a:buNone/>
              <a:defRPr sz="4000">
                <a:solidFill>
                  <a:srgbClr val="17375E"/>
                </a:solidFill>
                <a:latin typeface="PT Sans Narrow"/>
                <a:ea typeface="PT Sans Narrow"/>
                <a:cs typeface="PT Sans Narrow"/>
                <a:sym typeface="PT Sans Narrow"/>
              </a:defRPr>
            </a:lvl5pPr>
            <a:lvl6pPr lvl="5" algn="l" rtl="0">
              <a:spcBef>
                <a:spcPts val="0"/>
              </a:spcBef>
              <a:spcAft>
                <a:spcPts val="0"/>
              </a:spcAft>
              <a:buSzPts val="1400"/>
              <a:buNone/>
              <a:defRPr sz="4400">
                <a:solidFill>
                  <a:srgbClr val="00B0F0"/>
                </a:solidFill>
                <a:latin typeface="PT Sans Narrow"/>
                <a:ea typeface="PT Sans Narrow"/>
                <a:cs typeface="PT Sans Narrow"/>
                <a:sym typeface="PT Sans Narrow"/>
              </a:defRPr>
            </a:lvl6pPr>
            <a:lvl7pPr lvl="6" algn="l" rtl="0">
              <a:spcBef>
                <a:spcPts val="0"/>
              </a:spcBef>
              <a:spcAft>
                <a:spcPts val="0"/>
              </a:spcAft>
              <a:buSzPts val="1400"/>
              <a:buNone/>
              <a:defRPr sz="4400">
                <a:solidFill>
                  <a:srgbClr val="00B0F0"/>
                </a:solidFill>
                <a:latin typeface="PT Sans Narrow"/>
                <a:ea typeface="PT Sans Narrow"/>
                <a:cs typeface="PT Sans Narrow"/>
                <a:sym typeface="PT Sans Narrow"/>
              </a:defRPr>
            </a:lvl7pPr>
            <a:lvl8pPr lvl="7" algn="l" rtl="0">
              <a:spcBef>
                <a:spcPts val="0"/>
              </a:spcBef>
              <a:spcAft>
                <a:spcPts val="0"/>
              </a:spcAft>
              <a:buSzPts val="1400"/>
              <a:buNone/>
              <a:defRPr sz="4400">
                <a:solidFill>
                  <a:srgbClr val="00B0F0"/>
                </a:solidFill>
                <a:latin typeface="PT Sans Narrow"/>
                <a:ea typeface="PT Sans Narrow"/>
                <a:cs typeface="PT Sans Narrow"/>
                <a:sym typeface="PT Sans Narrow"/>
              </a:defRPr>
            </a:lvl8pPr>
            <a:lvl9pPr lvl="8" algn="l" rtl="0">
              <a:spcBef>
                <a:spcPts val="0"/>
              </a:spcBef>
              <a:spcAft>
                <a:spcPts val="0"/>
              </a:spcAft>
              <a:buSzPts val="1400"/>
              <a:buNone/>
              <a:defRPr sz="4400">
                <a:solidFill>
                  <a:srgbClr val="00B0F0"/>
                </a:solidFill>
                <a:latin typeface="PT Sans Narrow"/>
                <a:ea typeface="PT Sans Narrow"/>
                <a:cs typeface="PT Sans Narrow"/>
                <a:sym typeface="PT Sans Narrow"/>
              </a:defRPr>
            </a:lvl9pPr>
          </a:lstStyle>
          <a:p>
            <a:endParaRPr/>
          </a:p>
        </p:txBody>
      </p:sp>
      <p:sp>
        <p:nvSpPr>
          <p:cNvPr id="121" name="Google Shape;121;p12"/>
          <p:cNvSpPr txBox="1">
            <a:spLocks noGrp="1"/>
          </p:cNvSpPr>
          <p:nvPr>
            <p:ph type="body" idx="3"/>
          </p:nvPr>
        </p:nvSpPr>
        <p:spPr>
          <a:xfrm>
            <a:off x="0" y="845459"/>
            <a:ext cx="9144000" cy="414785"/>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1578B7"/>
              </a:buClr>
              <a:buSzPts val="1800"/>
              <a:buFont typeface="PT Sans Narrow"/>
              <a:buNone/>
              <a:defRPr sz="1800" b="0" i="0" u="none" strike="noStrike" cap="none">
                <a:solidFill>
                  <a:srgbClr val="15253D"/>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2" name="Google Shape;122;p12"/>
          <p:cNvSpPr txBox="1">
            <a:spLocks noGrp="1"/>
          </p:cNvSpPr>
          <p:nvPr>
            <p:ph type="body" idx="4"/>
          </p:nvPr>
        </p:nvSpPr>
        <p:spPr>
          <a:xfrm>
            <a:off x="105830" y="-52916"/>
            <a:ext cx="9144000"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3" name="Google Shape;123;p12"/>
          <p:cNvSpPr txBox="1">
            <a:spLocks noGrp="1"/>
          </p:cNvSpPr>
          <p:nvPr>
            <p:ph type="body" idx="5"/>
          </p:nvPr>
        </p:nvSpPr>
        <p:spPr>
          <a:xfrm>
            <a:off x="105831" y="6439030"/>
            <a:ext cx="7407726"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24" name="Google Shape;124;p12" descr="both Logos_finetuned.png"/>
          <p:cNvPicPr preferRelativeResize="0"/>
          <p:nvPr/>
        </p:nvPicPr>
        <p:blipFill rotWithShape="1">
          <a:blip r:embed="rId2">
            <a:alphaModFix/>
          </a:blip>
          <a:srcRect/>
          <a:stretch/>
        </p:blipFill>
        <p:spPr>
          <a:xfrm>
            <a:off x="7978259" y="6314468"/>
            <a:ext cx="511050" cy="585675"/>
          </a:xfrm>
          <a:prstGeom prst="rect">
            <a:avLst/>
          </a:prstGeom>
          <a:noFill/>
          <a:ln>
            <a:noFill/>
          </a:ln>
        </p:spPr>
      </p:pic>
    </p:spTree>
    <p:extLst>
      <p:ext uri="{BB962C8B-B14F-4D97-AF65-F5344CB8AC3E}">
        <p14:creationId xmlns:p14="http://schemas.microsoft.com/office/powerpoint/2010/main" val="15844015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Four Content w Sub Title">
  <p:cSld name="Four Content w Sub Title">
    <p:spTree>
      <p:nvGrpSpPr>
        <p:cNvPr id="1" name="Shape 125"/>
        <p:cNvGrpSpPr/>
        <p:nvPr/>
      </p:nvGrpSpPr>
      <p:grpSpPr>
        <a:xfrm>
          <a:off x="0" y="0"/>
          <a:ext cx="0" cy="0"/>
          <a:chOff x="0" y="0"/>
          <a:chExt cx="0" cy="0"/>
        </a:xfrm>
      </p:grpSpPr>
      <p:sp>
        <p:nvSpPr>
          <p:cNvPr id="126" name="Google Shape;126;p13"/>
          <p:cNvSpPr/>
          <p:nvPr/>
        </p:nvSpPr>
        <p:spPr>
          <a:xfrm>
            <a:off x="0" y="6439025"/>
            <a:ext cx="9144000" cy="430500"/>
          </a:xfrm>
          <a:prstGeom prst="rect">
            <a:avLst/>
          </a:prstGeom>
          <a:solidFill>
            <a:srgbClr val="C2C1B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27" name="Google Shape;127;p13"/>
          <p:cNvSpPr/>
          <p:nvPr/>
        </p:nvSpPr>
        <p:spPr>
          <a:xfrm rot="10800000">
            <a:off x="8525770" y="6326014"/>
            <a:ext cx="387051" cy="266904"/>
          </a:xfrm>
          <a:prstGeom prst="triangle">
            <a:avLst>
              <a:gd name="adj" fmla="val 50000"/>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28" name="Google Shape;128;p13"/>
          <p:cNvSpPr txBox="1">
            <a:spLocks noGrp="1"/>
          </p:cNvSpPr>
          <p:nvPr>
            <p:ph type="body" idx="1"/>
          </p:nvPr>
        </p:nvSpPr>
        <p:spPr>
          <a:xfrm>
            <a:off x="189560" y="1627723"/>
            <a:ext cx="4255440" cy="2057398"/>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2pPr>
            <a:lvl3pPr marL="1371600" marR="0" lvl="2"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3pPr>
            <a:lvl4pPr marL="1828800" marR="0" lvl="3"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5pPr>
            <a:lvl6pPr marL="2743200" marR="0" lvl="5"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13"/>
          <p:cNvSpPr txBox="1">
            <a:spLocks noGrp="1"/>
          </p:cNvSpPr>
          <p:nvPr>
            <p:ph type="body" idx="2"/>
          </p:nvPr>
        </p:nvSpPr>
        <p:spPr>
          <a:xfrm>
            <a:off x="4622801" y="1627723"/>
            <a:ext cx="4253560" cy="2057398"/>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2pPr>
            <a:lvl3pPr marL="1371600" marR="0" lvl="2"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3pPr>
            <a:lvl4pPr marL="1828800" marR="0" lvl="3"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5pPr>
            <a:lvl6pPr marL="2743200" marR="0" lvl="5"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13"/>
          <p:cNvSpPr txBox="1">
            <a:spLocks noGrp="1"/>
          </p:cNvSpPr>
          <p:nvPr>
            <p:ph type="body" idx="3"/>
          </p:nvPr>
        </p:nvSpPr>
        <p:spPr>
          <a:xfrm>
            <a:off x="189560" y="4038600"/>
            <a:ext cx="4255440" cy="2057398"/>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2pPr>
            <a:lvl3pPr marL="1371600" marR="0" lvl="2"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3pPr>
            <a:lvl4pPr marL="1828800" marR="0" lvl="3"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5pPr>
            <a:lvl6pPr marL="2743200" marR="0" lvl="5"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 name="Google Shape;131;p13"/>
          <p:cNvSpPr txBox="1">
            <a:spLocks noGrp="1"/>
          </p:cNvSpPr>
          <p:nvPr>
            <p:ph type="body" idx="4"/>
          </p:nvPr>
        </p:nvSpPr>
        <p:spPr>
          <a:xfrm>
            <a:off x="4622801" y="4038600"/>
            <a:ext cx="4253559" cy="2057398"/>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2pPr>
            <a:lvl3pPr marL="1371600" marR="0" lvl="2"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3pPr>
            <a:lvl4pPr marL="1828800" marR="0" lvl="3"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5pPr>
            <a:lvl6pPr marL="2743200" marR="0" lvl="5"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 name="Google Shape;132;p13"/>
          <p:cNvSpPr txBox="1"/>
          <p:nvPr/>
        </p:nvSpPr>
        <p:spPr>
          <a:xfrm>
            <a:off x="8430508" y="6256431"/>
            <a:ext cx="576633"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6C6C6C"/>
              </a:buClr>
              <a:buSzPts val="1200"/>
              <a:buFont typeface="Arial Narrow"/>
              <a:buNone/>
            </a:pPr>
            <a:fld id="{00000000-1234-1234-1234-123412341234}" type="slidenum">
              <a:rPr lang="en-US" sz="1200" b="0" i="0" u="none" strike="noStrike" cap="none">
                <a:solidFill>
                  <a:srgbClr val="6C6C6C"/>
                </a:solidFill>
                <a:latin typeface="Arial Narrow"/>
                <a:ea typeface="Arial Narrow"/>
                <a:cs typeface="Arial Narrow"/>
                <a:sym typeface="Arial Narrow"/>
              </a:rPr>
              <a:t>‹#›</a:t>
            </a:fld>
            <a:endParaRPr sz="1200" b="0" i="0" u="none" strike="noStrike" cap="none">
              <a:solidFill>
                <a:srgbClr val="6C6C6C"/>
              </a:solidFill>
              <a:latin typeface="Arial Narrow"/>
              <a:ea typeface="Arial Narrow"/>
              <a:cs typeface="Arial Narrow"/>
              <a:sym typeface="Arial Narrow"/>
            </a:endParaRPr>
          </a:p>
        </p:txBody>
      </p:sp>
      <p:sp>
        <p:nvSpPr>
          <p:cNvPr id="133" name="Google Shape;133;p13"/>
          <p:cNvSpPr txBox="1">
            <a:spLocks noGrp="1"/>
          </p:cNvSpPr>
          <p:nvPr>
            <p:ph type="body" idx="5"/>
          </p:nvPr>
        </p:nvSpPr>
        <p:spPr>
          <a:xfrm>
            <a:off x="105830" y="-52916"/>
            <a:ext cx="9144000"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4" name="Google Shape;134;p13"/>
          <p:cNvSpPr txBox="1">
            <a:spLocks noGrp="1"/>
          </p:cNvSpPr>
          <p:nvPr>
            <p:ph type="title"/>
          </p:nvPr>
        </p:nvSpPr>
        <p:spPr>
          <a:xfrm>
            <a:off x="0" y="88068"/>
            <a:ext cx="9143999" cy="715962"/>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15253D"/>
              </a:buClr>
              <a:buSzPts val="3000"/>
              <a:buFont typeface="Arial Narrow"/>
              <a:buNone/>
              <a:defRPr sz="3000" b="1" i="0" u="none" strike="noStrike" cap="none">
                <a:solidFill>
                  <a:srgbClr val="15253D"/>
                </a:solidFill>
                <a:latin typeface="Arial Narrow"/>
                <a:ea typeface="Arial Narrow"/>
                <a:cs typeface="Arial Narrow"/>
                <a:sym typeface="Arial Narrow"/>
              </a:defRPr>
            </a:lvl1pPr>
            <a:lvl2pPr lvl="1" algn="l" rtl="0">
              <a:spcBef>
                <a:spcPts val="0"/>
              </a:spcBef>
              <a:spcAft>
                <a:spcPts val="0"/>
              </a:spcAft>
              <a:buSzPts val="1400"/>
              <a:buNone/>
              <a:defRPr sz="4000">
                <a:solidFill>
                  <a:srgbClr val="17375E"/>
                </a:solidFill>
                <a:latin typeface="PT Sans Narrow"/>
                <a:ea typeface="PT Sans Narrow"/>
                <a:cs typeface="PT Sans Narrow"/>
                <a:sym typeface="PT Sans Narrow"/>
              </a:defRPr>
            </a:lvl2pPr>
            <a:lvl3pPr lvl="2" algn="l" rtl="0">
              <a:spcBef>
                <a:spcPts val="0"/>
              </a:spcBef>
              <a:spcAft>
                <a:spcPts val="0"/>
              </a:spcAft>
              <a:buSzPts val="1400"/>
              <a:buNone/>
              <a:defRPr sz="4000">
                <a:solidFill>
                  <a:srgbClr val="17375E"/>
                </a:solidFill>
                <a:latin typeface="PT Sans Narrow"/>
                <a:ea typeface="PT Sans Narrow"/>
                <a:cs typeface="PT Sans Narrow"/>
                <a:sym typeface="PT Sans Narrow"/>
              </a:defRPr>
            </a:lvl3pPr>
            <a:lvl4pPr lvl="3" algn="l" rtl="0">
              <a:spcBef>
                <a:spcPts val="0"/>
              </a:spcBef>
              <a:spcAft>
                <a:spcPts val="0"/>
              </a:spcAft>
              <a:buSzPts val="1400"/>
              <a:buNone/>
              <a:defRPr sz="4000">
                <a:solidFill>
                  <a:srgbClr val="17375E"/>
                </a:solidFill>
                <a:latin typeface="PT Sans Narrow"/>
                <a:ea typeface="PT Sans Narrow"/>
                <a:cs typeface="PT Sans Narrow"/>
                <a:sym typeface="PT Sans Narrow"/>
              </a:defRPr>
            </a:lvl4pPr>
            <a:lvl5pPr lvl="4" algn="l" rtl="0">
              <a:spcBef>
                <a:spcPts val="0"/>
              </a:spcBef>
              <a:spcAft>
                <a:spcPts val="0"/>
              </a:spcAft>
              <a:buSzPts val="1400"/>
              <a:buNone/>
              <a:defRPr sz="4000">
                <a:solidFill>
                  <a:srgbClr val="17375E"/>
                </a:solidFill>
                <a:latin typeface="PT Sans Narrow"/>
                <a:ea typeface="PT Sans Narrow"/>
                <a:cs typeface="PT Sans Narrow"/>
                <a:sym typeface="PT Sans Narrow"/>
              </a:defRPr>
            </a:lvl5pPr>
            <a:lvl6pPr lvl="5" algn="l" rtl="0">
              <a:spcBef>
                <a:spcPts val="0"/>
              </a:spcBef>
              <a:spcAft>
                <a:spcPts val="0"/>
              </a:spcAft>
              <a:buSzPts val="1400"/>
              <a:buNone/>
              <a:defRPr sz="4400">
                <a:solidFill>
                  <a:srgbClr val="00B0F0"/>
                </a:solidFill>
                <a:latin typeface="PT Sans Narrow"/>
                <a:ea typeface="PT Sans Narrow"/>
                <a:cs typeface="PT Sans Narrow"/>
                <a:sym typeface="PT Sans Narrow"/>
              </a:defRPr>
            </a:lvl6pPr>
            <a:lvl7pPr lvl="6" algn="l" rtl="0">
              <a:spcBef>
                <a:spcPts val="0"/>
              </a:spcBef>
              <a:spcAft>
                <a:spcPts val="0"/>
              </a:spcAft>
              <a:buSzPts val="1400"/>
              <a:buNone/>
              <a:defRPr sz="4400">
                <a:solidFill>
                  <a:srgbClr val="00B0F0"/>
                </a:solidFill>
                <a:latin typeface="PT Sans Narrow"/>
                <a:ea typeface="PT Sans Narrow"/>
                <a:cs typeface="PT Sans Narrow"/>
                <a:sym typeface="PT Sans Narrow"/>
              </a:defRPr>
            </a:lvl7pPr>
            <a:lvl8pPr lvl="7" algn="l" rtl="0">
              <a:spcBef>
                <a:spcPts val="0"/>
              </a:spcBef>
              <a:spcAft>
                <a:spcPts val="0"/>
              </a:spcAft>
              <a:buSzPts val="1400"/>
              <a:buNone/>
              <a:defRPr sz="4400">
                <a:solidFill>
                  <a:srgbClr val="00B0F0"/>
                </a:solidFill>
                <a:latin typeface="PT Sans Narrow"/>
                <a:ea typeface="PT Sans Narrow"/>
                <a:cs typeface="PT Sans Narrow"/>
                <a:sym typeface="PT Sans Narrow"/>
              </a:defRPr>
            </a:lvl8pPr>
            <a:lvl9pPr lvl="8" algn="l" rtl="0">
              <a:spcBef>
                <a:spcPts val="0"/>
              </a:spcBef>
              <a:spcAft>
                <a:spcPts val="0"/>
              </a:spcAft>
              <a:buSzPts val="1400"/>
              <a:buNone/>
              <a:defRPr sz="4400">
                <a:solidFill>
                  <a:srgbClr val="00B0F0"/>
                </a:solidFill>
                <a:latin typeface="PT Sans Narrow"/>
                <a:ea typeface="PT Sans Narrow"/>
                <a:cs typeface="PT Sans Narrow"/>
                <a:sym typeface="PT Sans Narrow"/>
              </a:defRPr>
            </a:lvl9pPr>
          </a:lstStyle>
          <a:p>
            <a:endParaRPr/>
          </a:p>
        </p:txBody>
      </p:sp>
      <p:sp>
        <p:nvSpPr>
          <p:cNvPr id="135" name="Google Shape;135;p13"/>
          <p:cNvSpPr txBox="1">
            <a:spLocks noGrp="1"/>
          </p:cNvSpPr>
          <p:nvPr>
            <p:ph type="body" idx="6"/>
          </p:nvPr>
        </p:nvSpPr>
        <p:spPr>
          <a:xfrm>
            <a:off x="0" y="755348"/>
            <a:ext cx="9143999" cy="533399"/>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1578B7"/>
              </a:buClr>
              <a:buSzPts val="1800"/>
              <a:buFont typeface="PT Sans Narrow"/>
              <a:buNone/>
              <a:defRPr sz="1800" b="0" i="0" u="none" strike="noStrike" cap="none">
                <a:solidFill>
                  <a:srgbClr val="15253D"/>
                </a:solidFill>
                <a:latin typeface="Arial Narrow"/>
                <a:ea typeface="Arial Narrow"/>
                <a:cs typeface="Arial Narrow"/>
                <a:sym typeface="Arial Narrow"/>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Clr>
                <a:schemeClr val="dk1"/>
              </a:buClr>
              <a:buSzPts val="2000"/>
              <a:buFont typeface="Calibri"/>
              <a:buNone/>
              <a:defRPr sz="2000" b="0" i="0" u="none" strike="noStrike" cap="none">
                <a:solidFill>
                  <a:schemeClr val="dk1"/>
                </a:solidFill>
                <a:latin typeface="Arial"/>
                <a:ea typeface="Arial"/>
                <a:cs typeface="Arial"/>
                <a:sym typeface="Arial"/>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6" name="Google Shape;136;p13"/>
          <p:cNvSpPr txBox="1">
            <a:spLocks noGrp="1"/>
          </p:cNvSpPr>
          <p:nvPr>
            <p:ph type="body" idx="7"/>
          </p:nvPr>
        </p:nvSpPr>
        <p:spPr>
          <a:xfrm>
            <a:off x="105830" y="6439030"/>
            <a:ext cx="7407726"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37" name="Google Shape;137;p13" descr="both Logos_finetuned.png"/>
          <p:cNvPicPr preferRelativeResize="0"/>
          <p:nvPr/>
        </p:nvPicPr>
        <p:blipFill rotWithShape="1">
          <a:blip r:embed="rId2">
            <a:alphaModFix/>
          </a:blip>
          <a:srcRect/>
          <a:stretch/>
        </p:blipFill>
        <p:spPr>
          <a:xfrm>
            <a:off x="7978259" y="6314468"/>
            <a:ext cx="511050" cy="585675"/>
          </a:xfrm>
          <a:prstGeom prst="rect">
            <a:avLst/>
          </a:prstGeom>
          <a:noFill/>
          <a:ln>
            <a:noFill/>
          </a:ln>
        </p:spPr>
      </p:pic>
    </p:spTree>
    <p:extLst>
      <p:ext uri="{BB962C8B-B14F-4D97-AF65-F5344CB8AC3E}">
        <p14:creationId xmlns:p14="http://schemas.microsoft.com/office/powerpoint/2010/main" val="14650208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 Left Aligned">
  <p:cSld name="Two Content - Left Aligned">
    <p:spTree>
      <p:nvGrpSpPr>
        <p:cNvPr id="1" name="Shape 138"/>
        <p:cNvGrpSpPr/>
        <p:nvPr/>
      </p:nvGrpSpPr>
      <p:grpSpPr>
        <a:xfrm>
          <a:off x="0" y="0"/>
          <a:ext cx="0" cy="0"/>
          <a:chOff x="0" y="0"/>
          <a:chExt cx="0" cy="0"/>
        </a:xfrm>
      </p:grpSpPr>
      <p:sp>
        <p:nvSpPr>
          <p:cNvPr id="139" name="Google Shape;139;p14"/>
          <p:cNvSpPr/>
          <p:nvPr/>
        </p:nvSpPr>
        <p:spPr>
          <a:xfrm>
            <a:off x="0" y="6337357"/>
            <a:ext cx="9144000" cy="531986"/>
          </a:xfrm>
          <a:prstGeom prst="rect">
            <a:avLst/>
          </a:prstGeom>
          <a:solidFill>
            <a:srgbClr val="C2C1B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40" name="Google Shape;140;p14"/>
          <p:cNvSpPr/>
          <p:nvPr/>
        </p:nvSpPr>
        <p:spPr>
          <a:xfrm rot="10800000">
            <a:off x="8525770" y="6326014"/>
            <a:ext cx="387051" cy="266904"/>
          </a:xfrm>
          <a:prstGeom prst="triangle">
            <a:avLst>
              <a:gd name="adj" fmla="val 50000"/>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41" name="Google Shape;141;p14"/>
          <p:cNvSpPr txBox="1">
            <a:spLocks noGrp="1"/>
          </p:cNvSpPr>
          <p:nvPr>
            <p:ph type="body" idx="1"/>
          </p:nvPr>
        </p:nvSpPr>
        <p:spPr>
          <a:xfrm>
            <a:off x="189560" y="1397000"/>
            <a:ext cx="4306239" cy="4622799"/>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2pPr>
            <a:lvl3pPr marL="1371600" marR="0" lvl="2"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3pPr>
            <a:lvl4pPr marL="1828800" marR="0" lvl="3"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5pPr>
            <a:lvl6pPr marL="2743200" marR="0" lvl="5"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14"/>
          <p:cNvSpPr txBox="1">
            <a:spLocks noGrp="1"/>
          </p:cNvSpPr>
          <p:nvPr>
            <p:ph type="body" idx="2"/>
          </p:nvPr>
        </p:nvSpPr>
        <p:spPr>
          <a:xfrm>
            <a:off x="4648200" y="1397000"/>
            <a:ext cx="4228160" cy="4622799"/>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2pPr>
            <a:lvl3pPr marL="1371600" marR="0" lvl="2"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3pPr>
            <a:lvl4pPr marL="1828800" marR="0" lvl="3"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5pPr>
            <a:lvl6pPr marL="2743200" marR="0" lvl="5"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 name="Google Shape;143;p14"/>
          <p:cNvSpPr txBox="1"/>
          <p:nvPr/>
        </p:nvSpPr>
        <p:spPr>
          <a:xfrm>
            <a:off x="8489309" y="6256431"/>
            <a:ext cx="481336"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6C6C6C"/>
              </a:buClr>
              <a:buSzPts val="1200"/>
              <a:buFont typeface="Arial Narrow"/>
              <a:buNone/>
            </a:pPr>
            <a:fld id="{00000000-1234-1234-1234-123412341234}" type="slidenum">
              <a:rPr lang="en-US" sz="1200" b="0" i="0" u="none" strike="noStrike" cap="none">
                <a:solidFill>
                  <a:srgbClr val="6C6C6C"/>
                </a:solidFill>
                <a:latin typeface="Arial Narrow"/>
                <a:ea typeface="Arial Narrow"/>
                <a:cs typeface="Arial Narrow"/>
                <a:sym typeface="Arial Narrow"/>
              </a:rPr>
              <a:t>‹#›</a:t>
            </a:fld>
            <a:endParaRPr sz="1200" b="0" i="0" u="none" strike="noStrike" cap="none">
              <a:solidFill>
                <a:srgbClr val="6C6C6C"/>
              </a:solidFill>
              <a:latin typeface="Arial Narrow"/>
              <a:ea typeface="Arial Narrow"/>
              <a:cs typeface="Arial Narrow"/>
              <a:sym typeface="Arial Narrow"/>
            </a:endParaRPr>
          </a:p>
        </p:txBody>
      </p:sp>
      <p:sp>
        <p:nvSpPr>
          <p:cNvPr id="144" name="Google Shape;144;p14"/>
          <p:cNvSpPr txBox="1">
            <a:spLocks noGrp="1"/>
          </p:cNvSpPr>
          <p:nvPr>
            <p:ph type="title"/>
          </p:nvPr>
        </p:nvSpPr>
        <p:spPr>
          <a:xfrm>
            <a:off x="189560" y="254861"/>
            <a:ext cx="8954440" cy="590598"/>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15253D"/>
              </a:buClr>
              <a:buSzPts val="3000"/>
              <a:buFont typeface="Arial Narrow"/>
              <a:buNone/>
              <a:defRPr sz="3000" b="1" i="0" u="none" strike="noStrike" cap="none">
                <a:solidFill>
                  <a:srgbClr val="15253D"/>
                </a:solidFill>
                <a:latin typeface="Arial Narrow"/>
                <a:ea typeface="Arial Narrow"/>
                <a:cs typeface="Arial Narrow"/>
                <a:sym typeface="Arial Narrow"/>
              </a:defRPr>
            </a:lvl1pPr>
            <a:lvl2pPr lvl="1" algn="l" rtl="0">
              <a:spcBef>
                <a:spcPts val="0"/>
              </a:spcBef>
              <a:spcAft>
                <a:spcPts val="0"/>
              </a:spcAft>
              <a:buSzPts val="1400"/>
              <a:buNone/>
              <a:defRPr sz="4000">
                <a:solidFill>
                  <a:srgbClr val="17375E"/>
                </a:solidFill>
                <a:latin typeface="PT Sans Narrow"/>
                <a:ea typeface="PT Sans Narrow"/>
                <a:cs typeface="PT Sans Narrow"/>
                <a:sym typeface="PT Sans Narrow"/>
              </a:defRPr>
            </a:lvl2pPr>
            <a:lvl3pPr lvl="2" algn="l" rtl="0">
              <a:spcBef>
                <a:spcPts val="0"/>
              </a:spcBef>
              <a:spcAft>
                <a:spcPts val="0"/>
              </a:spcAft>
              <a:buSzPts val="1400"/>
              <a:buNone/>
              <a:defRPr sz="4000">
                <a:solidFill>
                  <a:srgbClr val="17375E"/>
                </a:solidFill>
                <a:latin typeface="PT Sans Narrow"/>
                <a:ea typeface="PT Sans Narrow"/>
                <a:cs typeface="PT Sans Narrow"/>
                <a:sym typeface="PT Sans Narrow"/>
              </a:defRPr>
            </a:lvl3pPr>
            <a:lvl4pPr lvl="3" algn="l" rtl="0">
              <a:spcBef>
                <a:spcPts val="0"/>
              </a:spcBef>
              <a:spcAft>
                <a:spcPts val="0"/>
              </a:spcAft>
              <a:buSzPts val="1400"/>
              <a:buNone/>
              <a:defRPr sz="4000">
                <a:solidFill>
                  <a:srgbClr val="17375E"/>
                </a:solidFill>
                <a:latin typeface="PT Sans Narrow"/>
                <a:ea typeface="PT Sans Narrow"/>
                <a:cs typeface="PT Sans Narrow"/>
                <a:sym typeface="PT Sans Narrow"/>
              </a:defRPr>
            </a:lvl4pPr>
            <a:lvl5pPr lvl="4" algn="l" rtl="0">
              <a:spcBef>
                <a:spcPts val="0"/>
              </a:spcBef>
              <a:spcAft>
                <a:spcPts val="0"/>
              </a:spcAft>
              <a:buSzPts val="1400"/>
              <a:buNone/>
              <a:defRPr sz="4000">
                <a:solidFill>
                  <a:srgbClr val="17375E"/>
                </a:solidFill>
                <a:latin typeface="PT Sans Narrow"/>
                <a:ea typeface="PT Sans Narrow"/>
                <a:cs typeface="PT Sans Narrow"/>
                <a:sym typeface="PT Sans Narrow"/>
              </a:defRPr>
            </a:lvl5pPr>
            <a:lvl6pPr lvl="5" algn="l" rtl="0">
              <a:spcBef>
                <a:spcPts val="0"/>
              </a:spcBef>
              <a:spcAft>
                <a:spcPts val="0"/>
              </a:spcAft>
              <a:buSzPts val="1400"/>
              <a:buNone/>
              <a:defRPr sz="4400">
                <a:solidFill>
                  <a:srgbClr val="00B0F0"/>
                </a:solidFill>
                <a:latin typeface="PT Sans Narrow"/>
                <a:ea typeface="PT Sans Narrow"/>
                <a:cs typeface="PT Sans Narrow"/>
                <a:sym typeface="PT Sans Narrow"/>
              </a:defRPr>
            </a:lvl6pPr>
            <a:lvl7pPr lvl="6" algn="l" rtl="0">
              <a:spcBef>
                <a:spcPts val="0"/>
              </a:spcBef>
              <a:spcAft>
                <a:spcPts val="0"/>
              </a:spcAft>
              <a:buSzPts val="1400"/>
              <a:buNone/>
              <a:defRPr sz="4400">
                <a:solidFill>
                  <a:srgbClr val="00B0F0"/>
                </a:solidFill>
                <a:latin typeface="PT Sans Narrow"/>
                <a:ea typeface="PT Sans Narrow"/>
                <a:cs typeface="PT Sans Narrow"/>
                <a:sym typeface="PT Sans Narrow"/>
              </a:defRPr>
            </a:lvl7pPr>
            <a:lvl8pPr lvl="7" algn="l" rtl="0">
              <a:spcBef>
                <a:spcPts val="0"/>
              </a:spcBef>
              <a:spcAft>
                <a:spcPts val="0"/>
              </a:spcAft>
              <a:buSzPts val="1400"/>
              <a:buNone/>
              <a:defRPr sz="4400">
                <a:solidFill>
                  <a:srgbClr val="00B0F0"/>
                </a:solidFill>
                <a:latin typeface="PT Sans Narrow"/>
                <a:ea typeface="PT Sans Narrow"/>
                <a:cs typeface="PT Sans Narrow"/>
                <a:sym typeface="PT Sans Narrow"/>
              </a:defRPr>
            </a:lvl8pPr>
            <a:lvl9pPr lvl="8" algn="l" rtl="0">
              <a:spcBef>
                <a:spcPts val="0"/>
              </a:spcBef>
              <a:spcAft>
                <a:spcPts val="0"/>
              </a:spcAft>
              <a:buSzPts val="1400"/>
              <a:buNone/>
              <a:defRPr sz="4400">
                <a:solidFill>
                  <a:srgbClr val="00B0F0"/>
                </a:solidFill>
                <a:latin typeface="PT Sans Narrow"/>
                <a:ea typeface="PT Sans Narrow"/>
                <a:cs typeface="PT Sans Narrow"/>
                <a:sym typeface="PT Sans Narrow"/>
              </a:defRPr>
            </a:lvl9pPr>
          </a:lstStyle>
          <a:p>
            <a:endParaRPr/>
          </a:p>
        </p:txBody>
      </p:sp>
      <p:sp>
        <p:nvSpPr>
          <p:cNvPr id="145" name="Google Shape;145;p14"/>
          <p:cNvSpPr txBox="1">
            <a:spLocks noGrp="1"/>
          </p:cNvSpPr>
          <p:nvPr>
            <p:ph type="body" idx="3"/>
          </p:nvPr>
        </p:nvSpPr>
        <p:spPr>
          <a:xfrm>
            <a:off x="189560" y="845459"/>
            <a:ext cx="8954440" cy="414785"/>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Clr>
                <a:srgbClr val="1578B7"/>
              </a:buClr>
              <a:buSzPts val="1800"/>
              <a:buFont typeface="PT Sans Narrow"/>
              <a:buNone/>
              <a:defRPr sz="1800" b="0" i="0" u="none" strike="noStrike" cap="none">
                <a:solidFill>
                  <a:srgbClr val="15253D"/>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6" name="Google Shape;146;p14"/>
          <p:cNvSpPr txBox="1">
            <a:spLocks noGrp="1"/>
          </p:cNvSpPr>
          <p:nvPr>
            <p:ph type="body" idx="4"/>
          </p:nvPr>
        </p:nvSpPr>
        <p:spPr>
          <a:xfrm>
            <a:off x="105830" y="-52916"/>
            <a:ext cx="9144000"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7" name="Google Shape;147;p14"/>
          <p:cNvSpPr txBox="1">
            <a:spLocks noGrp="1"/>
          </p:cNvSpPr>
          <p:nvPr>
            <p:ph type="body" idx="5"/>
          </p:nvPr>
        </p:nvSpPr>
        <p:spPr>
          <a:xfrm>
            <a:off x="105830" y="6439030"/>
            <a:ext cx="7407726"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48" name="Google Shape;148;p14" descr="both Logos_finetuned.png"/>
          <p:cNvPicPr preferRelativeResize="0"/>
          <p:nvPr/>
        </p:nvPicPr>
        <p:blipFill rotWithShape="1">
          <a:blip r:embed="rId2">
            <a:alphaModFix/>
          </a:blip>
          <a:srcRect/>
          <a:stretch/>
        </p:blipFill>
        <p:spPr>
          <a:xfrm>
            <a:off x="7978259" y="6314468"/>
            <a:ext cx="511050" cy="585675"/>
          </a:xfrm>
          <a:prstGeom prst="rect">
            <a:avLst/>
          </a:prstGeom>
          <a:noFill/>
          <a:ln>
            <a:noFill/>
          </a:ln>
        </p:spPr>
      </p:pic>
    </p:spTree>
    <p:extLst>
      <p:ext uri="{BB962C8B-B14F-4D97-AF65-F5344CB8AC3E}">
        <p14:creationId xmlns:p14="http://schemas.microsoft.com/office/powerpoint/2010/main" val="4514523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ree Content w Sub Title">
  <p:cSld name="Three Content w Sub Title">
    <p:spTree>
      <p:nvGrpSpPr>
        <p:cNvPr id="1" name="Shape 149"/>
        <p:cNvGrpSpPr/>
        <p:nvPr/>
      </p:nvGrpSpPr>
      <p:grpSpPr>
        <a:xfrm>
          <a:off x="0" y="0"/>
          <a:ext cx="0" cy="0"/>
          <a:chOff x="0" y="0"/>
          <a:chExt cx="0" cy="0"/>
        </a:xfrm>
      </p:grpSpPr>
      <p:sp>
        <p:nvSpPr>
          <p:cNvPr id="150" name="Google Shape;150;p15"/>
          <p:cNvSpPr/>
          <p:nvPr/>
        </p:nvSpPr>
        <p:spPr>
          <a:xfrm>
            <a:off x="0" y="6337357"/>
            <a:ext cx="9144000" cy="531986"/>
          </a:xfrm>
          <a:prstGeom prst="rect">
            <a:avLst/>
          </a:prstGeom>
          <a:solidFill>
            <a:srgbClr val="C2C1B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51" name="Google Shape;151;p15"/>
          <p:cNvSpPr/>
          <p:nvPr/>
        </p:nvSpPr>
        <p:spPr>
          <a:xfrm rot="10800000">
            <a:off x="8525770" y="6326014"/>
            <a:ext cx="387051" cy="266904"/>
          </a:xfrm>
          <a:prstGeom prst="triangle">
            <a:avLst>
              <a:gd name="adj" fmla="val 50000"/>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52" name="Google Shape;152;p15"/>
          <p:cNvSpPr txBox="1">
            <a:spLocks noGrp="1"/>
          </p:cNvSpPr>
          <p:nvPr>
            <p:ph type="title"/>
          </p:nvPr>
        </p:nvSpPr>
        <p:spPr>
          <a:xfrm>
            <a:off x="0" y="88068"/>
            <a:ext cx="9143999" cy="715962"/>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15253D"/>
              </a:buClr>
              <a:buSzPts val="3000"/>
              <a:buFont typeface="Arial Narrow"/>
              <a:buNone/>
              <a:defRPr sz="3000" b="1" i="0" u="none" strike="noStrike" cap="none">
                <a:solidFill>
                  <a:srgbClr val="15253D"/>
                </a:solidFill>
                <a:latin typeface="Arial Narrow"/>
                <a:ea typeface="Arial Narrow"/>
                <a:cs typeface="Arial Narrow"/>
                <a:sym typeface="Arial Narrow"/>
              </a:defRPr>
            </a:lvl1pPr>
            <a:lvl2pPr lvl="1" algn="l" rtl="0">
              <a:spcBef>
                <a:spcPts val="0"/>
              </a:spcBef>
              <a:spcAft>
                <a:spcPts val="0"/>
              </a:spcAft>
              <a:buSzPts val="1400"/>
              <a:buNone/>
              <a:defRPr sz="4000">
                <a:solidFill>
                  <a:srgbClr val="17375E"/>
                </a:solidFill>
                <a:latin typeface="PT Sans Narrow"/>
                <a:ea typeface="PT Sans Narrow"/>
                <a:cs typeface="PT Sans Narrow"/>
                <a:sym typeface="PT Sans Narrow"/>
              </a:defRPr>
            </a:lvl2pPr>
            <a:lvl3pPr lvl="2" algn="l" rtl="0">
              <a:spcBef>
                <a:spcPts val="0"/>
              </a:spcBef>
              <a:spcAft>
                <a:spcPts val="0"/>
              </a:spcAft>
              <a:buSzPts val="1400"/>
              <a:buNone/>
              <a:defRPr sz="4000">
                <a:solidFill>
                  <a:srgbClr val="17375E"/>
                </a:solidFill>
                <a:latin typeface="PT Sans Narrow"/>
                <a:ea typeface="PT Sans Narrow"/>
                <a:cs typeface="PT Sans Narrow"/>
                <a:sym typeface="PT Sans Narrow"/>
              </a:defRPr>
            </a:lvl3pPr>
            <a:lvl4pPr lvl="3" algn="l" rtl="0">
              <a:spcBef>
                <a:spcPts val="0"/>
              </a:spcBef>
              <a:spcAft>
                <a:spcPts val="0"/>
              </a:spcAft>
              <a:buSzPts val="1400"/>
              <a:buNone/>
              <a:defRPr sz="4000">
                <a:solidFill>
                  <a:srgbClr val="17375E"/>
                </a:solidFill>
                <a:latin typeface="PT Sans Narrow"/>
                <a:ea typeface="PT Sans Narrow"/>
                <a:cs typeface="PT Sans Narrow"/>
                <a:sym typeface="PT Sans Narrow"/>
              </a:defRPr>
            </a:lvl4pPr>
            <a:lvl5pPr lvl="4" algn="l" rtl="0">
              <a:spcBef>
                <a:spcPts val="0"/>
              </a:spcBef>
              <a:spcAft>
                <a:spcPts val="0"/>
              </a:spcAft>
              <a:buSzPts val="1400"/>
              <a:buNone/>
              <a:defRPr sz="4000">
                <a:solidFill>
                  <a:srgbClr val="17375E"/>
                </a:solidFill>
                <a:latin typeface="PT Sans Narrow"/>
                <a:ea typeface="PT Sans Narrow"/>
                <a:cs typeface="PT Sans Narrow"/>
                <a:sym typeface="PT Sans Narrow"/>
              </a:defRPr>
            </a:lvl5pPr>
            <a:lvl6pPr lvl="5" algn="l" rtl="0">
              <a:spcBef>
                <a:spcPts val="0"/>
              </a:spcBef>
              <a:spcAft>
                <a:spcPts val="0"/>
              </a:spcAft>
              <a:buSzPts val="1400"/>
              <a:buNone/>
              <a:defRPr sz="4400">
                <a:solidFill>
                  <a:srgbClr val="00B0F0"/>
                </a:solidFill>
                <a:latin typeface="PT Sans Narrow"/>
                <a:ea typeface="PT Sans Narrow"/>
                <a:cs typeface="PT Sans Narrow"/>
                <a:sym typeface="PT Sans Narrow"/>
              </a:defRPr>
            </a:lvl6pPr>
            <a:lvl7pPr lvl="6" algn="l" rtl="0">
              <a:spcBef>
                <a:spcPts val="0"/>
              </a:spcBef>
              <a:spcAft>
                <a:spcPts val="0"/>
              </a:spcAft>
              <a:buSzPts val="1400"/>
              <a:buNone/>
              <a:defRPr sz="4400">
                <a:solidFill>
                  <a:srgbClr val="00B0F0"/>
                </a:solidFill>
                <a:latin typeface="PT Sans Narrow"/>
                <a:ea typeface="PT Sans Narrow"/>
                <a:cs typeface="PT Sans Narrow"/>
                <a:sym typeface="PT Sans Narrow"/>
              </a:defRPr>
            </a:lvl7pPr>
            <a:lvl8pPr lvl="7" algn="l" rtl="0">
              <a:spcBef>
                <a:spcPts val="0"/>
              </a:spcBef>
              <a:spcAft>
                <a:spcPts val="0"/>
              </a:spcAft>
              <a:buSzPts val="1400"/>
              <a:buNone/>
              <a:defRPr sz="4400">
                <a:solidFill>
                  <a:srgbClr val="00B0F0"/>
                </a:solidFill>
                <a:latin typeface="PT Sans Narrow"/>
                <a:ea typeface="PT Sans Narrow"/>
                <a:cs typeface="PT Sans Narrow"/>
                <a:sym typeface="PT Sans Narrow"/>
              </a:defRPr>
            </a:lvl8pPr>
            <a:lvl9pPr lvl="8" algn="l" rtl="0">
              <a:spcBef>
                <a:spcPts val="0"/>
              </a:spcBef>
              <a:spcAft>
                <a:spcPts val="0"/>
              </a:spcAft>
              <a:buSzPts val="1400"/>
              <a:buNone/>
              <a:defRPr sz="4400">
                <a:solidFill>
                  <a:srgbClr val="00B0F0"/>
                </a:solidFill>
                <a:latin typeface="PT Sans Narrow"/>
                <a:ea typeface="PT Sans Narrow"/>
                <a:cs typeface="PT Sans Narrow"/>
                <a:sym typeface="PT Sans Narrow"/>
              </a:defRPr>
            </a:lvl9pPr>
          </a:lstStyle>
          <a:p>
            <a:endParaRPr/>
          </a:p>
        </p:txBody>
      </p:sp>
      <p:sp>
        <p:nvSpPr>
          <p:cNvPr id="153" name="Google Shape;153;p15"/>
          <p:cNvSpPr txBox="1">
            <a:spLocks noGrp="1"/>
          </p:cNvSpPr>
          <p:nvPr>
            <p:ph type="body" idx="1"/>
          </p:nvPr>
        </p:nvSpPr>
        <p:spPr>
          <a:xfrm>
            <a:off x="202261" y="5691703"/>
            <a:ext cx="2666999" cy="455097"/>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000000"/>
              </a:buClr>
              <a:buSzPts val="1400"/>
              <a:buFont typeface="PT Sans Narrow"/>
              <a:buNone/>
              <a:defRPr sz="1400" b="1" i="0" u="none" strike="noStrike" cap="none">
                <a:solidFill>
                  <a:srgbClr val="000000"/>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4" name="Google Shape;154;p15"/>
          <p:cNvSpPr txBox="1">
            <a:spLocks noGrp="1"/>
          </p:cNvSpPr>
          <p:nvPr>
            <p:ph type="body" idx="2"/>
          </p:nvPr>
        </p:nvSpPr>
        <p:spPr>
          <a:xfrm>
            <a:off x="202261" y="1523999"/>
            <a:ext cx="2666999" cy="4074583"/>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5" name="Google Shape;155;p15"/>
          <p:cNvSpPr txBox="1">
            <a:spLocks noGrp="1"/>
          </p:cNvSpPr>
          <p:nvPr>
            <p:ph type="body" idx="3"/>
          </p:nvPr>
        </p:nvSpPr>
        <p:spPr>
          <a:xfrm>
            <a:off x="6209361" y="5691703"/>
            <a:ext cx="2666999" cy="455097"/>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000000"/>
              </a:buClr>
              <a:buSzPts val="1400"/>
              <a:buFont typeface="PT Sans Narrow"/>
              <a:buNone/>
              <a:defRPr sz="1400" b="1" i="0" u="none" strike="noStrike" cap="none">
                <a:solidFill>
                  <a:srgbClr val="000000"/>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6" name="Google Shape;156;p15"/>
          <p:cNvSpPr txBox="1">
            <a:spLocks noGrp="1"/>
          </p:cNvSpPr>
          <p:nvPr>
            <p:ph type="body" idx="4"/>
          </p:nvPr>
        </p:nvSpPr>
        <p:spPr>
          <a:xfrm>
            <a:off x="6209361" y="1524000"/>
            <a:ext cx="2666999" cy="4074582"/>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7" name="Google Shape;157;p15"/>
          <p:cNvSpPr txBox="1">
            <a:spLocks noGrp="1"/>
          </p:cNvSpPr>
          <p:nvPr>
            <p:ph type="body" idx="5"/>
          </p:nvPr>
        </p:nvSpPr>
        <p:spPr>
          <a:xfrm>
            <a:off x="3200400" y="5691703"/>
            <a:ext cx="2666999" cy="455097"/>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000000"/>
              </a:buClr>
              <a:buSzPts val="1400"/>
              <a:buFont typeface="PT Sans Narrow"/>
              <a:buNone/>
              <a:defRPr sz="1400" b="1" i="0" u="none" strike="noStrike" cap="none">
                <a:solidFill>
                  <a:srgbClr val="000000"/>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8" name="Google Shape;158;p15"/>
          <p:cNvSpPr txBox="1">
            <a:spLocks noGrp="1"/>
          </p:cNvSpPr>
          <p:nvPr>
            <p:ph type="body" idx="6"/>
          </p:nvPr>
        </p:nvSpPr>
        <p:spPr>
          <a:xfrm>
            <a:off x="3200400" y="1524000"/>
            <a:ext cx="2666999" cy="4074582"/>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9" name="Google Shape;159;p15"/>
          <p:cNvSpPr txBox="1">
            <a:spLocks noGrp="1"/>
          </p:cNvSpPr>
          <p:nvPr>
            <p:ph type="body" idx="7"/>
          </p:nvPr>
        </p:nvSpPr>
        <p:spPr>
          <a:xfrm>
            <a:off x="0" y="755348"/>
            <a:ext cx="9143999" cy="533399"/>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1578B7"/>
              </a:buClr>
              <a:buSzPts val="1800"/>
              <a:buFont typeface="PT Sans Narrow"/>
              <a:buNone/>
              <a:defRPr sz="1800" b="0" i="0" u="none" strike="noStrike" cap="none">
                <a:solidFill>
                  <a:srgbClr val="15253D"/>
                </a:solidFill>
                <a:latin typeface="Arial Narrow"/>
                <a:ea typeface="Arial Narrow"/>
                <a:cs typeface="Arial Narrow"/>
                <a:sym typeface="Arial Narrow"/>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Clr>
                <a:schemeClr val="dk1"/>
              </a:buClr>
              <a:buSzPts val="2000"/>
              <a:buFont typeface="Calibri"/>
              <a:buNone/>
              <a:defRPr sz="2000" b="0" i="0" u="none" strike="noStrike" cap="none">
                <a:solidFill>
                  <a:schemeClr val="dk1"/>
                </a:solidFill>
                <a:latin typeface="Arial"/>
                <a:ea typeface="Arial"/>
                <a:cs typeface="Arial"/>
                <a:sym typeface="Arial"/>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0" name="Google Shape;160;p15"/>
          <p:cNvSpPr txBox="1"/>
          <p:nvPr/>
        </p:nvSpPr>
        <p:spPr>
          <a:xfrm>
            <a:off x="8437809" y="6256431"/>
            <a:ext cx="569332"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6C6C6C"/>
              </a:buClr>
              <a:buSzPts val="1200"/>
              <a:buFont typeface="Arial Narrow"/>
              <a:buNone/>
            </a:pPr>
            <a:fld id="{00000000-1234-1234-1234-123412341234}" type="slidenum">
              <a:rPr lang="en-US" sz="1200" b="0" i="0" u="none" strike="noStrike" cap="none">
                <a:solidFill>
                  <a:srgbClr val="6C6C6C"/>
                </a:solidFill>
                <a:latin typeface="Arial Narrow"/>
                <a:ea typeface="Arial Narrow"/>
                <a:cs typeface="Arial Narrow"/>
                <a:sym typeface="Arial Narrow"/>
              </a:rPr>
              <a:t>‹#›</a:t>
            </a:fld>
            <a:endParaRPr sz="1200" b="0" i="0" u="none" strike="noStrike" cap="none">
              <a:solidFill>
                <a:srgbClr val="6C6C6C"/>
              </a:solidFill>
              <a:latin typeface="Arial Narrow"/>
              <a:ea typeface="Arial Narrow"/>
              <a:cs typeface="Arial Narrow"/>
              <a:sym typeface="Arial Narrow"/>
            </a:endParaRPr>
          </a:p>
        </p:txBody>
      </p:sp>
      <p:sp>
        <p:nvSpPr>
          <p:cNvPr id="161" name="Google Shape;161;p15"/>
          <p:cNvSpPr txBox="1">
            <a:spLocks noGrp="1"/>
          </p:cNvSpPr>
          <p:nvPr>
            <p:ph type="body" idx="8"/>
          </p:nvPr>
        </p:nvSpPr>
        <p:spPr>
          <a:xfrm>
            <a:off x="105830" y="-52916"/>
            <a:ext cx="9144000"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2" name="Google Shape;162;p15"/>
          <p:cNvSpPr txBox="1">
            <a:spLocks noGrp="1"/>
          </p:cNvSpPr>
          <p:nvPr>
            <p:ph type="body" idx="9"/>
          </p:nvPr>
        </p:nvSpPr>
        <p:spPr>
          <a:xfrm>
            <a:off x="105830" y="6439030"/>
            <a:ext cx="7407726"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63" name="Google Shape;163;p15" descr="both Logos_finetuned.png"/>
          <p:cNvPicPr preferRelativeResize="0"/>
          <p:nvPr/>
        </p:nvPicPr>
        <p:blipFill rotWithShape="1">
          <a:blip r:embed="rId2">
            <a:alphaModFix/>
          </a:blip>
          <a:srcRect/>
          <a:stretch/>
        </p:blipFill>
        <p:spPr>
          <a:xfrm>
            <a:off x="7978259" y="6314468"/>
            <a:ext cx="511050" cy="585675"/>
          </a:xfrm>
          <a:prstGeom prst="rect">
            <a:avLst/>
          </a:prstGeom>
          <a:noFill/>
          <a:ln>
            <a:noFill/>
          </a:ln>
        </p:spPr>
      </p:pic>
    </p:spTree>
    <p:extLst>
      <p:ext uri="{BB962C8B-B14F-4D97-AF65-F5344CB8AC3E}">
        <p14:creationId xmlns:p14="http://schemas.microsoft.com/office/powerpoint/2010/main" val="26493261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ix Content w Sub Title">
  <p:cSld name="Six Content w Sub Title">
    <p:spTree>
      <p:nvGrpSpPr>
        <p:cNvPr id="1" name="Shape 164"/>
        <p:cNvGrpSpPr/>
        <p:nvPr/>
      </p:nvGrpSpPr>
      <p:grpSpPr>
        <a:xfrm>
          <a:off x="0" y="0"/>
          <a:ext cx="0" cy="0"/>
          <a:chOff x="0" y="0"/>
          <a:chExt cx="0" cy="0"/>
        </a:xfrm>
      </p:grpSpPr>
      <p:sp>
        <p:nvSpPr>
          <p:cNvPr id="165" name="Google Shape;165;p16"/>
          <p:cNvSpPr/>
          <p:nvPr/>
        </p:nvSpPr>
        <p:spPr>
          <a:xfrm>
            <a:off x="0" y="6337357"/>
            <a:ext cx="9144000" cy="531986"/>
          </a:xfrm>
          <a:prstGeom prst="rect">
            <a:avLst/>
          </a:prstGeom>
          <a:solidFill>
            <a:srgbClr val="C2C1B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66" name="Google Shape;166;p16"/>
          <p:cNvSpPr/>
          <p:nvPr/>
        </p:nvSpPr>
        <p:spPr>
          <a:xfrm rot="10800000">
            <a:off x="8525770" y="6326014"/>
            <a:ext cx="387051" cy="266904"/>
          </a:xfrm>
          <a:prstGeom prst="triangle">
            <a:avLst>
              <a:gd name="adj" fmla="val 50000"/>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67" name="Google Shape;167;p16"/>
          <p:cNvSpPr txBox="1"/>
          <p:nvPr/>
        </p:nvSpPr>
        <p:spPr>
          <a:xfrm>
            <a:off x="8437807" y="6256431"/>
            <a:ext cx="562034"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6C6C6C"/>
              </a:buClr>
              <a:buSzPts val="1200"/>
              <a:buFont typeface="Arial Narrow"/>
              <a:buNone/>
            </a:pPr>
            <a:fld id="{00000000-1234-1234-1234-123412341234}" type="slidenum">
              <a:rPr lang="en-US" sz="1200" b="0" i="0" u="none" strike="noStrike" cap="none">
                <a:solidFill>
                  <a:srgbClr val="6C6C6C"/>
                </a:solidFill>
                <a:latin typeface="Arial Narrow"/>
                <a:ea typeface="Arial Narrow"/>
                <a:cs typeface="Arial Narrow"/>
                <a:sym typeface="Arial Narrow"/>
              </a:rPr>
              <a:t>‹#›</a:t>
            </a:fld>
            <a:endParaRPr sz="1200" b="0" i="0" u="none" strike="noStrike" cap="none">
              <a:solidFill>
                <a:srgbClr val="6C6C6C"/>
              </a:solidFill>
              <a:latin typeface="Arial Narrow"/>
              <a:ea typeface="Arial Narrow"/>
              <a:cs typeface="Arial Narrow"/>
              <a:sym typeface="Arial Narrow"/>
            </a:endParaRPr>
          </a:p>
        </p:txBody>
      </p:sp>
      <p:sp>
        <p:nvSpPr>
          <p:cNvPr id="168" name="Google Shape;168;p16"/>
          <p:cNvSpPr txBox="1">
            <a:spLocks noGrp="1"/>
          </p:cNvSpPr>
          <p:nvPr>
            <p:ph type="body" idx="1"/>
          </p:nvPr>
        </p:nvSpPr>
        <p:spPr>
          <a:xfrm>
            <a:off x="105830" y="6439030"/>
            <a:ext cx="7407726"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9" name="Google Shape;169;p16"/>
          <p:cNvSpPr txBox="1">
            <a:spLocks noGrp="1"/>
          </p:cNvSpPr>
          <p:nvPr>
            <p:ph type="body" idx="2"/>
          </p:nvPr>
        </p:nvSpPr>
        <p:spPr>
          <a:xfrm>
            <a:off x="105830" y="-52916"/>
            <a:ext cx="9144000"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0" name="Google Shape;170;p16"/>
          <p:cNvSpPr txBox="1">
            <a:spLocks noGrp="1"/>
          </p:cNvSpPr>
          <p:nvPr>
            <p:ph type="title"/>
          </p:nvPr>
        </p:nvSpPr>
        <p:spPr>
          <a:xfrm>
            <a:off x="0" y="88068"/>
            <a:ext cx="9143999" cy="715962"/>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15253D"/>
              </a:buClr>
              <a:buSzPts val="3000"/>
              <a:buFont typeface="Arial Narrow"/>
              <a:buNone/>
              <a:defRPr sz="3000" b="1" i="0" u="none" strike="noStrike" cap="none">
                <a:solidFill>
                  <a:srgbClr val="15253D"/>
                </a:solidFill>
                <a:latin typeface="Arial Narrow"/>
                <a:ea typeface="Arial Narrow"/>
                <a:cs typeface="Arial Narrow"/>
                <a:sym typeface="Arial Narrow"/>
              </a:defRPr>
            </a:lvl1pPr>
            <a:lvl2pPr lvl="1" algn="l" rtl="0">
              <a:spcBef>
                <a:spcPts val="0"/>
              </a:spcBef>
              <a:spcAft>
                <a:spcPts val="0"/>
              </a:spcAft>
              <a:buSzPts val="1400"/>
              <a:buNone/>
              <a:defRPr sz="4000">
                <a:solidFill>
                  <a:srgbClr val="17375E"/>
                </a:solidFill>
                <a:latin typeface="PT Sans Narrow"/>
                <a:ea typeface="PT Sans Narrow"/>
                <a:cs typeface="PT Sans Narrow"/>
                <a:sym typeface="PT Sans Narrow"/>
              </a:defRPr>
            </a:lvl2pPr>
            <a:lvl3pPr lvl="2" algn="l" rtl="0">
              <a:spcBef>
                <a:spcPts val="0"/>
              </a:spcBef>
              <a:spcAft>
                <a:spcPts val="0"/>
              </a:spcAft>
              <a:buSzPts val="1400"/>
              <a:buNone/>
              <a:defRPr sz="4000">
                <a:solidFill>
                  <a:srgbClr val="17375E"/>
                </a:solidFill>
                <a:latin typeface="PT Sans Narrow"/>
                <a:ea typeface="PT Sans Narrow"/>
                <a:cs typeface="PT Sans Narrow"/>
                <a:sym typeface="PT Sans Narrow"/>
              </a:defRPr>
            </a:lvl3pPr>
            <a:lvl4pPr lvl="3" algn="l" rtl="0">
              <a:spcBef>
                <a:spcPts val="0"/>
              </a:spcBef>
              <a:spcAft>
                <a:spcPts val="0"/>
              </a:spcAft>
              <a:buSzPts val="1400"/>
              <a:buNone/>
              <a:defRPr sz="4000">
                <a:solidFill>
                  <a:srgbClr val="17375E"/>
                </a:solidFill>
                <a:latin typeface="PT Sans Narrow"/>
                <a:ea typeface="PT Sans Narrow"/>
                <a:cs typeface="PT Sans Narrow"/>
                <a:sym typeface="PT Sans Narrow"/>
              </a:defRPr>
            </a:lvl4pPr>
            <a:lvl5pPr lvl="4" algn="l" rtl="0">
              <a:spcBef>
                <a:spcPts val="0"/>
              </a:spcBef>
              <a:spcAft>
                <a:spcPts val="0"/>
              </a:spcAft>
              <a:buSzPts val="1400"/>
              <a:buNone/>
              <a:defRPr sz="4000">
                <a:solidFill>
                  <a:srgbClr val="17375E"/>
                </a:solidFill>
                <a:latin typeface="PT Sans Narrow"/>
                <a:ea typeface="PT Sans Narrow"/>
                <a:cs typeface="PT Sans Narrow"/>
                <a:sym typeface="PT Sans Narrow"/>
              </a:defRPr>
            </a:lvl5pPr>
            <a:lvl6pPr lvl="5" algn="l" rtl="0">
              <a:spcBef>
                <a:spcPts val="0"/>
              </a:spcBef>
              <a:spcAft>
                <a:spcPts val="0"/>
              </a:spcAft>
              <a:buSzPts val="1400"/>
              <a:buNone/>
              <a:defRPr sz="4400">
                <a:solidFill>
                  <a:srgbClr val="00B0F0"/>
                </a:solidFill>
                <a:latin typeface="PT Sans Narrow"/>
                <a:ea typeface="PT Sans Narrow"/>
                <a:cs typeface="PT Sans Narrow"/>
                <a:sym typeface="PT Sans Narrow"/>
              </a:defRPr>
            </a:lvl6pPr>
            <a:lvl7pPr lvl="6" algn="l" rtl="0">
              <a:spcBef>
                <a:spcPts val="0"/>
              </a:spcBef>
              <a:spcAft>
                <a:spcPts val="0"/>
              </a:spcAft>
              <a:buSzPts val="1400"/>
              <a:buNone/>
              <a:defRPr sz="4400">
                <a:solidFill>
                  <a:srgbClr val="00B0F0"/>
                </a:solidFill>
                <a:latin typeface="PT Sans Narrow"/>
                <a:ea typeface="PT Sans Narrow"/>
                <a:cs typeface="PT Sans Narrow"/>
                <a:sym typeface="PT Sans Narrow"/>
              </a:defRPr>
            </a:lvl7pPr>
            <a:lvl8pPr lvl="7" algn="l" rtl="0">
              <a:spcBef>
                <a:spcPts val="0"/>
              </a:spcBef>
              <a:spcAft>
                <a:spcPts val="0"/>
              </a:spcAft>
              <a:buSzPts val="1400"/>
              <a:buNone/>
              <a:defRPr sz="4400">
                <a:solidFill>
                  <a:srgbClr val="00B0F0"/>
                </a:solidFill>
                <a:latin typeface="PT Sans Narrow"/>
                <a:ea typeface="PT Sans Narrow"/>
                <a:cs typeface="PT Sans Narrow"/>
                <a:sym typeface="PT Sans Narrow"/>
              </a:defRPr>
            </a:lvl8pPr>
            <a:lvl9pPr lvl="8" algn="l" rtl="0">
              <a:spcBef>
                <a:spcPts val="0"/>
              </a:spcBef>
              <a:spcAft>
                <a:spcPts val="0"/>
              </a:spcAft>
              <a:buSzPts val="1400"/>
              <a:buNone/>
              <a:defRPr sz="4400">
                <a:solidFill>
                  <a:srgbClr val="00B0F0"/>
                </a:solidFill>
                <a:latin typeface="PT Sans Narrow"/>
                <a:ea typeface="PT Sans Narrow"/>
                <a:cs typeface="PT Sans Narrow"/>
                <a:sym typeface="PT Sans Narrow"/>
              </a:defRPr>
            </a:lvl9pPr>
          </a:lstStyle>
          <a:p>
            <a:endParaRPr/>
          </a:p>
        </p:txBody>
      </p:sp>
      <p:sp>
        <p:nvSpPr>
          <p:cNvPr id="171" name="Google Shape;171;p16"/>
          <p:cNvSpPr txBox="1">
            <a:spLocks noGrp="1"/>
          </p:cNvSpPr>
          <p:nvPr>
            <p:ph type="body" idx="3"/>
          </p:nvPr>
        </p:nvSpPr>
        <p:spPr>
          <a:xfrm>
            <a:off x="0" y="755348"/>
            <a:ext cx="9143999" cy="533399"/>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1578B7"/>
              </a:buClr>
              <a:buSzPts val="1800"/>
              <a:buFont typeface="PT Sans Narrow"/>
              <a:buNone/>
              <a:defRPr sz="1800" b="0" i="0" u="none" strike="noStrike" cap="none">
                <a:solidFill>
                  <a:srgbClr val="15253D"/>
                </a:solidFill>
                <a:latin typeface="Arial Narrow"/>
                <a:ea typeface="Arial Narrow"/>
                <a:cs typeface="Arial Narrow"/>
                <a:sym typeface="Arial Narrow"/>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Clr>
                <a:schemeClr val="dk1"/>
              </a:buClr>
              <a:buSzPts val="2000"/>
              <a:buFont typeface="Calibri"/>
              <a:buNone/>
              <a:defRPr sz="2000" b="0" i="0" u="none" strike="noStrike" cap="none">
                <a:solidFill>
                  <a:schemeClr val="dk1"/>
                </a:solidFill>
                <a:latin typeface="Arial"/>
                <a:ea typeface="Arial"/>
                <a:cs typeface="Arial"/>
                <a:sym typeface="Arial"/>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2" name="Google Shape;172;p16"/>
          <p:cNvSpPr txBox="1">
            <a:spLocks noGrp="1"/>
          </p:cNvSpPr>
          <p:nvPr>
            <p:ph type="body" idx="4"/>
          </p:nvPr>
        </p:nvSpPr>
        <p:spPr>
          <a:xfrm>
            <a:off x="202261" y="5791199"/>
            <a:ext cx="2666999" cy="456088"/>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3F3F3F"/>
              </a:buClr>
              <a:buSzPts val="1400"/>
              <a:buFont typeface="PT Sans Narrow"/>
              <a:buNone/>
              <a:defRPr sz="1400" b="1" i="0" u="none" strike="noStrike" cap="none">
                <a:solidFill>
                  <a:schemeClr val="dk1"/>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3" name="Google Shape;173;p16"/>
          <p:cNvSpPr txBox="1">
            <a:spLocks noGrp="1"/>
          </p:cNvSpPr>
          <p:nvPr>
            <p:ph type="body" idx="5"/>
          </p:nvPr>
        </p:nvSpPr>
        <p:spPr>
          <a:xfrm>
            <a:off x="202261" y="4114799"/>
            <a:ext cx="2666999" cy="1600199"/>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4" name="Google Shape;174;p16"/>
          <p:cNvSpPr txBox="1">
            <a:spLocks noGrp="1"/>
          </p:cNvSpPr>
          <p:nvPr>
            <p:ph type="body" idx="6"/>
          </p:nvPr>
        </p:nvSpPr>
        <p:spPr>
          <a:xfrm>
            <a:off x="6209361" y="5791200"/>
            <a:ext cx="2666999" cy="456087"/>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3F3F3F"/>
              </a:buClr>
              <a:buSzPts val="1400"/>
              <a:buFont typeface="PT Sans Narrow"/>
              <a:buNone/>
              <a:defRPr sz="1400" b="1" i="0" u="none" strike="noStrike" cap="none">
                <a:solidFill>
                  <a:srgbClr val="000410"/>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5" name="Google Shape;175;p16"/>
          <p:cNvSpPr txBox="1">
            <a:spLocks noGrp="1"/>
          </p:cNvSpPr>
          <p:nvPr>
            <p:ph type="body" idx="7"/>
          </p:nvPr>
        </p:nvSpPr>
        <p:spPr>
          <a:xfrm>
            <a:off x="6209361" y="4114800"/>
            <a:ext cx="2666999" cy="1600199"/>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6" name="Google Shape;176;p16"/>
          <p:cNvSpPr txBox="1">
            <a:spLocks noGrp="1"/>
          </p:cNvSpPr>
          <p:nvPr>
            <p:ph type="body" idx="8"/>
          </p:nvPr>
        </p:nvSpPr>
        <p:spPr>
          <a:xfrm>
            <a:off x="3213100" y="5791200"/>
            <a:ext cx="2666999" cy="456087"/>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3F3F3F"/>
              </a:buClr>
              <a:buSzPts val="1400"/>
              <a:buFont typeface="PT Sans Narrow"/>
              <a:buNone/>
              <a:defRPr sz="1400" b="1" i="0" u="none" strike="noStrike" cap="none">
                <a:solidFill>
                  <a:srgbClr val="000410"/>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7" name="Google Shape;177;p16"/>
          <p:cNvSpPr txBox="1">
            <a:spLocks noGrp="1"/>
          </p:cNvSpPr>
          <p:nvPr>
            <p:ph type="body" idx="9"/>
          </p:nvPr>
        </p:nvSpPr>
        <p:spPr>
          <a:xfrm>
            <a:off x="3213100" y="4114800"/>
            <a:ext cx="2666999" cy="1600199"/>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8" name="Google Shape;178;p16"/>
          <p:cNvSpPr txBox="1">
            <a:spLocks noGrp="1"/>
          </p:cNvSpPr>
          <p:nvPr>
            <p:ph type="body" idx="13"/>
          </p:nvPr>
        </p:nvSpPr>
        <p:spPr>
          <a:xfrm>
            <a:off x="202261" y="3505199"/>
            <a:ext cx="2666999" cy="457201"/>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000000"/>
              </a:buClr>
              <a:buSzPts val="1400"/>
              <a:buFont typeface="PT Sans Narrow"/>
              <a:buNone/>
              <a:defRPr sz="1400" b="1" i="0" u="none" strike="noStrike" cap="none">
                <a:solidFill>
                  <a:srgbClr val="000000"/>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9" name="Google Shape;179;p16"/>
          <p:cNvSpPr txBox="1">
            <a:spLocks noGrp="1"/>
          </p:cNvSpPr>
          <p:nvPr>
            <p:ph type="body" idx="14"/>
          </p:nvPr>
        </p:nvSpPr>
        <p:spPr>
          <a:xfrm>
            <a:off x="202261" y="1828799"/>
            <a:ext cx="2666999" cy="1600199"/>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0" name="Google Shape;180;p16"/>
          <p:cNvSpPr txBox="1">
            <a:spLocks noGrp="1"/>
          </p:cNvSpPr>
          <p:nvPr>
            <p:ph type="body" idx="15"/>
          </p:nvPr>
        </p:nvSpPr>
        <p:spPr>
          <a:xfrm>
            <a:off x="6209361" y="3505200"/>
            <a:ext cx="2666999" cy="457200"/>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000000"/>
              </a:buClr>
              <a:buSzPts val="1400"/>
              <a:buFont typeface="PT Sans Narrow"/>
              <a:buNone/>
              <a:defRPr sz="1400" b="1" i="0" u="none" strike="noStrike" cap="none">
                <a:solidFill>
                  <a:srgbClr val="000000"/>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1" name="Google Shape;181;p16"/>
          <p:cNvSpPr txBox="1">
            <a:spLocks noGrp="1"/>
          </p:cNvSpPr>
          <p:nvPr>
            <p:ph type="body" idx="16"/>
          </p:nvPr>
        </p:nvSpPr>
        <p:spPr>
          <a:xfrm>
            <a:off x="6209361" y="1828800"/>
            <a:ext cx="2666999" cy="1600199"/>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2" name="Google Shape;182;p16"/>
          <p:cNvSpPr txBox="1">
            <a:spLocks noGrp="1"/>
          </p:cNvSpPr>
          <p:nvPr>
            <p:ph type="body" idx="17"/>
          </p:nvPr>
        </p:nvSpPr>
        <p:spPr>
          <a:xfrm>
            <a:off x="3213100" y="3505200"/>
            <a:ext cx="2666999" cy="457200"/>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000000"/>
              </a:buClr>
              <a:buSzPts val="1400"/>
              <a:buFont typeface="PT Sans Narrow"/>
              <a:buNone/>
              <a:defRPr sz="1400" b="1" i="0" u="none" strike="noStrike" cap="none">
                <a:solidFill>
                  <a:srgbClr val="000000"/>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3" name="Google Shape;183;p16"/>
          <p:cNvSpPr txBox="1">
            <a:spLocks noGrp="1"/>
          </p:cNvSpPr>
          <p:nvPr>
            <p:ph type="body" idx="18"/>
          </p:nvPr>
        </p:nvSpPr>
        <p:spPr>
          <a:xfrm>
            <a:off x="3213100" y="1828800"/>
            <a:ext cx="2666999" cy="1600199"/>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84" name="Google Shape;184;p16" descr="both Logos_finetuned.png"/>
          <p:cNvPicPr preferRelativeResize="0"/>
          <p:nvPr/>
        </p:nvPicPr>
        <p:blipFill rotWithShape="1">
          <a:blip r:embed="rId2">
            <a:alphaModFix/>
          </a:blip>
          <a:srcRect/>
          <a:stretch/>
        </p:blipFill>
        <p:spPr>
          <a:xfrm>
            <a:off x="7978259" y="6314468"/>
            <a:ext cx="511050" cy="585675"/>
          </a:xfrm>
          <a:prstGeom prst="rect">
            <a:avLst/>
          </a:prstGeom>
          <a:noFill/>
          <a:ln>
            <a:noFill/>
          </a:ln>
        </p:spPr>
      </p:pic>
    </p:spTree>
    <p:extLst>
      <p:ext uri="{BB962C8B-B14F-4D97-AF65-F5344CB8AC3E}">
        <p14:creationId xmlns:p14="http://schemas.microsoft.com/office/powerpoint/2010/main" val="2700349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9080B8F-E63C-7B40-8E60-E6EBD69A2169}" type="datetimeFigureOut">
              <a:rPr lang="en-US" smtClean="0"/>
              <a:t>4/10/2019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B35E71-755A-9049-A4C9-8DC543EAAA50}" type="slidenum">
              <a:rPr lang="en-US" smtClean="0"/>
              <a:t>‹#›</a:t>
            </a:fld>
            <a:endParaRPr lang="en-US"/>
          </a:p>
        </p:txBody>
      </p:sp>
    </p:spTree>
    <p:extLst>
      <p:ext uri="{BB962C8B-B14F-4D97-AF65-F5344CB8AC3E}">
        <p14:creationId xmlns:p14="http://schemas.microsoft.com/office/powerpoint/2010/main" val="3574619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ext over Image">
  <p:cSld name="Text over Image">
    <p:spTree>
      <p:nvGrpSpPr>
        <p:cNvPr id="1" name="Shape 185"/>
        <p:cNvGrpSpPr/>
        <p:nvPr/>
      </p:nvGrpSpPr>
      <p:grpSpPr>
        <a:xfrm>
          <a:off x="0" y="0"/>
          <a:ext cx="0" cy="0"/>
          <a:chOff x="0" y="0"/>
          <a:chExt cx="0" cy="0"/>
        </a:xfrm>
      </p:grpSpPr>
      <p:sp>
        <p:nvSpPr>
          <p:cNvPr id="186" name="Google Shape;186;p17"/>
          <p:cNvSpPr txBox="1">
            <a:spLocks noGrp="1"/>
          </p:cNvSpPr>
          <p:nvPr>
            <p:ph type="title"/>
          </p:nvPr>
        </p:nvSpPr>
        <p:spPr>
          <a:xfrm>
            <a:off x="0" y="3515957"/>
            <a:ext cx="9144000" cy="639762"/>
          </a:xfrm>
          <a:prstGeom prst="rect">
            <a:avLst/>
          </a:prstGeom>
          <a:noFill/>
          <a:ln>
            <a:noFill/>
          </a:ln>
        </p:spPr>
        <p:txBody>
          <a:bodyPr spcFirstLastPara="1" wrap="square" lIns="91425" tIns="45700" rIns="91425" bIns="45700" anchor="b" anchorCtr="0"/>
          <a:lstStyle>
            <a:lvl1pPr marR="0" lvl="0" algn="ctr" rtl="0">
              <a:lnSpc>
                <a:spcPct val="80000"/>
              </a:lnSpc>
              <a:spcBef>
                <a:spcPts val="0"/>
              </a:spcBef>
              <a:spcAft>
                <a:spcPts val="0"/>
              </a:spcAft>
              <a:buClr>
                <a:srgbClr val="FFFFFF"/>
              </a:buClr>
              <a:buSzPts val="5400"/>
              <a:buFont typeface="Arial Narrow"/>
              <a:buNone/>
              <a:defRPr sz="5400" b="1" i="0" u="none" strike="noStrike" cap="none">
                <a:solidFill>
                  <a:srgbClr val="FFFFFF"/>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7" name="Google Shape;187;p17"/>
          <p:cNvSpPr txBox="1">
            <a:spLocks noGrp="1"/>
          </p:cNvSpPr>
          <p:nvPr>
            <p:ph type="body" idx="1"/>
          </p:nvPr>
        </p:nvSpPr>
        <p:spPr>
          <a:xfrm>
            <a:off x="0" y="4151710"/>
            <a:ext cx="9144000" cy="388760"/>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1417550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 Left Aligned">
  <p:cSld name="Title and Content - Left Aligned">
    <p:spTree>
      <p:nvGrpSpPr>
        <p:cNvPr id="1" name="Shape 188"/>
        <p:cNvGrpSpPr/>
        <p:nvPr/>
      </p:nvGrpSpPr>
      <p:grpSpPr>
        <a:xfrm>
          <a:off x="0" y="0"/>
          <a:ext cx="0" cy="0"/>
          <a:chOff x="0" y="0"/>
          <a:chExt cx="0" cy="0"/>
        </a:xfrm>
      </p:grpSpPr>
      <p:sp>
        <p:nvSpPr>
          <p:cNvPr id="189" name="Google Shape;189;p18"/>
          <p:cNvSpPr/>
          <p:nvPr/>
        </p:nvSpPr>
        <p:spPr>
          <a:xfrm>
            <a:off x="0" y="6337357"/>
            <a:ext cx="9144000" cy="531986"/>
          </a:xfrm>
          <a:prstGeom prst="rect">
            <a:avLst/>
          </a:prstGeom>
          <a:solidFill>
            <a:srgbClr val="C2C1B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90" name="Google Shape;190;p18"/>
          <p:cNvSpPr/>
          <p:nvPr/>
        </p:nvSpPr>
        <p:spPr>
          <a:xfrm rot="10800000">
            <a:off x="8525770" y="6326014"/>
            <a:ext cx="387051" cy="266904"/>
          </a:xfrm>
          <a:prstGeom prst="triangle">
            <a:avLst>
              <a:gd name="adj" fmla="val 50000"/>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91" name="Google Shape;191;p18"/>
          <p:cNvSpPr txBox="1">
            <a:spLocks noGrp="1"/>
          </p:cNvSpPr>
          <p:nvPr>
            <p:ph type="title"/>
          </p:nvPr>
        </p:nvSpPr>
        <p:spPr>
          <a:xfrm>
            <a:off x="189560" y="254861"/>
            <a:ext cx="8954440" cy="590598"/>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15253D"/>
              </a:buClr>
              <a:buSzPts val="3000"/>
              <a:buFont typeface="Arial Narrow"/>
              <a:buNone/>
              <a:defRPr sz="3000" b="1" i="0" u="none" strike="noStrike" cap="none">
                <a:solidFill>
                  <a:srgbClr val="15253D"/>
                </a:solidFill>
                <a:latin typeface="Arial Narrow"/>
                <a:ea typeface="Arial Narrow"/>
                <a:cs typeface="Arial Narrow"/>
                <a:sym typeface="Arial Narrow"/>
              </a:defRPr>
            </a:lvl1pPr>
            <a:lvl2pPr lvl="1" algn="l" rtl="0">
              <a:spcBef>
                <a:spcPts val="0"/>
              </a:spcBef>
              <a:spcAft>
                <a:spcPts val="0"/>
              </a:spcAft>
              <a:buSzPts val="1400"/>
              <a:buNone/>
              <a:defRPr sz="4000">
                <a:solidFill>
                  <a:srgbClr val="17375E"/>
                </a:solidFill>
                <a:latin typeface="PT Sans Narrow"/>
                <a:ea typeface="PT Sans Narrow"/>
                <a:cs typeface="PT Sans Narrow"/>
                <a:sym typeface="PT Sans Narrow"/>
              </a:defRPr>
            </a:lvl2pPr>
            <a:lvl3pPr lvl="2" algn="l" rtl="0">
              <a:spcBef>
                <a:spcPts val="0"/>
              </a:spcBef>
              <a:spcAft>
                <a:spcPts val="0"/>
              </a:spcAft>
              <a:buSzPts val="1400"/>
              <a:buNone/>
              <a:defRPr sz="4000">
                <a:solidFill>
                  <a:srgbClr val="17375E"/>
                </a:solidFill>
                <a:latin typeface="PT Sans Narrow"/>
                <a:ea typeface="PT Sans Narrow"/>
                <a:cs typeface="PT Sans Narrow"/>
                <a:sym typeface="PT Sans Narrow"/>
              </a:defRPr>
            </a:lvl3pPr>
            <a:lvl4pPr lvl="3" algn="l" rtl="0">
              <a:spcBef>
                <a:spcPts val="0"/>
              </a:spcBef>
              <a:spcAft>
                <a:spcPts val="0"/>
              </a:spcAft>
              <a:buSzPts val="1400"/>
              <a:buNone/>
              <a:defRPr sz="4000">
                <a:solidFill>
                  <a:srgbClr val="17375E"/>
                </a:solidFill>
                <a:latin typeface="PT Sans Narrow"/>
                <a:ea typeface="PT Sans Narrow"/>
                <a:cs typeface="PT Sans Narrow"/>
                <a:sym typeface="PT Sans Narrow"/>
              </a:defRPr>
            </a:lvl4pPr>
            <a:lvl5pPr lvl="4" algn="l" rtl="0">
              <a:spcBef>
                <a:spcPts val="0"/>
              </a:spcBef>
              <a:spcAft>
                <a:spcPts val="0"/>
              </a:spcAft>
              <a:buSzPts val="1400"/>
              <a:buNone/>
              <a:defRPr sz="4000">
                <a:solidFill>
                  <a:srgbClr val="17375E"/>
                </a:solidFill>
                <a:latin typeface="PT Sans Narrow"/>
                <a:ea typeface="PT Sans Narrow"/>
                <a:cs typeface="PT Sans Narrow"/>
                <a:sym typeface="PT Sans Narrow"/>
              </a:defRPr>
            </a:lvl5pPr>
            <a:lvl6pPr lvl="5" algn="l" rtl="0">
              <a:spcBef>
                <a:spcPts val="0"/>
              </a:spcBef>
              <a:spcAft>
                <a:spcPts val="0"/>
              </a:spcAft>
              <a:buSzPts val="1400"/>
              <a:buNone/>
              <a:defRPr sz="4400">
                <a:solidFill>
                  <a:srgbClr val="00B0F0"/>
                </a:solidFill>
                <a:latin typeface="PT Sans Narrow"/>
                <a:ea typeface="PT Sans Narrow"/>
                <a:cs typeface="PT Sans Narrow"/>
                <a:sym typeface="PT Sans Narrow"/>
              </a:defRPr>
            </a:lvl6pPr>
            <a:lvl7pPr lvl="6" algn="l" rtl="0">
              <a:spcBef>
                <a:spcPts val="0"/>
              </a:spcBef>
              <a:spcAft>
                <a:spcPts val="0"/>
              </a:spcAft>
              <a:buSzPts val="1400"/>
              <a:buNone/>
              <a:defRPr sz="4400">
                <a:solidFill>
                  <a:srgbClr val="00B0F0"/>
                </a:solidFill>
                <a:latin typeface="PT Sans Narrow"/>
                <a:ea typeface="PT Sans Narrow"/>
                <a:cs typeface="PT Sans Narrow"/>
                <a:sym typeface="PT Sans Narrow"/>
              </a:defRPr>
            </a:lvl7pPr>
            <a:lvl8pPr lvl="7" algn="l" rtl="0">
              <a:spcBef>
                <a:spcPts val="0"/>
              </a:spcBef>
              <a:spcAft>
                <a:spcPts val="0"/>
              </a:spcAft>
              <a:buSzPts val="1400"/>
              <a:buNone/>
              <a:defRPr sz="4400">
                <a:solidFill>
                  <a:srgbClr val="00B0F0"/>
                </a:solidFill>
                <a:latin typeface="PT Sans Narrow"/>
                <a:ea typeface="PT Sans Narrow"/>
                <a:cs typeface="PT Sans Narrow"/>
                <a:sym typeface="PT Sans Narrow"/>
              </a:defRPr>
            </a:lvl8pPr>
            <a:lvl9pPr lvl="8" algn="l" rtl="0">
              <a:spcBef>
                <a:spcPts val="0"/>
              </a:spcBef>
              <a:spcAft>
                <a:spcPts val="0"/>
              </a:spcAft>
              <a:buSzPts val="1400"/>
              <a:buNone/>
              <a:defRPr sz="4400">
                <a:solidFill>
                  <a:srgbClr val="00B0F0"/>
                </a:solidFill>
                <a:latin typeface="PT Sans Narrow"/>
                <a:ea typeface="PT Sans Narrow"/>
                <a:cs typeface="PT Sans Narrow"/>
                <a:sym typeface="PT Sans Narrow"/>
              </a:defRPr>
            </a:lvl9pPr>
          </a:lstStyle>
          <a:p>
            <a:endParaRPr/>
          </a:p>
        </p:txBody>
      </p:sp>
      <p:sp>
        <p:nvSpPr>
          <p:cNvPr id="192" name="Google Shape;192;p18"/>
          <p:cNvSpPr txBox="1">
            <a:spLocks noGrp="1"/>
          </p:cNvSpPr>
          <p:nvPr>
            <p:ph type="body" idx="1"/>
          </p:nvPr>
        </p:nvSpPr>
        <p:spPr>
          <a:xfrm>
            <a:off x="189560" y="1407582"/>
            <a:ext cx="8686800" cy="4489979"/>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3" name="Google Shape;193;p18"/>
          <p:cNvSpPr txBox="1"/>
          <p:nvPr/>
        </p:nvSpPr>
        <p:spPr>
          <a:xfrm>
            <a:off x="8474303" y="6256431"/>
            <a:ext cx="482312"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6C6C6C"/>
              </a:buClr>
              <a:buSzPts val="1200"/>
              <a:buFont typeface="Arial Narrow"/>
              <a:buNone/>
            </a:pPr>
            <a:fld id="{00000000-1234-1234-1234-123412341234}" type="slidenum">
              <a:rPr lang="en-US" sz="1200" b="0" i="0" u="none" strike="noStrike" cap="none">
                <a:solidFill>
                  <a:srgbClr val="6C6C6C"/>
                </a:solidFill>
                <a:latin typeface="Arial Narrow"/>
                <a:ea typeface="Arial Narrow"/>
                <a:cs typeface="Arial Narrow"/>
                <a:sym typeface="Arial Narrow"/>
              </a:rPr>
              <a:t>‹#›</a:t>
            </a:fld>
            <a:endParaRPr sz="1200" b="0" i="0" u="none" strike="noStrike" cap="none">
              <a:solidFill>
                <a:srgbClr val="6C6C6C"/>
              </a:solidFill>
              <a:latin typeface="Arial Narrow"/>
              <a:ea typeface="Arial Narrow"/>
              <a:cs typeface="Arial Narrow"/>
              <a:sym typeface="Arial Narrow"/>
            </a:endParaRPr>
          </a:p>
        </p:txBody>
      </p:sp>
      <p:sp>
        <p:nvSpPr>
          <p:cNvPr id="194" name="Google Shape;194;p18"/>
          <p:cNvSpPr txBox="1">
            <a:spLocks noGrp="1"/>
          </p:cNvSpPr>
          <p:nvPr>
            <p:ph type="body" idx="2"/>
          </p:nvPr>
        </p:nvSpPr>
        <p:spPr>
          <a:xfrm>
            <a:off x="189560" y="845459"/>
            <a:ext cx="8954440" cy="414785"/>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Clr>
                <a:srgbClr val="1578B7"/>
              </a:buClr>
              <a:buSzPts val="1800"/>
              <a:buFont typeface="PT Sans Narrow"/>
              <a:buNone/>
              <a:defRPr sz="1800" b="0" i="0" u="none" strike="noStrike" cap="none">
                <a:solidFill>
                  <a:srgbClr val="15253D"/>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5" name="Google Shape;195;p18"/>
          <p:cNvSpPr txBox="1">
            <a:spLocks noGrp="1"/>
          </p:cNvSpPr>
          <p:nvPr>
            <p:ph type="body" idx="3"/>
          </p:nvPr>
        </p:nvSpPr>
        <p:spPr>
          <a:xfrm>
            <a:off x="105830" y="-52916"/>
            <a:ext cx="9144000"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6" name="Google Shape;196;p18"/>
          <p:cNvSpPr txBox="1">
            <a:spLocks noGrp="1"/>
          </p:cNvSpPr>
          <p:nvPr>
            <p:ph type="body" idx="4"/>
          </p:nvPr>
        </p:nvSpPr>
        <p:spPr>
          <a:xfrm>
            <a:off x="105830" y="6439030"/>
            <a:ext cx="7407726"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97" name="Google Shape;197;p18" descr="both Logos_finetuned.png"/>
          <p:cNvPicPr preferRelativeResize="0"/>
          <p:nvPr/>
        </p:nvPicPr>
        <p:blipFill rotWithShape="1">
          <a:blip r:embed="rId2">
            <a:alphaModFix/>
          </a:blip>
          <a:srcRect/>
          <a:stretch/>
        </p:blipFill>
        <p:spPr>
          <a:xfrm>
            <a:off x="7978259" y="6314468"/>
            <a:ext cx="511050" cy="585675"/>
          </a:xfrm>
          <a:prstGeom prst="rect">
            <a:avLst/>
          </a:prstGeom>
          <a:noFill/>
          <a:ln>
            <a:noFill/>
          </a:ln>
        </p:spPr>
      </p:pic>
    </p:spTree>
    <p:extLst>
      <p:ext uri="{BB962C8B-B14F-4D97-AF65-F5344CB8AC3E}">
        <p14:creationId xmlns:p14="http://schemas.microsoft.com/office/powerpoint/2010/main" val="3315723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hree Content w Sub Title - Left Aligned">
  <p:cSld name="Three Content w Sub Title - Left Aligned">
    <p:spTree>
      <p:nvGrpSpPr>
        <p:cNvPr id="1" name="Shape 198"/>
        <p:cNvGrpSpPr/>
        <p:nvPr/>
      </p:nvGrpSpPr>
      <p:grpSpPr>
        <a:xfrm>
          <a:off x="0" y="0"/>
          <a:ext cx="0" cy="0"/>
          <a:chOff x="0" y="0"/>
          <a:chExt cx="0" cy="0"/>
        </a:xfrm>
      </p:grpSpPr>
      <p:sp>
        <p:nvSpPr>
          <p:cNvPr id="199" name="Google Shape;199;p19"/>
          <p:cNvSpPr/>
          <p:nvPr/>
        </p:nvSpPr>
        <p:spPr>
          <a:xfrm>
            <a:off x="0" y="6337357"/>
            <a:ext cx="9144000" cy="531986"/>
          </a:xfrm>
          <a:prstGeom prst="rect">
            <a:avLst/>
          </a:prstGeom>
          <a:solidFill>
            <a:srgbClr val="C2C1B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00" name="Google Shape;200;p19"/>
          <p:cNvSpPr/>
          <p:nvPr/>
        </p:nvSpPr>
        <p:spPr>
          <a:xfrm rot="10800000">
            <a:off x="8525770" y="6326014"/>
            <a:ext cx="387051" cy="266904"/>
          </a:xfrm>
          <a:prstGeom prst="triangle">
            <a:avLst>
              <a:gd name="adj" fmla="val 50000"/>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01" name="Google Shape;201;p19"/>
          <p:cNvSpPr txBox="1">
            <a:spLocks noGrp="1"/>
          </p:cNvSpPr>
          <p:nvPr>
            <p:ph type="title"/>
          </p:nvPr>
        </p:nvSpPr>
        <p:spPr>
          <a:xfrm>
            <a:off x="202261" y="88068"/>
            <a:ext cx="8941738" cy="715962"/>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15253D"/>
              </a:buClr>
              <a:buSzPts val="3000"/>
              <a:buFont typeface="Arial Narrow"/>
              <a:buNone/>
              <a:defRPr sz="3000" b="1" i="0" u="none" strike="noStrike" cap="none">
                <a:solidFill>
                  <a:srgbClr val="15253D"/>
                </a:solidFill>
                <a:latin typeface="Arial Narrow"/>
                <a:ea typeface="Arial Narrow"/>
                <a:cs typeface="Arial Narrow"/>
                <a:sym typeface="Arial Narrow"/>
              </a:defRPr>
            </a:lvl1pPr>
            <a:lvl2pPr lvl="1" algn="l" rtl="0">
              <a:spcBef>
                <a:spcPts val="0"/>
              </a:spcBef>
              <a:spcAft>
                <a:spcPts val="0"/>
              </a:spcAft>
              <a:buSzPts val="1400"/>
              <a:buNone/>
              <a:defRPr sz="4000">
                <a:solidFill>
                  <a:srgbClr val="17375E"/>
                </a:solidFill>
                <a:latin typeface="PT Sans Narrow"/>
                <a:ea typeface="PT Sans Narrow"/>
                <a:cs typeface="PT Sans Narrow"/>
                <a:sym typeface="PT Sans Narrow"/>
              </a:defRPr>
            </a:lvl2pPr>
            <a:lvl3pPr lvl="2" algn="l" rtl="0">
              <a:spcBef>
                <a:spcPts val="0"/>
              </a:spcBef>
              <a:spcAft>
                <a:spcPts val="0"/>
              </a:spcAft>
              <a:buSzPts val="1400"/>
              <a:buNone/>
              <a:defRPr sz="4000">
                <a:solidFill>
                  <a:srgbClr val="17375E"/>
                </a:solidFill>
                <a:latin typeface="PT Sans Narrow"/>
                <a:ea typeface="PT Sans Narrow"/>
                <a:cs typeface="PT Sans Narrow"/>
                <a:sym typeface="PT Sans Narrow"/>
              </a:defRPr>
            </a:lvl3pPr>
            <a:lvl4pPr lvl="3" algn="l" rtl="0">
              <a:spcBef>
                <a:spcPts val="0"/>
              </a:spcBef>
              <a:spcAft>
                <a:spcPts val="0"/>
              </a:spcAft>
              <a:buSzPts val="1400"/>
              <a:buNone/>
              <a:defRPr sz="4000">
                <a:solidFill>
                  <a:srgbClr val="17375E"/>
                </a:solidFill>
                <a:latin typeface="PT Sans Narrow"/>
                <a:ea typeface="PT Sans Narrow"/>
                <a:cs typeface="PT Sans Narrow"/>
                <a:sym typeface="PT Sans Narrow"/>
              </a:defRPr>
            </a:lvl4pPr>
            <a:lvl5pPr lvl="4" algn="l" rtl="0">
              <a:spcBef>
                <a:spcPts val="0"/>
              </a:spcBef>
              <a:spcAft>
                <a:spcPts val="0"/>
              </a:spcAft>
              <a:buSzPts val="1400"/>
              <a:buNone/>
              <a:defRPr sz="4000">
                <a:solidFill>
                  <a:srgbClr val="17375E"/>
                </a:solidFill>
                <a:latin typeface="PT Sans Narrow"/>
                <a:ea typeface="PT Sans Narrow"/>
                <a:cs typeface="PT Sans Narrow"/>
                <a:sym typeface="PT Sans Narrow"/>
              </a:defRPr>
            </a:lvl5pPr>
            <a:lvl6pPr lvl="5" algn="l" rtl="0">
              <a:spcBef>
                <a:spcPts val="0"/>
              </a:spcBef>
              <a:spcAft>
                <a:spcPts val="0"/>
              </a:spcAft>
              <a:buSzPts val="1400"/>
              <a:buNone/>
              <a:defRPr sz="4400">
                <a:solidFill>
                  <a:srgbClr val="00B0F0"/>
                </a:solidFill>
                <a:latin typeface="PT Sans Narrow"/>
                <a:ea typeface="PT Sans Narrow"/>
                <a:cs typeface="PT Sans Narrow"/>
                <a:sym typeface="PT Sans Narrow"/>
              </a:defRPr>
            </a:lvl6pPr>
            <a:lvl7pPr lvl="6" algn="l" rtl="0">
              <a:spcBef>
                <a:spcPts val="0"/>
              </a:spcBef>
              <a:spcAft>
                <a:spcPts val="0"/>
              </a:spcAft>
              <a:buSzPts val="1400"/>
              <a:buNone/>
              <a:defRPr sz="4400">
                <a:solidFill>
                  <a:srgbClr val="00B0F0"/>
                </a:solidFill>
                <a:latin typeface="PT Sans Narrow"/>
                <a:ea typeface="PT Sans Narrow"/>
                <a:cs typeface="PT Sans Narrow"/>
                <a:sym typeface="PT Sans Narrow"/>
              </a:defRPr>
            </a:lvl7pPr>
            <a:lvl8pPr lvl="7" algn="l" rtl="0">
              <a:spcBef>
                <a:spcPts val="0"/>
              </a:spcBef>
              <a:spcAft>
                <a:spcPts val="0"/>
              </a:spcAft>
              <a:buSzPts val="1400"/>
              <a:buNone/>
              <a:defRPr sz="4400">
                <a:solidFill>
                  <a:srgbClr val="00B0F0"/>
                </a:solidFill>
                <a:latin typeface="PT Sans Narrow"/>
                <a:ea typeface="PT Sans Narrow"/>
                <a:cs typeface="PT Sans Narrow"/>
                <a:sym typeface="PT Sans Narrow"/>
              </a:defRPr>
            </a:lvl8pPr>
            <a:lvl9pPr lvl="8" algn="l" rtl="0">
              <a:spcBef>
                <a:spcPts val="0"/>
              </a:spcBef>
              <a:spcAft>
                <a:spcPts val="0"/>
              </a:spcAft>
              <a:buSzPts val="1400"/>
              <a:buNone/>
              <a:defRPr sz="4400">
                <a:solidFill>
                  <a:srgbClr val="00B0F0"/>
                </a:solidFill>
                <a:latin typeface="PT Sans Narrow"/>
                <a:ea typeface="PT Sans Narrow"/>
                <a:cs typeface="PT Sans Narrow"/>
                <a:sym typeface="PT Sans Narrow"/>
              </a:defRPr>
            </a:lvl9pPr>
          </a:lstStyle>
          <a:p>
            <a:endParaRPr/>
          </a:p>
        </p:txBody>
      </p:sp>
      <p:sp>
        <p:nvSpPr>
          <p:cNvPr id="202" name="Google Shape;202;p19"/>
          <p:cNvSpPr txBox="1">
            <a:spLocks noGrp="1"/>
          </p:cNvSpPr>
          <p:nvPr>
            <p:ph type="body" idx="1"/>
          </p:nvPr>
        </p:nvSpPr>
        <p:spPr>
          <a:xfrm>
            <a:off x="202261" y="5691703"/>
            <a:ext cx="2666999" cy="455097"/>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000000"/>
              </a:buClr>
              <a:buSzPts val="1400"/>
              <a:buFont typeface="PT Sans Narrow"/>
              <a:buNone/>
              <a:defRPr sz="1400" b="1" i="0" u="none" strike="noStrike" cap="none">
                <a:solidFill>
                  <a:srgbClr val="000000"/>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3" name="Google Shape;203;p19"/>
          <p:cNvSpPr txBox="1">
            <a:spLocks noGrp="1"/>
          </p:cNvSpPr>
          <p:nvPr>
            <p:ph type="body" idx="2"/>
          </p:nvPr>
        </p:nvSpPr>
        <p:spPr>
          <a:xfrm>
            <a:off x="202261" y="1523999"/>
            <a:ext cx="2666999" cy="4074583"/>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4" name="Google Shape;204;p19"/>
          <p:cNvSpPr txBox="1">
            <a:spLocks noGrp="1"/>
          </p:cNvSpPr>
          <p:nvPr>
            <p:ph type="body" idx="3"/>
          </p:nvPr>
        </p:nvSpPr>
        <p:spPr>
          <a:xfrm>
            <a:off x="6209361" y="5691703"/>
            <a:ext cx="2666999" cy="455097"/>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000000"/>
              </a:buClr>
              <a:buSzPts val="1400"/>
              <a:buFont typeface="PT Sans Narrow"/>
              <a:buNone/>
              <a:defRPr sz="1400" b="1" i="0" u="none" strike="noStrike" cap="none">
                <a:solidFill>
                  <a:srgbClr val="000000"/>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5" name="Google Shape;205;p19"/>
          <p:cNvSpPr txBox="1">
            <a:spLocks noGrp="1"/>
          </p:cNvSpPr>
          <p:nvPr>
            <p:ph type="body" idx="4"/>
          </p:nvPr>
        </p:nvSpPr>
        <p:spPr>
          <a:xfrm>
            <a:off x="6209361" y="1524000"/>
            <a:ext cx="2666999" cy="4074582"/>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6" name="Google Shape;206;p19"/>
          <p:cNvSpPr txBox="1">
            <a:spLocks noGrp="1"/>
          </p:cNvSpPr>
          <p:nvPr>
            <p:ph type="body" idx="5"/>
          </p:nvPr>
        </p:nvSpPr>
        <p:spPr>
          <a:xfrm>
            <a:off x="3200400" y="5691703"/>
            <a:ext cx="2666999" cy="455097"/>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000000"/>
              </a:buClr>
              <a:buSzPts val="1400"/>
              <a:buFont typeface="PT Sans Narrow"/>
              <a:buNone/>
              <a:defRPr sz="1400" b="1" i="0" u="none" strike="noStrike" cap="none">
                <a:solidFill>
                  <a:srgbClr val="000000"/>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7" name="Google Shape;207;p19"/>
          <p:cNvSpPr txBox="1">
            <a:spLocks noGrp="1"/>
          </p:cNvSpPr>
          <p:nvPr>
            <p:ph type="body" idx="6"/>
          </p:nvPr>
        </p:nvSpPr>
        <p:spPr>
          <a:xfrm>
            <a:off x="3200400" y="1524000"/>
            <a:ext cx="2666999" cy="4074582"/>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8" name="Google Shape;208;p19"/>
          <p:cNvSpPr txBox="1">
            <a:spLocks noGrp="1"/>
          </p:cNvSpPr>
          <p:nvPr>
            <p:ph type="body" idx="7"/>
          </p:nvPr>
        </p:nvSpPr>
        <p:spPr>
          <a:xfrm>
            <a:off x="202261" y="755348"/>
            <a:ext cx="8941738" cy="533399"/>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Clr>
                <a:srgbClr val="1578B7"/>
              </a:buClr>
              <a:buSzPts val="1800"/>
              <a:buFont typeface="PT Sans Narrow"/>
              <a:buNone/>
              <a:defRPr sz="1800" b="0" i="0" u="none" strike="noStrike" cap="none">
                <a:solidFill>
                  <a:srgbClr val="15253D"/>
                </a:solidFill>
                <a:latin typeface="Arial Narrow"/>
                <a:ea typeface="Arial Narrow"/>
                <a:cs typeface="Arial Narrow"/>
                <a:sym typeface="Arial Narrow"/>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Clr>
                <a:schemeClr val="dk1"/>
              </a:buClr>
              <a:buSzPts val="2000"/>
              <a:buFont typeface="Calibri"/>
              <a:buNone/>
              <a:defRPr sz="2000" b="0" i="0" u="none" strike="noStrike" cap="none">
                <a:solidFill>
                  <a:schemeClr val="dk1"/>
                </a:solidFill>
                <a:latin typeface="Arial"/>
                <a:ea typeface="Arial"/>
                <a:cs typeface="Arial"/>
                <a:sym typeface="Arial"/>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9" name="Google Shape;209;p19"/>
          <p:cNvSpPr txBox="1"/>
          <p:nvPr/>
        </p:nvSpPr>
        <p:spPr>
          <a:xfrm>
            <a:off x="8445107" y="6256431"/>
            <a:ext cx="554735"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6C6C6C"/>
              </a:buClr>
              <a:buSzPts val="1200"/>
              <a:buFont typeface="Arial Narrow"/>
              <a:buNone/>
            </a:pPr>
            <a:fld id="{00000000-1234-1234-1234-123412341234}" type="slidenum">
              <a:rPr lang="en-US" sz="1200" b="0" i="0" u="none" strike="noStrike" cap="none">
                <a:solidFill>
                  <a:srgbClr val="6C6C6C"/>
                </a:solidFill>
                <a:latin typeface="Arial Narrow"/>
                <a:ea typeface="Arial Narrow"/>
                <a:cs typeface="Arial Narrow"/>
                <a:sym typeface="Arial Narrow"/>
              </a:rPr>
              <a:t>‹#›</a:t>
            </a:fld>
            <a:endParaRPr sz="1200" b="0" i="0" u="none" strike="noStrike" cap="none">
              <a:solidFill>
                <a:srgbClr val="6C6C6C"/>
              </a:solidFill>
              <a:latin typeface="Arial Narrow"/>
              <a:ea typeface="Arial Narrow"/>
              <a:cs typeface="Arial Narrow"/>
              <a:sym typeface="Arial Narrow"/>
            </a:endParaRPr>
          </a:p>
        </p:txBody>
      </p:sp>
      <p:sp>
        <p:nvSpPr>
          <p:cNvPr id="210" name="Google Shape;210;p19"/>
          <p:cNvSpPr txBox="1">
            <a:spLocks noGrp="1"/>
          </p:cNvSpPr>
          <p:nvPr>
            <p:ph type="body" idx="8"/>
          </p:nvPr>
        </p:nvSpPr>
        <p:spPr>
          <a:xfrm>
            <a:off x="105830" y="-52916"/>
            <a:ext cx="9144000"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1" name="Google Shape;211;p19"/>
          <p:cNvSpPr txBox="1">
            <a:spLocks noGrp="1"/>
          </p:cNvSpPr>
          <p:nvPr>
            <p:ph type="body" idx="9"/>
          </p:nvPr>
        </p:nvSpPr>
        <p:spPr>
          <a:xfrm>
            <a:off x="105830" y="6439030"/>
            <a:ext cx="7407726"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12" name="Google Shape;212;p19" descr="both Logos_finetuned.png"/>
          <p:cNvPicPr preferRelativeResize="0"/>
          <p:nvPr/>
        </p:nvPicPr>
        <p:blipFill rotWithShape="1">
          <a:blip r:embed="rId2">
            <a:alphaModFix/>
          </a:blip>
          <a:srcRect/>
          <a:stretch/>
        </p:blipFill>
        <p:spPr>
          <a:xfrm>
            <a:off x="7978259" y="6314468"/>
            <a:ext cx="511050" cy="585675"/>
          </a:xfrm>
          <a:prstGeom prst="rect">
            <a:avLst/>
          </a:prstGeom>
          <a:noFill/>
          <a:ln>
            <a:noFill/>
          </a:ln>
        </p:spPr>
      </p:pic>
    </p:spTree>
    <p:extLst>
      <p:ext uri="{BB962C8B-B14F-4D97-AF65-F5344CB8AC3E}">
        <p14:creationId xmlns:p14="http://schemas.microsoft.com/office/powerpoint/2010/main" val="35131741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ix Content w Sub Title - Left Aligned">
  <p:cSld name="Six Content w Sub Title - Left Aligned">
    <p:spTree>
      <p:nvGrpSpPr>
        <p:cNvPr id="1" name="Shape 226"/>
        <p:cNvGrpSpPr/>
        <p:nvPr/>
      </p:nvGrpSpPr>
      <p:grpSpPr>
        <a:xfrm>
          <a:off x="0" y="0"/>
          <a:ext cx="0" cy="0"/>
          <a:chOff x="0" y="0"/>
          <a:chExt cx="0" cy="0"/>
        </a:xfrm>
      </p:grpSpPr>
      <p:sp>
        <p:nvSpPr>
          <p:cNvPr id="227" name="Google Shape;227;p21"/>
          <p:cNvSpPr/>
          <p:nvPr/>
        </p:nvSpPr>
        <p:spPr>
          <a:xfrm>
            <a:off x="0" y="6337357"/>
            <a:ext cx="9144000" cy="531986"/>
          </a:xfrm>
          <a:prstGeom prst="rect">
            <a:avLst/>
          </a:prstGeom>
          <a:solidFill>
            <a:srgbClr val="C2C1B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28" name="Google Shape;228;p21"/>
          <p:cNvSpPr/>
          <p:nvPr/>
        </p:nvSpPr>
        <p:spPr>
          <a:xfrm rot="10800000">
            <a:off x="8525770" y="6326014"/>
            <a:ext cx="387051" cy="266904"/>
          </a:xfrm>
          <a:prstGeom prst="triangle">
            <a:avLst>
              <a:gd name="adj" fmla="val 50000"/>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29" name="Google Shape;229;p21"/>
          <p:cNvSpPr txBox="1">
            <a:spLocks noGrp="1"/>
          </p:cNvSpPr>
          <p:nvPr>
            <p:ph type="body" idx="1"/>
          </p:nvPr>
        </p:nvSpPr>
        <p:spPr>
          <a:xfrm>
            <a:off x="202261" y="5791199"/>
            <a:ext cx="2666999" cy="456088"/>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3F3F3F"/>
              </a:buClr>
              <a:buSzPts val="1400"/>
              <a:buFont typeface="PT Sans Narrow"/>
              <a:buNone/>
              <a:defRPr sz="1400" b="1" i="0" u="none" strike="noStrike" cap="none">
                <a:solidFill>
                  <a:srgbClr val="3F3F3F"/>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0" name="Google Shape;230;p21"/>
          <p:cNvSpPr txBox="1">
            <a:spLocks noGrp="1"/>
          </p:cNvSpPr>
          <p:nvPr>
            <p:ph type="body" idx="2"/>
          </p:nvPr>
        </p:nvSpPr>
        <p:spPr>
          <a:xfrm>
            <a:off x="202261" y="4114799"/>
            <a:ext cx="2666999" cy="1600199"/>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1" name="Google Shape;231;p21"/>
          <p:cNvSpPr txBox="1">
            <a:spLocks noGrp="1"/>
          </p:cNvSpPr>
          <p:nvPr>
            <p:ph type="body" idx="3"/>
          </p:nvPr>
        </p:nvSpPr>
        <p:spPr>
          <a:xfrm>
            <a:off x="6209361" y="5791200"/>
            <a:ext cx="2666999" cy="456087"/>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3F3F3F"/>
              </a:buClr>
              <a:buSzPts val="1400"/>
              <a:buFont typeface="PT Sans Narrow"/>
              <a:buNone/>
              <a:defRPr sz="1400" b="1" i="0" u="none" strike="noStrike" cap="none">
                <a:solidFill>
                  <a:srgbClr val="3F3F3F"/>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2" name="Google Shape;232;p21"/>
          <p:cNvSpPr txBox="1">
            <a:spLocks noGrp="1"/>
          </p:cNvSpPr>
          <p:nvPr>
            <p:ph type="body" idx="4"/>
          </p:nvPr>
        </p:nvSpPr>
        <p:spPr>
          <a:xfrm>
            <a:off x="6209361" y="4114800"/>
            <a:ext cx="2666999" cy="1600199"/>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3" name="Google Shape;233;p21"/>
          <p:cNvSpPr txBox="1">
            <a:spLocks noGrp="1"/>
          </p:cNvSpPr>
          <p:nvPr>
            <p:ph type="body" idx="5"/>
          </p:nvPr>
        </p:nvSpPr>
        <p:spPr>
          <a:xfrm>
            <a:off x="3213100" y="5791200"/>
            <a:ext cx="2666999" cy="456087"/>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3F3F3F"/>
              </a:buClr>
              <a:buSzPts val="1400"/>
              <a:buFont typeface="PT Sans Narrow"/>
              <a:buNone/>
              <a:defRPr sz="1400" b="1" i="0" u="none" strike="noStrike" cap="none">
                <a:solidFill>
                  <a:srgbClr val="3F3F3F"/>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4" name="Google Shape;234;p21"/>
          <p:cNvSpPr txBox="1">
            <a:spLocks noGrp="1"/>
          </p:cNvSpPr>
          <p:nvPr>
            <p:ph type="body" idx="6"/>
          </p:nvPr>
        </p:nvSpPr>
        <p:spPr>
          <a:xfrm>
            <a:off x="3213100" y="4114800"/>
            <a:ext cx="2666999" cy="1600199"/>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5" name="Google Shape;235;p21"/>
          <p:cNvSpPr txBox="1">
            <a:spLocks noGrp="1"/>
          </p:cNvSpPr>
          <p:nvPr>
            <p:ph type="body" idx="7"/>
          </p:nvPr>
        </p:nvSpPr>
        <p:spPr>
          <a:xfrm>
            <a:off x="202261" y="3505199"/>
            <a:ext cx="2666999" cy="457201"/>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000000"/>
              </a:buClr>
              <a:buSzPts val="1400"/>
              <a:buFont typeface="PT Sans Narrow"/>
              <a:buNone/>
              <a:defRPr sz="1400" b="1" i="0" u="none" strike="noStrike" cap="none">
                <a:solidFill>
                  <a:srgbClr val="000000"/>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6" name="Google Shape;236;p21"/>
          <p:cNvSpPr txBox="1">
            <a:spLocks noGrp="1"/>
          </p:cNvSpPr>
          <p:nvPr>
            <p:ph type="body" idx="8"/>
          </p:nvPr>
        </p:nvSpPr>
        <p:spPr>
          <a:xfrm>
            <a:off x="202261" y="1828799"/>
            <a:ext cx="2666999" cy="1600199"/>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7" name="Google Shape;237;p21"/>
          <p:cNvSpPr txBox="1">
            <a:spLocks noGrp="1"/>
          </p:cNvSpPr>
          <p:nvPr>
            <p:ph type="body" idx="9"/>
          </p:nvPr>
        </p:nvSpPr>
        <p:spPr>
          <a:xfrm>
            <a:off x="6209361" y="3505200"/>
            <a:ext cx="2666999" cy="457200"/>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000000"/>
              </a:buClr>
              <a:buSzPts val="1400"/>
              <a:buFont typeface="PT Sans Narrow"/>
              <a:buNone/>
              <a:defRPr sz="1400" b="1" i="0" u="none" strike="noStrike" cap="none">
                <a:solidFill>
                  <a:srgbClr val="000000"/>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8" name="Google Shape;238;p21"/>
          <p:cNvSpPr txBox="1">
            <a:spLocks noGrp="1"/>
          </p:cNvSpPr>
          <p:nvPr>
            <p:ph type="body" idx="13"/>
          </p:nvPr>
        </p:nvSpPr>
        <p:spPr>
          <a:xfrm>
            <a:off x="6209361" y="1828800"/>
            <a:ext cx="2666999" cy="1600199"/>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9" name="Google Shape;239;p21"/>
          <p:cNvSpPr txBox="1">
            <a:spLocks noGrp="1"/>
          </p:cNvSpPr>
          <p:nvPr>
            <p:ph type="body" idx="14"/>
          </p:nvPr>
        </p:nvSpPr>
        <p:spPr>
          <a:xfrm>
            <a:off x="3213100" y="3505200"/>
            <a:ext cx="2666999" cy="457200"/>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000000"/>
              </a:buClr>
              <a:buSzPts val="1400"/>
              <a:buFont typeface="PT Sans Narrow"/>
              <a:buNone/>
              <a:defRPr sz="1400" b="1" i="0" u="none" strike="noStrike" cap="none">
                <a:solidFill>
                  <a:srgbClr val="000000"/>
                </a:solidFill>
                <a:latin typeface="Arial Narrow"/>
                <a:ea typeface="Arial Narrow"/>
                <a:cs typeface="Arial Narrow"/>
                <a:sym typeface="Arial Narrow"/>
              </a:defRPr>
            </a:lvl1pPr>
            <a:lvl2pPr marL="914400" marR="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0" name="Google Shape;240;p21"/>
          <p:cNvSpPr txBox="1">
            <a:spLocks noGrp="1"/>
          </p:cNvSpPr>
          <p:nvPr>
            <p:ph type="body" idx="15"/>
          </p:nvPr>
        </p:nvSpPr>
        <p:spPr>
          <a:xfrm>
            <a:off x="3213100" y="1828800"/>
            <a:ext cx="2666999" cy="1600199"/>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355600" algn="l" rtl="0">
              <a:spcBef>
                <a:spcPts val="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1" name="Google Shape;241;p21"/>
          <p:cNvSpPr txBox="1"/>
          <p:nvPr/>
        </p:nvSpPr>
        <p:spPr>
          <a:xfrm>
            <a:off x="8415911" y="6256431"/>
            <a:ext cx="620426"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6C6C6C"/>
              </a:buClr>
              <a:buSzPts val="1200"/>
              <a:buFont typeface="Arial Narrow"/>
              <a:buNone/>
            </a:pPr>
            <a:fld id="{00000000-1234-1234-1234-123412341234}" type="slidenum">
              <a:rPr lang="en-US" sz="1200" b="0" i="0" u="none" strike="noStrike" cap="none">
                <a:solidFill>
                  <a:srgbClr val="6C6C6C"/>
                </a:solidFill>
                <a:latin typeface="Arial Narrow"/>
                <a:ea typeface="Arial Narrow"/>
                <a:cs typeface="Arial Narrow"/>
                <a:sym typeface="Arial Narrow"/>
              </a:rPr>
              <a:t>‹#›</a:t>
            </a:fld>
            <a:endParaRPr sz="1200" b="0" i="0" u="none" strike="noStrike" cap="none">
              <a:solidFill>
                <a:srgbClr val="6C6C6C"/>
              </a:solidFill>
              <a:latin typeface="Arial Narrow"/>
              <a:ea typeface="Arial Narrow"/>
              <a:cs typeface="Arial Narrow"/>
              <a:sym typeface="Arial Narrow"/>
            </a:endParaRPr>
          </a:p>
        </p:txBody>
      </p:sp>
      <p:sp>
        <p:nvSpPr>
          <p:cNvPr id="242" name="Google Shape;242;p21"/>
          <p:cNvSpPr txBox="1">
            <a:spLocks noGrp="1"/>
          </p:cNvSpPr>
          <p:nvPr>
            <p:ph type="body" idx="16"/>
          </p:nvPr>
        </p:nvSpPr>
        <p:spPr>
          <a:xfrm>
            <a:off x="105830" y="6439030"/>
            <a:ext cx="7407726"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3" name="Google Shape;243;p21"/>
          <p:cNvSpPr txBox="1">
            <a:spLocks noGrp="1"/>
          </p:cNvSpPr>
          <p:nvPr>
            <p:ph type="body" idx="17"/>
          </p:nvPr>
        </p:nvSpPr>
        <p:spPr>
          <a:xfrm>
            <a:off x="105830" y="-52916"/>
            <a:ext cx="9144000"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4" name="Google Shape;244;p21"/>
          <p:cNvSpPr txBox="1">
            <a:spLocks noGrp="1"/>
          </p:cNvSpPr>
          <p:nvPr>
            <p:ph type="title"/>
          </p:nvPr>
        </p:nvSpPr>
        <p:spPr>
          <a:xfrm>
            <a:off x="202261" y="88068"/>
            <a:ext cx="8941738" cy="715962"/>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15253D"/>
              </a:buClr>
              <a:buSzPts val="3000"/>
              <a:buFont typeface="Arial Narrow"/>
              <a:buNone/>
              <a:defRPr sz="3000" b="1" i="0" u="none" strike="noStrike" cap="none">
                <a:solidFill>
                  <a:srgbClr val="15253D"/>
                </a:solidFill>
                <a:latin typeface="Arial Narrow"/>
                <a:ea typeface="Arial Narrow"/>
                <a:cs typeface="Arial Narrow"/>
                <a:sym typeface="Arial Narrow"/>
              </a:defRPr>
            </a:lvl1pPr>
            <a:lvl2pPr lvl="1" algn="l" rtl="0">
              <a:spcBef>
                <a:spcPts val="0"/>
              </a:spcBef>
              <a:spcAft>
                <a:spcPts val="0"/>
              </a:spcAft>
              <a:buSzPts val="1400"/>
              <a:buNone/>
              <a:defRPr sz="4000">
                <a:solidFill>
                  <a:srgbClr val="17375E"/>
                </a:solidFill>
                <a:latin typeface="PT Sans Narrow"/>
                <a:ea typeface="PT Sans Narrow"/>
                <a:cs typeface="PT Sans Narrow"/>
                <a:sym typeface="PT Sans Narrow"/>
              </a:defRPr>
            </a:lvl2pPr>
            <a:lvl3pPr lvl="2" algn="l" rtl="0">
              <a:spcBef>
                <a:spcPts val="0"/>
              </a:spcBef>
              <a:spcAft>
                <a:spcPts val="0"/>
              </a:spcAft>
              <a:buSzPts val="1400"/>
              <a:buNone/>
              <a:defRPr sz="4000">
                <a:solidFill>
                  <a:srgbClr val="17375E"/>
                </a:solidFill>
                <a:latin typeface="PT Sans Narrow"/>
                <a:ea typeface="PT Sans Narrow"/>
                <a:cs typeface="PT Sans Narrow"/>
                <a:sym typeface="PT Sans Narrow"/>
              </a:defRPr>
            </a:lvl3pPr>
            <a:lvl4pPr lvl="3" algn="l" rtl="0">
              <a:spcBef>
                <a:spcPts val="0"/>
              </a:spcBef>
              <a:spcAft>
                <a:spcPts val="0"/>
              </a:spcAft>
              <a:buSzPts val="1400"/>
              <a:buNone/>
              <a:defRPr sz="4000">
                <a:solidFill>
                  <a:srgbClr val="17375E"/>
                </a:solidFill>
                <a:latin typeface="PT Sans Narrow"/>
                <a:ea typeface="PT Sans Narrow"/>
                <a:cs typeface="PT Sans Narrow"/>
                <a:sym typeface="PT Sans Narrow"/>
              </a:defRPr>
            </a:lvl4pPr>
            <a:lvl5pPr lvl="4" algn="l" rtl="0">
              <a:spcBef>
                <a:spcPts val="0"/>
              </a:spcBef>
              <a:spcAft>
                <a:spcPts val="0"/>
              </a:spcAft>
              <a:buSzPts val="1400"/>
              <a:buNone/>
              <a:defRPr sz="4000">
                <a:solidFill>
                  <a:srgbClr val="17375E"/>
                </a:solidFill>
                <a:latin typeface="PT Sans Narrow"/>
                <a:ea typeface="PT Sans Narrow"/>
                <a:cs typeface="PT Sans Narrow"/>
                <a:sym typeface="PT Sans Narrow"/>
              </a:defRPr>
            </a:lvl5pPr>
            <a:lvl6pPr lvl="5" algn="l" rtl="0">
              <a:spcBef>
                <a:spcPts val="0"/>
              </a:spcBef>
              <a:spcAft>
                <a:spcPts val="0"/>
              </a:spcAft>
              <a:buSzPts val="1400"/>
              <a:buNone/>
              <a:defRPr sz="4400">
                <a:solidFill>
                  <a:srgbClr val="00B0F0"/>
                </a:solidFill>
                <a:latin typeface="PT Sans Narrow"/>
                <a:ea typeface="PT Sans Narrow"/>
                <a:cs typeface="PT Sans Narrow"/>
                <a:sym typeface="PT Sans Narrow"/>
              </a:defRPr>
            </a:lvl6pPr>
            <a:lvl7pPr lvl="6" algn="l" rtl="0">
              <a:spcBef>
                <a:spcPts val="0"/>
              </a:spcBef>
              <a:spcAft>
                <a:spcPts val="0"/>
              </a:spcAft>
              <a:buSzPts val="1400"/>
              <a:buNone/>
              <a:defRPr sz="4400">
                <a:solidFill>
                  <a:srgbClr val="00B0F0"/>
                </a:solidFill>
                <a:latin typeface="PT Sans Narrow"/>
                <a:ea typeface="PT Sans Narrow"/>
                <a:cs typeface="PT Sans Narrow"/>
                <a:sym typeface="PT Sans Narrow"/>
              </a:defRPr>
            </a:lvl7pPr>
            <a:lvl8pPr lvl="7" algn="l" rtl="0">
              <a:spcBef>
                <a:spcPts val="0"/>
              </a:spcBef>
              <a:spcAft>
                <a:spcPts val="0"/>
              </a:spcAft>
              <a:buSzPts val="1400"/>
              <a:buNone/>
              <a:defRPr sz="4400">
                <a:solidFill>
                  <a:srgbClr val="00B0F0"/>
                </a:solidFill>
                <a:latin typeface="PT Sans Narrow"/>
                <a:ea typeface="PT Sans Narrow"/>
                <a:cs typeface="PT Sans Narrow"/>
                <a:sym typeface="PT Sans Narrow"/>
              </a:defRPr>
            </a:lvl8pPr>
            <a:lvl9pPr lvl="8" algn="l" rtl="0">
              <a:spcBef>
                <a:spcPts val="0"/>
              </a:spcBef>
              <a:spcAft>
                <a:spcPts val="0"/>
              </a:spcAft>
              <a:buSzPts val="1400"/>
              <a:buNone/>
              <a:defRPr sz="4400">
                <a:solidFill>
                  <a:srgbClr val="00B0F0"/>
                </a:solidFill>
                <a:latin typeface="PT Sans Narrow"/>
                <a:ea typeface="PT Sans Narrow"/>
                <a:cs typeface="PT Sans Narrow"/>
                <a:sym typeface="PT Sans Narrow"/>
              </a:defRPr>
            </a:lvl9pPr>
          </a:lstStyle>
          <a:p>
            <a:endParaRPr/>
          </a:p>
        </p:txBody>
      </p:sp>
      <p:sp>
        <p:nvSpPr>
          <p:cNvPr id="245" name="Google Shape;245;p21"/>
          <p:cNvSpPr txBox="1">
            <a:spLocks noGrp="1"/>
          </p:cNvSpPr>
          <p:nvPr>
            <p:ph type="body" idx="18"/>
          </p:nvPr>
        </p:nvSpPr>
        <p:spPr>
          <a:xfrm>
            <a:off x="202261" y="755348"/>
            <a:ext cx="8941738" cy="533399"/>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Clr>
                <a:srgbClr val="1578B7"/>
              </a:buClr>
              <a:buSzPts val="1800"/>
              <a:buFont typeface="PT Sans Narrow"/>
              <a:buNone/>
              <a:defRPr sz="1800" b="0" i="0" u="none" strike="noStrike" cap="none">
                <a:solidFill>
                  <a:srgbClr val="15253D"/>
                </a:solidFill>
                <a:latin typeface="Arial Narrow"/>
                <a:ea typeface="Arial Narrow"/>
                <a:cs typeface="Arial Narrow"/>
                <a:sym typeface="Arial Narrow"/>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Clr>
                <a:schemeClr val="dk1"/>
              </a:buClr>
              <a:buSzPts val="2000"/>
              <a:buFont typeface="Calibri"/>
              <a:buNone/>
              <a:defRPr sz="2000" b="0" i="0" u="none" strike="noStrike" cap="none">
                <a:solidFill>
                  <a:schemeClr val="dk1"/>
                </a:solidFill>
                <a:latin typeface="Arial"/>
                <a:ea typeface="Arial"/>
                <a:cs typeface="Arial"/>
                <a:sym typeface="Arial"/>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46" name="Google Shape;246;p21" descr="both Logos_finetuned.png"/>
          <p:cNvPicPr preferRelativeResize="0"/>
          <p:nvPr/>
        </p:nvPicPr>
        <p:blipFill rotWithShape="1">
          <a:blip r:embed="rId2">
            <a:alphaModFix/>
          </a:blip>
          <a:srcRect/>
          <a:stretch/>
        </p:blipFill>
        <p:spPr>
          <a:xfrm>
            <a:off x="7978259" y="6314468"/>
            <a:ext cx="511050" cy="585675"/>
          </a:xfrm>
          <a:prstGeom prst="rect">
            <a:avLst/>
          </a:prstGeom>
          <a:noFill/>
          <a:ln>
            <a:noFill/>
          </a:ln>
        </p:spPr>
      </p:pic>
    </p:spTree>
    <p:extLst>
      <p:ext uri="{BB962C8B-B14F-4D97-AF65-F5344CB8AC3E}">
        <p14:creationId xmlns:p14="http://schemas.microsoft.com/office/powerpoint/2010/main" val="42085327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10" name="Content Placeholder 9"/>
          <p:cNvSpPr>
            <a:spLocks noGrp="1"/>
          </p:cNvSpPr>
          <p:nvPr>
            <p:ph sz="quarter" idx="11"/>
          </p:nvPr>
        </p:nvSpPr>
        <p:spPr>
          <a:xfrm>
            <a:off x="430107" y="1296076"/>
            <a:ext cx="8283787" cy="48761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7" name="Group 36"/>
          <p:cNvGrpSpPr/>
          <p:nvPr userDrawn="1"/>
        </p:nvGrpSpPr>
        <p:grpSpPr>
          <a:xfrm>
            <a:off x="0" y="6314671"/>
            <a:ext cx="9144000" cy="543329"/>
            <a:chOff x="0" y="6314671"/>
            <a:chExt cx="9144000" cy="543329"/>
          </a:xfrm>
        </p:grpSpPr>
        <p:sp>
          <p:nvSpPr>
            <p:cNvPr id="38" name="Rectangle 37"/>
            <p:cNvSpPr/>
            <p:nvPr userDrawn="1"/>
          </p:nvSpPr>
          <p:spPr>
            <a:xfrm>
              <a:off x="0" y="6326014"/>
              <a:ext cx="9144000" cy="531986"/>
            </a:xfrm>
            <a:prstGeom prst="rect">
              <a:avLst/>
            </a:prstGeom>
            <a:solidFill>
              <a:srgbClr val="DBD8D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9" name="Isosceles Triangle 38"/>
            <p:cNvSpPr/>
            <p:nvPr userDrawn="1"/>
          </p:nvSpPr>
          <p:spPr>
            <a:xfrm rot="10800000">
              <a:off x="8525770" y="6314671"/>
              <a:ext cx="387051" cy="266904"/>
            </a:xfrm>
            <a:prstGeom prst="triangle">
              <a:avLst/>
            </a:prstGeom>
            <a:solidFill>
              <a:schemeClr val="bg1"/>
            </a:solidFill>
            <a:ln w="28575" cmpd="sng">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pic>
        <p:nvPicPr>
          <p:cNvPr id="40" name="Picture 39" descr="both Logos_finetuned.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13556" y="6314468"/>
            <a:ext cx="975753" cy="585675"/>
          </a:xfrm>
          <a:prstGeom prst="rect">
            <a:avLst/>
          </a:prstGeom>
        </p:spPr>
      </p:pic>
      <p:sp>
        <p:nvSpPr>
          <p:cNvPr id="41" name="TextBox 40"/>
          <p:cNvSpPr txBox="1"/>
          <p:nvPr userDrawn="1"/>
        </p:nvSpPr>
        <p:spPr>
          <a:xfrm>
            <a:off x="8517671" y="6256431"/>
            <a:ext cx="358689" cy="276999"/>
          </a:xfrm>
          <a:prstGeom prst="rect">
            <a:avLst/>
          </a:prstGeom>
          <a:noFill/>
        </p:spPr>
        <p:txBody>
          <a:bodyPr wrap="square" rtlCol="0" anchor="t">
            <a:spAutoFit/>
          </a:bodyPr>
          <a:lstStyle/>
          <a:p>
            <a:pPr algn="ctr"/>
            <a:fld id="{E48E9705-56CB-2249-A194-B109B0B43FBF}" type="slidenum">
              <a:rPr lang="en-US" sz="1200" smtClean="0">
                <a:solidFill>
                  <a:srgbClr val="6C6C6C"/>
                </a:solidFill>
                <a:latin typeface="Arial Narrow"/>
                <a:cs typeface="Arial Narrow"/>
              </a:rPr>
              <a:pPr algn="ctr"/>
              <a:t>‹#›</a:t>
            </a:fld>
            <a:endParaRPr lang="en-US" sz="1200">
              <a:solidFill>
                <a:srgbClr val="6C6C6C"/>
              </a:solidFill>
              <a:latin typeface="Arial Narrow"/>
              <a:cs typeface="Arial Narrow"/>
            </a:endParaRPr>
          </a:p>
        </p:txBody>
      </p:sp>
      <p:sp>
        <p:nvSpPr>
          <p:cNvPr id="42" name="Text Placeholder 14"/>
          <p:cNvSpPr>
            <a:spLocks noGrp="1"/>
          </p:cNvSpPr>
          <p:nvPr>
            <p:ph type="body" sz="quarter" idx="12" hasCustomPrompt="1"/>
          </p:nvPr>
        </p:nvSpPr>
        <p:spPr>
          <a:xfrm>
            <a:off x="0" y="6399332"/>
            <a:ext cx="4289425" cy="246221"/>
          </a:xfrm>
        </p:spPr>
        <p:txBody>
          <a:bodyPr lIns="182880" rIns="182880">
            <a:spAutoFit/>
          </a:bodyPr>
          <a:lstStyle>
            <a:lvl1pPr marL="0" indent="0">
              <a:buNone/>
              <a:defRPr sz="1000" baseline="0"/>
            </a:lvl1pPr>
            <a:lvl2pPr marL="457200" indent="0">
              <a:buNone/>
              <a:defRPr/>
            </a:lvl2pPr>
            <a:lvl3pPr marL="914400" indent="0">
              <a:buNone/>
              <a:defRPr/>
            </a:lvl3pPr>
            <a:lvl4pPr marL="1371600" indent="0">
              <a:buNone/>
              <a:defRPr/>
            </a:lvl4pPr>
            <a:lvl5pPr marL="1828800" indent="0">
              <a:buNone/>
              <a:defRPr/>
            </a:lvl5pPr>
          </a:lstStyle>
          <a:p>
            <a:pPr lvl="0"/>
            <a:r>
              <a:rPr lang="en-US" sz="1000"/>
              <a:t>Source/footnotes:</a:t>
            </a:r>
          </a:p>
        </p:txBody>
      </p:sp>
    </p:spTree>
    <p:extLst>
      <p:ext uri="{BB962C8B-B14F-4D97-AF65-F5344CB8AC3E}">
        <p14:creationId xmlns:p14="http://schemas.microsoft.com/office/powerpoint/2010/main" val="25815145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Four Content w Sub Title-Left Aligned">
  <p:cSld name="Four Content w Sub Title-Left Aligned">
    <p:spTree>
      <p:nvGrpSpPr>
        <p:cNvPr id="1" name="Shape 213"/>
        <p:cNvGrpSpPr/>
        <p:nvPr/>
      </p:nvGrpSpPr>
      <p:grpSpPr>
        <a:xfrm>
          <a:off x="0" y="0"/>
          <a:ext cx="0" cy="0"/>
          <a:chOff x="0" y="0"/>
          <a:chExt cx="0" cy="0"/>
        </a:xfrm>
      </p:grpSpPr>
      <p:sp>
        <p:nvSpPr>
          <p:cNvPr id="214" name="Google Shape;214;p20"/>
          <p:cNvSpPr/>
          <p:nvPr/>
        </p:nvSpPr>
        <p:spPr>
          <a:xfrm>
            <a:off x="0" y="6337357"/>
            <a:ext cx="9144000" cy="531986"/>
          </a:xfrm>
          <a:prstGeom prst="rect">
            <a:avLst/>
          </a:prstGeom>
          <a:solidFill>
            <a:srgbClr val="C2C1B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15" name="Google Shape;215;p20"/>
          <p:cNvSpPr/>
          <p:nvPr/>
        </p:nvSpPr>
        <p:spPr>
          <a:xfrm rot="10800000">
            <a:off x="8525770" y="6326014"/>
            <a:ext cx="387051" cy="266904"/>
          </a:xfrm>
          <a:prstGeom prst="triangle">
            <a:avLst>
              <a:gd name="adj" fmla="val 50000"/>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16" name="Google Shape;216;p20"/>
          <p:cNvSpPr txBox="1"/>
          <p:nvPr/>
        </p:nvSpPr>
        <p:spPr>
          <a:xfrm>
            <a:off x="8452407" y="6256431"/>
            <a:ext cx="540136"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6C6C6C"/>
              </a:buClr>
              <a:buSzPts val="1200"/>
              <a:buFont typeface="Arial Narrow"/>
              <a:buNone/>
            </a:pPr>
            <a:fld id="{00000000-1234-1234-1234-123412341234}" type="slidenum">
              <a:rPr lang="en-US" sz="1200" b="0" i="0" u="none" strike="noStrike" cap="none">
                <a:solidFill>
                  <a:srgbClr val="6C6C6C"/>
                </a:solidFill>
                <a:latin typeface="Arial Narrow"/>
                <a:ea typeface="Arial Narrow"/>
                <a:cs typeface="Arial Narrow"/>
                <a:sym typeface="Arial Narrow"/>
              </a:rPr>
              <a:t>‹#›</a:t>
            </a:fld>
            <a:endParaRPr sz="1200" b="0" i="0" u="none" strike="noStrike" cap="none">
              <a:solidFill>
                <a:srgbClr val="6C6C6C"/>
              </a:solidFill>
              <a:latin typeface="Arial Narrow"/>
              <a:ea typeface="Arial Narrow"/>
              <a:cs typeface="Arial Narrow"/>
              <a:sym typeface="Arial Narrow"/>
            </a:endParaRPr>
          </a:p>
        </p:txBody>
      </p:sp>
      <p:sp>
        <p:nvSpPr>
          <p:cNvPr id="217" name="Google Shape;217;p20"/>
          <p:cNvSpPr txBox="1">
            <a:spLocks noGrp="1"/>
          </p:cNvSpPr>
          <p:nvPr>
            <p:ph type="body" idx="1"/>
          </p:nvPr>
        </p:nvSpPr>
        <p:spPr>
          <a:xfrm>
            <a:off x="189560" y="1627723"/>
            <a:ext cx="4255440" cy="2057398"/>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2pPr>
            <a:lvl3pPr marL="1371600" marR="0" lvl="2"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3pPr>
            <a:lvl4pPr marL="1828800" marR="0" lvl="3"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5pPr>
            <a:lvl6pPr marL="2743200" marR="0" lvl="5"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8" name="Google Shape;218;p20"/>
          <p:cNvSpPr txBox="1">
            <a:spLocks noGrp="1"/>
          </p:cNvSpPr>
          <p:nvPr>
            <p:ph type="body" idx="2"/>
          </p:nvPr>
        </p:nvSpPr>
        <p:spPr>
          <a:xfrm>
            <a:off x="4622801" y="1627723"/>
            <a:ext cx="4253560" cy="2057398"/>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2pPr>
            <a:lvl3pPr marL="1371600" marR="0" lvl="2"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3pPr>
            <a:lvl4pPr marL="1828800" marR="0" lvl="3"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5pPr>
            <a:lvl6pPr marL="2743200" marR="0" lvl="5"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9" name="Google Shape;219;p20"/>
          <p:cNvSpPr txBox="1">
            <a:spLocks noGrp="1"/>
          </p:cNvSpPr>
          <p:nvPr>
            <p:ph type="body" idx="3"/>
          </p:nvPr>
        </p:nvSpPr>
        <p:spPr>
          <a:xfrm>
            <a:off x="189560" y="4038600"/>
            <a:ext cx="4255440" cy="2057398"/>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2pPr>
            <a:lvl3pPr marL="1371600" marR="0" lvl="2"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3pPr>
            <a:lvl4pPr marL="1828800" marR="0" lvl="3"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5pPr>
            <a:lvl6pPr marL="2743200" marR="0" lvl="5"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0" name="Google Shape;220;p20"/>
          <p:cNvSpPr txBox="1">
            <a:spLocks noGrp="1"/>
          </p:cNvSpPr>
          <p:nvPr>
            <p:ph type="body" idx="4"/>
          </p:nvPr>
        </p:nvSpPr>
        <p:spPr>
          <a:xfrm>
            <a:off x="4622801" y="4038600"/>
            <a:ext cx="4253559" cy="2057398"/>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2pPr>
            <a:lvl3pPr marL="1371600" marR="0" lvl="2"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3pPr>
            <a:lvl4pPr marL="1828800" marR="0" lvl="3"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5pPr>
            <a:lvl6pPr marL="2743200" marR="0" lvl="5"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1" name="Google Shape;221;p20"/>
          <p:cNvSpPr txBox="1">
            <a:spLocks noGrp="1"/>
          </p:cNvSpPr>
          <p:nvPr>
            <p:ph type="body" idx="5"/>
          </p:nvPr>
        </p:nvSpPr>
        <p:spPr>
          <a:xfrm>
            <a:off x="105830" y="-52916"/>
            <a:ext cx="9144000"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2" name="Google Shape;222;p20"/>
          <p:cNvSpPr txBox="1">
            <a:spLocks noGrp="1"/>
          </p:cNvSpPr>
          <p:nvPr>
            <p:ph type="title"/>
          </p:nvPr>
        </p:nvSpPr>
        <p:spPr>
          <a:xfrm>
            <a:off x="202261" y="88068"/>
            <a:ext cx="8941738" cy="715962"/>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15253D"/>
              </a:buClr>
              <a:buSzPts val="3000"/>
              <a:buFont typeface="Arial Narrow"/>
              <a:buNone/>
              <a:defRPr sz="3000" b="1" i="0" u="none" strike="noStrike" cap="none">
                <a:solidFill>
                  <a:srgbClr val="15253D"/>
                </a:solidFill>
                <a:latin typeface="Arial Narrow"/>
                <a:ea typeface="Arial Narrow"/>
                <a:cs typeface="Arial Narrow"/>
                <a:sym typeface="Arial Narrow"/>
              </a:defRPr>
            </a:lvl1pPr>
            <a:lvl2pPr lvl="1" algn="l" rtl="0">
              <a:spcBef>
                <a:spcPts val="0"/>
              </a:spcBef>
              <a:spcAft>
                <a:spcPts val="0"/>
              </a:spcAft>
              <a:buSzPts val="1400"/>
              <a:buNone/>
              <a:defRPr sz="4000">
                <a:solidFill>
                  <a:srgbClr val="17375E"/>
                </a:solidFill>
                <a:latin typeface="PT Sans Narrow"/>
                <a:ea typeface="PT Sans Narrow"/>
                <a:cs typeface="PT Sans Narrow"/>
                <a:sym typeface="PT Sans Narrow"/>
              </a:defRPr>
            </a:lvl2pPr>
            <a:lvl3pPr lvl="2" algn="l" rtl="0">
              <a:spcBef>
                <a:spcPts val="0"/>
              </a:spcBef>
              <a:spcAft>
                <a:spcPts val="0"/>
              </a:spcAft>
              <a:buSzPts val="1400"/>
              <a:buNone/>
              <a:defRPr sz="4000">
                <a:solidFill>
                  <a:srgbClr val="17375E"/>
                </a:solidFill>
                <a:latin typeface="PT Sans Narrow"/>
                <a:ea typeface="PT Sans Narrow"/>
                <a:cs typeface="PT Sans Narrow"/>
                <a:sym typeface="PT Sans Narrow"/>
              </a:defRPr>
            </a:lvl3pPr>
            <a:lvl4pPr lvl="3" algn="l" rtl="0">
              <a:spcBef>
                <a:spcPts val="0"/>
              </a:spcBef>
              <a:spcAft>
                <a:spcPts val="0"/>
              </a:spcAft>
              <a:buSzPts val="1400"/>
              <a:buNone/>
              <a:defRPr sz="4000">
                <a:solidFill>
                  <a:srgbClr val="17375E"/>
                </a:solidFill>
                <a:latin typeface="PT Sans Narrow"/>
                <a:ea typeface="PT Sans Narrow"/>
                <a:cs typeface="PT Sans Narrow"/>
                <a:sym typeface="PT Sans Narrow"/>
              </a:defRPr>
            </a:lvl4pPr>
            <a:lvl5pPr lvl="4" algn="l" rtl="0">
              <a:spcBef>
                <a:spcPts val="0"/>
              </a:spcBef>
              <a:spcAft>
                <a:spcPts val="0"/>
              </a:spcAft>
              <a:buSzPts val="1400"/>
              <a:buNone/>
              <a:defRPr sz="4000">
                <a:solidFill>
                  <a:srgbClr val="17375E"/>
                </a:solidFill>
                <a:latin typeface="PT Sans Narrow"/>
                <a:ea typeface="PT Sans Narrow"/>
                <a:cs typeface="PT Sans Narrow"/>
                <a:sym typeface="PT Sans Narrow"/>
              </a:defRPr>
            </a:lvl5pPr>
            <a:lvl6pPr lvl="5" algn="l" rtl="0">
              <a:spcBef>
                <a:spcPts val="0"/>
              </a:spcBef>
              <a:spcAft>
                <a:spcPts val="0"/>
              </a:spcAft>
              <a:buSzPts val="1400"/>
              <a:buNone/>
              <a:defRPr sz="4400">
                <a:solidFill>
                  <a:srgbClr val="00B0F0"/>
                </a:solidFill>
                <a:latin typeface="PT Sans Narrow"/>
                <a:ea typeface="PT Sans Narrow"/>
                <a:cs typeface="PT Sans Narrow"/>
                <a:sym typeface="PT Sans Narrow"/>
              </a:defRPr>
            </a:lvl6pPr>
            <a:lvl7pPr lvl="6" algn="l" rtl="0">
              <a:spcBef>
                <a:spcPts val="0"/>
              </a:spcBef>
              <a:spcAft>
                <a:spcPts val="0"/>
              </a:spcAft>
              <a:buSzPts val="1400"/>
              <a:buNone/>
              <a:defRPr sz="4400">
                <a:solidFill>
                  <a:srgbClr val="00B0F0"/>
                </a:solidFill>
                <a:latin typeface="PT Sans Narrow"/>
                <a:ea typeface="PT Sans Narrow"/>
                <a:cs typeface="PT Sans Narrow"/>
                <a:sym typeface="PT Sans Narrow"/>
              </a:defRPr>
            </a:lvl7pPr>
            <a:lvl8pPr lvl="7" algn="l" rtl="0">
              <a:spcBef>
                <a:spcPts val="0"/>
              </a:spcBef>
              <a:spcAft>
                <a:spcPts val="0"/>
              </a:spcAft>
              <a:buSzPts val="1400"/>
              <a:buNone/>
              <a:defRPr sz="4400">
                <a:solidFill>
                  <a:srgbClr val="00B0F0"/>
                </a:solidFill>
                <a:latin typeface="PT Sans Narrow"/>
                <a:ea typeface="PT Sans Narrow"/>
                <a:cs typeface="PT Sans Narrow"/>
                <a:sym typeface="PT Sans Narrow"/>
              </a:defRPr>
            </a:lvl8pPr>
            <a:lvl9pPr lvl="8" algn="l" rtl="0">
              <a:spcBef>
                <a:spcPts val="0"/>
              </a:spcBef>
              <a:spcAft>
                <a:spcPts val="0"/>
              </a:spcAft>
              <a:buSzPts val="1400"/>
              <a:buNone/>
              <a:defRPr sz="4400">
                <a:solidFill>
                  <a:srgbClr val="00B0F0"/>
                </a:solidFill>
                <a:latin typeface="PT Sans Narrow"/>
                <a:ea typeface="PT Sans Narrow"/>
                <a:cs typeface="PT Sans Narrow"/>
                <a:sym typeface="PT Sans Narrow"/>
              </a:defRPr>
            </a:lvl9pPr>
          </a:lstStyle>
          <a:p>
            <a:endParaRPr/>
          </a:p>
        </p:txBody>
      </p:sp>
      <p:sp>
        <p:nvSpPr>
          <p:cNvPr id="223" name="Google Shape;223;p20"/>
          <p:cNvSpPr txBox="1">
            <a:spLocks noGrp="1"/>
          </p:cNvSpPr>
          <p:nvPr>
            <p:ph type="body" idx="6"/>
          </p:nvPr>
        </p:nvSpPr>
        <p:spPr>
          <a:xfrm>
            <a:off x="202261" y="755348"/>
            <a:ext cx="8941738" cy="533399"/>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Clr>
                <a:srgbClr val="1578B7"/>
              </a:buClr>
              <a:buSzPts val="1800"/>
              <a:buFont typeface="PT Sans Narrow"/>
              <a:buNone/>
              <a:defRPr sz="1800" b="0" i="0" u="none" strike="noStrike" cap="none">
                <a:solidFill>
                  <a:srgbClr val="15253D"/>
                </a:solidFill>
                <a:latin typeface="Arial Narrow"/>
                <a:ea typeface="Arial Narrow"/>
                <a:cs typeface="Arial Narrow"/>
                <a:sym typeface="Arial Narrow"/>
              </a:defRPr>
            </a:lvl1pPr>
            <a:lvl2pPr marL="914400" marR="0" lvl="1" indent="-228600" algn="l" rtl="0">
              <a:spcBef>
                <a:spcPts val="0"/>
              </a:spcBef>
              <a:spcAft>
                <a:spcPts val="0"/>
              </a:spcAft>
              <a:buClr>
                <a:schemeClr val="dk1"/>
              </a:buClr>
              <a:buSzPts val="2400"/>
              <a:buFont typeface="Calibri"/>
              <a:buNone/>
              <a:defRPr sz="24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Clr>
                <a:schemeClr val="dk1"/>
              </a:buClr>
              <a:buSzPts val="2000"/>
              <a:buFont typeface="Calibri"/>
              <a:buNone/>
              <a:defRPr sz="2000" b="0" i="0" u="none" strike="noStrike" cap="none">
                <a:solidFill>
                  <a:schemeClr val="dk1"/>
                </a:solidFill>
                <a:latin typeface="Arial"/>
                <a:ea typeface="Arial"/>
                <a:cs typeface="Arial"/>
                <a:sym typeface="Arial"/>
              </a:defRPr>
            </a:lvl3pPr>
            <a:lvl4pPr marL="1828800" marR="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30200" algn="l" rtl="0">
              <a:spcBef>
                <a:spcPts val="0"/>
              </a:spcBef>
              <a:spcAft>
                <a:spcPts val="0"/>
              </a:spcAft>
              <a:buClr>
                <a:srgbClr val="000000"/>
              </a:buClr>
              <a:buSzPts val="1600"/>
              <a:buFont typeface="Arial"/>
              <a:buChar char="»"/>
              <a:defRPr sz="1600" b="0" i="0" u="none" strike="noStrike" cap="none">
                <a:solidFill>
                  <a:srgbClr val="000000"/>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4" name="Google Shape;224;p20"/>
          <p:cNvSpPr txBox="1">
            <a:spLocks noGrp="1"/>
          </p:cNvSpPr>
          <p:nvPr>
            <p:ph type="body" idx="7"/>
          </p:nvPr>
        </p:nvSpPr>
        <p:spPr>
          <a:xfrm>
            <a:off x="105830" y="6439030"/>
            <a:ext cx="7407726" cy="307777"/>
          </a:xfrm>
          <a:prstGeom prst="rect">
            <a:avLst/>
          </a:prstGeom>
          <a:noFill/>
          <a:ln>
            <a:noFill/>
          </a:ln>
        </p:spPr>
        <p:txBody>
          <a:bodyPr spcFirstLastPara="1" wrap="square" lIns="182875" tIns="91425" rIns="182875" bIns="0"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25" name="Google Shape;225;p20" descr="both Logos_finetuned.png"/>
          <p:cNvPicPr preferRelativeResize="0"/>
          <p:nvPr/>
        </p:nvPicPr>
        <p:blipFill rotWithShape="1">
          <a:blip r:embed="rId2">
            <a:alphaModFix/>
          </a:blip>
          <a:srcRect/>
          <a:stretch/>
        </p:blipFill>
        <p:spPr>
          <a:xfrm>
            <a:off x="7978259" y="6314468"/>
            <a:ext cx="511050" cy="585675"/>
          </a:xfrm>
          <a:prstGeom prst="rect">
            <a:avLst/>
          </a:prstGeom>
          <a:noFill/>
          <a:ln>
            <a:noFill/>
          </a:ln>
        </p:spPr>
      </p:pic>
    </p:spTree>
    <p:extLst>
      <p:ext uri="{BB962C8B-B14F-4D97-AF65-F5344CB8AC3E}">
        <p14:creationId xmlns:p14="http://schemas.microsoft.com/office/powerpoint/2010/main" val="24442824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Section Header, &amp; Content">
    <p:spTree>
      <p:nvGrpSpPr>
        <p:cNvPr id="1" name=""/>
        <p:cNvGrpSpPr/>
        <p:nvPr/>
      </p:nvGrpSpPr>
      <p:grpSpPr>
        <a:xfrm>
          <a:off x="0" y="0"/>
          <a:ext cx="0" cy="0"/>
          <a:chOff x="0" y="0"/>
          <a:chExt cx="0" cy="0"/>
        </a:xfrm>
      </p:grpSpPr>
      <p:grpSp>
        <p:nvGrpSpPr>
          <p:cNvPr id="30" name="Group 29"/>
          <p:cNvGrpSpPr/>
          <p:nvPr userDrawn="1"/>
        </p:nvGrpSpPr>
        <p:grpSpPr>
          <a:xfrm>
            <a:off x="0" y="6314673"/>
            <a:ext cx="9144000" cy="543329"/>
            <a:chOff x="0" y="6314671"/>
            <a:chExt cx="9144000" cy="543329"/>
          </a:xfrm>
        </p:grpSpPr>
        <p:sp>
          <p:nvSpPr>
            <p:cNvPr id="25" name="Rectangle 24"/>
            <p:cNvSpPr/>
            <p:nvPr userDrawn="1"/>
          </p:nvSpPr>
          <p:spPr>
            <a:xfrm>
              <a:off x="0" y="6326014"/>
              <a:ext cx="9144000" cy="531986"/>
            </a:xfrm>
            <a:prstGeom prst="rect">
              <a:avLst/>
            </a:prstGeom>
            <a:solidFill>
              <a:srgbClr val="D9D9D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26" name="Isosceles Triangle 25"/>
            <p:cNvSpPr/>
            <p:nvPr userDrawn="1"/>
          </p:nvSpPr>
          <p:spPr>
            <a:xfrm rot="10800000">
              <a:off x="8525770" y="6314671"/>
              <a:ext cx="387051" cy="266904"/>
            </a:xfrm>
            <a:prstGeom prst="triangle">
              <a:avLst/>
            </a:prstGeom>
            <a:solidFill>
              <a:schemeClr val="bg1"/>
            </a:solidFill>
            <a:ln w="28575" cmpd="sng">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grpSp>
      <p:sp>
        <p:nvSpPr>
          <p:cNvPr id="2" name="Title 1"/>
          <p:cNvSpPr>
            <a:spLocks noGrp="1"/>
          </p:cNvSpPr>
          <p:nvPr userDrawn="1">
            <p:ph type="title" hasCustomPrompt="1"/>
          </p:nvPr>
        </p:nvSpPr>
        <p:spPr>
          <a:xfrm>
            <a:off x="0" y="307779"/>
            <a:ext cx="9144000" cy="875111"/>
          </a:xfrm>
        </p:spPr>
        <p:txBody>
          <a:bodyPr/>
          <a:lstStyle/>
          <a:p>
            <a:r>
              <a:rPr lang="en-US"/>
              <a:t>Click to add title</a:t>
            </a:r>
          </a:p>
        </p:txBody>
      </p:sp>
      <p:sp>
        <p:nvSpPr>
          <p:cNvPr id="6" name="Text Placeholder 5"/>
          <p:cNvSpPr>
            <a:spLocks noGrp="1"/>
          </p:cNvSpPr>
          <p:nvPr userDrawn="1">
            <p:ph type="body" sz="quarter" idx="10" hasCustomPrompt="1"/>
          </p:nvPr>
        </p:nvSpPr>
        <p:spPr>
          <a:xfrm>
            <a:off x="0" y="-1"/>
            <a:ext cx="4670778" cy="307777"/>
          </a:xfrm>
        </p:spPr>
        <p:txBody>
          <a:bodyPr lIns="182880" tIns="91440" rIns="182880" bIns="0">
            <a:noAutofit/>
          </a:bodyPr>
          <a:lstStyle>
            <a:lvl1pPr marL="0" indent="0">
              <a:buNone/>
              <a:defRPr sz="1050" baseline="0">
                <a:solidFill>
                  <a:srgbClr val="7F7F7F"/>
                </a:solidFill>
                <a:latin typeface="Arial Narrow"/>
                <a:cs typeface="Arial Narrow"/>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a:t>Section Header</a:t>
            </a:r>
          </a:p>
        </p:txBody>
      </p:sp>
      <p:sp>
        <p:nvSpPr>
          <p:cNvPr id="16" name="Content Placeholder 9"/>
          <p:cNvSpPr>
            <a:spLocks noGrp="1"/>
          </p:cNvSpPr>
          <p:nvPr userDrawn="1">
            <p:ph sz="quarter" idx="11"/>
          </p:nvPr>
        </p:nvSpPr>
        <p:spPr>
          <a:xfrm>
            <a:off x="430108" y="1296076"/>
            <a:ext cx="8283787" cy="48761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descr="both Logos_finetuned.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13556" y="6314470"/>
            <a:ext cx="975753" cy="585675"/>
          </a:xfrm>
          <a:prstGeom prst="rect">
            <a:avLst/>
          </a:prstGeom>
        </p:spPr>
      </p:pic>
      <p:sp>
        <p:nvSpPr>
          <p:cNvPr id="23" name="TextBox 22"/>
          <p:cNvSpPr txBox="1"/>
          <p:nvPr userDrawn="1"/>
        </p:nvSpPr>
        <p:spPr>
          <a:xfrm>
            <a:off x="8517671" y="6256432"/>
            <a:ext cx="358689" cy="230832"/>
          </a:xfrm>
          <a:prstGeom prst="rect">
            <a:avLst/>
          </a:prstGeom>
          <a:noFill/>
        </p:spPr>
        <p:txBody>
          <a:bodyPr wrap="square" rtlCol="0" anchor="t">
            <a:spAutoFit/>
          </a:bodyPr>
          <a:lstStyle/>
          <a:p>
            <a:pPr algn="ctr"/>
            <a:fld id="{E48E9705-56CB-2249-A194-B109B0B43FBF}" type="slidenum">
              <a:rPr lang="en-US" sz="900" smtClean="0">
                <a:solidFill>
                  <a:srgbClr val="6C6C6C"/>
                </a:solidFill>
                <a:latin typeface="Arial Narrow"/>
                <a:cs typeface="Arial Narrow"/>
              </a:rPr>
              <a:pPr algn="ctr"/>
              <a:t>‹#›</a:t>
            </a:fld>
            <a:endParaRPr lang="en-US" sz="900">
              <a:solidFill>
                <a:srgbClr val="6C6C6C"/>
              </a:solidFill>
              <a:latin typeface="Arial Narrow"/>
              <a:cs typeface="Arial Narrow"/>
            </a:endParaRPr>
          </a:p>
        </p:txBody>
      </p:sp>
      <p:sp>
        <p:nvSpPr>
          <p:cNvPr id="24" name="Text Placeholder 14"/>
          <p:cNvSpPr>
            <a:spLocks noGrp="1"/>
          </p:cNvSpPr>
          <p:nvPr userDrawn="1">
            <p:ph type="body" sz="quarter" idx="12" hasCustomPrompt="1"/>
          </p:nvPr>
        </p:nvSpPr>
        <p:spPr>
          <a:xfrm>
            <a:off x="1" y="6399334"/>
            <a:ext cx="4289425" cy="207749"/>
          </a:xfrm>
        </p:spPr>
        <p:txBody>
          <a:bodyPr lIns="182880" rIns="182880">
            <a:spAutoFit/>
          </a:bodyPr>
          <a:lstStyle>
            <a:lvl1pPr marL="0" indent="0">
              <a:buNone/>
              <a:defRPr sz="750" baseline="0"/>
            </a:lvl1pPr>
            <a:lvl2pPr marL="342900" indent="0">
              <a:buNone/>
              <a:defRPr/>
            </a:lvl2pPr>
            <a:lvl3pPr marL="685800" indent="0">
              <a:buNone/>
              <a:defRPr/>
            </a:lvl3pPr>
            <a:lvl4pPr marL="1028700" indent="0">
              <a:buNone/>
              <a:defRPr/>
            </a:lvl4pPr>
            <a:lvl5pPr marL="1371600" indent="0">
              <a:buNone/>
              <a:defRPr/>
            </a:lvl5pPr>
          </a:lstStyle>
          <a:p>
            <a:pPr lvl="0"/>
            <a:r>
              <a:rPr lang="en-US" sz="750"/>
              <a:t>Source/footnotes:</a:t>
            </a:r>
          </a:p>
        </p:txBody>
      </p:sp>
    </p:spTree>
    <p:extLst>
      <p:ext uri="{BB962C8B-B14F-4D97-AF65-F5344CB8AC3E}">
        <p14:creationId xmlns:p14="http://schemas.microsoft.com/office/powerpoint/2010/main" val="248127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080B8F-E63C-7B40-8E60-E6EBD69A2169}" type="datetimeFigureOut">
              <a:rPr lang="en-US" smtClean="0"/>
              <a:t>4/10/2019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B35E71-755A-9049-A4C9-8DC543EAAA50}" type="slidenum">
              <a:rPr lang="en-US" smtClean="0"/>
              <a:t>‹#›</a:t>
            </a:fld>
            <a:endParaRPr lang="en-US"/>
          </a:p>
        </p:txBody>
      </p:sp>
    </p:spTree>
    <p:extLst>
      <p:ext uri="{BB962C8B-B14F-4D97-AF65-F5344CB8AC3E}">
        <p14:creationId xmlns:p14="http://schemas.microsoft.com/office/powerpoint/2010/main" val="632079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9080B8F-E63C-7B40-8E60-E6EBD69A2169}" type="datetimeFigureOut">
              <a:rPr lang="en-US" smtClean="0"/>
              <a:t>4/10/2019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B35E71-755A-9049-A4C9-8DC543EAAA50}" type="slidenum">
              <a:rPr lang="en-US" smtClean="0"/>
              <a:t>‹#›</a:t>
            </a:fld>
            <a:endParaRPr lang="en-US"/>
          </a:p>
        </p:txBody>
      </p:sp>
    </p:spTree>
    <p:extLst>
      <p:ext uri="{BB962C8B-B14F-4D97-AF65-F5344CB8AC3E}">
        <p14:creationId xmlns:p14="http://schemas.microsoft.com/office/powerpoint/2010/main" val="3219461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080B8F-E63C-7B40-8E60-E6EBD69A2169}" type="datetimeFigureOut">
              <a:rPr lang="en-US" smtClean="0"/>
              <a:t>4/10/2019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B35E71-755A-9049-A4C9-8DC543EAAA50}" type="slidenum">
              <a:rPr lang="en-US" smtClean="0"/>
              <a:t>‹#›</a:t>
            </a:fld>
            <a:endParaRPr lang="en-US"/>
          </a:p>
        </p:txBody>
      </p:sp>
    </p:spTree>
    <p:extLst>
      <p:ext uri="{BB962C8B-B14F-4D97-AF65-F5344CB8AC3E}">
        <p14:creationId xmlns:p14="http://schemas.microsoft.com/office/powerpoint/2010/main" val="3020276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080B8F-E63C-7B40-8E60-E6EBD69A2169}" type="datetimeFigureOut">
              <a:rPr lang="en-US" smtClean="0"/>
              <a:t>4/10/2019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B35E71-755A-9049-A4C9-8DC543EAAA50}" type="slidenum">
              <a:rPr lang="en-US" smtClean="0"/>
              <a:t>‹#›</a:t>
            </a:fld>
            <a:endParaRPr lang="en-US"/>
          </a:p>
        </p:txBody>
      </p:sp>
    </p:spTree>
    <p:extLst>
      <p:ext uri="{BB962C8B-B14F-4D97-AF65-F5344CB8AC3E}">
        <p14:creationId xmlns:p14="http://schemas.microsoft.com/office/powerpoint/2010/main" val="2627360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080B8F-E63C-7B40-8E60-E6EBD69A2169}" type="datetimeFigureOut">
              <a:rPr lang="en-US" smtClean="0"/>
              <a:t>4/10/2019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B35E71-755A-9049-A4C9-8DC543EAAA50}" type="slidenum">
              <a:rPr lang="en-US" smtClean="0"/>
              <a:t>‹#›</a:t>
            </a:fld>
            <a:endParaRPr lang="en-US"/>
          </a:p>
        </p:txBody>
      </p:sp>
    </p:spTree>
    <p:extLst>
      <p:ext uri="{BB962C8B-B14F-4D97-AF65-F5344CB8AC3E}">
        <p14:creationId xmlns:p14="http://schemas.microsoft.com/office/powerpoint/2010/main" val="3045746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theme" Target="../theme/theme3.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080B8F-E63C-7B40-8E60-E6EBD69A2169}" type="datetimeFigureOut">
              <a:rPr lang="en-US" smtClean="0"/>
              <a:t>4/10/2019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B35E71-755A-9049-A4C9-8DC543EAAA50}" type="slidenum">
              <a:rPr lang="en-US" smtClean="0"/>
              <a:t>‹#›</a:t>
            </a:fld>
            <a:endParaRPr lang="en-US"/>
          </a:p>
        </p:txBody>
      </p:sp>
    </p:spTree>
    <p:extLst>
      <p:ext uri="{BB962C8B-B14F-4D97-AF65-F5344CB8AC3E}">
        <p14:creationId xmlns:p14="http://schemas.microsoft.com/office/powerpoint/2010/main" val="11097963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0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0" y="173038"/>
            <a:ext cx="9144000" cy="639762"/>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rgbClr val="15253D"/>
              </a:buClr>
              <a:buSzPts val="3000"/>
              <a:buFont typeface="Arial Narrow"/>
              <a:buNone/>
              <a:defRPr sz="3000" b="1" i="0" u="none" strike="noStrike" cap="none">
                <a:solidFill>
                  <a:srgbClr val="15253D"/>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177800" y="1168400"/>
            <a:ext cx="8686800" cy="51689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097084796"/>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8" r:id="rId4"/>
    <p:sldLayoutId id="2147483679" r:id="rId5"/>
    <p:sldLayoutId id="2147483680" r:id="rId6"/>
    <p:sldLayoutId id="2147483681" r:id="rId7"/>
    <p:sldLayoutId id="2147483682" r:id="rId8"/>
    <p:sldLayoutId id="2147483683" r:id="rId9"/>
    <p:sldLayoutId id="2147483684" r:id="rId10"/>
    <p:sldLayoutId id="214748372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0" y="173038"/>
            <a:ext cx="9144000" cy="639762"/>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rgbClr val="15253D"/>
              </a:buClr>
              <a:buSzPts val="3000"/>
              <a:buFont typeface="Arial Narrow"/>
              <a:buNone/>
              <a:defRPr sz="3000" b="1" i="0" u="none" strike="noStrike" cap="none">
                <a:solidFill>
                  <a:srgbClr val="15253D"/>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177800" y="1168400"/>
            <a:ext cx="8686800" cy="51689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138559321"/>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7" Type="http://schemas.openxmlformats.org/officeDocument/2006/relationships/chart" Target="../charts/chart10.xml"/><Relationship Id="rId2" Type="http://schemas.openxmlformats.org/officeDocument/2006/relationships/image" Target="../media/image14.tiff"/><Relationship Id="rId1" Type="http://schemas.openxmlformats.org/officeDocument/2006/relationships/slideLayout" Target="../slideLayouts/slideLayout16.xml"/><Relationship Id="rId6" Type="http://schemas.openxmlformats.org/officeDocument/2006/relationships/chart" Target="../charts/chart9.xml"/><Relationship Id="rId5" Type="http://schemas.openxmlformats.org/officeDocument/2006/relationships/image" Target="../media/image17.tiff"/><Relationship Id="rId4" Type="http://schemas.openxmlformats.org/officeDocument/2006/relationships/image" Target="../media/image16.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4/relationships/chartEx" Target="../charts/chartEx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89" name="Google Shape;489;p43" descr="planet-earth-from-space.jpg"/>
          <p:cNvPicPr preferRelativeResize="0"/>
          <p:nvPr/>
        </p:nvPicPr>
        <p:blipFill rotWithShape="1">
          <a:blip r:embed="rId3">
            <a:alphaModFix/>
          </a:blip>
          <a:srcRect/>
          <a:stretch/>
        </p:blipFill>
        <p:spPr>
          <a:xfrm>
            <a:off x="0" y="-39077"/>
            <a:ext cx="9144000" cy="4083325"/>
          </a:xfrm>
          <a:prstGeom prst="rect">
            <a:avLst/>
          </a:prstGeom>
          <a:noFill/>
          <a:ln>
            <a:noFill/>
          </a:ln>
        </p:spPr>
      </p:pic>
      <p:sp>
        <p:nvSpPr>
          <p:cNvPr id="490" name="Google Shape;490;p43"/>
          <p:cNvSpPr txBox="1"/>
          <p:nvPr/>
        </p:nvSpPr>
        <p:spPr>
          <a:xfrm>
            <a:off x="0" y="6251961"/>
            <a:ext cx="9144000" cy="70852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50"/>
              <a:buFont typeface="Arial Narrow"/>
              <a:buNone/>
            </a:pPr>
            <a:r>
              <a:rPr lang="en-US" sz="1400" b="0" i="0" u="none" strike="noStrike" cap="none">
                <a:solidFill>
                  <a:srgbClr val="FFFFFF"/>
                </a:solidFill>
                <a:latin typeface="Arial Narrow"/>
                <a:ea typeface="Arial Narrow"/>
                <a:cs typeface="Arial Narrow"/>
                <a:sym typeface="Arial Narrow"/>
              </a:rPr>
              <a:t>Transforming global energy use to create a clean, prosperous, and secure low-carbon future.</a:t>
            </a:r>
            <a:endParaRPr sz="1400" b="0" i="0" u="none" strike="noStrike" cap="none">
              <a:solidFill>
                <a:srgbClr val="FFFFFF"/>
              </a:solidFill>
              <a:latin typeface="Arial Narrow"/>
              <a:ea typeface="Arial Narrow"/>
              <a:cs typeface="Arial Narrow"/>
              <a:sym typeface="Arial Narrow"/>
            </a:endParaRPr>
          </a:p>
        </p:txBody>
      </p:sp>
      <p:sp>
        <p:nvSpPr>
          <p:cNvPr id="491" name="Google Shape;491;p43"/>
          <p:cNvSpPr txBox="1"/>
          <p:nvPr/>
        </p:nvSpPr>
        <p:spPr>
          <a:xfrm>
            <a:off x="1336842" y="2406316"/>
            <a:ext cx="184666"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43"/>
          <p:cNvSpPr txBox="1"/>
          <p:nvPr/>
        </p:nvSpPr>
        <p:spPr>
          <a:xfrm>
            <a:off x="2733524" y="3616476"/>
            <a:ext cx="184666"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43"/>
          <p:cNvSpPr txBox="1">
            <a:spLocks noGrp="1"/>
          </p:cNvSpPr>
          <p:nvPr>
            <p:ph type="title"/>
          </p:nvPr>
        </p:nvSpPr>
        <p:spPr>
          <a:xfrm>
            <a:off x="0" y="3274373"/>
            <a:ext cx="9144000" cy="870300"/>
          </a:xfrm>
          <a:prstGeom prst="rect">
            <a:avLst/>
          </a:prstGeom>
          <a:noFill/>
          <a:ln>
            <a:noFill/>
          </a:ln>
        </p:spPr>
        <p:txBody>
          <a:bodyPr spcFirstLastPara="1" wrap="square" lIns="91425" tIns="45700" rIns="91425" bIns="45700" anchor="b" anchorCtr="0">
            <a:noAutofit/>
          </a:bodyPr>
          <a:lstStyle/>
          <a:p>
            <a:pPr marL="0" marR="0" lvl="0" indent="0" algn="ctr" rtl="0">
              <a:lnSpc>
                <a:spcPct val="80000"/>
              </a:lnSpc>
              <a:spcBef>
                <a:spcPts val="0"/>
              </a:spcBef>
              <a:spcAft>
                <a:spcPts val="0"/>
              </a:spcAft>
              <a:buClr>
                <a:srgbClr val="FFFFFF"/>
              </a:buClr>
              <a:buSzPts val="5400"/>
              <a:buFont typeface="Arial Narrow"/>
              <a:buNone/>
            </a:pPr>
            <a:r>
              <a:rPr lang="en-US"/>
              <a:t>Breakthrough Battery Technologies</a:t>
            </a:r>
            <a:endParaRPr sz="5400" b="1" i="0" u="none" strike="noStrike" cap="none">
              <a:solidFill>
                <a:srgbClr val="FFFFFF"/>
              </a:solidFill>
              <a:latin typeface="Arial Narrow"/>
              <a:ea typeface="Arial Narrow"/>
              <a:cs typeface="Arial Narrow"/>
              <a:sym typeface="Arial Narrow"/>
            </a:endParaRPr>
          </a:p>
        </p:txBody>
      </p:sp>
      <p:sp>
        <p:nvSpPr>
          <p:cNvPr id="494" name="Google Shape;494;p43"/>
          <p:cNvSpPr txBox="1">
            <a:spLocks noGrp="1"/>
          </p:cNvSpPr>
          <p:nvPr>
            <p:ph type="body" idx="1"/>
          </p:nvPr>
        </p:nvSpPr>
        <p:spPr>
          <a:xfrm>
            <a:off x="416812" y="4600289"/>
            <a:ext cx="8229600" cy="1134757"/>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rgbClr val="FFFFFF"/>
              </a:buClr>
              <a:buSzPts val="1600"/>
              <a:buFont typeface="Arial"/>
              <a:buNone/>
            </a:pPr>
            <a:r>
              <a:rPr lang="en-US" sz="1600" b="0" i="0" u="none" strike="noStrike" cap="none" dirty="0">
                <a:solidFill>
                  <a:srgbClr val="FFFFFF"/>
                </a:solidFill>
                <a:latin typeface="Arial"/>
                <a:ea typeface="Arial"/>
                <a:cs typeface="Arial"/>
                <a:sym typeface="Arial"/>
              </a:rPr>
              <a:t>Aman </a:t>
            </a:r>
            <a:r>
              <a:rPr lang="en-US" sz="1600" b="0" i="0" u="none" strike="noStrike" cap="none" dirty="0" err="1">
                <a:solidFill>
                  <a:srgbClr val="FFFFFF"/>
                </a:solidFill>
                <a:latin typeface="Arial"/>
                <a:ea typeface="Arial"/>
                <a:cs typeface="Arial"/>
                <a:sym typeface="Arial"/>
              </a:rPr>
              <a:t>Chitkara</a:t>
            </a:r>
            <a:r>
              <a:rPr lang="en-US" sz="1600" b="0" i="0" u="none" strike="noStrike" cap="none" dirty="0">
                <a:solidFill>
                  <a:srgbClr val="FFFFFF"/>
                </a:solidFill>
                <a:latin typeface="Arial"/>
                <a:ea typeface="Arial"/>
                <a:cs typeface="Arial"/>
                <a:sym typeface="Arial"/>
              </a:rPr>
              <a:t> | April 10, 2019 | UCR</a:t>
            </a:r>
            <a:endParaRPr dirty="0"/>
          </a:p>
          <a:p>
            <a:pPr marL="164592" marR="0" lvl="0" indent="-62992" algn="ctr" rtl="0">
              <a:spcBef>
                <a:spcPts val="0"/>
              </a:spcBef>
              <a:spcAft>
                <a:spcPts val="0"/>
              </a:spcAft>
              <a:buClr>
                <a:srgbClr val="FFFFFF"/>
              </a:buClr>
              <a:buSzPts val="1600"/>
              <a:buFont typeface="Arial"/>
              <a:buNone/>
            </a:pPr>
            <a:endParaRPr sz="1600" b="0" i="0" u="none" strike="noStrike" cap="none" dirty="0">
              <a:solidFill>
                <a:srgbClr val="FFFFFF"/>
              </a:solidFill>
              <a:latin typeface="Arial"/>
              <a:ea typeface="Arial"/>
              <a:cs typeface="Arial"/>
              <a:sym typeface="Arial"/>
            </a:endParaRPr>
          </a:p>
        </p:txBody>
      </p:sp>
      <p:sp>
        <p:nvSpPr>
          <p:cNvPr id="495" name="Google Shape;495;p43"/>
          <p:cNvSpPr txBox="1">
            <a:spLocks noGrp="1"/>
          </p:cNvSpPr>
          <p:nvPr>
            <p:ph type="body" idx="2"/>
          </p:nvPr>
        </p:nvSpPr>
        <p:spPr>
          <a:xfrm>
            <a:off x="1" y="4144704"/>
            <a:ext cx="9143999" cy="38876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rgbClr val="FFFFFF"/>
              </a:buClr>
              <a:buSzPts val="1800"/>
              <a:buFont typeface="Arial"/>
              <a:buNone/>
            </a:pPr>
            <a:r>
              <a:rPr lang="en-US"/>
              <a:t> </a:t>
            </a:r>
            <a:r>
              <a:rPr lang="en-US" sz="1800" b="0" i="0" u="none" strike="noStrike" cap="none">
                <a:solidFill>
                  <a:srgbClr val="FFFFFF"/>
                </a:solidFill>
                <a:latin typeface="Arial"/>
                <a:ea typeface="Arial"/>
                <a:cs typeface="Arial"/>
                <a:sym typeface="Arial"/>
              </a:rPr>
              <a:t>ROCKY MOUNTAIN INSTITUTE </a:t>
            </a:r>
            <a:r>
              <a:rPr lang="en-US"/>
              <a:t> </a:t>
            </a:r>
            <a:endParaRPr/>
          </a:p>
        </p:txBody>
      </p:sp>
      <p:pic>
        <p:nvPicPr>
          <p:cNvPr id="496" name="Google Shape;496;p43"/>
          <p:cNvPicPr preferRelativeResize="0"/>
          <p:nvPr/>
        </p:nvPicPr>
        <p:blipFill rotWithShape="1">
          <a:blip r:embed="rId4">
            <a:alphaModFix/>
          </a:blip>
          <a:srcRect/>
          <a:stretch/>
        </p:blipFill>
        <p:spPr>
          <a:xfrm>
            <a:off x="4219460" y="5464364"/>
            <a:ext cx="870333" cy="870333"/>
          </a:xfrm>
          <a:prstGeom prst="rect">
            <a:avLst/>
          </a:prstGeom>
          <a:noFill/>
          <a:ln>
            <a:noFill/>
          </a:ln>
        </p:spPr>
      </p:pic>
    </p:spTree>
    <p:extLst>
      <p:ext uri="{BB962C8B-B14F-4D97-AF65-F5344CB8AC3E}">
        <p14:creationId xmlns:p14="http://schemas.microsoft.com/office/powerpoint/2010/main" val="158745124"/>
      </p:ext>
    </p:extLst>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478756-53DA-F84A-8CDE-5A13AF416C3F}"/>
              </a:ext>
            </a:extLst>
          </p:cNvPr>
          <p:cNvSpPr>
            <a:spLocks noGrp="1"/>
          </p:cNvSpPr>
          <p:nvPr>
            <p:ph type="title"/>
          </p:nvPr>
        </p:nvSpPr>
        <p:spPr>
          <a:xfrm>
            <a:off x="189560" y="136474"/>
            <a:ext cx="8804128" cy="714131"/>
          </a:xfrm>
        </p:spPr>
        <p:txBody>
          <a:bodyPr>
            <a:normAutofit/>
          </a:bodyPr>
          <a:lstStyle/>
          <a:p>
            <a:r>
              <a:rPr lang="en-US" sz="2400" dirty="0"/>
              <a:t>New battery technologies will begin to compete with Li-ion</a:t>
            </a:r>
          </a:p>
        </p:txBody>
      </p:sp>
      <p:sp>
        <p:nvSpPr>
          <p:cNvPr id="7" name="Text Placeholder 6">
            <a:extLst>
              <a:ext uri="{FF2B5EF4-FFF2-40B4-BE49-F238E27FC236}">
                <a16:creationId xmlns:a16="http://schemas.microsoft.com/office/drawing/2014/main" id="{E9A275CB-5E6E-3748-98C8-569483B6B591}"/>
              </a:ext>
            </a:extLst>
          </p:cNvPr>
          <p:cNvSpPr>
            <a:spLocks noGrp="1"/>
          </p:cNvSpPr>
          <p:nvPr>
            <p:ph type="body" idx="5"/>
          </p:nvPr>
        </p:nvSpPr>
        <p:spPr>
          <a:xfrm>
            <a:off x="105830" y="6338171"/>
            <a:ext cx="7407726" cy="533668"/>
          </a:xfrm>
        </p:spPr>
        <p:txBody>
          <a:bodyPr>
            <a:normAutofit/>
          </a:bodyPr>
          <a:lstStyle/>
          <a:p>
            <a:r>
              <a:rPr lang="en-US" sz="1600" dirty="0"/>
              <a:t>RMI Research, Bloomberg New Energy Finance</a:t>
            </a:r>
          </a:p>
        </p:txBody>
      </p:sp>
      <p:graphicFrame>
        <p:nvGraphicFramePr>
          <p:cNvPr id="18" name="Chart 17">
            <a:extLst>
              <a:ext uri="{FF2B5EF4-FFF2-40B4-BE49-F238E27FC236}">
                <a16:creationId xmlns:a16="http://schemas.microsoft.com/office/drawing/2014/main" id="{D17D00B8-6E65-D449-A88A-AB7B79CEB5A2}"/>
              </a:ext>
            </a:extLst>
          </p:cNvPr>
          <p:cNvGraphicFramePr/>
          <p:nvPr>
            <p:extLst/>
          </p:nvPr>
        </p:nvGraphicFramePr>
        <p:xfrm>
          <a:off x="105830" y="1303068"/>
          <a:ext cx="8887858" cy="4974751"/>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1">
            <a:extLst>
              <a:ext uri="{FF2B5EF4-FFF2-40B4-BE49-F238E27FC236}">
                <a16:creationId xmlns:a16="http://schemas.microsoft.com/office/drawing/2014/main" id="{698831FE-AF4D-E245-BCE0-4EBBBD3A4855}"/>
              </a:ext>
            </a:extLst>
          </p:cNvPr>
          <p:cNvGrpSpPr/>
          <p:nvPr/>
        </p:nvGrpSpPr>
        <p:grpSpPr>
          <a:xfrm>
            <a:off x="2883403" y="5965934"/>
            <a:ext cx="4070566" cy="295979"/>
            <a:chOff x="4411578" y="6074537"/>
            <a:chExt cx="4070566" cy="295979"/>
          </a:xfrm>
        </p:grpSpPr>
        <p:sp>
          <p:nvSpPr>
            <p:cNvPr id="19" name="Triangle 18">
              <a:extLst>
                <a:ext uri="{FF2B5EF4-FFF2-40B4-BE49-F238E27FC236}">
                  <a16:creationId xmlns:a16="http://schemas.microsoft.com/office/drawing/2014/main" id="{74637E59-21B1-FB48-B42B-6CEA181C3E7A}"/>
                </a:ext>
              </a:extLst>
            </p:cNvPr>
            <p:cNvSpPr/>
            <p:nvPr/>
          </p:nvSpPr>
          <p:spPr>
            <a:xfrm>
              <a:off x="4411578" y="6191275"/>
              <a:ext cx="125930" cy="81487"/>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lumMod val="50000"/>
                  </a:schemeClr>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0593A887-4A7B-0D4B-8DE1-B0703F97071D}"/>
                </a:ext>
              </a:extLst>
            </p:cNvPr>
            <p:cNvSpPr/>
            <p:nvPr/>
          </p:nvSpPr>
          <p:spPr>
            <a:xfrm flipH="1">
              <a:off x="6095999" y="6195313"/>
              <a:ext cx="45719" cy="45719"/>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F73AF86-D258-3A45-8F90-CC7152A3519C}"/>
                </a:ext>
              </a:extLst>
            </p:cNvPr>
            <p:cNvSpPr txBox="1"/>
            <p:nvPr/>
          </p:nvSpPr>
          <p:spPr>
            <a:xfrm>
              <a:off x="6148018" y="6074537"/>
              <a:ext cx="233412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Incremental scenario</a:t>
              </a:r>
            </a:p>
          </p:txBody>
        </p:sp>
        <p:sp>
          <p:nvSpPr>
            <p:cNvPr id="22" name="TextBox 21">
              <a:extLst>
                <a:ext uri="{FF2B5EF4-FFF2-40B4-BE49-F238E27FC236}">
                  <a16:creationId xmlns:a16="http://schemas.microsoft.com/office/drawing/2014/main" id="{D7566F4A-0F02-AA4F-8D86-6C39DE1290F5}"/>
                </a:ext>
              </a:extLst>
            </p:cNvPr>
            <p:cNvSpPr txBox="1"/>
            <p:nvPr/>
          </p:nvSpPr>
          <p:spPr>
            <a:xfrm>
              <a:off x="4537508" y="6093517"/>
              <a:ext cx="233412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Disruptive scenario</a:t>
              </a:r>
            </a:p>
          </p:txBody>
        </p:sp>
      </p:grpSp>
    </p:spTree>
    <p:extLst>
      <p:ext uri="{BB962C8B-B14F-4D97-AF65-F5344CB8AC3E}">
        <p14:creationId xmlns:p14="http://schemas.microsoft.com/office/powerpoint/2010/main" val="1667830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0"/>
        <p:cNvGrpSpPr/>
        <p:nvPr/>
      </p:nvGrpSpPr>
      <p:grpSpPr>
        <a:xfrm>
          <a:off x="0" y="0"/>
          <a:ext cx="0" cy="0"/>
          <a:chOff x="0" y="0"/>
          <a:chExt cx="0" cy="0"/>
        </a:xfrm>
      </p:grpSpPr>
      <p:sp>
        <p:nvSpPr>
          <p:cNvPr id="1891" name="Google Shape;1891;p90"/>
          <p:cNvSpPr txBox="1">
            <a:spLocks noGrp="1"/>
          </p:cNvSpPr>
          <p:nvPr>
            <p:ph type="title"/>
          </p:nvPr>
        </p:nvSpPr>
        <p:spPr>
          <a:xfrm>
            <a:off x="0" y="101758"/>
            <a:ext cx="9144000" cy="590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dirty="0"/>
              <a:t>Beyond price, differentiated performance characteristics are likely to determine battery deployments in various applications</a:t>
            </a:r>
          </a:p>
        </p:txBody>
      </p:sp>
      <p:graphicFrame>
        <p:nvGraphicFramePr>
          <p:cNvPr id="12" name="Chart 11">
            <a:extLst>
              <a:ext uri="{FF2B5EF4-FFF2-40B4-BE49-F238E27FC236}">
                <a16:creationId xmlns:a16="http://schemas.microsoft.com/office/drawing/2014/main" id="{02275131-FF7D-594B-99DD-A7CF80AD4C7C}"/>
              </a:ext>
            </a:extLst>
          </p:cNvPr>
          <p:cNvGraphicFramePr>
            <a:graphicFrameLocks/>
          </p:cNvGraphicFramePr>
          <p:nvPr>
            <p:extLst>
              <p:ext uri="{D42A27DB-BD31-4B8C-83A1-F6EECF244321}">
                <p14:modId xmlns:p14="http://schemas.microsoft.com/office/powerpoint/2010/main" val="1432410607"/>
              </p:ext>
            </p:extLst>
          </p:nvPr>
        </p:nvGraphicFramePr>
        <p:xfrm>
          <a:off x="5839041" y="3483999"/>
          <a:ext cx="2834640" cy="28346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F8D3BB69-8608-804E-88FC-C9ED9809B655}"/>
              </a:ext>
            </a:extLst>
          </p:cNvPr>
          <p:cNvGraphicFramePr>
            <a:graphicFrameLocks/>
          </p:cNvGraphicFramePr>
          <p:nvPr>
            <p:extLst>
              <p:ext uri="{D42A27DB-BD31-4B8C-83A1-F6EECF244321}">
                <p14:modId xmlns:p14="http://schemas.microsoft.com/office/powerpoint/2010/main" val="2230894453"/>
              </p:ext>
            </p:extLst>
          </p:nvPr>
        </p:nvGraphicFramePr>
        <p:xfrm>
          <a:off x="3251718" y="3463423"/>
          <a:ext cx="2834640" cy="28346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9980A91D-8219-6348-8FE7-511FF5AF359C}"/>
              </a:ext>
            </a:extLst>
          </p:cNvPr>
          <p:cNvGraphicFramePr>
            <a:graphicFrameLocks/>
          </p:cNvGraphicFramePr>
          <p:nvPr>
            <p:extLst>
              <p:ext uri="{D42A27DB-BD31-4B8C-83A1-F6EECF244321}">
                <p14:modId xmlns:p14="http://schemas.microsoft.com/office/powerpoint/2010/main" val="1921848151"/>
              </p:ext>
            </p:extLst>
          </p:nvPr>
        </p:nvGraphicFramePr>
        <p:xfrm>
          <a:off x="302172" y="3483999"/>
          <a:ext cx="2834640" cy="283464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a:extLst>
              <a:ext uri="{FF2B5EF4-FFF2-40B4-BE49-F238E27FC236}">
                <a16:creationId xmlns:a16="http://schemas.microsoft.com/office/drawing/2014/main" id="{C5B53C88-C27F-DF44-9922-9F7E4C77CC29}"/>
              </a:ext>
            </a:extLst>
          </p:cNvPr>
          <p:cNvGraphicFramePr>
            <a:graphicFrameLocks/>
          </p:cNvGraphicFramePr>
          <p:nvPr>
            <p:extLst>
              <p:ext uri="{D42A27DB-BD31-4B8C-83A1-F6EECF244321}">
                <p14:modId xmlns:p14="http://schemas.microsoft.com/office/powerpoint/2010/main" val="4010040498"/>
              </p:ext>
            </p:extLst>
          </p:nvPr>
        </p:nvGraphicFramePr>
        <p:xfrm>
          <a:off x="5819019" y="774109"/>
          <a:ext cx="2834640" cy="283464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Chart 13">
            <a:extLst>
              <a:ext uri="{FF2B5EF4-FFF2-40B4-BE49-F238E27FC236}">
                <a16:creationId xmlns:a16="http://schemas.microsoft.com/office/drawing/2014/main" id="{2681B292-37F7-604C-B77C-FEBEB0708B83}"/>
              </a:ext>
            </a:extLst>
          </p:cNvPr>
          <p:cNvGraphicFramePr>
            <a:graphicFrameLocks/>
          </p:cNvGraphicFramePr>
          <p:nvPr>
            <p:extLst>
              <p:ext uri="{D42A27DB-BD31-4B8C-83A1-F6EECF244321}">
                <p14:modId xmlns:p14="http://schemas.microsoft.com/office/powerpoint/2010/main" val="207200081"/>
              </p:ext>
            </p:extLst>
          </p:nvPr>
        </p:nvGraphicFramePr>
        <p:xfrm>
          <a:off x="282150" y="731104"/>
          <a:ext cx="2834640" cy="283464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6" name="Chart 15">
            <a:extLst>
              <a:ext uri="{FF2B5EF4-FFF2-40B4-BE49-F238E27FC236}">
                <a16:creationId xmlns:a16="http://schemas.microsoft.com/office/drawing/2014/main" id="{9D5767B2-8D3C-914D-8DC8-4C5D7C219486}"/>
              </a:ext>
            </a:extLst>
          </p:cNvPr>
          <p:cNvGraphicFramePr>
            <a:graphicFrameLocks/>
          </p:cNvGraphicFramePr>
          <p:nvPr>
            <p:extLst>
              <p:ext uri="{D42A27DB-BD31-4B8C-83A1-F6EECF244321}">
                <p14:modId xmlns:p14="http://schemas.microsoft.com/office/powerpoint/2010/main" val="2089767601"/>
              </p:ext>
            </p:extLst>
          </p:nvPr>
        </p:nvGraphicFramePr>
        <p:xfrm>
          <a:off x="3251718" y="731104"/>
          <a:ext cx="2834640" cy="2834640"/>
        </p:xfrm>
        <a:graphic>
          <a:graphicData uri="http://schemas.openxmlformats.org/drawingml/2006/chart">
            <c:chart xmlns:c="http://schemas.openxmlformats.org/drawingml/2006/chart" xmlns:r="http://schemas.openxmlformats.org/officeDocument/2006/relationships" r:id="rId8"/>
          </a:graphicData>
        </a:graphic>
      </p:graphicFrame>
      <p:sp>
        <p:nvSpPr>
          <p:cNvPr id="9" name="Text Placeholder 9">
            <a:extLst>
              <a:ext uri="{FF2B5EF4-FFF2-40B4-BE49-F238E27FC236}">
                <a16:creationId xmlns:a16="http://schemas.microsoft.com/office/drawing/2014/main" id="{DAC7B8CF-DAAF-A54C-BC3B-5D76EE491580}"/>
              </a:ext>
            </a:extLst>
          </p:cNvPr>
          <p:cNvSpPr txBox="1">
            <a:spLocks/>
          </p:cNvSpPr>
          <p:nvPr/>
        </p:nvSpPr>
        <p:spPr>
          <a:xfrm>
            <a:off x="24928" y="6317595"/>
            <a:ext cx="7407726" cy="307777"/>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endParaRPr lang="en-US" kern="0" dirty="0">
              <a:solidFill>
                <a:schemeClr val="tx1"/>
              </a:solidFill>
              <a:latin typeface="Arial" panose="020B0604020202020204" pitchFamily="34" charset="0"/>
              <a:cs typeface="Arial" panose="020B0604020202020204" pitchFamily="34" charset="0"/>
            </a:endParaRPr>
          </a:p>
        </p:txBody>
      </p:sp>
      <p:sp>
        <p:nvSpPr>
          <p:cNvPr id="17" name="Text Placeholder 6">
            <a:extLst>
              <a:ext uri="{FF2B5EF4-FFF2-40B4-BE49-F238E27FC236}">
                <a16:creationId xmlns:a16="http://schemas.microsoft.com/office/drawing/2014/main" id="{4B695C5E-F3D8-FB40-A64B-FC617073DA95}"/>
              </a:ext>
            </a:extLst>
          </p:cNvPr>
          <p:cNvSpPr txBox="1">
            <a:spLocks/>
          </p:cNvSpPr>
          <p:nvPr/>
        </p:nvSpPr>
        <p:spPr>
          <a:xfrm>
            <a:off x="105830" y="6338171"/>
            <a:ext cx="7407726" cy="533668"/>
          </a:xfrm>
          <a:prstGeom prst="rect">
            <a:avLst/>
          </a:prstGeom>
        </p:spPr>
        <p:txBody>
          <a:bodyPr>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r>
              <a:rPr lang="en-US" sz="1100" kern="0" dirty="0">
                <a:solidFill>
                  <a:schemeClr val="bg1">
                    <a:lumMod val="50000"/>
                  </a:schemeClr>
                </a:solidFill>
              </a:rPr>
              <a:t>RMI Research</a:t>
            </a:r>
          </a:p>
          <a:p>
            <a:pPr defTabSz="914400"/>
            <a:r>
              <a:rPr lang="en-US" sz="1100" dirty="0">
                <a:solidFill>
                  <a:schemeClr val="bg1">
                    <a:lumMod val="50000"/>
                  </a:schemeClr>
                </a:solidFill>
              </a:rPr>
              <a:t>Higher/better scores touch the outermost edge, and lower/worse scores the innermost edge. </a:t>
            </a:r>
          </a:p>
          <a:p>
            <a:pPr defTabSz="914400"/>
            <a:r>
              <a:rPr lang="en-US" sz="1100" dirty="0">
                <a:solidFill>
                  <a:schemeClr val="bg1">
                    <a:lumMod val="50000"/>
                  </a:schemeClr>
                </a:solidFill>
              </a:rPr>
              <a:t>Example: lowest costs would be at the outermost edge in the radar graphs above.</a:t>
            </a:r>
            <a:endParaRPr lang="en-US" sz="1100" kern="0" dirty="0">
              <a:solidFill>
                <a:schemeClr val="bg1">
                  <a:lumMod val="50000"/>
                </a:schemeClr>
              </a:solidFill>
            </a:endParaRPr>
          </a:p>
        </p:txBody>
      </p:sp>
      <p:cxnSp>
        <p:nvCxnSpPr>
          <p:cNvPr id="5" name="Straight Connector 4">
            <a:extLst>
              <a:ext uri="{FF2B5EF4-FFF2-40B4-BE49-F238E27FC236}">
                <a16:creationId xmlns:a16="http://schemas.microsoft.com/office/drawing/2014/main" id="{2E2F5195-A379-7B4C-AF4A-C96081A2AABD}"/>
              </a:ext>
            </a:extLst>
          </p:cNvPr>
          <p:cNvCxnSpPr/>
          <p:nvPr/>
        </p:nvCxnSpPr>
        <p:spPr>
          <a:xfrm>
            <a:off x="3174243" y="878784"/>
            <a:ext cx="20022" cy="5252484"/>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3BDD9D99-CCCA-6B40-B6D7-289F5D141304}"/>
              </a:ext>
            </a:extLst>
          </p:cNvPr>
          <p:cNvCxnSpPr/>
          <p:nvPr/>
        </p:nvCxnSpPr>
        <p:spPr>
          <a:xfrm>
            <a:off x="5896494" y="873354"/>
            <a:ext cx="20022" cy="5252484"/>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8C12A4FA-E98C-7547-9BAD-C269B0E71A77}"/>
              </a:ext>
            </a:extLst>
          </p:cNvPr>
          <p:cNvCxnSpPr>
            <a:cxnSpLocks/>
          </p:cNvCxnSpPr>
          <p:nvPr/>
        </p:nvCxnSpPr>
        <p:spPr>
          <a:xfrm>
            <a:off x="282150" y="3423684"/>
            <a:ext cx="8564533" cy="0"/>
          </a:xfrm>
          <a:prstGeom prst="line">
            <a:avLst/>
          </a:prstGeom>
          <a:ln>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29177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C32FC-6290-6A40-85C9-9978DF8DE0D9}"/>
              </a:ext>
            </a:extLst>
          </p:cNvPr>
          <p:cNvSpPr>
            <a:spLocks noGrp="1"/>
          </p:cNvSpPr>
          <p:nvPr>
            <p:ph type="title"/>
          </p:nvPr>
        </p:nvSpPr>
        <p:spPr/>
        <p:txBody>
          <a:bodyPr/>
          <a:lstStyle/>
          <a:p>
            <a:pPr algn="l"/>
            <a:r>
              <a:rPr lang="en-US" sz="2400" dirty="0"/>
              <a:t>As costs of solar, wind and storage continue to fall, Clean Energy Portfolios of could outcompete new gas builds</a:t>
            </a:r>
          </a:p>
        </p:txBody>
      </p:sp>
      <p:sp>
        <p:nvSpPr>
          <p:cNvPr id="6" name="Text Placeholder 5">
            <a:extLst>
              <a:ext uri="{FF2B5EF4-FFF2-40B4-BE49-F238E27FC236}">
                <a16:creationId xmlns:a16="http://schemas.microsoft.com/office/drawing/2014/main" id="{50D0D42E-4EE7-F543-B1AA-B9433CA51D66}"/>
              </a:ext>
            </a:extLst>
          </p:cNvPr>
          <p:cNvSpPr>
            <a:spLocks noGrp="1"/>
          </p:cNvSpPr>
          <p:nvPr>
            <p:ph type="body" idx="4"/>
          </p:nvPr>
        </p:nvSpPr>
        <p:spPr/>
        <p:txBody>
          <a:bodyPr/>
          <a:lstStyle/>
          <a:p>
            <a:endParaRPr lang="en-US"/>
          </a:p>
        </p:txBody>
      </p:sp>
      <p:pic>
        <p:nvPicPr>
          <p:cNvPr id="7" name="Picture 6">
            <a:extLst>
              <a:ext uri="{FF2B5EF4-FFF2-40B4-BE49-F238E27FC236}">
                <a16:creationId xmlns:a16="http://schemas.microsoft.com/office/drawing/2014/main" id="{EA9DAC7F-7180-9849-B0EC-98139F2C1F46}"/>
              </a:ext>
            </a:extLst>
          </p:cNvPr>
          <p:cNvPicPr>
            <a:picLocks noChangeAspect="1"/>
          </p:cNvPicPr>
          <p:nvPr/>
        </p:nvPicPr>
        <p:blipFill rotWithShape="1">
          <a:blip r:embed="rId2">
            <a:clrChange>
              <a:clrFrom>
                <a:srgbClr val="F2F2F2"/>
              </a:clrFrom>
              <a:clrTo>
                <a:srgbClr val="F2F2F2">
                  <a:alpha val="0"/>
                </a:srgbClr>
              </a:clrTo>
            </a:clrChange>
          </a:blip>
          <a:srcRect l="4049" t="2329" r="2176" b="5223"/>
          <a:stretch/>
        </p:blipFill>
        <p:spPr>
          <a:xfrm>
            <a:off x="350875" y="1329727"/>
            <a:ext cx="2451553" cy="1069848"/>
          </a:xfrm>
          <a:prstGeom prst="rect">
            <a:avLst/>
          </a:prstGeom>
        </p:spPr>
      </p:pic>
      <p:sp>
        <p:nvSpPr>
          <p:cNvPr id="8" name="Text Placeholder 2">
            <a:extLst>
              <a:ext uri="{FF2B5EF4-FFF2-40B4-BE49-F238E27FC236}">
                <a16:creationId xmlns:a16="http://schemas.microsoft.com/office/drawing/2014/main" id="{2BBD3B5E-98E7-D34F-9627-F132FA9A5567}"/>
              </a:ext>
            </a:extLst>
          </p:cNvPr>
          <p:cNvSpPr txBox="1">
            <a:spLocks/>
          </p:cNvSpPr>
          <p:nvPr/>
        </p:nvSpPr>
        <p:spPr>
          <a:xfrm>
            <a:off x="350874" y="1451651"/>
            <a:ext cx="2134780" cy="957135"/>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127000" indent="0">
              <a:buNone/>
            </a:pPr>
            <a:r>
              <a:rPr lang="en-US" sz="1200" b="1" dirty="0">
                <a:latin typeface="DIN Next W01"/>
              </a:rPr>
              <a:t>[BNEF] Report: Levelized Cost of Energy for Lithium-Ion Batteries Is Plummeting</a:t>
            </a:r>
          </a:p>
        </p:txBody>
      </p:sp>
      <p:pic>
        <p:nvPicPr>
          <p:cNvPr id="9" name="Picture 8">
            <a:extLst>
              <a:ext uri="{FF2B5EF4-FFF2-40B4-BE49-F238E27FC236}">
                <a16:creationId xmlns:a16="http://schemas.microsoft.com/office/drawing/2014/main" id="{BC726A92-2F2C-B24A-A346-9FE526FF69A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227356" y="1937497"/>
            <a:ext cx="553648" cy="553648"/>
          </a:xfrm>
          <a:prstGeom prst="rect">
            <a:avLst/>
          </a:prstGeom>
        </p:spPr>
      </p:pic>
      <p:pic>
        <p:nvPicPr>
          <p:cNvPr id="13" name="Picture 12">
            <a:extLst>
              <a:ext uri="{FF2B5EF4-FFF2-40B4-BE49-F238E27FC236}">
                <a16:creationId xmlns:a16="http://schemas.microsoft.com/office/drawing/2014/main" id="{4DDE6282-D763-AD4D-86DF-9649F0D502E0}"/>
              </a:ext>
            </a:extLst>
          </p:cNvPr>
          <p:cNvPicPr>
            <a:picLocks noChangeAspect="1"/>
          </p:cNvPicPr>
          <p:nvPr/>
        </p:nvPicPr>
        <p:blipFill rotWithShape="1">
          <a:blip r:embed="rId2">
            <a:clrChange>
              <a:clrFrom>
                <a:srgbClr val="F2F2F2"/>
              </a:clrFrom>
              <a:clrTo>
                <a:srgbClr val="F2F2F2">
                  <a:alpha val="0"/>
                </a:srgbClr>
              </a:clrTo>
            </a:clrChange>
          </a:blip>
          <a:srcRect l="4049" t="2329" r="2176" b="5223"/>
          <a:stretch/>
        </p:blipFill>
        <p:spPr>
          <a:xfrm>
            <a:off x="350875" y="2504044"/>
            <a:ext cx="2451553" cy="1069848"/>
          </a:xfrm>
          <a:prstGeom prst="rect">
            <a:avLst/>
          </a:prstGeom>
        </p:spPr>
      </p:pic>
      <p:sp>
        <p:nvSpPr>
          <p:cNvPr id="14" name="Text Placeholder 2">
            <a:extLst>
              <a:ext uri="{FF2B5EF4-FFF2-40B4-BE49-F238E27FC236}">
                <a16:creationId xmlns:a16="http://schemas.microsoft.com/office/drawing/2014/main" id="{56B9C177-5B5D-4841-B297-24DAA8061E90}"/>
              </a:ext>
            </a:extLst>
          </p:cNvPr>
          <p:cNvSpPr txBox="1">
            <a:spLocks/>
          </p:cNvSpPr>
          <p:nvPr/>
        </p:nvSpPr>
        <p:spPr>
          <a:xfrm>
            <a:off x="350874" y="2625968"/>
            <a:ext cx="2315534" cy="957135"/>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127000" indent="0">
              <a:buNone/>
            </a:pPr>
            <a:r>
              <a:rPr lang="en-US" sz="1200" b="1" dirty="0">
                <a:latin typeface="DIN Next W01"/>
              </a:rPr>
              <a:t>Xcel Attracts ‘Unprecedented’ Low Prices for Solar and Wind Paired With Storage</a:t>
            </a:r>
          </a:p>
        </p:txBody>
      </p:sp>
      <p:pic>
        <p:nvPicPr>
          <p:cNvPr id="15" name="Picture 14">
            <a:extLst>
              <a:ext uri="{FF2B5EF4-FFF2-40B4-BE49-F238E27FC236}">
                <a16:creationId xmlns:a16="http://schemas.microsoft.com/office/drawing/2014/main" id="{4B47BAE4-7C8C-C64B-B5A4-47F340B8935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227356" y="3111814"/>
            <a:ext cx="553648" cy="553648"/>
          </a:xfrm>
          <a:prstGeom prst="rect">
            <a:avLst/>
          </a:prstGeom>
        </p:spPr>
      </p:pic>
      <p:pic>
        <p:nvPicPr>
          <p:cNvPr id="16" name="Picture 15">
            <a:extLst>
              <a:ext uri="{FF2B5EF4-FFF2-40B4-BE49-F238E27FC236}">
                <a16:creationId xmlns:a16="http://schemas.microsoft.com/office/drawing/2014/main" id="{22B9CD64-84A1-3847-881C-4D7A7E556D24}"/>
              </a:ext>
            </a:extLst>
          </p:cNvPr>
          <p:cNvPicPr>
            <a:picLocks noChangeAspect="1"/>
          </p:cNvPicPr>
          <p:nvPr/>
        </p:nvPicPr>
        <p:blipFill rotWithShape="1">
          <a:blip r:embed="rId2">
            <a:clrChange>
              <a:clrFrom>
                <a:srgbClr val="F2F2F2"/>
              </a:clrFrom>
              <a:clrTo>
                <a:srgbClr val="F2F2F2">
                  <a:alpha val="0"/>
                </a:srgbClr>
              </a:clrTo>
            </a:clrChange>
          </a:blip>
          <a:srcRect l="4049" t="2329" r="2176" b="5223"/>
          <a:stretch/>
        </p:blipFill>
        <p:spPr>
          <a:xfrm>
            <a:off x="350875" y="3790798"/>
            <a:ext cx="2451553" cy="1069848"/>
          </a:xfrm>
          <a:prstGeom prst="rect">
            <a:avLst/>
          </a:prstGeom>
        </p:spPr>
      </p:pic>
      <p:sp>
        <p:nvSpPr>
          <p:cNvPr id="17" name="Text Placeholder 2">
            <a:extLst>
              <a:ext uri="{FF2B5EF4-FFF2-40B4-BE49-F238E27FC236}">
                <a16:creationId xmlns:a16="http://schemas.microsoft.com/office/drawing/2014/main" id="{1A1759A7-377A-2C4E-8D2A-C0C4ABEC6ACB}"/>
              </a:ext>
            </a:extLst>
          </p:cNvPr>
          <p:cNvSpPr txBox="1">
            <a:spLocks/>
          </p:cNvSpPr>
          <p:nvPr/>
        </p:nvSpPr>
        <p:spPr>
          <a:xfrm>
            <a:off x="350874" y="3912722"/>
            <a:ext cx="2315534" cy="957135"/>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127000" indent="0">
              <a:buNone/>
            </a:pPr>
            <a:r>
              <a:rPr lang="en-US" sz="1200" b="1" dirty="0">
                <a:latin typeface="bitter"/>
              </a:rPr>
              <a:t>Florida utility to close natural gas plants, build massive solar-powered battery</a:t>
            </a:r>
          </a:p>
        </p:txBody>
      </p:sp>
      <p:pic>
        <p:nvPicPr>
          <p:cNvPr id="19" name="Picture 18">
            <a:extLst>
              <a:ext uri="{FF2B5EF4-FFF2-40B4-BE49-F238E27FC236}">
                <a16:creationId xmlns:a16="http://schemas.microsoft.com/office/drawing/2014/main" id="{B966846E-439E-3C4F-A911-434DDD355F8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227356" y="4395430"/>
            <a:ext cx="553648" cy="553648"/>
          </a:xfrm>
          <a:prstGeom prst="rect">
            <a:avLst/>
          </a:prstGeom>
        </p:spPr>
      </p:pic>
      <p:pic>
        <p:nvPicPr>
          <p:cNvPr id="20" name="Picture 19">
            <a:extLst>
              <a:ext uri="{FF2B5EF4-FFF2-40B4-BE49-F238E27FC236}">
                <a16:creationId xmlns:a16="http://schemas.microsoft.com/office/drawing/2014/main" id="{B9D44111-D3E7-DB41-A09A-4C96E479C715}"/>
              </a:ext>
            </a:extLst>
          </p:cNvPr>
          <p:cNvPicPr>
            <a:picLocks noChangeAspect="1"/>
          </p:cNvPicPr>
          <p:nvPr/>
        </p:nvPicPr>
        <p:blipFill rotWithShape="1">
          <a:blip r:embed="rId2">
            <a:clrChange>
              <a:clrFrom>
                <a:srgbClr val="F2F2F2"/>
              </a:clrFrom>
              <a:clrTo>
                <a:srgbClr val="F2F2F2">
                  <a:alpha val="0"/>
                </a:srgbClr>
              </a:clrTo>
            </a:clrChange>
          </a:blip>
          <a:srcRect l="4049" t="2329" r="2176" b="5223"/>
          <a:stretch/>
        </p:blipFill>
        <p:spPr>
          <a:xfrm>
            <a:off x="350875" y="5082549"/>
            <a:ext cx="2451553" cy="1069848"/>
          </a:xfrm>
          <a:prstGeom prst="rect">
            <a:avLst/>
          </a:prstGeom>
        </p:spPr>
      </p:pic>
      <p:sp>
        <p:nvSpPr>
          <p:cNvPr id="21" name="Text Placeholder 2">
            <a:extLst>
              <a:ext uri="{FF2B5EF4-FFF2-40B4-BE49-F238E27FC236}">
                <a16:creationId xmlns:a16="http://schemas.microsoft.com/office/drawing/2014/main" id="{5567E12E-0126-8C42-B1AE-4897B5DC06D4}"/>
              </a:ext>
            </a:extLst>
          </p:cNvPr>
          <p:cNvSpPr txBox="1">
            <a:spLocks/>
          </p:cNvSpPr>
          <p:nvPr/>
        </p:nvSpPr>
        <p:spPr>
          <a:xfrm>
            <a:off x="350874" y="5204473"/>
            <a:ext cx="2315534" cy="957135"/>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127000" indent="0">
              <a:buNone/>
            </a:pPr>
            <a:r>
              <a:rPr lang="en-US" sz="1200" b="1" dirty="0">
                <a:solidFill>
                  <a:srgbClr val="0A0A0A"/>
                </a:solidFill>
                <a:latin typeface="abril-titling"/>
              </a:rPr>
              <a:t>Salt River Project launches first standalone storage project</a:t>
            </a:r>
          </a:p>
          <a:p>
            <a:pPr marL="127000" indent="0">
              <a:buNone/>
            </a:pPr>
            <a:endParaRPr lang="en-US" sz="1200" b="1" dirty="0">
              <a:latin typeface="bitter"/>
            </a:endParaRPr>
          </a:p>
        </p:txBody>
      </p:sp>
      <p:pic>
        <p:nvPicPr>
          <p:cNvPr id="23" name="Picture 22">
            <a:extLst>
              <a:ext uri="{FF2B5EF4-FFF2-40B4-BE49-F238E27FC236}">
                <a16:creationId xmlns:a16="http://schemas.microsoft.com/office/drawing/2014/main" id="{2DF6B252-1A12-0943-B954-CFFFE966DD2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179945" y="5651850"/>
            <a:ext cx="648469" cy="648469"/>
          </a:xfrm>
          <a:prstGeom prst="rect">
            <a:avLst/>
          </a:prstGeom>
        </p:spPr>
      </p:pic>
      <p:sp>
        <p:nvSpPr>
          <p:cNvPr id="24" name="Isosceles Triangle 20">
            <a:extLst>
              <a:ext uri="{FF2B5EF4-FFF2-40B4-BE49-F238E27FC236}">
                <a16:creationId xmlns:a16="http://schemas.microsoft.com/office/drawing/2014/main" id="{27EF5CB6-8AE2-C74C-B268-4E25D2C99266}"/>
              </a:ext>
            </a:extLst>
          </p:cNvPr>
          <p:cNvSpPr/>
          <p:nvPr/>
        </p:nvSpPr>
        <p:spPr>
          <a:xfrm rot="5400000">
            <a:off x="1474915" y="3549389"/>
            <a:ext cx="5015262" cy="486599"/>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 name="Text Placeholder 25">
            <a:extLst>
              <a:ext uri="{FF2B5EF4-FFF2-40B4-BE49-F238E27FC236}">
                <a16:creationId xmlns:a16="http://schemas.microsoft.com/office/drawing/2014/main" id="{9D91D43C-0600-E74B-8B8D-18141A510723}"/>
              </a:ext>
            </a:extLst>
          </p:cNvPr>
          <p:cNvSpPr>
            <a:spLocks noGrp="1"/>
          </p:cNvSpPr>
          <p:nvPr>
            <p:ph type="body" idx="1"/>
          </p:nvPr>
        </p:nvSpPr>
        <p:spPr>
          <a:xfrm>
            <a:off x="4805308" y="913294"/>
            <a:ext cx="3931299" cy="529914"/>
          </a:xfrm>
        </p:spPr>
        <p:txBody>
          <a:bodyPr/>
          <a:lstStyle/>
          <a:p>
            <a:pPr marL="127000" indent="0" algn="ctr">
              <a:buNone/>
            </a:pPr>
            <a:r>
              <a:rPr lang="en-US" b="1" dirty="0"/>
              <a:t>In 2025:</a:t>
            </a:r>
          </a:p>
        </p:txBody>
      </p:sp>
      <p:graphicFrame>
        <p:nvGraphicFramePr>
          <p:cNvPr id="29" name="Chart 28">
            <a:extLst>
              <a:ext uri="{FF2B5EF4-FFF2-40B4-BE49-F238E27FC236}">
                <a16:creationId xmlns:a16="http://schemas.microsoft.com/office/drawing/2014/main" id="{E0AAC7A0-9DF4-4748-9D34-B165D7A95A34}"/>
              </a:ext>
            </a:extLst>
          </p:cNvPr>
          <p:cNvGraphicFramePr>
            <a:graphicFrameLocks/>
          </p:cNvGraphicFramePr>
          <p:nvPr>
            <p:extLst>
              <p:ext uri="{D42A27DB-BD31-4B8C-83A1-F6EECF244321}">
                <p14:modId xmlns:p14="http://schemas.microsoft.com/office/powerpoint/2010/main" val="2603620886"/>
              </p:ext>
            </p:extLst>
          </p:nvPr>
        </p:nvGraphicFramePr>
        <p:xfrm>
          <a:off x="4756259" y="3700842"/>
          <a:ext cx="4029398" cy="234086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2" name="Chart 31">
            <a:extLst>
              <a:ext uri="{FF2B5EF4-FFF2-40B4-BE49-F238E27FC236}">
                <a16:creationId xmlns:a16="http://schemas.microsoft.com/office/drawing/2014/main" id="{2EE26255-739C-D643-B971-B08A3434FF1F}"/>
              </a:ext>
            </a:extLst>
          </p:cNvPr>
          <p:cNvGraphicFramePr>
            <a:graphicFrameLocks/>
          </p:cNvGraphicFramePr>
          <p:nvPr>
            <p:extLst>
              <p:ext uri="{D42A27DB-BD31-4B8C-83A1-F6EECF244321}">
                <p14:modId xmlns:p14="http://schemas.microsoft.com/office/powerpoint/2010/main" val="1425433558"/>
              </p:ext>
            </p:extLst>
          </p:nvPr>
        </p:nvGraphicFramePr>
        <p:xfrm>
          <a:off x="4756259" y="1239771"/>
          <a:ext cx="4085728" cy="2338030"/>
        </p:xfrm>
        <a:graphic>
          <a:graphicData uri="http://schemas.openxmlformats.org/drawingml/2006/chart">
            <c:chart xmlns:c="http://schemas.openxmlformats.org/drawingml/2006/chart" xmlns:r="http://schemas.openxmlformats.org/officeDocument/2006/relationships" r:id="rId7"/>
          </a:graphicData>
        </a:graphic>
      </p:graphicFrame>
      <p:sp>
        <p:nvSpPr>
          <p:cNvPr id="33" name="TextBox 32">
            <a:extLst>
              <a:ext uri="{FF2B5EF4-FFF2-40B4-BE49-F238E27FC236}">
                <a16:creationId xmlns:a16="http://schemas.microsoft.com/office/drawing/2014/main" id="{8563719C-DF06-2144-8BF4-BA3A95450702}"/>
              </a:ext>
            </a:extLst>
          </p:cNvPr>
          <p:cNvSpPr txBox="1"/>
          <p:nvPr/>
        </p:nvSpPr>
        <p:spPr>
          <a:xfrm>
            <a:off x="4918156" y="5972230"/>
            <a:ext cx="3923831" cy="307777"/>
          </a:xfrm>
          <a:prstGeom prst="rect">
            <a:avLst/>
          </a:prstGeom>
          <a:noFill/>
        </p:spPr>
        <p:txBody>
          <a:bodyPr wrap="square" rtlCol="0">
            <a:spAutoFit/>
          </a:bodyPr>
          <a:lstStyle/>
          <a:p>
            <a:pPr algn="ctr"/>
            <a:r>
              <a:rPr lang="en-US" sz="1400" u="sng" dirty="0"/>
              <a:t>Preliminary Results</a:t>
            </a:r>
          </a:p>
        </p:txBody>
      </p:sp>
    </p:spTree>
    <p:extLst>
      <p:ext uri="{BB962C8B-B14F-4D97-AF65-F5344CB8AC3E}">
        <p14:creationId xmlns:p14="http://schemas.microsoft.com/office/powerpoint/2010/main" val="81512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build="p"/>
      <p:bldGraphic spid="29" grpId="0">
        <p:bldAsOne/>
      </p:bldGraphic>
      <p:bldGraphic spid="32" grpId="0">
        <p:bldAsOne/>
      </p:bldGraphic>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827F4ED-F834-8C45-885B-66D5ED6FA5AB}"/>
              </a:ext>
            </a:extLst>
          </p:cNvPr>
          <p:cNvSpPr>
            <a:spLocks noGrp="1"/>
          </p:cNvSpPr>
          <p:nvPr>
            <p:ph type="title"/>
          </p:nvPr>
        </p:nvSpPr>
        <p:spPr>
          <a:xfrm>
            <a:off x="189560" y="254861"/>
            <a:ext cx="8954440" cy="590598"/>
          </a:xfrm>
        </p:spPr>
        <p:txBody>
          <a:bodyPr/>
          <a:lstStyle/>
          <a:p>
            <a:r>
              <a:rPr lang="en-US" dirty="0"/>
              <a:t>Key takeaways for regulators</a:t>
            </a:r>
          </a:p>
        </p:txBody>
      </p:sp>
      <p:sp>
        <p:nvSpPr>
          <p:cNvPr id="38" name="Google Shape;4438;p187">
            <a:extLst>
              <a:ext uri="{FF2B5EF4-FFF2-40B4-BE49-F238E27FC236}">
                <a16:creationId xmlns:a16="http://schemas.microsoft.com/office/drawing/2014/main" id="{7785E611-71E1-7443-9BE2-40DAE9667365}"/>
              </a:ext>
            </a:extLst>
          </p:cNvPr>
          <p:cNvSpPr/>
          <p:nvPr/>
        </p:nvSpPr>
        <p:spPr>
          <a:xfrm>
            <a:off x="206969" y="1276140"/>
            <a:ext cx="1420600" cy="4831779"/>
          </a:xfrm>
          <a:prstGeom prst="rect">
            <a:avLst/>
          </a:prstGeom>
          <a:solidFill>
            <a:srgbClr val="A4C2D5"/>
          </a:solidFill>
          <a:ln>
            <a:noFill/>
          </a:ln>
        </p:spPr>
        <p:txBody>
          <a:bodyPr spcFirstLastPara="1" wrap="square" lIns="92900" tIns="46450" rIns="92900" bIns="46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4439;p187">
            <a:extLst>
              <a:ext uri="{FF2B5EF4-FFF2-40B4-BE49-F238E27FC236}">
                <a16:creationId xmlns:a16="http://schemas.microsoft.com/office/drawing/2014/main" id="{622C75C1-FBAC-0349-9052-369FEB1D6CAB}"/>
              </a:ext>
            </a:extLst>
          </p:cNvPr>
          <p:cNvSpPr/>
          <p:nvPr/>
        </p:nvSpPr>
        <p:spPr>
          <a:xfrm>
            <a:off x="790099" y="1706005"/>
            <a:ext cx="1554900" cy="1598719"/>
          </a:xfrm>
          <a:prstGeom prst="rect">
            <a:avLst/>
          </a:prstGeom>
          <a:solidFill>
            <a:srgbClr val="1525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440;p187">
            <a:extLst>
              <a:ext uri="{FF2B5EF4-FFF2-40B4-BE49-F238E27FC236}">
                <a16:creationId xmlns:a16="http://schemas.microsoft.com/office/drawing/2014/main" id="{AA564D3D-C20A-EF42-B354-409170ABBC27}"/>
              </a:ext>
            </a:extLst>
          </p:cNvPr>
          <p:cNvSpPr/>
          <p:nvPr/>
        </p:nvSpPr>
        <p:spPr>
          <a:xfrm>
            <a:off x="854893" y="1712612"/>
            <a:ext cx="1425600" cy="1592112"/>
          </a:xfrm>
          <a:prstGeom prst="rect">
            <a:avLst/>
          </a:prstGeom>
          <a:noFill/>
          <a:ln>
            <a:noFill/>
          </a:ln>
        </p:spPr>
        <p:txBody>
          <a:bodyPr spcFirstLastPara="1" wrap="square" lIns="3800" tIns="0" rIns="3800" bIns="0" anchor="ctr" anchorCtr="0">
            <a:noAutofit/>
          </a:bodyPr>
          <a:lstStyle/>
          <a:p>
            <a:pPr algn="ctr">
              <a:buClr>
                <a:srgbClr val="FFFFFF"/>
              </a:buClr>
              <a:buSzPts val="1680"/>
            </a:pPr>
            <a:r>
              <a:rPr lang="en-US" sz="1400" dirty="0">
                <a:solidFill>
                  <a:srgbClr val="FFFFFF"/>
                </a:solidFill>
                <a:latin typeface="Arial Narrow"/>
                <a:ea typeface="Arial Narrow"/>
                <a:cs typeface="Arial Narrow"/>
                <a:sym typeface="Arial Narrow"/>
              </a:rPr>
              <a:t>Account for diverse value streams for storage technologies</a:t>
            </a:r>
            <a:endParaRPr lang="en-US" sz="1400" b="1" dirty="0">
              <a:solidFill>
                <a:srgbClr val="FFFFFF"/>
              </a:solidFill>
              <a:ea typeface="Arial"/>
              <a:cs typeface="Arial"/>
              <a:sym typeface="Arial"/>
            </a:endParaRPr>
          </a:p>
        </p:txBody>
      </p:sp>
      <p:sp>
        <p:nvSpPr>
          <p:cNvPr id="41" name="Google Shape;4441;p187">
            <a:extLst>
              <a:ext uri="{FF2B5EF4-FFF2-40B4-BE49-F238E27FC236}">
                <a16:creationId xmlns:a16="http://schemas.microsoft.com/office/drawing/2014/main" id="{D668E79E-D071-7048-A48D-04C046BAB14E}"/>
              </a:ext>
            </a:extLst>
          </p:cNvPr>
          <p:cNvSpPr/>
          <p:nvPr/>
        </p:nvSpPr>
        <p:spPr>
          <a:xfrm>
            <a:off x="789952" y="3433791"/>
            <a:ext cx="1555047" cy="1234440"/>
          </a:xfrm>
          <a:prstGeom prst="rect">
            <a:avLst/>
          </a:prstGeom>
          <a:solidFill>
            <a:srgbClr val="15253E"/>
          </a:solidFill>
          <a:ln>
            <a:noFill/>
          </a:ln>
        </p:spPr>
        <p:txBody>
          <a:bodyPr spcFirstLastPara="1" wrap="square" lIns="91425" tIns="45700" rIns="91425" bIns="45700" anchor="ctr" anchorCtr="0">
            <a:noAutofit/>
          </a:bodyPr>
          <a:lstStyle/>
          <a:p>
            <a:pPr lvl="0" algn="ctr">
              <a:buClr>
                <a:srgbClr val="FFFFFF"/>
              </a:buClr>
              <a:buSzPts val="1680"/>
            </a:pPr>
            <a:r>
              <a:rPr lang="en-US" sz="1400" dirty="0">
                <a:solidFill>
                  <a:srgbClr val="FFFFFF"/>
                </a:solidFill>
                <a:latin typeface="Arial Narrow"/>
                <a:ea typeface="Arial Narrow"/>
                <a:cs typeface="Arial Narrow"/>
                <a:sym typeface="Arial Narrow"/>
              </a:rPr>
              <a:t>Technology neutral approach in regulation</a:t>
            </a:r>
            <a:endParaRPr lang="en-US" sz="1400" b="1" dirty="0">
              <a:solidFill>
                <a:srgbClr val="FFFFFF"/>
              </a:solidFill>
              <a:ea typeface="Arial"/>
              <a:cs typeface="Arial"/>
              <a:sym typeface="Arial"/>
            </a:endParaRPr>
          </a:p>
        </p:txBody>
      </p:sp>
      <p:sp>
        <p:nvSpPr>
          <p:cNvPr id="42" name="Google Shape;4442;p187">
            <a:extLst>
              <a:ext uri="{FF2B5EF4-FFF2-40B4-BE49-F238E27FC236}">
                <a16:creationId xmlns:a16="http://schemas.microsoft.com/office/drawing/2014/main" id="{1728CAB3-8A3A-4545-9B89-3A22F6A6A18E}"/>
              </a:ext>
            </a:extLst>
          </p:cNvPr>
          <p:cNvSpPr/>
          <p:nvPr/>
        </p:nvSpPr>
        <p:spPr>
          <a:xfrm>
            <a:off x="854893" y="3418489"/>
            <a:ext cx="1425460" cy="1230541"/>
          </a:xfrm>
          <a:prstGeom prst="rect">
            <a:avLst/>
          </a:prstGeom>
          <a:noFill/>
          <a:ln>
            <a:noFill/>
          </a:ln>
        </p:spPr>
        <p:txBody>
          <a:bodyPr spcFirstLastPara="1" wrap="square" lIns="3800" tIns="0" rIns="3800" bIns="0" anchor="ctr" anchorCtr="0">
            <a:noAutofit/>
          </a:bodyPr>
          <a:lstStyle/>
          <a:p>
            <a:pPr marL="0" marR="0" lvl="0" indent="0" algn="ctr" rtl="0">
              <a:lnSpc>
                <a:spcPct val="100000"/>
              </a:lnSpc>
              <a:spcBef>
                <a:spcPts val="0"/>
              </a:spcBef>
              <a:spcAft>
                <a:spcPts val="0"/>
              </a:spcAft>
              <a:buClr>
                <a:srgbClr val="FFFFFF"/>
              </a:buClr>
              <a:buSzPts val="1680"/>
              <a:buFont typeface="Arial Narrow"/>
              <a:buNone/>
            </a:pPr>
            <a:endParaRPr lang="en-US" sz="1400" b="1" i="0" u="none" strike="noStrike" cap="none" dirty="0">
              <a:solidFill>
                <a:srgbClr val="FFFFFF"/>
              </a:solidFill>
              <a:latin typeface="Arial"/>
              <a:ea typeface="Arial"/>
              <a:cs typeface="Arial"/>
              <a:sym typeface="Arial"/>
            </a:endParaRPr>
          </a:p>
        </p:txBody>
      </p:sp>
      <p:sp>
        <p:nvSpPr>
          <p:cNvPr id="43" name="Google Shape;4443;p187">
            <a:extLst>
              <a:ext uri="{FF2B5EF4-FFF2-40B4-BE49-F238E27FC236}">
                <a16:creationId xmlns:a16="http://schemas.microsoft.com/office/drawing/2014/main" id="{6D7C54F0-20E5-D04A-A326-183DCB157707}"/>
              </a:ext>
            </a:extLst>
          </p:cNvPr>
          <p:cNvSpPr/>
          <p:nvPr/>
        </p:nvSpPr>
        <p:spPr>
          <a:xfrm>
            <a:off x="790099" y="4781995"/>
            <a:ext cx="1555047" cy="1030558"/>
          </a:xfrm>
          <a:prstGeom prst="rect">
            <a:avLst/>
          </a:prstGeom>
          <a:solidFill>
            <a:srgbClr val="1525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44;p187">
            <a:extLst>
              <a:ext uri="{FF2B5EF4-FFF2-40B4-BE49-F238E27FC236}">
                <a16:creationId xmlns:a16="http://schemas.microsoft.com/office/drawing/2014/main" id="{26A3E0DB-3089-EA44-921E-5748B3AE7E73}"/>
              </a:ext>
            </a:extLst>
          </p:cNvPr>
          <p:cNvSpPr/>
          <p:nvPr/>
        </p:nvSpPr>
        <p:spPr>
          <a:xfrm>
            <a:off x="854893" y="4781993"/>
            <a:ext cx="1425460" cy="1058261"/>
          </a:xfrm>
          <a:prstGeom prst="rect">
            <a:avLst/>
          </a:prstGeom>
          <a:noFill/>
          <a:ln>
            <a:noFill/>
          </a:ln>
        </p:spPr>
        <p:txBody>
          <a:bodyPr spcFirstLastPara="1" wrap="square" lIns="3800" tIns="0" rIns="3800" bIns="0" anchor="ctr" anchorCtr="0">
            <a:noAutofit/>
          </a:bodyPr>
          <a:lstStyle/>
          <a:p>
            <a:pPr marL="0" marR="0" lvl="0" indent="0" algn="ctr" rtl="0">
              <a:lnSpc>
                <a:spcPct val="100000"/>
              </a:lnSpc>
              <a:spcBef>
                <a:spcPts val="0"/>
              </a:spcBef>
              <a:spcAft>
                <a:spcPts val="0"/>
              </a:spcAft>
              <a:buClr>
                <a:srgbClr val="FFFFFF"/>
              </a:buClr>
              <a:buSzPts val="1680"/>
              <a:buFont typeface="Arial Narrow"/>
              <a:buNone/>
            </a:pPr>
            <a:r>
              <a:rPr lang="en-US" sz="1400" b="0" i="0" u="none" strike="noStrike" cap="none" dirty="0">
                <a:solidFill>
                  <a:srgbClr val="FFFFFF"/>
                </a:solidFill>
                <a:latin typeface="Arial Narrow"/>
                <a:ea typeface="Arial Narrow"/>
                <a:cs typeface="Arial Narrow"/>
                <a:sym typeface="Arial Narrow"/>
              </a:rPr>
              <a:t>Data and outcomes from pilots and demonstration projects</a:t>
            </a:r>
            <a:endParaRPr lang="en-US" sz="1400" b="1" i="0" u="none" strike="noStrike" cap="none" dirty="0">
              <a:solidFill>
                <a:srgbClr val="FFFFFF"/>
              </a:solidFill>
              <a:latin typeface="Arial"/>
              <a:ea typeface="Arial"/>
              <a:cs typeface="Arial"/>
              <a:sym typeface="Arial"/>
            </a:endParaRPr>
          </a:p>
        </p:txBody>
      </p:sp>
      <p:sp>
        <p:nvSpPr>
          <p:cNvPr id="45" name="Google Shape;4445;p187">
            <a:extLst>
              <a:ext uri="{FF2B5EF4-FFF2-40B4-BE49-F238E27FC236}">
                <a16:creationId xmlns:a16="http://schemas.microsoft.com/office/drawing/2014/main" id="{A6D1E176-51A7-8C47-B5F2-E7171F3ADD9A}"/>
              </a:ext>
            </a:extLst>
          </p:cNvPr>
          <p:cNvSpPr/>
          <p:nvPr/>
        </p:nvSpPr>
        <p:spPr>
          <a:xfrm flipH="1">
            <a:off x="2658167" y="1276141"/>
            <a:ext cx="2959800" cy="294000"/>
          </a:xfrm>
          <a:prstGeom prst="rect">
            <a:avLst/>
          </a:prstGeom>
          <a:solidFill>
            <a:srgbClr val="1322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E"/>
              </a:buClr>
              <a:buSzPts val="1400"/>
              <a:buFont typeface="Arial Narrow"/>
              <a:buNone/>
            </a:pPr>
            <a:r>
              <a:rPr lang="en-US" sz="1400" dirty="0">
                <a:solidFill>
                  <a:srgbClr val="FFFFFE"/>
                </a:solidFill>
                <a:latin typeface="Arial Narrow"/>
                <a:ea typeface="Arial Narrow"/>
                <a:cs typeface="Arial Narrow"/>
                <a:sym typeface="Arial Narrow"/>
              </a:rPr>
              <a:t>DETAILS</a:t>
            </a:r>
            <a:endParaRPr sz="1400" b="0" i="0" u="none" strike="noStrike" cap="none" dirty="0">
              <a:solidFill>
                <a:srgbClr val="FFFFFE"/>
              </a:solidFill>
              <a:latin typeface="Arial Narrow"/>
              <a:ea typeface="Arial Narrow"/>
              <a:cs typeface="Arial Narrow"/>
              <a:sym typeface="Arial Narrow"/>
            </a:endParaRPr>
          </a:p>
        </p:txBody>
      </p:sp>
      <p:sp>
        <p:nvSpPr>
          <p:cNvPr id="46" name="Google Shape;4449;p187">
            <a:extLst>
              <a:ext uri="{FF2B5EF4-FFF2-40B4-BE49-F238E27FC236}">
                <a16:creationId xmlns:a16="http://schemas.microsoft.com/office/drawing/2014/main" id="{5B1D4EC2-331F-5740-980E-8BE0C20D482B}"/>
              </a:ext>
            </a:extLst>
          </p:cNvPr>
          <p:cNvSpPr/>
          <p:nvPr/>
        </p:nvSpPr>
        <p:spPr>
          <a:xfrm flipH="1">
            <a:off x="5916557" y="1276140"/>
            <a:ext cx="2959800" cy="294000"/>
          </a:xfrm>
          <a:prstGeom prst="rect">
            <a:avLst/>
          </a:prstGeom>
          <a:solidFill>
            <a:srgbClr val="1322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E"/>
              </a:buClr>
              <a:buSzPts val="1400"/>
              <a:buFont typeface="Arial Narrow"/>
              <a:buNone/>
            </a:pPr>
            <a:r>
              <a:rPr lang="en-US" sz="1400" dirty="0">
                <a:solidFill>
                  <a:srgbClr val="FFFFFE"/>
                </a:solidFill>
                <a:latin typeface="Arial Narrow"/>
                <a:ea typeface="Arial Narrow"/>
                <a:cs typeface="Arial Narrow"/>
                <a:sym typeface="Arial Narrow"/>
              </a:rPr>
              <a:t>RECOMMENDATIONS</a:t>
            </a:r>
            <a:endParaRPr sz="1400" b="0" i="0" u="none" strike="noStrike" cap="none" dirty="0">
              <a:solidFill>
                <a:srgbClr val="FFFFFE"/>
              </a:solidFill>
              <a:latin typeface="Arial Narrow"/>
              <a:ea typeface="Arial Narrow"/>
              <a:cs typeface="Arial Narrow"/>
              <a:sym typeface="Arial Narrow"/>
            </a:endParaRPr>
          </a:p>
        </p:txBody>
      </p:sp>
      <p:sp>
        <p:nvSpPr>
          <p:cNvPr id="47" name="Google Shape;4439;p187">
            <a:extLst>
              <a:ext uri="{FF2B5EF4-FFF2-40B4-BE49-F238E27FC236}">
                <a16:creationId xmlns:a16="http://schemas.microsoft.com/office/drawing/2014/main" id="{6FE54AC2-6A39-4046-A493-6A49AFC313B3}"/>
              </a:ext>
            </a:extLst>
          </p:cNvPr>
          <p:cNvSpPr/>
          <p:nvPr/>
        </p:nvSpPr>
        <p:spPr>
          <a:xfrm>
            <a:off x="2658167" y="1711393"/>
            <a:ext cx="2959800" cy="1578031"/>
          </a:xfrm>
          <a:prstGeom prst="rect">
            <a:avLst/>
          </a:prstGeom>
          <a:solidFill>
            <a:schemeClr val="accent1">
              <a:lumMod val="40000"/>
              <a:lumOff val="60000"/>
            </a:schemeClr>
          </a:solidFill>
          <a:ln>
            <a:noFill/>
          </a:ln>
        </p:spPr>
        <p:txBody>
          <a:bodyPr spcFirstLastPara="1" wrap="square" lIns="91425" tIns="45700" rIns="91425" bIns="45700" anchor="ctr" anchorCtr="0">
            <a:noAutofit/>
          </a:bodyPr>
          <a:lstStyle/>
          <a:p>
            <a:pPr marL="179388" marR="0" lvl="0" indent="-179388" algn="l" rtl="0">
              <a:lnSpc>
                <a:spcPct val="100000"/>
              </a:lnSpc>
              <a:spcBef>
                <a:spcPts val="0"/>
              </a:spcBef>
              <a:spcAft>
                <a:spcPts val="0"/>
              </a:spcAft>
              <a:buClr>
                <a:srgbClr val="000000"/>
              </a:buClr>
              <a:buSzPts val="1400"/>
              <a:buFont typeface="Arial" panose="020B0604020202020204" pitchFamily="34" charset="0"/>
              <a:buChar char="•"/>
            </a:pPr>
            <a:r>
              <a:rPr lang="en-US" sz="1100" b="0" i="0" u="none" strike="noStrike" cap="none" dirty="0">
                <a:solidFill>
                  <a:srgbClr val="000000"/>
                </a:solidFill>
                <a:latin typeface="Arial"/>
                <a:ea typeface="Arial"/>
                <a:cs typeface="Arial"/>
                <a:sym typeface="Arial"/>
              </a:rPr>
              <a:t>Different battery and storage technologies deliver differentiated values</a:t>
            </a:r>
          </a:p>
          <a:p>
            <a:pPr marL="179388" marR="0" lvl="0" indent="-179388" algn="l" rtl="0">
              <a:lnSpc>
                <a:spcPct val="100000"/>
              </a:lnSpc>
              <a:spcBef>
                <a:spcPts val="0"/>
              </a:spcBef>
              <a:spcAft>
                <a:spcPts val="0"/>
              </a:spcAft>
              <a:buClr>
                <a:srgbClr val="000000"/>
              </a:buClr>
              <a:buSzPts val="1400"/>
              <a:buFont typeface="Arial" panose="020B0604020202020204" pitchFamily="34" charset="0"/>
              <a:buChar char="•"/>
            </a:pPr>
            <a:r>
              <a:rPr lang="en-US" sz="1100" dirty="0">
                <a:solidFill>
                  <a:srgbClr val="000000"/>
                </a:solidFill>
                <a:latin typeface="Arial"/>
                <a:ea typeface="Arial"/>
                <a:cs typeface="Arial"/>
                <a:sym typeface="Arial"/>
              </a:rPr>
              <a:t>Current electric capacity expansion or planning models may not be able to capture the value of battery and storage technologies</a:t>
            </a:r>
            <a:endParaRPr lang="en-US" sz="1100" b="0" i="0" u="none" strike="noStrike" cap="none" dirty="0">
              <a:solidFill>
                <a:srgbClr val="000000"/>
              </a:solidFill>
              <a:latin typeface="Arial"/>
              <a:ea typeface="Arial"/>
              <a:cs typeface="Arial"/>
              <a:sym typeface="Arial"/>
            </a:endParaRPr>
          </a:p>
        </p:txBody>
      </p:sp>
      <p:sp>
        <p:nvSpPr>
          <p:cNvPr id="49" name="Google Shape;4439;p187">
            <a:extLst>
              <a:ext uri="{FF2B5EF4-FFF2-40B4-BE49-F238E27FC236}">
                <a16:creationId xmlns:a16="http://schemas.microsoft.com/office/drawing/2014/main" id="{7FFCE6BE-763D-4D4F-9AA5-5C8C09D46AEB}"/>
              </a:ext>
            </a:extLst>
          </p:cNvPr>
          <p:cNvSpPr/>
          <p:nvPr/>
        </p:nvSpPr>
        <p:spPr>
          <a:xfrm>
            <a:off x="2658167" y="3418489"/>
            <a:ext cx="2959800" cy="1234440"/>
          </a:xfrm>
          <a:prstGeom prst="rect">
            <a:avLst/>
          </a:prstGeom>
          <a:solidFill>
            <a:schemeClr val="accent1">
              <a:lumMod val="40000"/>
              <a:lumOff val="60000"/>
            </a:schemeClr>
          </a:solidFill>
          <a:ln>
            <a:noFill/>
          </a:ln>
        </p:spPr>
        <p:txBody>
          <a:bodyPr spcFirstLastPara="1" wrap="square" lIns="91425" tIns="45700" rIns="91425" bIns="45700" anchor="ctr" anchorCtr="0">
            <a:noAutofit/>
          </a:bodyPr>
          <a:lstStyle/>
          <a:p>
            <a:pPr marL="179388" marR="0" lvl="0" indent="-179388" algn="l" rtl="0">
              <a:lnSpc>
                <a:spcPct val="100000"/>
              </a:lnSpc>
              <a:spcBef>
                <a:spcPts val="0"/>
              </a:spcBef>
              <a:spcAft>
                <a:spcPts val="0"/>
              </a:spcAft>
              <a:buClr>
                <a:srgbClr val="000000"/>
              </a:buClr>
              <a:buSzPts val="1400"/>
              <a:buFont typeface="Arial" panose="020B0604020202020204" pitchFamily="34" charset="0"/>
              <a:buChar char="•"/>
            </a:pPr>
            <a:r>
              <a:rPr lang="en-US" sz="1100" b="0" i="0" u="none" strike="noStrike" cap="none" dirty="0">
                <a:solidFill>
                  <a:srgbClr val="000000"/>
                </a:solidFill>
                <a:latin typeface="Arial"/>
                <a:ea typeface="Arial"/>
                <a:cs typeface="Arial"/>
                <a:sym typeface="Arial"/>
              </a:rPr>
              <a:t>ISO rules in response to FERC 841 that specify restrictive battery discharge durations may inhibit participation of certain battery technologies</a:t>
            </a:r>
            <a:endParaRPr sz="1100" b="0" i="0" u="none" strike="noStrike" cap="none" dirty="0">
              <a:solidFill>
                <a:srgbClr val="000000"/>
              </a:solidFill>
              <a:latin typeface="Arial"/>
              <a:ea typeface="Arial"/>
              <a:cs typeface="Arial"/>
              <a:sym typeface="Arial"/>
            </a:endParaRPr>
          </a:p>
        </p:txBody>
      </p:sp>
      <p:sp>
        <p:nvSpPr>
          <p:cNvPr id="51" name="Google Shape;4439;p187">
            <a:extLst>
              <a:ext uri="{FF2B5EF4-FFF2-40B4-BE49-F238E27FC236}">
                <a16:creationId xmlns:a16="http://schemas.microsoft.com/office/drawing/2014/main" id="{03F761A7-02CE-A048-A682-E26B63778292}"/>
              </a:ext>
            </a:extLst>
          </p:cNvPr>
          <p:cNvSpPr/>
          <p:nvPr/>
        </p:nvSpPr>
        <p:spPr>
          <a:xfrm>
            <a:off x="2658167" y="4781993"/>
            <a:ext cx="2959800" cy="1030560"/>
          </a:xfrm>
          <a:prstGeom prst="rect">
            <a:avLst/>
          </a:prstGeom>
          <a:solidFill>
            <a:schemeClr val="accent1">
              <a:lumMod val="40000"/>
              <a:lumOff val="60000"/>
            </a:schemeClr>
          </a:solidFill>
          <a:ln>
            <a:noFill/>
          </a:ln>
        </p:spPr>
        <p:txBody>
          <a:bodyPr spcFirstLastPara="1" wrap="square" lIns="91425" tIns="45700" rIns="91425" bIns="45700" anchor="ctr" anchorCtr="0">
            <a:noAutofit/>
          </a:bodyPr>
          <a:lstStyle/>
          <a:p>
            <a:pPr marL="179388" marR="0" lvl="0" indent="-179388" algn="l" rtl="0">
              <a:lnSpc>
                <a:spcPct val="100000"/>
              </a:lnSpc>
              <a:spcBef>
                <a:spcPts val="0"/>
              </a:spcBef>
              <a:spcAft>
                <a:spcPts val="0"/>
              </a:spcAft>
              <a:buClr>
                <a:srgbClr val="000000"/>
              </a:buClr>
              <a:buSzPts val="1400"/>
              <a:buFont typeface="Arial" panose="020B0604020202020204" pitchFamily="34" charset="0"/>
              <a:buChar char="•"/>
            </a:pPr>
            <a:r>
              <a:rPr lang="en-US" sz="1100" dirty="0">
                <a:solidFill>
                  <a:srgbClr val="000000"/>
                </a:solidFill>
                <a:latin typeface="Arial"/>
                <a:ea typeface="Arial"/>
                <a:cs typeface="Arial"/>
                <a:sym typeface="Arial"/>
              </a:rPr>
              <a:t>Data around costs and performance of emerging battery technologies may be hard to obtain or verify</a:t>
            </a:r>
            <a:endParaRPr sz="1100" b="0" i="0" u="none" strike="noStrike" cap="none" dirty="0">
              <a:solidFill>
                <a:srgbClr val="000000"/>
              </a:solidFill>
              <a:latin typeface="Arial"/>
              <a:ea typeface="Arial"/>
              <a:cs typeface="Arial"/>
              <a:sym typeface="Arial"/>
            </a:endParaRPr>
          </a:p>
        </p:txBody>
      </p:sp>
      <p:sp>
        <p:nvSpPr>
          <p:cNvPr id="52" name="Google Shape;4439;p187">
            <a:extLst>
              <a:ext uri="{FF2B5EF4-FFF2-40B4-BE49-F238E27FC236}">
                <a16:creationId xmlns:a16="http://schemas.microsoft.com/office/drawing/2014/main" id="{56F8DE8A-1B4C-6A4C-8AAC-DBC28639466A}"/>
              </a:ext>
            </a:extLst>
          </p:cNvPr>
          <p:cNvSpPr/>
          <p:nvPr/>
        </p:nvSpPr>
        <p:spPr>
          <a:xfrm>
            <a:off x="5916557" y="3412695"/>
            <a:ext cx="2959800" cy="1234440"/>
          </a:xfrm>
          <a:prstGeom prst="rect">
            <a:avLst/>
          </a:prstGeom>
          <a:solidFill>
            <a:schemeClr val="accent1">
              <a:lumMod val="40000"/>
              <a:lumOff val="60000"/>
            </a:schemeClr>
          </a:solidFill>
          <a:ln>
            <a:noFill/>
          </a:ln>
        </p:spPr>
        <p:txBody>
          <a:bodyPr spcFirstLastPara="1" wrap="square" lIns="91425" tIns="45700" rIns="91425" bIns="45700" anchor="ctr" anchorCtr="0">
            <a:noAutofit/>
          </a:bodyPr>
          <a:lstStyle/>
          <a:p>
            <a:pPr marL="179388" marR="0" lvl="0" indent="-179388" algn="l" rtl="0">
              <a:lnSpc>
                <a:spcPct val="100000"/>
              </a:lnSpc>
              <a:spcBef>
                <a:spcPts val="0"/>
              </a:spcBef>
              <a:spcAft>
                <a:spcPts val="0"/>
              </a:spcAft>
              <a:buClr>
                <a:srgbClr val="000000"/>
              </a:buClr>
              <a:buSzPts val="1400"/>
              <a:buFont typeface="Arial" panose="020B0604020202020204" pitchFamily="34" charset="0"/>
              <a:buChar char="•"/>
            </a:pPr>
            <a:r>
              <a:rPr lang="en-US" sz="1100" b="0" i="0" u="none" strike="noStrike" cap="none" dirty="0">
                <a:solidFill>
                  <a:srgbClr val="000000"/>
                </a:solidFill>
                <a:latin typeface="Arial"/>
                <a:ea typeface="Arial"/>
                <a:cs typeface="Arial"/>
                <a:sym typeface="Arial"/>
              </a:rPr>
              <a:t>Design regulations with </a:t>
            </a:r>
            <a:r>
              <a:rPr lang="en-US" sz="1100" dirty="0">
                <a:solidFill>
                  <a:srgbClr val="000000"/>
                </a:solidFill>
                <a:latin typeface="Arial"/>
                <a:ea typeface="Arial"/>
                <a:cs typeface="Arial"/>
                <a:sym typeface="Arial"/>
              </a:rPr>
              <a:t>key </a:t>
            </a:r>
            <a:r>
              <a:rPr lang="en-US" sz="1100" b="0" i="0" u="none" strike="noStrike" cap="none" dirty="0">
                <a:solidFill>
                  <a:srgbClr val="000000"/>
                </a:solidFill>
                <a:latin typeface="Arial"/>
                <a:ea typeface="Arial"/>
                <a:cs typeface="Arial"/>
                <a:sym typeface="Arial"/>
              </a:rPr>
              <a:t>outcomes and requirements </a:t>
            </a:r>
            <a:r>
              <a:rPr lang="en-US" sz="1100" dirty="0">
                <a:solidFill>
                  <a:srgbClr val="000000"/>
                </a:solidFill>
                <a:latin typeface="Arial"/>
                <a:ea typeface="Arial"/>
                <a:cs typeface="Arial"/>
                <a:sym typeface="Arial"/>
              </a:rPr>
              <a:t>in focus, instead of operational attributes</a:t>
            </a:r>
            <a:endParaRPr sz="1100" b="0" i="0" u="none" strike="noStrike" cap="none" dirty="0">
              <a:solidFill>
                <a:srgbClr val="000000"/>
              </a:solidFill>
              <a:latin typeface="Arial"/>
              <a:ea typeface="Arial"/>
              <a:cs typeface="Arial"/>
              <a:sym typeface="Arial"/>
            </a:endParaRPr>
          </a:p>
        </p:txBody>
      </p:sp>
      <p:sp>
        <p:nvSpPr>
          <p:cNvPr id="53" name="Google Shape;4439;p187">
            <a:extLst>
              <a:ext uri="{FF2B5EF4-FFF2-40B4-BE49-F238E27FC236}">
                <a16:creationId xmlns:a16="http://schemas.microsoft.com/office/drawing/2014/main" id="{F3839670-65CC-2648-8F39-144386B28F37}"/>
              </a:ext>
            </a:extLst>
          </p:cNvPr>
          <p:cNvSpPr/>
          <p:nvPr/>
        </p:nvSpPr>
        <p:spPr>
          <a:xfrm>
            <a:off x="5916557" y="4781993"/>
            <a:ext cx="2959800" cy="1030560"/>
          </a:xfrm>
          <a:prstGeom prst="rect">
            <a:avLst/>
          </a:prstGeom>
          <a:solidFill>
            <a:schemeClr val="accent1">
              <a:lumMod val="40000"/>
              <a:lumOff val="60000"/>
            </a:schemeClr>
          </a:solidFill>
          <a:ln>
            <a:noFill/>
          </a:ln>
        </p:spPr>
        <p:txBody>
          <a:bodyPr spcFirstLastPara="1" wrap="square" lIns="91425" tIns="45700" rIns="91425" bIns="45700" anchor="ctr" anchorCtr="0">
            <a:noAutofit/>
          </a:bodyPr>
          <a:lstStyle/>
          <a:p>
            <a:pPr marL="179388" marR="0" lvl="0" indent="-179388" algn="l" rtl="0">
              <a:lnSpc>
                <a:spcPct val="100000"/>
              </a:lnSpc>
              <a:spcBef>
                <a:spcPts val="0"/>
              </a:spcBef>
              <a:spcAft>
                <a:spcPts val="0"/>
              </a:spcAft>
              <a:buClr>
                <a:srgbClr val="000000"/>
              </a:buClr>
              <a:buSzPts val="1400"/>
              <a:buFont typeface="Arial" panose="020B0604020202020204" pitchFamily="34" charset="0"/>
              <a:buChar char="•"/>
            </a:pPr>
            <a:r>
              <a:rPr lang="en-US" sz="1100" dirty="0">
                <a:solidFill>
                  <a:srgbClr val="000000"/>
                </a:solidFill>
                <a:latin typeface="Arial"/>
                <a:ea typeface="Arial"/>
                <a:cs typeface="Arial"/>
                <a:sym typeface="Arial"/>
              </a:rPr>
              <a:t>Collect and share benchmarked data on cost and performance from pilots, while respecting commercial interests</a:t>
            </a:r>
            <a:endParaRPr sz="1100" b="0" i="0" u="none" strike="noStrike" cap="none" dirty="0">
              <a:solidFill>
                <a:srgbClr val="000000"/>
              </a:solidFill>
              <a:latin typeface="Arial"/>
              <a:ea typeface="Arial"/>
              <a:cs typeface="Arial"/>
              <a:sym typeface="Arial"/>
            </a:endParaRPr>
          </a:p>
        </p:txBody>
      </p:sp>
      <p:sp>
        <p:nvSpPr>
          <p:cNvPr id="54" name="Google Shape;4439;p187">
            <a:extLst>
              <a:ext uri="{FF2B5EF4-FFF2-40B4-BE49-F238E27FC236}">
                <a16:creationId xmlns:a16="http://schemas.microsoft.com/office/drawing/2014/main" id="{97653920-C6F0-7F4C-A89C-DBC999063D81}"/>
              </a:ext>
            </a:extLst>
          </p:cNvPr>
          <p:cNvSpPr/>
          <p:nvPr/>
        </p:nvSpPr>
        <p:spPr>
          <a:xfrm>
            <a:off x="5916557" y="1718001"/>
            <a:ext cx="2959800" cy="1559836"/>
          </a:xfrm>
          <a:prstGeom prst="rect">
            <a:avLst/>
          </a:prstGeom>
          <a:solidFill>
            <a:schemeClr val="accent1">
              <a:lumMod val="40000"/>
              <a:lumOff val="60000"/>
            </a:schemeClr>
          </a:solidFill>
          <a:ln>
            <a:noFill/>
          </a:ln>
        </p:spPr>
        <p:txBody>
          <a:bodyPr spcFirstLastPara="1" wrap="square" lIns="91425" tIns="45700" rIns="91425" bIns="45700" anchor="ctr" anchorCtr="0">
            <a:noAutofit/>
          </a:bodyPr>
          <a:lstStyle/>
          <a:p>
            <a:pPr marL="179388" marR="0" lvl="0" indent="-179388" algn="l" rtl="0">
              <a:lnSpc>
                <a:spcPct val="100000"/>
              </a:lnSpc>
              <a:spcBef>
                <a:spcPts val="0"/>
              </a:spcBef>
              <a:spcAft>
                <a:spcPts val="0"/>
              </a:spcAft>
              <a:buClr>
                <a:srgbClr val="000000"/>
              </a:buClr>
              <a:buSzPts val="1400"/>
              <a:buFont typeface="Arial" panose="020B0604020202020204" pitchFamily="34" charset="0"/>
              <a:buChar char="•"/>
            </a:pPr>
            <a:r>
              <a:rPr lang="en-US" sz="1100" dirty="0">
                <a:solidFill>
                  <a:srgbClr val="000000"/>
                </a:solidFill>
                <a:latin typeface="Arial"/>
                <a:ea typeface="Arial"/>
                <a:cs typeface="Arial"/>
                <a:sym typeface="Arial"/>
              </a:rPr>
              <a:t>Hybrid models that can span multi-year planning and sub-hourly operational characteristics may be used for evaluating storage options</a:t>
            </a:r>
          </a:p>
          <a:p>
            <a:pPr marL="179388" marR="0" lvl="0" indent="-179388" algn="l" rtl="0">
              <a:lnSpc>
                <a:spcPct val="100000"/>
              </a:lnSpc>
              <a:spcBef>
                <a:spcPts val="0"/>
              </a:spcBef>
              <a:spcAft>
                <a:spcPts val="0"/>
              </a:spcAft>
              <a:buClr>
                <a:srgbClr val="000000"/>
              </a:buClr>
              <a:buSzPts val="1400"/>
              <a:buFont typeface="Arial" panose="020B0604020202020204" pitchFamily="34" charset="0"/>
              <a:buChar char="•"/>
            </a:pPr>
            <a:r>
              <a:rPr lang="en-US" sz="1100" dirty="0">
                <a:solidFill>
                  <a:srgbClr val="000000"/>
                </a:solidFill>
                <a:latin typeface="Arial"/>
                <a:ea typeface="Arial"/>
                <a:cs typeface="Arial"/>
                <a:sym typeface="Arial"/>
              </a:rPr>
              <a:t>Delayering of electricity system services may enable opportunities for new technologies</a:t>
            </a:r>
          </a:p>
        </p:txBody>
      </p:sp>
    </p:spTree>
    <p:extLst>
      <p:ext uri="{BB962C8B-B14F-4D97-AF65-F5344CB8AC3E}">
        <p14:creationId xmlns:p14="http://schemas.microsoft.com/office/powerpoint/2010/main" val="1674989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338;p65">
            <a:extLst>
              <a:ext uri="{FF2B5EF4-FFF2-40B4-BE49-F238E27FC236}">
                <a16:creationId xmlns:a16="http://schemas.microsoft.com/office/drawing/2014/main" id="{B03E17F4-DA39-436E-A7F0-039299D81398}"/>
              </a:ext>
            </a:extLst>
          </p:cNvPr>
          <p:cNvSpPr txBox="1">
            <a:spLocks noGrp="1"/>
          </p:cNvSpPr>
          <p:nvPr>
            <p:ph type="body" idx="4294967295"/>
          </p:nvPr>
        </p:nvSpPr>
        <p:spPr>
          <a:xfrm>
            <a:off x="131229" y="674904"/>
            <a:ext cx="6039066" cy="1092535"/>
          </a:xfrm>
          <a:prstGeom prst="rect">
            <a:avLst/>
          </a:prstGeom>
          <a:solidFill>
            <a:srgbClr val="A4C2D5"/>
          </a:solidFill>
          <a:ln>
            <a:noFill/>
          </a:ln>
        </p:spPr>
        <p:txBody>
          <a:bodyPr spcFirstLastPara="1" wrap="square" lIns="93275" tIns="46625" rIns="93275" bIns="46625" anchor="t" anchorCtr="0">
            <a:noAutofit/>
          </a:bodyPr>
          <a:lstStyle/>
          <a:p>
            <a:pPr marL="6350" indent="0">
              <a:buSzPts val="1300"/>
              <a:buNone/>
            </a:pPr>
            <a:r>
              <a:rPr lang="en-US" sz="1200" dirty="0"/>
              <a:t>Innovations may enable drastic reduction in costs and improvements in performance that current Li-ion technologies cannot achieve. For example, some solid-state electrolytes are likely to enable battery technologies that cost less than $50/kWh. Similarly, other technologies like molten-metal can deliver cycle-life of more than 10,000 without any degradation.</a:t>
            </a:r>
          </a:p>
        </p:txBody>
      </p:sp>
      <p:sp>
        <p:nvSpPr>
          <p:cNvPr id="14" name="Google Shape;1342;p65">
            <a:extLst>
              <a:ext uri="{FF2B5EF4-FFF2-40B4-BE49-F238E27FC236}">
                <a16:creationId xmlns:a16="http://schemas.microsoft.com/office/drawing/2014/main" id="{FE6B369C-444D-4BA3-900A-B37AFDA2DA4A}"/>
              </a:ext>
            </a:extLst>
          </p:cNvPr>
          <p:cNvSpPr/>
          <p:nvPr/>
        </p:nvSpPr>
        <p:spPr>
          <a:xfrm flipH="1">
            <a:off x="123373" y="310124"/>
            <a:ext cx="6046922" cy="447213"/>
          </a:xfrm>
          <a:prstGeom prst="rect">
            <a:avLst/>
          </a:prstGeom>
          <a:solidFill>
            <a:srgbClr val="132239"/>
          </a:solidFill>
          <a:ln>
            <a:noFill/>
          </a:ln>
        </p:spPr>
        <p:txBody>
          <a:bodyPr spcFirstLastPara="1" wrap="square" lIns="91425" tIns="45700" rIns="91425" bIns="45700" anchor="ctr" anchorCtr="0">
            <a:noAutofit/>
          </a:bodyPr>
          <a:lstStyle/>
          <a:p>
            <a:pPr marL="177800" marR="0" lvl="0" indent="0" algn="ctr" defTabSz="914400" rtl="0" eaLnBrk="1" fontAlgn="auto" latinLnBrk="0" hangingPunct="1">
              <a:lnSpc>
                <a:spcPct val="100000"/>
              </a:lnSpc>
              <a:spcBef>
                <a:spcPts val="0"/>
              </a:spcBef>
              <a:spcAft>
                <a:spcPts val="0"/>
              </a:spcAft>
              <a:buClr>
                <a:srgbClr val="FFFFFF"/>
              </a:buClr>
              <a:buSzPts val="1400"/>
              <a:buFont typeface="Arial"/>
              <a:buNone/>
              <a:tabLst/>
              <a:defRPr/>
            </a:pPr>
            <a:r>
              <a:rPr kumimoji="0" lang="en-US" sz="1400" b="1" i="0" u="none" strike="noStrike" kern="0" cap="none" spc="0" normalizeH="0" baseline="0" noProof="0">
                <a:ln>
                  <a:noFill/>
                </a:ln>
                <a:solidFill>
                  <a:srgbClr val="FFFFFF"/>
                </a:solidFill>
                <a:effectLst/>
                <a:uLnTx/>
                <a:uFillTx/>
                <a:latin typeface="Arial"/>
                <a:cs typeface="Arial"/>
                <a:sym typeface="Arial"/>
              </a:rPr>
              <a:t>STEP CHANGES IN COST AND PERFORMANCE OF BATTERY TECHNOLOGIES ARE LIKELY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338;p65">
            <a:extLst>
              <a:ext uri="{FF2B5EF4-FFF2-40B4-BE49-F238E27FC236}">
                <a16:creationId xmlns:a16="http://schemas.microsoft.com/office/drawing/2014/main" id="{49BED7FA-134D-46DE-ACA9-7A484E8B4C83}"/>
              </a:ext>
            </a:extLst>
          </p:cNvPr>
          <p:cNvSpPr txBox="1">
            <a:spLocks/>
          </p:cNvSpPr>
          <p:nvPr/>
        </p:nvSpPr>
        <p:spPr>
          <a:xfrm>
            <a:off x="109145" y="4066295"/>
            <a:ext cx="6065618" cy="863438"/>
          </a:xfrm>
          <a:prstGeom prst="rect">
            <a:avLst/>
          </a:prstGeom>
          <a:solidFill>
            <a:srgbClr val="A4C2D5"/>
          </a:solidFill>
          <a:ln>
            <a:noFill/>
          </a:ln>
        </p:spPr>
        <p:txBody>
          <a:bodyPr spcFirstLastPara="1" wrap="square" lIns="93275" tIns="46625" rIns="93275" bIns="466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6350" marR="0" lvl="0" indent="0" algn="l"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As the markets for batteries evolve and grow, it is likely that niche applications may employ differentiated batteries that are designed specifically around the special needs for that application. It is also likely that different types of batteries, with complementary characteristics may be used in the same application. </a:t>
            </a:r>
          </a:p>
        </p:txBody>
      </p:sp>
      <p:sp>
        <p:nvSpPr>
          <p:cNvPr id="19" name="Google Shape;1342;p65">
            <a:extLst>
              <a:ext uri="{FF2B5EF4-FFF2-40B4-BE49-F238E27FC236}">
                <a16:creationId xmlns:a16="http://schemas.microsoft.com/office/drawing/2014/main" id="{AD55561B-B9FD-4265-8E7F-ACA70BBAC3F9}"/>
              </a:ext>
            </a:extLst>
          </p:cNvPr>
          <p:cNvSpPr/>
          <p:nvPr/>
        </p:nvSpPr>
        <p:spPr>
          <a:xfrm flipH="1">
            <a:off x="104677" y="3630869"/>
            <a:ext cx="6065618" cy="463500"/>
          </a:xfrm>
          <a:prstGeom prst="rect">
            <a:avLst/>
          </a:prstGeom>
          <a:solidFill>
            <a:srgbClr val="132239"/>
          </a:solidFill>
          <a:ln>
            <a:noFill/>
          </a:ln>
        </p:spPr>
        <p:txBody>
          <a:bodyPr spcFirstLastPara="1" wrap="square" lIns="91425" tIns="45700" rIns="91425" bIns="45700" anchor="ctr" anchorCtr="0">
            <a:noAutofit/>
          </a:bodyPr>
          <a:lstStyle/>
          <a:p>
            <a:pPr marL="177800" marR="0" lvl="0" indent="0" algn="ctr" defTabSz="914400" rtl="0" eaLnBrk="1" fontAlgn="auto" latinLnBrk="0" hangingPunct="1">
              <a:lnSpc>
                <a:spcPct val="100000"/>
              </a:lnSpc>
              <a:spcBef>
                <a:spcPts val="0"/>
              </a:spcBef>
              <a:spcAft>
                <a:spcPts val="0"/>
              </a:spcAft>
              <a:buClr>
                <a:srgbClr val="FFFFFF"/>
              </a:buClr>
              <a:buSzPts val="1400"/>
              <a:buFont typeface="Arial"/>
              <a:buNone/>
              <a:tabLst/>
              <a:defRPr/>
            </a:pPr>
            <a:r>
              <a:rPr kumimoji="0" lang="en-US" sz="1400" b="1" i="0" u="none" strike="noStrike" kern="0" cap="none" spc="0" normalizeH="0" baseline="0" noProof="0">
                <a:ln>
                  <a:noFill/>
                </a:ln>
                <a:solidFill>
                  <a:srgbClr val="FFFFFF"/>
                </a:solidFill>
                <a:effectLst/>
                <a:uLnTx/>
                <a:uFillTx/>
                <a:latin typeface="Arial"/>
                <a:cs typeface="Arial"/>
                <a:sym typeface="Arial"/>
              </a:rPr>
              <a:t>ECOSYSTEM OF BATTERIES COULD DELIVER DIVERSE AND COMPLEMENTARY SERVICES</a:t>
            </a:r>
          </a:p>
        </p:txBody>
      </p:sp>
      <p:sp>
        <p:nvSpPr>
          <p:cNvPr id="23" name="Google Shape;1338;p65">
            <a:extLst>
              <a:ext uri="{FF2B5EF4-FFF2-40B4-BE49-F238E27FC236}">
                <a16:creationId xmlns:a16="http://schemas.microsoft.com/office/drawing/2014/main" id="{EA5BC685-4E83-49FE-839B-2D585F11924F}"/>
              </a:ext>
            </a:extLst>
          </p:cNvPr>
          <p:cNvSpPr txBox="1">
            <a:spLocks/>
          </p:cNvSpPr>
          <p:nvPr/>
        </p:nvSpPr>
        <p:spPr>
          <a:xfrm>
            <a:off x="106048" y="5567828"/>
            <a:ext cx="6064247" cy="1070543"/>
          </a:xfrm>
          <a:prstGeom prst="rect">
            <a:avLst/>
          </a:prstGeom>
          <a:solidFill>
            <a:srgbClr val="A4C2D5"/>
          </a:solidFill>
          <a:ln>
            <a:noFill/>
          </a:ln>
        </p:spPr>
        <p:txBody>
          <a:bodyPr spcFirstLastPara="1" wrap="square" lIns="93275" tIns="46625" rIns="93275" bIns="466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6350" marR="0" lvl="0" indent="0" algn="l"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Breakthrough batteries could have implications beyond the application itself, and may affect system design and architecture. For example, electric aviation, which enables near-vertical and low-noise takeoff and landing, may imply that new airports could be located within or closer to cities. This could also have cascading implications on ground-based transportation to and from airports.</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6350" marR="0" lvl="0" indent="0" algn="l" defTabSz="914400" rtl="0" eaLnBrk="1" fontAlgn="auto" latinLnBrk="0" hangingPunct="1">
              <a:lnSpc>
                <a:spcPct val="100000"/>
              </a:lnSpc>
              <a:spcBef>
                <a:spcPts val="0"/>
              </a:spcBef>
              <a:spcAft>
                <a:spcPts val="0"/>
              </a:spcAft>
              <a:buClr>
                <a:srgbClr val="000000"/>
              </a:buClr>
              <a:buSzPts val="1300"/>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24" name="Google Shape;1342;p65">
            <a:extLst>
              <a:ext uri="{FF2B5EF4-FFF2-40B4-BE49-F238E27FC236}">
                <a16:creationId xmlns:a16="http://schemas.microsoft.com/office/drawing/2014/main" id="{EF800CC5-5215-48D5-A2DB-9ED9ADA1C91C}"/>
              </a:ext>
            </a:extLst>
          </p:cNvPr>
          <p:cNvSpPr/>
          <p:nvPr/>
        </p:nvSpPr>
        <p:spPr>
          <a:xfrm flipH="1">
            <a:off x="104677" y="5166244"/>
            <a:ext cx="6064248" cy="463500"/>
          </a:xfrm>
          <a:prstGeom prst="rect">
            <a:avLst/>
          </a:prstGeom>
          <a:solidFill>
            <a:srgbClr val="132239"/>
          </a:solidFill>
          <a:ln>
            <a:noFill/>
          </a:ln>
        </p:spPr>
        <p:txBody>
          <a:bodyPr spcFirstLastPara="1" wrap="square" lIns="91425" tIns="45700" rIns="91425" bIns="45700" anchor="ctr" anchorCtr="0">
            <a:noAutofit/>
          </a:bodyPr>
          <a:lstStyle/>
          <a:p>
            <a:pPr marL="177800" marR="0" lvl="0" indent="0" algn="ctr" defTabSz="914400" rtl="0" eaLnBrk="1" fontAlgn="auto" latinLnBrk="0" hangingPunct="1">
              <a:lnSpc>
                <a:spcPct val="100000"/>
              </a:lnSpc>
              <a:spcBef>
                <a:spcPts val="0"/>
              </a:spcBef>
              <a:spcAft>
                <a:spcPts val="0"/>
              </a:spcAft>
              <a:buClr>
                <a:srgbClr val="FFFFFF"/>
              </a:buClr>
              <a:buSzPts val="1400"/>
              <a:buFont typeface="Arial"/>
              <a:buNone/>
              <a:tabLst/>
              <a:defRPr/>
            </a:pPr>
            <a:r>
              <a:rPr kumimoji="0" lang="en-US" sz="1400" b="1" i="0" u="none" strike="noStrike" kern="0" cap="none" spc="0" normalizeH="0" baseline="0" noProof="0" dirty="0">
                <a:ln>
                  <a:noFill/>
                </a:ln>
                <a:solidFill>
                  <a:srgbClr val="FFFFFF"/>
                </a:solidFill>
                <a:effectLst/>
                <a:uLnTx/>
                <a:uFillTx/>
                <a:latin typeface="Arial"/>
                <a:cs typeface="Arial"/>
                <a:sym typeface="Arial"/>
              </a:rPr>
              <a:t>BATTERIES WILL HAVE SYSTEM-WIDE IMPLICATIONS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1" name="Isosceles Triangle 20">
            <a:extLst>
              <a:ext uri="{FF2B5EF4-FFF2-40B4-BE49-F238E27FC236}">
                <a16:creationId xmlns:a16="http://schemas.microsoft.com/office/drawing/2014/main" id="{60DC20BF-491D-450E-91FA-6EF29088E35C}"/>
              </a:ext>
            </a:extLst>
          </p:cNvPr>
          <p:cNvSpPr/>
          <p:nvPr/>
        </p:nvSpPr>
        <p:spPr>
          <a:xfrm rot="5400000">
            <a:off x="4148260" y="3280373"/>
            <a:ext cx="5015262" cy="486599"/>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Google Shape;1338;p65">
            <a:extLst>
              <a:ext uri="{FF2B5EF4-FFF2-40B4-BE49-F238E27FC236}">
                <a16:creationId xmlns:a16="http://schemas.microsoft.com/office/drawing/2014/main" id="{4C69E675-18BF-4196-9B47-25F29B8AEEF9}"/>
              </a:ext>
            </a:extLst>
          </p:cNvPr>
          <p:cNvSpPr txBox="1">
            <a:spLocks/>
          </p:cNvSpPr>
          <p:nvPr/>
        </p:nvSpPr>
        <p:spPr>
          <a:xfrm>
            <a:off x="6967041" y="2976016"/>
            <a:ext cx="2095251" cy="2005468"/>
          </a:xfrm>
          <a:prstGeom prst="rect">
            <a:avLst/>
          </a:prstGeom>
          <a:solidFill>
            <a:srgbClr val="A4C2D5"/>
          </a:solidFill>
          <a:ln>
            <a:noFill/>
          </a:ln>
        </p:spPr>
        <p:txBody>
          <a:bodyPr spcFirstLastPara="1" wrap="square" lIns="93275" tIns="46625" rIns="93275" bIns="466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6350" lvl="0" indent="0" defTabSz="914400">
              <a:buSzPts val="1300"/>
              <a:buNone/>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Some of these battery breakthroughs could enable electrification and decarbonization of critical ”hard to abate”  sectors that contribute nearly 12GtCO2 per year, which is necessary to keep global temperature rise to below </a:t>
            </a:r>
            <a:r>
              <a:rPr lang="en-US" sz="1200" kern="0" dirty="0"/>
              <a:t>1.5°C.</a:t>
            </a: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5" name="Google Shape;1342;p65">
            <a:extLst>
              <a:ext uri="{FF2B5EF4-FFF2-40B4-BE49-F238E27FC236}">
                <a16:creationId xmlns:a16="http://schemas.microsoft.com/office/drawing/2014/main" id="{4C2D308A-C0EF-4E1F-B874-EA1616001218}"/>
              </a:ext>
            </a:extLst>
          </p:cNvPr>
          <p:cNvSpPr/>
          <p:nvPr/>
        </p:nvSpPr>
        <p:spPr>
          <a:xfrm flipH="1">
            <a:off x="6955880" y="1880704"/>
            <a:ext cx="2117575" cy="1095312"/>
          </a:xfrm>
          <a:prstGeom prst="rect">
            <a:avLst/>
          </a:prstGeom>
          <a:solidFill>
            <a:srgbClr val="132239"/>
          </a:solidFill>
          <a:ln>
            <a:noFill/>
          </a:ln>
        </p:spPr>
        <p:txBody>
          <a:bodyPr spcFirstLastPara="1" wrap="square" lIns="91425" tIns="45700" rIns="91425" bIns="45700" anchor="ctr" anchorCtr="0">
            <a:noAutofit/>
          </a:bodyPr>
          <a:lstStyle/>
          <a:p>
            <a:pPr marL="177800" marR="0" lvl="0" indent="0" algn="ctr" defTabSz="914400" rtl="0" eaLnBrk="1" fontAlgn="auto" latinLnBrk="0" hangingPunct="1">
              <a:lnSpc>
                <a:spcPct val="100000"/>
              </a:lnSpc>
              <a:spcBef>
                <a:spcPts val="0"/>
              </a:spcBef>
              <a:spcAft>
                <a:spcPts val="0"/>
              </a:spcAft>
              <a:buClr>
                <a:srgbClr val="FFFFFF"/>
              </a:buClr>
              <a:buSzPts val="1400"/>
              <a:buFont typeface="Arial"/>
              <a:buNone/>
              <a:tabLst/>
              <a:defRPr/>
            </a:pPr>
            <a:r>
              <a:rPr kumimoji="0" lang="en-US" sz="1200" b="1" i="0" u="none" strike="noStrike" kern="0" cap="none" spc="0" normalizeH="0" baseline="0" noProof="0">
                <a:ln>
                  <a:noFill/>
                </a:ln>
                <a:solidFill>
                  <a:srgbClr val="FFFFFF"/>
                </a:solidFill>
                <a:effectLst/>
                <a:uLnTx/>
                <a:uFillTx/>
                <a:latin typeface="Arial"/>
                <a:cs typeface="Arial"/>
                <a:sym typeface="Arial"/>
              </a:rPr>
              <a:t>MARKET-DRIVEN DECARBONIZATION OF "HARD TO ABATE" SECTORS</a:t>
            </a:r>
          </a:p>
        </p:txBody>
      </p:sp>
      <p:sp>
        <p:nvSpPr>
          <p:cNvPr id="4" name="Google Shape;1338;p65">
            <a:extLst>
              <a:ext uri="{FF2B5EF4-FFF2-40B4-BE49-F238E27FC236}">
                <a16:creationId xmlns:a16="http://schemas.microsoft.com/office/drawing/2014/main" id="{F6391CC8-F427-4870-96D0-277C8A11FB84}"/>
              </a:ext>
            </a:extLst>
          </p:cNvPr>
          <p:cNvSpPr txBox="1">
            <a:spLocks/>
          </p:cNvSpPr>
          <p:nvPr/>
        </p:nvSpPr>
        <p:spPr>
          <a:xfrm>
            <a:off x="131229" y="2428360"/>
            <a:ext cx="6071681" cy="863438"/>
          </a:xfrm>
          <a:prstGeom prst="rect">
            <a:avLst/>
          </a:prstGeom>
          <a:solidFill>
            <a:srgbClr val="A4C2D5"/>
          </a:solidFill>
          <a:ln>
            <a:noFill/>
          </a:ln>
        </p:spPr>
        <p:txBody>
          <a:bodyPr spcFirstLastPara="1" wrap="square" lIns="93275" tIns="46625" rIns="93275" bIns="466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6350" marR="0" lvl="0" indent="0" algn="l"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Battery technologies surveyed here are at various stages of commercialization and scaling. Some of these technologies have been tested for specific use-cases but not yet scaling, while others still need additional technology development and prototyping. </a:t>
            </a:r>
          </a:p>
          <a:p>
            <a:pPr marL="6350" marR="0" lvl="0" indent="0" algn="l"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Public and private sector support can help scale such technologies.</a:t>
            </a:r>
          </a:p>
        </p:txBody>
      </p:sp>
      <p:sp>
        <p:nvSpPr>
          <p:cNvPr id="18" name="Google Shape;1342;p65">
            <a:extLst>
              <a:ext uri="{FF2B5EF4-FFF2-40B4-BE49-F238E27FC236}">
                <a16:creationId xmlns:a16="http://schemas.microsoft.com/office/drawing/2014/main" id="{61B1274C-2F16-4DCD-999C-0F01D2142128}"/>
              </a:ext>
            </a:extLst>
          </p:cNvPr>
          <p:cNvSpPr/>
          <p:nvPr/>
        </p:nvSpPr>
        <p:spPr>
          <a:xfrm flipH="1">
            <a:off x="127192" y="2025754"/>
            <a:ext cx="6064382" cy="463500"/>
          </a:xfrm>
          <a:prstGeom prst="rect">
            <a:avLst/>
          </a:prstGeom>
          <a:solidFill>
            <a:srgbClr val="132239"/>
          </a:solidFill>
          <a:ln>
            <a:noFill/>
          </a:ln>
        </p:spPr>
        <p:txBody>
          <a:bodyPr spcFirstLastPara="1" wrap="square" lIns="91425" tIns="45700" rIns="91425" bIns="45700" anchor="ctr" anchorCtr="0">
            <a:noAutofit/>
          </a:bodyPr>
          <a:lstStyle/>
          <a:p>
            <a:pPr marL="177800" marR="0" lvl="0" indent="0" algn="ctr" defTabSz="914400" rtl="0" eaLnBrk="1" fontAlgn="auto" latinLnBrk="0" hangingPunct="1">
              <a:lnSpc>
                <a:spcPct val="100000"/>
              </a:lnSpc>
              <a:spcBef>
                <a:spcPts val="0"/>
              </a:spcBef>
              <a:spcAft>
                <a:spcPts val="0"/>
              </a:spcAft>
              <a:buClr>
                <a:srgbClr val="FFFFFF"/>
              </a:buClr>
              <a:buSzPts val="1400"/>
              <a:buFont typeface="Arial"/>
              <a:buNone/>
              <a:tabLst/>
              <a:defRPr/>
            </a:pPr>
            <a:r>
              <a:rPr kumimoji="0" lang="en-US" sz="1400" b="1" i="0" u="none" strike="noStrike" kern="0" cap="none" spc="0" normalizeH="0" baseline="0" noProof="0" dirty="0">
                <a:ln>
                  <a:noFill/>
                </a:ln>
                <a:solidFill>
                  <a:srgbClr val="FFFFFF"/>
                </a:solidFill>
                <a:effectLst/>
                <a:uLnTx/>
                <a:uFillTx/>
                <a:latin typeface="Arial"/>
                <a:cs typeface="Arial"/>
                <a:sym typeface="Arial"/>
              </a:rPr>
              <a:t>TIMEFRAMES AND PATHWAYS TO COMMERCIALIZATION DIFFER BUT MANY ARE LIKELY IN THE NEAR TERM</a:t>
            </a:r>
          </a:p>
        </p:txBody>
      </p:sp>
    </p:spTree>
    <p:extLst>
      <p:ext uri="{BB962C8B-B14F-4D97-AF65-F5344CB8AC3E}">
        <p14:creationId xmlns:p14="http://schemas.microsoft.com/office/powerpoint/2010/main" val="452044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FDFE05E-B256-1746-AC04-1B1B8B4B3E4E}"/>
              </a:ext>
            </a:extLst>
          </p:cNvPr>
          <p:cNvSpPr>
            <a:spLocks noGrp="1"/>
          </p:cNvSpPr>
          <p:nvPr>
            <p:ph type="body" idx="1"/>
          </p:nvPr>
        </p:nvSpPr>
        <p:spPr>
          <a:xfrm>
            <a:off x="496458" y="1668153"/>
            <a:ext cx="3582002" cy="848833"/>
          </a:xfrm>
        </p:spPr>
        <p:txBody>
          <a:bodyPr/>
          <a:lstStyle/>
          <a:p>
            <a:r>
              <a:rPr lang="en-US" sz="4800" dirty="0"/>
              <a:t>THANK YOU</a:t>
            </a:r>
          </a:p>
        </p:txBody>
      </p:sp>
      <p:sp>
        <p:nvSpPr>
          <p:cNvPr id="8" name="Text Placeholder 7">
            <a:extLst>
              <a:ext uri="{FF2B5EF4-FFF2-40B4-BE49-F238E27FC236}">
                <a16:creationId xmlns:a16="http://schemas.microsoft.com/office/drawing/2014/main" id="{2EC3AF81-500E-1346-801E-AD7668F368E5}"/>
              </a:ext>
            </a:extLst>
          </p:cNvPr>
          <p:cNvSpPr>
            <a:spLocks noGrp="1"/>
          </p:cNvSpPr>
          <p:nvPr>
            <p:ph type="body" idx="2"/>
          </p:nvPr>
        </p:nvSpPr>
        <p:spPr>
          <a:xfrm>
            <a:off x="496458" y="2681109"/>
            <a:ext cx="6903802" cy="1093449"/>
          </a:xfrm>
        </p:spPr>
        <p:txBody>
          <a:bodyPr/>
          <a:lstStyle/>
          <a:p>
            <a:r>
              <a:rPr lang="en-US" dirty="0"/>
              <a:t>For follow-up questions and inquiries, please contact us:</a:t>
            </a:r>
          </a:p>
          <a:p>
            <a:endParaRPr lang="en-US" dirty="0"/>
          </a:p>
          <a:p>
            <a:endParaRPr lang="en-US" dirty="0"/>
          </a:p>
          <a:p>
            <a:r>
              <a:rPr lang="en-US" dirty="0"/>
              <a:t>Aman </a:t>
            </a:r>
            <a:r>
              <a:rPr lang="en-US" dirty="0" err="1"/>
              <a:t>Chitkara</a:t>
            </a:r>
            <a:r>
              <a:rPr lang="en-US" dirty="0"/>
              <a:t>, </a:t>
            </a:r>
            <a:r>
              <a:rPr lang="en-US" dirty="0" err="1"/>
              <a:t>achitkara@rmi.org</a:t>
            </a:r>
            <a:endParaRPr lang="en-US" dirty="0"/>
          </a:p>
          <a:p>
            <a:r>
              <a:rPr lang="en-US" dirty="0"/>
              <a:t>James Newcomb, </a:t>
            </a:r>
            <a:r>
              <a:rPr lang="en-US" dirty="0" err="1"/>
              <a:t>jnewcomb@rmi.org</a:t>
            </a:r>
            <a:endParaRPr lang="en-US" dirty="0"/>
          </a:p>
        </p:txBody>
      </p:sp>
    </p:spTree>
    <p:extLst>
      <p:ext uri="{BB962C8B-B14F-4D97-AF65-F5344CB8AC3E}">
        <p14:creationId xmlns:p14="http://schemas.microsoft.com/office/powerpoint/2010/main" val="3194704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856E6F-EDB6-574D-9397-743FB526E0CB}"/>
              </a:ext>
            </a:extLst>
          </p:cNvPr>
          <p:cNvSpPr>
            <a:spLocks noGrp="1"/>
          </p:cNvSpPr>
          <p:nvPr>
            <p:ph type="title"/>
          </p:nvPr>
        </p:nvSpPr>
        <p:spPr>
          <a:xfrm>
            <a:off x="217872" y="250271"/>
            <a:ext cx="8708254" cy="893656"/>
          </a:xfrm>
        </p:spPr>
        <p:txBody>
          <a:bodyPr>
            <a:normAutofit/>
          </a:bodyPr>
          <a:lstStyle/>
          <a:p>
            <a:r>
              <a:rPr lang="en-US" sz="2400" dirty="0"/>
              <a:t>Batteries will have a key role in energy systems transformation and a multiplier effect on key sectors of the economy</a:t>
            </a:r>
          </a:p>
        </p:txBody>
      </p:sp>
      <p:sp>
        <p:nvSpPr>
          <p:cNvPr id="10" name="Text Placeholder 9">
            <a:extLst>
              <a:ext uri="{FF2B5EF4-FFF2-40B4-BE49-F238E27FC236}">
                <a16:creationId xmlns:a16="http://schemas.microsoft.com/office/drawing/2014/main" id="{B37A108F-0564-4940-99BC-DA965B9330DE}"/>
              </a:ext>
            </a:extLst>
          </p:cNvPr>
          <p:cNvSpPr>
            <a:spLocks noGrp="1"/>
          </p:cNvSpPr>
          <p:nvPr>
            <p:ph type="body" idx="5"/>
          </p:nvPr>
        </p:nvSpPr>
        <p:spPr/>
        <p:txBody>
          <a:bodyPr>
            <a:normAutofit lnSpcReduction="10000"/>
          </a:bodyPr>
          <a:lstStyle/>
          <a:p>
            <a:r>
              <a:rPr lang="en-US" dirty="0">
                <a:solidFill>
                  <a:prstClr val="black"/>
                </a:solidFill>
                <a:latin typeface="Arial" panose="020B0604020202020204" pitchFamily="34" charset="0"/>
                <a:cs typeface="Arial" panose="020B0604020202020204" pitchFamily="34" charset="0"/>
                <a:sym typeface="Arial"/>
              </a:rPr>
              <a:t>Illustrative Representation of Battery Market Potential By Sector</a:t>
            </a:r>
          </a:p>
        </p:txBody>
      </p:sp>
      <mc:AlternateContent xmlns:mc="http://schemas.openxmlformats.org/markup-compatibility/2006" xmlns:cx1="http://schemas.microsoft.com/office/drawing/2015/9/8/chartex">
        <mc:Choice Requires="cx1">
          <p:graphicFrame>
            <p:nvGraphicFramePr>
              <p:cNvPr id="4" name="Chart 3">
                <a:extLst>
                  <a:ext uri="{FF2B5EF4-FFF2-40B4-BE49-F238E27FC236}">
                    <a16:creationId xmlns:a16="http://schemas.microsoft.com/office/drawing/2014/main" id="{9B66EAE9-1883-A24E-AC28-1FDDE726DAE1}"/>
                  </a:ext>
                </a:extLst>
              </p:cNvPr>
              <p:cNvGraphicFramePr/>
              <p:nvPr>
                <p:extLst>
                  <p:ext uri="{D42A27DB-BD31-4B8C-83A1-F6EECF244321}">
                    <p14:modId xmlns:p14="http://schemas.microsoft.com/office/powerpoint/2010/main" val="2935970996"/>
                  </p:ext>
                </p:extLst>
              </p:nvPr>
            </p:nvGraphicFramePr>
            <p:xfrm>
              <a:off x="-1074303" y="1242646"/>
              <a:ext cx="7114971" cy="4900246"/>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4" name="Chart 3">
                <a:extLst>
                  <a:ext uri="{FF2B5EF4-FFF2-40B4-BE49-F238E27FC236}">
                    <a16:creationId xmlns:a16="http://schemas.microsoft.com/office/drawing/2014/main" id="{9B66EAE9-1883-A24E-AC28-1FDDE726DAE1}"/>
                  </a:ext>
                </a:extLst>
              </p:cNvPr>
              <p:cNvPicPr>
                <a:picLocks noGrp="1" noRot="1" noChangeAspect="1" noMove="1" noResize="1" noEditPoints="1" noAdjustHandles="1" noChangeArrowheads="1" noChangeShapeType="1"/>
              </p:cNvPicPr>
              <p:nvPr/>
            </p:nvPicPr>
            <p:blipFill>
              <a:blip r:embed="rId4"/>
              <a:stretch>
                <a:fillRect/>
              </a:stretch>
            </p:blipFill>
            <p:spPr>
              <a:xfrm>
                <a:off x="-1074303" y="1242646"/>
                <a:ext cx="7114971" cy="4900246"/>
              </a:xfrm>
              <a:prstGeom prst="rect">
                <a:avLst/>
              </a:prstGeom>
            </p:spPr>
          </p:pic>
        </mc:Fallback>
      </mc:AlternateContent>
      <p:sp>
        <p:nvSpPr>
          <p:cNvPr id="6" name="Oval 5">
            <a:extLst>
              <a:ext uri="{FF2B5EF4-FFF2-40B4-BE49-F238E27FC236}">
                <a16:creationId xmlns:a16="http://schemas.microsoft.com/office/drawing/2014/main" id="{7384D34A-CEDF-E749-81E9-D96A6D1BE2EF}"/>
              </a:ext>
            </a:extLst>
          </p:cNvPr>
          <p:cNvSpPr>
            <a:spLocks noChangeAspect="1"/>
          </p:cNvSpPr>
          <p:nvPr/>
        </p:nvSpPr>
        <p:spPr>
          <a:xfrm>
            <a:off x="1287267" y="2498698"/>
            <a:ext cx="2391829" cy="238814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Arial"/>
              </a:rPr>
              <a:t>Battery Manufacturing and R&amp;D Ecosystem</a:t>
            </a:r>
          </a:p>
        </p:txBody>
      </p:sp>
      <p:sp>
        <p:nvSpPr>
          <p:cNvPr id="17" name="TextBox 16">
            <a:extLst>
              <a:ext uri="{FF2B5EF4-FFF2-40B4-BE49-F238E27FC236}">
                <a16:creationId xmlns:a16="http://schemas.microsoft.com/office/drawing/2014/main" id="{F1047BB5-D1E9-724C-92EC-22F62FD5AFAC}"/>
              </a:ext>
            </a:extLst>
          </p:cNvPr>
          <p:cNvSpPr txBox="1"/>
          <p:nvPr/>
        </p:nvSpPr>
        <p:spPr>
          <a:xfrm>
            <a:off x="5114260" y="2246219"/>
            <a:ext cx="3902148" cy="2893100"/>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Mobility</a:t>
            </a:r>
          </a:p>
          <a:p>
            <a:pPr marR="0" lvl="0" algn="l" defTabSz="4572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Batteries represent 25 – 50% of EV costs. Price reduction will have significant effects on adoption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solidFill>
                <a:prstClr val="black"/>
              </a:solidFill>
              <a:latin typeface="Calibri" panose="020F0502020204030204"/>
              <a:cs typeface="Arial"/>
              <a:sym typeface="Arial"/>
            </a:endParaRPr>
          </a:p>
          <a:p>
            <a:r>
              <a:rPr lang="en-US" sz="1400" b="1" dirty="0">
                <a:solidFill>
                  <a:prstClr val="black"/>
                </a:solidFill>
                <a:cs typeface="Arial"/>
                <a:sym typeface="Arial"/>
              </a:rPr>
              <a:t>Electricity</a:t>
            </a:r>
          </a:p>
          <a:p>
            <a:r>
              <a:rPr lang="en-US" sz="1400" dirty="0">
                <a:solidFill>
                  <a:prstClr val="black"/>
                </a:solidFill>
                <a:cs typeface="Arial"/>
                <a:sym typeface="Arial"/>
              </a:rPr>
              <a:t>Batteries can provide multiple values to the electric grid, and will play a critical role in integrating an ever growing share of renewables</a:t>
            </a:r>
          </a:p>
          <a:p>
            <a:pPr marR="0" lvl="0" algn="l" defTabSz="457200" rtl="0" eaLnBrk="1" fontAlgn="auto"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R="0" lvl="0" algn="l" defTabSz="4572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Maritime Transportation and Aviation</a:t>
            </a:r>
          </a:p>
          <a:p>
            <a:pPr marR="0" lvl="0" algn="l" defTabSz="457200" rtl="0" eaLnBrk="1" fontAlgn="auto" latinLnBrk="0" hangingPunct="1">
              <a:lnSpc>
                <a:spcPct val="100000"/>
              </a:lnSpc>
              <a:spcBef>
                <a:spcPts val="0"/>
              </a:spcBef>
              <a:spcAft>
                <a:spcPts val="0"/>
              </a:spcAft>
              <a:buClrTx/>
              <a:buSzTx/>
              <a:tabLst/>
              <a:defRPr/>
            </a:pPr>
            <a:r>
              <a:rPr kumimoji="0" lang="en-US" sz="140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Going forward, batteries may play a key role in decarbonization of these “hard to abate” sectors</a:t>
            </a:r>
          </a:p>
          <a:p>
            <a:pPr marR="0" lvl="0" algn="l" defTabSz="457200" rtl="0" eaLnBrk="1" fontAlgn="auto" latinLnBrk="0" hangingPunct="1">
              <a:lnSpc>
                <a:spcPct val="100000"/>
              </a:lnSpc>
              <a:spcBef>
                <a:spcPts val="0"/>
              </a:spcBef>
              <a:spcAft>
                <a:spcPts val="0"/>
              </a:spcAft>
              <a:buClrTx/>
              <a:buSzTx/>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673654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856E6F-EDB6-574D-9397-743FB526E0CB}"/>
              </a:ext>
            </a:extLst>
          </p:cNvPr>
          <p:cNvSpPr>
            <a:spLocks noGrp="1"/>
          </p:cNvSpPr>
          <p:nvPr>
            <p:ph type="title"/>
          </p:nvPr>
        </p:nvSpPr>
        <p:spPr>
          <a:xfrm>
            <a:off x="212274" y="254861"/>
            <a:ext cx="8708254" cy="893656"/>
          </a:xfrm>
        </p:spPr>
        <p:txBody>
          <a:bodyPr>
            <a:normAutofit/>
          </a:bodyPr>
          <a:lstStyle/>
          <a:p>
            <a:r>
              <a:rPr lang="en-US" sz="2400" dirty="0"/>
              <a:t>Choice of battery chemistry and architectures will have significant effects on product design and infrastructure planning</a:t>
            </a:r>
          </a:p>
        </p:txBody>
      </p:sp>
      <p:sp>
        <p:nvSpPr>
          <p:cNvPr id="10" name="Text Placeholder 9">
            <a:extLst>
              <a:ext uri="{FF2B5EF4-FFF2-40B4-BE49-F238E27FC236}">
                <a16:creationId xmlns:a16="http://schemas.microsoft.com/office/drawing/2014/main" id="{B37A108F-0564-4940-99BC-DA965B9330DE}"/>
              </a:ext>
            </a:extLst>
          </p:cNvPr>
          <p:cNvSpPr>
            <a:spLocks noGrp="1"/>
          </p:cNvSpPr>
          <p:nvPr>
            <p:ph type="body" idx="5"/>
          </p:nvPr>
        </p:nvSpPr>
        <p:spPr/>
        <p:txBody>
          <a:bodyPr>
            <a:normAutofit lnSpcReduction="10000"/>
          </a:bodyPr>
          <a:lstStyle/>
          <a:p>
            <a:r>
              <a:rPr lang="en-US" dirty="0">
                <a:solidFill>
                  <a:schemeClr val="tx1"/>
                </a:solidFill>
                <a:latin typeface="Arial" panose="020B0604020202020204" pitchFamily="34" charset="0"/>
                <a:cs typeface="Arial" panose="020B0604020202020204" pitchFamily="34" charset="0"/>
              </a:rPr>
              <a:t>Illustrative Representation of Battery Market Potential By Sector</a:t>
            </a:r>
          </a:p>
        </p:txBody>
      </p:sp>
      <mc:AlternateContent xmlns:mc="http://schemas.openxmlformats.org/markup-compatibility/2006" xmlns:cx1="http://schemas.microsoft.com/office/drawing/2015/9/8/chartex">
        <mc:Choice Requires="cx1">
          <p:graphicFrame>
            <p:nvGraphicFramePr>
              <p:cNvPr id="2" name="Chart 1">
                <a:extLst>
                  <a:ext uri="{FF2B5EF4-FFF2-40B4-BE49-F238E27FC236}">
                    <a16:creationId xmlns:a16="http://schemas.microsoft.com/office/drawing/2014/main" id="{5EFBE0D5-9FF2-BA41-BAF6-5776B3DD0FF5}"/>
                  </a:ext>
                </a:extLst>
              </p:cNvPr>
              <p:cNvGraphicFramePr/>
              <p:nvPr>
                <p:extLst>
                  <p:ext uri="{D42A27DB-BD31-4B8C-83A1-F6EECF244321}">
                    <p14:modId xmlns:p14="http://schemas.microsoft.com/office/powerpoint/2010/main" val="592427178"/>
                  </p:ext>
                </p:extLst>
              </p:nvPr>
            </p:nvGraphicFramePr>
            <p:xfrm>
              <a:off x="153292" y="1104449"/>
              <a:ext cx="8826218" cy="5169877"/>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2" name="Chart 1">
                <a:extLst>
                  <a:ext uri="{FF2B5EF4-FFF2-40B4-BE49-F238E27FC236}">
                    <a16:creationId xmlns:a16="http://schemas.microsoft.com/office/drawing/2014/main" id="{5EFBE0D5-9FF2-BA41-BAF6-5776B3DD0FF5}"/>
                  </a:ext>
                </a:extLst>
              </p:cNvPr>
              <p:cNvPicPr>
                <a:picLocks noGrp="1" noRot="1" noChangeAspect="1" noMove="1" noResize="1" noEditPoints="1" noAdjustHandles="1" noChangeArrowheads="1" noChangeShapeType="1"/>
              </p:cNvPicPr>
              <p:nvPr/>
            </p:nvPicPr>
            <p:blipFill>
              <a:blip r:embed="rId3"/>
              <a:stretch>
                <a:fillRect/>
              </a:stretch>
            </p:blipFill>
            <p:spPr>
              <a:xfrm>
                <a:off x="153292" y="1104449"/>
                <a:ext cx="8826218" cy="5169877"/>
              </a:xfrm>
              <a:prstGeom prst="rect">
                <a:avLst/>
              </a:prstGeom>
            </p:spPr>
          </p:pic>
        </mc:Fallback>
      </mc:AlternateContent>
      <p:sp>
        <p:nvSpPr>
          <p:cNvPr id="6" name="Oval 5">
            <a:extLst>
              <a:ext uri="{FF2B5EF4-FFF2-40B4-BE49-F238E27FC236}">
                <a16:creationId xmlns:a16="http://schemas.microsoft.com/office/drawing/2014/main" id="{7384D34A-CEDF-E749-81E9-D96A6D1BE2EF}"/>
              </a:ext>
            </a:extLst>
          </p:cNvPr>
          <p:cNvSpPr>
            <a:spLocks noChangeAspect="1"/>
          </p:cNvSpPr>
          <p:nvPr/>
        </p:nvSpPr>
        <p:spPr>
          <a:xfrm>
            <a:off x="3924369" y="3036277"/>
            <a:ext cx="1278626" cy="128953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Battery Manufacturing and R&amp;D Ecosystem</a:t>
            </a:r>
          </a:p>
        </p:txBody>
      </p:sp>
      <p:sp>
        <p:nvSpPr>
          <p:cNvPr id="3" name="TextBox 2">
            <a:extLst>
              <a:ext uri="{FF2B5EF4-FFF2-40B4-BE49-F238E27FC236}">
                <a16:creationId xmlns:a16="http://schemas.microsoft.com/office/drawing/2014/main" id="{75F11356-E54F-774E-8BC6-2A1B2EADABDE}"/>
              </a:ext>
            </a:extLst>
          </p:cNvPr>
          <p:cNvSpPr txBox="1"/>
          <p:nvPr/>
        </p:nvSpPr>
        <p:spPr>
          <a:xfrm>
            <a:off x="7406638" y="1166023"/>
            <a:ext cx="1173245" cy="369332"/>
          </a:xfrm>
          <a:prstGeom prst="rect">
            <a:avLst/>
          </a:prstGeom>
          <a:noFill/>
        </p:spPr>
        <p:txBody>
          <a:bodyPr wrap="square" rtlCol="0">
            <a:spAutoFit/>
          </a:bodyPr>
          <a:lstStyle/>
          <a:p>
            <a:r>
              <a:rPr lang="en-US" b="1" dirty="0"/>
              <a:t>System</a:t>
            </a:r>
          </a:p>
        </p:txBody>
      </p:sp>
      <p:sp>
        <p:nvSpPr>
          <p:cNvPr id="9" name="TextBox 8">
            <a:extLst>
              <a:ext uri="{FF2B5EF4-FFF2-40B4-BE49-F238E27FC236}">
                <a16:creationId xmlns:a16="http://schemas.microsoft.com/office/drawing/2014/main" id="{0F643301-73DC-C14A-BD62-DC1A360F1966}"/>
              </a:ext>
            </a:extLst>
          </p:cNvPr>
          <p:cNvSpPr txBox="1"/>
          <p:nvPr/>
        </p:nvSpPr>
        <p:spPr>
          <a:xfrm>
            <a:off x="7353611" y="2559324"/>
            <a:ext cx="1355272" cy="369332"/>
          </a:xfrm>
          <a:prstGeom prst="rect">
            <a:avLst/>
          </a:prstGeom>
          <a:noFill/>
        </p:spPr>
        <p:txBody>
          <a:bodyPr wrap="square" rtlCol="0">
            <a:spAutoFit/>
          </a:bodyPr>
          <a:lstStyle/>
          <a:p>
            <a:r>
              <a:rPr lang="en-US" b="1" dirty="0"/>
              <a:t>Application</a:t>
            </a:r>
          </a:p>
        </p:txBody>
      </p:sp>
      <p:sp>
        <p:nvSpPr>
          <p:cNvPr id="11" name="TextBox 10">
            <a:extLst>
              <a:ext uri="{FF2B5EF4-FFF2-40B4-BE49-F238E27FC236}">
                <a16:creationId xmlns:a16="http://schemas.microsoft.com/office/drawing/2014/main" id="{442C0373-919D-7246-BCF0-290066B4137C}"/>
              </a:ext>
            </a:extLst>
          </p:cNvPr>
          <p:cNvSpPr txBox="1"/>
          <p:nvPr/>
        </p:nvSpPr>
        <p:spPr>
          <a:xfrm>
            <a:off x="7461899" y="3956100"/>
            <a:ext cx="1355272" cy="369332"/>
          </a:xfrm>
          <a:prstGeom prst="rect">
            <a:avLst/>
          </a:prstGeom>
          <a:noFill/>
        </p:spPr>
        <p:txBody>
          <a:bodyPr wrap="square" rtlCol="0">
            <a:spAutoFit/>
          </a:bodyPr>
          <a:lstStyle/>
          <a:p>
            <a:r>
              <a:rPr lang="en-US" b="1" dirty="0"/>
              <a:t>Sector</a:t>
            </a:r>
          </a:p>
        </p:txBody>
      </p:sp>
      <p:cxnSp>
        <p:nvCxnSpPr>
          <p:cNvPr id="7" name="Straight Arrow Connector 6">
            <a:extLst>
              <a:ext uri="{FF2B5EF4-FFF2-40B4-BE49-F238E27FC236}">
                <a16:creationId xmlns:a16="http://schemas.microsoft.com/office/drawing/2014/main" id="{75CE56F6-AA73-3C49-A7DE-41AD89F93E52}"/>
              </a:ext>
            </a:extLst>
          </p:cNvPr>
          <p:cNvCxnSpPr>
            <a:cxnSpLocks/>
            <a:stCxn id="3" idx="1"/>
          </p:cNvCxnSpPr>
          <p:nvPr/>
        </p:nvCxnSpPr>
        <p:spPr>
          <a:xfrm flipH="1">
            <a:off x="5561509" y="1350689"/>
            <a:ext cx="184512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B028549E-8098-7049-AD89-513F5465278E}"/>
              </a:ext>
            </a:extLst>
          </p:cNvPr>
          <p:cNvCxnSpPr>
            <a:cxnSpLocks/>
            <a:stCxn id="9" idx="1"/>
          </p:cNvCxnSpPr>
          <p:nvPr/>
        </p:nvCxnSpPr>
        <p:spPr>
          <a:xfrm flipH="1" flipV="1">
            <a:off x="5757717" y="2728058"/>
            <a:ext cx="1595894" cy="159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3E0DCD7D-005D-7340-ABED-88B1EBD9E304}"/>
              </a:ext>
            </a:extLst>
          </p:cNvPr>
          <p:cNvCxnSpPr>
            <a:cxnSpLocks/>
            <a:stCxn id="11" idx="1"/>
          </p:cNvCxnSpPr>
          <p:nvPr/>
        </p:nvCxnSpPr>
        <p:spPr>
          <a:xfrm flipH="1" flipV="1">
            <a:off x="5486399" y="4137292"/>
            <a:ext cx="1975500" cy="34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17485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07" name="Google Shape;1307;p63"/>
          <p:cNvSpPr txBox="1">
            <a:spLocks noGrp="1"/>
          </p:cNvSpPr>
          <p:nvPr>
            <p:ph type="body" idx="4"/>
          </p:nvPr>
        </p:nvSpPr>
        <p:spPr>
          <a:xfrm>
            <a:off x="105830" y="6439030"/>
            <a:ext cx="7407600" cy="307800"/>
          </a:xfrm>
          <a:prstGeom prst="rect">
            <a:avLst/>
          </a:prstGeom>
        </p:spPr>
        <p:txBody>
          <a:bodyPr spcFirstLastPara="1" wrap="square" lIns="182875" tIns="91425" rIns="182875" bIns="0" anchor="t" anchorCtr="0">
            <a:noAutofit/>
          </a:bodyPr>
          <a:lstStyle/>
          <a:p>
            <a:pPr marL="0" lvl="0" indent="0" algn="l" rtl="0">
              <a:spcBef>
                <a:spcPts val="280"/>
              </a:spcBef>
              <a:spcAft>
                <a:spcPts val="0"/>
              </a:spcAft>
              <a:buNone/>
            </a:pPr>
            <a:endParaRPr/>
          </a:p>
        </p:txBody>
      </p:sp>
      <p:sp>
        <p:nvSpPr>
          <p:cNvPr id="1308" name="Google Shape;1308;p63"/>
          <p:cNvSpPr txBox="1">
            <a:spLocks noGrp="1"/>
          </p:cNvSpPr>
          <p:nvPr>
            <p:ph type="title"/>
          </p:nvPr>
        </p:nvSpPr>
        <p:spPr>
          <a:xfrm>
            <a:off x="0" y="111170"/>
            <a:ext cx="9144025" cy="734380"/>
          </a:xfrm>
          <a:prstGeom prst="rect">
            <a:avLst/>
          </a:prstGeom>
        </p:spPr>
        <p:txBody>
          <a:bodyPr spcFirstLastPara="1" wrap="square" lIns="91425" tIns="91425" rIns="91425" bIns="91425" anchor="ctr" anchorCtr="0">
            <a:noAutofit/>
          </a:bodyPr>
          <a:lstStyle/>
          <a:p>
            <a:pPr algn="l"/>
            <a:r>
              <a:rPr lang="en-US" sz="2900"/>
              <a:t>There are reasons to believe that these breakthroughs in battery and storage technologies are achievable </a:t>
            </a:r>
          </a:p>
        </p:txBody>
      </p:sp>
      <p:sp>
        <p:nvSpPr>
          <p:cNvPr id="1309" name="Google Shape;1309;p63"/>
          <p:cNvSpPr txBox="1">
            <a:spLocks noGrp="1"/>
          </p:cNvSpPr>
          <p:nvPr>
            <p:ph type="body" idx="4294967295"/>
          </p:nvPr>
        </p:nvSpPr>
        <p:spPr>
          <a:xfrm>
            <a:off x="1122800" y="1139950"/>
            <a:ext cx="7745400" cy="734380"/>
          </a:xfrm>
          <a:prstGeom prst="rect">
            <a:avLst/>
          </a:prstGeom>
          <a:solidFill>
            <a:srgbClr val="A4C2D5"/>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Arial"/>
              <a:buNone/>
            </a:pPr>
            <a:r>
              <a:rPr lang="en-US" sz="1600" b="1" dirty="0"/>
              <a:t>#1: Increased investments in battery startups worldwide: </a:t>
            </a:r>
            <a:r>
              <a:rPr lang="en-US" sz="1400" dirty="0"/>
              <a:t>Equity investments in alternative battery technology companies continues to increase. Worldwide investments exceeded $1.5 billion by end of 3Q 2018</a:t>
            </a:r>
            <a:endParaRPr sz="1400" dirty="0"/>
          </a:p>
        </p:txBody>
      </p:sp>
      <p:sp>
        <p:nvSpPr>
          <p:cNvPr id="1310" name="Google Shape;1310;p63"/>
          <p:cNvSpPr txBox="1">
            <a:spLocks noGrp="1"/>
          </p:cNvSpPr>
          <p:nvPr>
            <p:ph type="body" idx="4294967295"/>
          </p:nvPr>
        </p:nvSpPr>
        <p:spPr>
          <a:xfrm>
            <a:off x="1122625" y="2006990"/>
            <a:ext cx="7745400" cy="734380"/>
          </a:xfrm>
          <a:prstGeom prst="rect">
            <a:avLst/>
          </a:prstGeom>
          <a:solidFill>
            <a:srgbClr val="A4C2D5"/>
          </a:solid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600" b="1" dirty="0"/>
              <a:t>#2: Governments are investing in alternative battery technologies: </a:t>
            </a:r>
            <a:r>
              <a:rPr lang="en-US" sz="1400" dirty="0"/>
              <a:t>Battery manufacturing is seen as a national energy security priority and governments are providing incentives to alternative battery technologies</a:t>
            </a:r>
            <a:endParaRPr sz="1200" dirty="0"/>
          </a:p>
        </p:txBody>
      </p:sp>
      <p:sp>
        <p:nvSpPr>
          <p:cNvPr id="1311" name="Google Shape;1311;p63"/>
          <p:cNvSpPr txBox="1">
            <a:spLocks noGrp="1"/>
          </p:cNvSpPr>
          <p:nvPr>
            <p:ph type="body" idx="4294967295"/>
          </p:nvPr>
        </p:nvSpPr>
        <p:spPr>
          <a:xfrm>
            <a:off x="1122625" y="2874030"/>
            <a:ext cx="7745400" cy="734379"/>
          </a:xfrm>
          <a:prstGeom prst="rect">
            <a:avLst/>
          </a:prstGeom>
          <a:solidFill>
            <a:srgbClr val="A4C2D5"/>
          </a:solid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600" b="1" dirty="0"/>
              <a:t>#3: Strategic partnerships and investments in battery startups by established players: </a:t>
            </a:r>
            <a:r>
              <a:rPr lang="en-US" sz="1400" dirty="0"/>
              <a:t>Diverse players including oil &amp; gas majors, vehicle OEMs, utilities and battery manufacturers are investing in alternative technologies</a:t>
            </a:r>
            <a:endParaRPr sz="1200" dirty="0"/>
          </a:p>
        </p:txBody>
      </p:sp>
      <p:sp>
        <p:nvSpPr>
          <p:cNvPr id="1312" name="Google Shape;1312;p63"/>
          <p:cNvSpPr txBox="1">
            <a:spLocks noGrp="1"/>
          </p:cNvSpPr>
          <p:nvPr>
            <p:ph type="body" idx="4294967295"/>
          </p:nvPr>
        </p:nvSpPr>
        <p:spPr>
          <a:xfrm>
            <a:off x="1122625" y="3741069"/>
            <a:ext cx="7745400" cy="808610"/>
          </a:xfrm>
          <a:prstGeom prst="rect">
            <a:avLst/>
          </a:prstGeom>
          <a:solidFill>
            <a:srgbClr val="A4C2D5"/>
          </a:solid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600" b="1" dirty="0"/>
              <a:t>#4: Advanced methods in material sciences and engineering are reducing time to market for new technologies: </a:t>
            </a:r>
            <a:r>
              <a:rPr lang="en-US" sz="1400" dirty="0"/>
              <a:t>These methods allow simulation based testing and rapid prototyping for new materials</a:t>
            </a:r>
            <a:endParaRPr sz="1200" dirty="0"/>
          </a:p>
        </p:txBody>
      </p:sp>
      <p:sp>
        <p:nvSpPr>
          <p:cNvPr id="1313" name="Google Shape;1313;p63"/>
          <p:cNvSpPr txBox="1">
            <a:spLocks noGrp="1"/>
          </p:cNvSpPr>
          <p:nvPr>
            <p:ph type="body" idx="4294967295"/>
          </p:nvPr>
        </p:nvSpPr>
        <p:spPr>
          <a:xfrm>
            <a:off x="1122625" y="4682339"/>
            <a:ext cx="7745400" cy="778786"/>
          </a:xfrm>
          <a:prstGeom prst="rect">
            <a:avLst/>
          </a:prstGeom>
          <a:solidFill>
            <a:srgbClr val="A4C2D5"/>
          </a:solid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600" b="1" dirty="0"/>
              <a:t>#5: New financial instruments are supporting innovative battery and storage technologies: </a:t>
            </a:r>
            <a:r>
              <a:rPr lang="en-US" sz="1400" dirty="0"/>
              <a:t>New types of funding and insurance products, that are specifically geared towards cleantech solutions are emerging</a:t>
            </a:r>
            <a:endParaRPr sz="1200" dirty="0"/>
          </a:p>
        </p:txBody>
      </p:sp>
      <p:pic>
        <p:nvPicPr>
          <p:cNvPr id="1314" name="Google Shape;1314;p63"/>
          <p:cNvPicPr preferRelativeResize="0">
            <a:picLocks noChangeAspect="1"/>
          </p:cNvPicPr>
          <p:nvPr/>
        </p:nvPicPr>
        <p:blipFill>
          <a:blip r:embed="rId3">
            <a:alphaModFix/>
          </a:blip>
          <a:stretch>
            <a:fillRect/>
          </a:stretch>
        </p:blipFill>
        <p:spPr>
          <a:xfrm>
            <a:off x="302629" y="1178248"/>
            <a:ext cx="655264" cy="655264"/>
          </a:xfrm>
          <a:prstGeom prst="rect">
            <a:avLst/>
          </a:prstGeom>
          <a:noFill/>
          <a:ln>
            <a:noFill/>
          </a:ln>
        </p:spPr>
      </p:pic>
      <p:pic>
        <p:nvPicPr>
          <p:cNvPr id="1315" name="Google Shape;1315;p63"/>
          <p:cNvPicPr preferRelativeResize="0">
            <a:picLocks noChangeAspect="1"/>
          </p:cNvPicPr>
          <p:nvPr/>
        </p:nvPicPr>
        <p:blipFill>
          <a:blip r:embed="rId4">
            <a:alphaModFix/>
          </a:blip>
          <a:stretch>
            <a:fillRect/>
          </a:stretch>
        </p:blipFill>
        <p:spPr>
          <a:xfrm>
            <a:off x="291350" y="2046548"/>
            <a:ext cx="655264" cy="655264"/>
          </a:xfrm>
          <a:prstGeom prst="rect">
            <a:avLst/>
          </a:prstGeom>
          <a:noFill/>
          <a:ln>
            <a:noFill/>
          </a:ln>
        </p:spPr>
      </p:pic>
      <p:pic>
        <p:nvPicPr>
          <p:cNvPr id="1316" name="Google Shape;1316;p63"/>
          <p:cNvPicPr preferRelativeResize="0">
            <a:picLocks noChangeAspect="1"/>
          </p:cNvPicPr>
          <p:nvPr/>
        </p:nvPicPr>
        <p:blipFill rotWithShape="1">
          <a:blip r:embed="rId5">
            <a:alphaModFix/>
          </a:blip>
          <a:srcRect l="16969" t="16914" r="13436" b="20673"/>
          <a:stretch/>
        </p:blipFill>
        <p:spPr>
          <a:xfrm>
            <a:off x="352543" y="2929479"/>
            <a:ext cx="594071" cy="532831"/>
          </a:xfrm>
          <a:prstGeom prst="rect">
            <a:avLst/>
          </a:prstGeom>
          <a:noFill/>
          <a:ln>
            <a:noFill/>
          </a:ln>
        </p:spPr>
      </p:pic>
      <p:pic>
        <p:nvPicPr>
          <p:cNvPr id="1317" name="Google Shape;1317;p63"/>
          <p:cNvPicPr preferRelativeResize="0">
            <a:picLocks noChangeAspect="1"/>
          </p:cNvPicPr>
          <p:nvPr/>
        </p:nvPicPr>
        <p:blipFill>
          <a:blip r:embed="rId6">
            <a:alphaModFix/>
          </a:blip>
          <a:stretch>
            <a:fillRect/>
          </a:stretch>
        </p:blipFill>
        <p:spPr>
          <a:xfrm>
            <a:off x="354130" y="3741069"/>
            <a:ext cx="529701" cy="745504"/>
          </a:xfrm>
          <a:prstGeom prst="rect">
            <a:avLst/>
          </a:prstGeom>
          <a:noFill/>
          <a:ln>
            <a:noFill/>
          </a:ln>
        </p:spPr>
      </p:pic>
      <p:pic>
        <p:nvPicPr>
          <p:cNvPr id="1318" name="Google Shape;1318;p63"/>
          <p:cNvPicPr preferRelativeResize="0">
            <a:picLocks noChangeAspect="1"/>
          </p:cNvPicPr>
          <p:nvPr/>
        </p:nvPicPr>
        <p:blipFill>
          <a:blip r:embed="rId7">
            <a:alphaModFix/>
          </a:blip>
          <a:stretch>
            <a:fillRect/>
          </a:stretch>
        </p:blipFill>
        <p:spPr>
          <a:xfrm>
            <a:off x="257508" y="4695900"/>
            <a:ext cx="745505" cy="745505"/>
          </a:xfrm>
          <a:prstGeom prst="rect">
            <a:avLst/>
          </a:prstGeom>
          <a:noFill/>
          <a:ln>
            <a:noFill/>
          </a:ln>
        </p:spPr>
      </p:pic>
      <p:sp>
        <p:nvSpPr>
          <p:cNvPr id="15" name="Google Shape;1313;p63">
            <a:extLst>
              <a:ext uri="{FF2B5EF4-FFF2-40B4-BE49-F238E27FC236}">
                <a16:creationId xmlns:a16="http://schemas.microsoft.com/office/drawing/2014/main" id="{E9D3B7EC-3917-AB49-AE4A-BA70DF40DF5A}"/>
              </a:ext>
            </a:extLst>
          </p:cNvPr>
          <p:cNvSpPr txBox="1">
            <a:spLocks/>
          </p:cNvSpPr>
          <p:nvPr/>
        </p:nvSpPr>
        <p:spPr>
          <a:xfrm>
            <a:off x="1122625" y="5593785"/>
            <a:ext cx="7745400" cy="673106"/>
          </a:xfrm>
          <a:prstGeom prst="rect">
            <a:avLst/>
          </a:prstGeom>
          <a:solidFill>
            <a:srgbClr val="A4C2D5"/>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410"/>
              </a:buClr>
              <a:buSzPts val="1400"/>
              <a:buFont typeface="Arial"/>
              <a:buNone/>
              <a:tabLst/>
              <a:defRPr/>
            </a:pPr>
            <a:r>
              <a:rPr kumimoji="0" lang="en-US" sz="1600" b="1" i="0" u="none" strike="noStrike" kern="0" cap="none" spc="0" normalizeH="0" baseline="0" noProof="0" dirty="0">
                <a:ln>
                  <a:noFill/>
                </a:ln>
                <a:solidFill>
                  <a:srgbClr val="000410"/>
                </a:solidFill>
                <a:effectLst/>
                <a:uLnTx/>
                <a:uFillTx/>
                <a:latin typeface="Arial"/>
                <a:cs typeface="Arial"/>
                <a:sym typeface="Arial"/>
              </a:rPr>
              <a:t>#6 Many emerging technologies have been under R&amp;D for an extended period of time and are close to commercialization</a:t>
            </a:r>
            <a:endParaRPr kumimoji="0" lang="en-US" sz="1200" b="1" i="0" u="none" strike="noStrike" kern="0" cap="none" spc="0" normalizeH="0" baseline="0" noProof="0" dirty="0">
              <a:ln>
                <a:noFill/>
              </a:ln>
              <a:solidFill>
                <a:srgbClr val="000410"/>
              </a:solidFill>
              <a:effectLst/>
              <a:uLnTx/>
              <a:uFillTx/>
              <a:latin typeface="Arial"/>
              <a:cs typeface="Arial"/>
              <a:sym typeface="Arial"/>
            </a:endParaRPr>
          </a:p>
        </p:txBody>
      </p:sp>
      <p:pic>
        <p:nvPicPr>
          <p:cNvPr id="2" name="Picture 1">
            <a:extLst>
              <a:ext uri="{FF2B5EF4-FFF2-40B4-BE49-F238E27FC236}">
                <a16:creationId xmlns:a16="http://schemas.microsoft.com/office/drawing/2014/main" id="{3495A336-1C15-FC45-9428-8C515817DE54}"/>
              </a:ext>
            </a:extLst>
          </p:cNvPr>
          <p:cNvPicPr>
            <a:picLocks noChangeAspect="1"/>
          </p:cNvPicPr>
          <p:nvPr/>
        </p:nvPicPr>
        <p:blipFill>
          <a:blip r:embed="rId8"/>
          <a:stretch>
            <a:fillRect/>
          </a:stretch>
        </p:blipFill>
        <p:spPr>
          <a:xfrm>
            <a:off x="329496" y="5613544"/>
            <a:ext cx="628397" cy="628397"/>
          </a:xfrm>
          <a:prstGeom prst="rect">
            <a:avLst/>
          </a:prstGeom>
        </p:spPr>
      </p:pic>
    </p:spTree>
    <p:extLst>
      <p:ext uri="{BB962C8B-B14F-4D97-AF65-F5344CB8AC3E}">
        <p14:creationId xmlns:p14="http://schemas.microsoft.com/office/powerpoint/2010/main" val="2368049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07" name="Google Shape;1307;p63"/>
          <p:cNvSpPr txBox="1">
            <a:spLocks noGrp="1"/>
          </p:cNvSpPr>
          <p:nvPr>
            <p:ph type="body" idx="4"/>
          </p:nvPr>
        </p:nvSpPr>
        <p:spPr>
          <a:xfrm>
            <a:off x="105830" y="6439030"/>
            <a:ext cx="7407600" cy="307800"/>
          </a:xfrm>
          <a:prstGeom prst="rect">
            <a:avLst/>
          </a:prstGeom>
        </p:spPr>
        <p:txBody>
          <a:bodyPr spcFirstLastPara="1" wrap="square" lIns="182875" tIns="91425" rIns="182875" bIns="0" anchor="t" anchorCtr="0">
            <a:noAutofit/>
          </a:bodyPr>
          <a:lstStyle/>
          <a:p>
            <a:pPr marL="0" lvl="0" indent="0" algn="l" rtl="0">
              <a:spcBef>
                <a:spcPts val="280"/>
              </a:spcBef>
              <a:spcAft>
                <a:spcPts val="0"/>
              </a:spcAft>
              <a:buNone/>
            </a:pPr>
            <a:endParaRPr/>
          </a:p>
        </p:txBody>
      </p:sp>
      <p:sp>
        <p:nvSpPr>
          <p:cNvPr id="1308" name="Google Shape;1308;p63"/>
          <p:cNvSpPr txBox="1">
            <a:spLocks noGrp="1"/>
          </p:cNvSpPr>
          <p:nvPr>
            <p:ph type="title"/>
          </p:nvPr>
        </p:nvSpPr>
        <p:spPr>
          <a:xfrm>
            <a:off x="0" y="111170"/>
            <a:ext cx="9144025" cy="734380"/>
          </a:xfrm>
          <a:prstGeom prst="rect">
            <a:avLst/>
          </a:prstGeom>
        </p:spPr>
        <p:txBody>
          <a:bodyPr spcFirstLastPara="1" wrap="square" lIns="91425" tIns="91425" rIns="91425" bIns="91425" anchor="ctr" anchorCtr="0">
            <a:noAutofit/>
          </a:bodyPr>
          <a:lstStyle/>
          <a:p>
            <a:pPr algn="l"/>
            <a:r>
              <a:rPr lang="en-US" sz="2900"/>
              <a:t>There are reasons to believe that these breakthroughs in battery and storage technologies are achievable </a:t>
            </a:r>
          </a:p>
        </p:txBody>
      </p:sp>
      <p:sp>
        <p:nvSpPr>
          <p:cNvPr id="1309" name="Google Shape;1309;p63"/>
          <p:cNvSpPr txBox="1">
            <a:spLocks noGrp="1"/>
          </p:cNvSpPr>
          <p:nvPr>
            <p:ph type="body" idx="4294967295"/>
          </p:nvPr>
        </p:nvSpPr>
        <p:spPr>
          <a:xfrm>
            <a:off x="1122800" y="1139950"/>
            <a:ext cx="7745400" cy="734380"/>
          </a:xfrm>
          <a:prstGeom prst="rect">
            <a:avLst/>
          </a:prstGeom>
          <a:solidFill>
            <a:srgbClr val="A4C2D5"/>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Arial"/>
              <a:buNone/>
            </a:pPr>
            <a:r>
              <a:rPr lang="en-US" sz="1600" b="1" dirty="0"/>
              <a:t>#1: Increased investments in battery startups worldwide: </a:t>
            </a:r>
            <a:r>
              <a:rPr lang="en-US" sz="1400" dirty="0"/>
              <a:t>Equity investments in alternative battery technology companies continues to increase. Worldwide investments exceeded $1.5 billion by end of 3Q 2018</a:t>
            </a:r>
            <a:endParaRPr sz="1400" dirty="0"/>
          </a:p>
        </p:txBody>
      </p:sp>
      <p:sp>
        <p:nvSpPr>
          <p:cNvPr id="1310" name="Google Shape;1310;p63"/>
          <p:cNvSpPr txBox="1">
            <a:spLocks noGrp="1"/>
          </p:cNvSpPr>
          <p:nvPr>
            <p:ph type="body" idx="4294967295"/>
          </p:nvPr>
        </p:nvSpPr>
        <p:spPr>
          <a:xfrm>
            <a:off x="1122625" y="2006990"/>
            <a:ext cx="7745400" cy="734380"/>
          </a:xfrm>
          <a:prstGeom prst="rect">
            <a:avLst/>
          </a:prstGeom>
          <a:solidFill>
            <a:srgbClr val="A4C2D5"/>
          </a:solid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600" b="1" dirty="0"/>
              <a:t>#2: Governments are investing in alternative battery technologies: </a:t>
            </a:r>
            <a:r>
              <a:rPr lang="en-US" sz="1400" dirty="0"/>
              <a:t>Battery manufacturing is seen as a national energy security priority and governments are providing incentives to alternative battery technologies</a:t>
            </a:r>
            <a:endParaRPr sz="1200" dirty="0"/>
          </a:p>
        </p:txBody>
      </p:sp>
      <p:sp>
        <p:nvSpPr>
          <p:cNvPr id="1311" name="Google Shape;1311;p63"/>
          <p:cNvSpPr txBox="1">
            <a:spLocks noGrp="1"/>
          </p:cNvSpPr>
          <p:nvPr>
            <p:ph type="body" idx="4294967295"/>
          </p:nvPr>
        </p:nvSpPr>
        <p:spPr>
          <a:xfrm>
            <a:off x="1122625" y="2874030"/>
            <a:ext cx="7745400" cy="734379"/>
          </a:xfrm>
          <a:prstGeom prst="rect">
            <a:avLst/>
          </a:prstGeom>
          <a:solidFill>
            <a:srgbClr val="A4C2D5"/>
          </a:solid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600" b="1" dirty="0"/>
              <a:t>#3: Strategic partnerships and investments in battery startups by established players: </a:t>
            </a:r>
            <a:r>
              <a:rPr lang="en-US" sz="1400" dirty="0"/>
              <a:t>Diverse players including oil &amp; gas majors, vehicle OEMs, utilities and battery manufacturers are investing in alternative technologies</a:t>
            </a:r>
            <a:endParaRPr sz="1200" dirty="0"/>
          </a:p>
        </p:txBody>
      </p:sp>
      <p:sp>
        <p:nvSpPr>
          <p:cNvPr id="1312" name="Google Shape;1312;p63"/>
          <p:cNvSpPr txBox="1">
            <a:spLocks noGrp="1"/>
          </p:cNvSpPr>
          <p:nvPr>
            <p:ph type="body" idx="4294967295"/>
          </p:nvPr>
        </p:nvSpPr>
        <p:spPr>
          <a:xfrm>
            <a:off x="1122625" y="3741069"/>
            <a:ext cx="7745400" cy="808610"/>
          </a:xfrm>
          <a:prstGeom prst="rect">
            <a:avLst/>
          </a:prstGeom>
          <a:solidFill>
            <a:srgbClr val="A4C2D5"/>
          </a:solid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600" b="1" dirty="0"/>
              <a:t>#4: Advanced methods in material sciences and engineering are reducing time to market for new technologies: </a:t>
            </a:r>
            <a:r>
              <a:rPr lang="en-US" sz="1400" dirty="0"/>
              <a:t>These methods allow simulation based testing and rapid prototyping for new materials</a:t>
            </a:r>
            <a:endParaRPr sz="1200" dirty="0"/>
          </a:p>
        </p:txBody>
      </p:sp>
      <p:sp>
        <p:nvSpPr>
          <p:cNvPr id="1313" name="Google Shape;1313;p63"/>
          <p:cNvSpPr txBox="1">
            <a:spLocks noGrp="1"/>
          </p:cNvSpPr>
          <p:nvPr>
            <p:ph type="body" idx="4294967295"/>
          </p:nvPr>
        </p:nvSpPr>
        <p:spPr>
          <a:xfrm>
            <a:off x="1122625" y="4682339"/>
            <a:ext cx="7745400" cy="778786"/>
          </a:xfrm>
          <a:prstGeom prst="rect">
            <a:avLst/>
          </a:prstGeom>
          <a:solidFill>
            <a:srgbClr val="A4C2D5"/>
          </a:solid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600" b="1" dirty="0"/>
              <a:t>#5: New financial instruments are supporting innovative battery and storage technologies: </a:t>
            </a:r>
            <a:r>
              <a:rPr lang="en-US" sz="1400" dirty="0"/>
              <a:t>New types of funding and insurance products, that are specifically geared towards cleantech solutions are emerging</a:t>
            </a:r>
            <a:endParaRPr sz="1200" dirty="0"/>
          </a:p>
        </p:txBody>
      </p:sp>
      <p:pic>
        <p:nvPicPr>
          <p:cNvPr id="1314" name="Google Shape;1314;p63"/>
          <p:cNvPicPr preferRelativeResize="0">
            <a:picLocks noChangeAspect="1"/>
          </p:cNvPicPr>
          <p:nvPr/>
        </p:nvPicPr>
        <p:blipFill>
          <a:blip r:embed="rId3">
            <a:alphaModFix/>
          </a:blip>
          <a:stretch>
            <a:fillRect/>
          </a:stretch>
        </p:blipFill>
        <p:spPr>
          <a:xfrm>
            <a:off x="302629" y="1178248"/>
            <a:ext cx="655264" cy="655264"/>
          </a:xfrm>
          <a:prstGeom prst="rect">
            <a:avLst/>
          </a:prstGeom>
          <a:noFill/>
          <a:ln>
            <a:noFill/>
          </a:ln>
        </p:spPr>
      </p:pic>
      <p:pic>
        <p:nvPicPr>
          <p:cNvPr id="1315" name="Google Shape;1315;p63"/>
          <p:cNvPicPr preferRelativeResize="0">
            <a:picLocks noChangeAspect="1"/>
          </p:cNvPicPr>
          <p:nvPr/>
        </p:nvPicPr>
        <p:blipFill>
          <a:blip r:embed="rId4">
            <a:alphaModFix/>
          </a:blip>
          <a:stretch>
            <a:fillRect/>
          </a:stretch>
        </p:blipFill>
        <p:spPr>
          <a:xfrm>
            <a:off x="291350" y="2046548"/>
            <a:ext cx="655264" cy="655264"/>
          </a:xfrm>
          <a:prstGeom prst="rect">
            <a:avLst/>
          </a:prstGeom>
          <a:noFill/>
          <a:ln>
            <a:noFill/>
          </a:ln>
        </p:spPr>
      </p:pic>
      <p:pic>
        <p:nvPicPr>
          <p:cNvPr id="1316" name="Google Shape;1316;p63"/>
          <p:cNvPicPr preferRelativeResize="0">
            <a:picLocks noChangeAspect="1"/>
          </p:cNvPicPr>
          <p:nvPr/>
        </p:nvPicPr>
        <p:blipFill rotWithShape="1">
          <a:blip r:embed="rId5">
            <a:alphaModFix/>
          </a:blip>
          <a:srcRect l="16969" t="16914" r="13436" b="20673"/>
          <a:stretch/>
        </p:blipFill>
        <p:spPr>
          <a:xfrm>
            <a:off x="352543" y="2929479"/>
            <a:ext cx="594071" cy="532831"/>
          </a:xfrm>
          <a:prstGeom prst="rect">
            <a:avLst/>
          </a:prstGeom>
          <a:noFill/>
          <a:ln>
            <a:noFill/>
          </a:ln>
        </p:spPr>
      </p:pic>
      <p:pic>
        <p:nvPicPr>
          <p:cNvPr id="1317" name="Google Shape;1317;p63"/>
          <p:cNvPicPr preferRelativeResize="0">
            <a:picLocks noChangeAspect="1"/>
          </p:cNvPicPr>
          <p:nvPr/>
        </p:nvPicPr>
        <p:blipFill>
          <a:blip r:embed="rId6">
            <a:alphaModFix/>
          </a:blip>
          <a:stretch>
            <a:fillRect/>
          </a:stretch>
        </p:blipFill>
        <p:spPr>
          <a:xfrm>
            <a:off x="354130" y="3741069"/>
            <a:ext cx="529701" cy="745504"/>
          </a:xfrm>
          <a:prstGeom prst="rect">
            <a:avLst/>
          </a:prstGeom>
          <a:noFill/>
          <a:ln>
            <a:noFill/>
          </a:ln>
        </p:spPr>
      </p:pic>
      <p:pic>
        <p:nvPicPr>
          <p:cNvPr id="1318" name="Google Shape;1318;p63"/>
          <p:cNvPicPr preferRelativeResize="0">
            <a:picLocks noChangeAspect="1"/>
          </p:cNvPicPr>
          <p:nvPr/>
        </p:nvPicPr>
        <p:blipFill>
          <a:blip r:embed="rId7">
            <a:alphaModFix/>
          </a:blip>
          <a:stretch>
            <a:fillRect/>
          </a:stretch>
        </p:blipFill>
        <p:spPr>
          <a:xfrm>
            <a:off x="257508" y="4695900"/>
            <a:ext cx="745505" cy="745505"/>
          </a:xfrm>
          <a:prstGeom prst="rect">
            <a:avLst/>
          </a:prstGeom>
          <a:noFill/>
          <a:ln>
            <a:noFill/>
          </a:ln>
        </p:spPr>
      </p:pic>
      <p:sp>
        <p:nvSpPr>
          <p:cNvPr id="15" name="Google Shape;1313;p63">
            <a:extLst>
              <a:ext uri="{FF2B5EF4-FFF2-40B4-BE49-F238E27FC236}">
                <a16:creationId xmlns:a16="http://schemas.microsoft.com/office/drawing/2014/main" id="{E9D3B7EC-3917-AB49-AE4A-BA70DF40DF5A}"/>
              </a:ext>
            </a:extLst>
          </p:cNvPr>
          <p:cNvSpPr txBox="1">
            <a:spLocks/>
          </p:cNvSpPr>
          <p:nvPr/>
        </p:nvSpPr>
        <p:spPr>
          <a:xfrm>
            <a:off x="1122625" y="5593785"/>
            <a:ext cx="7745400" cy="673106"/>
          </a:xfrm>
          <a:prstGeom prst="rect">
            <a:avLst/>
          </a:prstGeom>
          <a:solidFill>
            <a:srgbClr val="A4C2D5"/>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lvl="0" indent="0" defTabSz="914400">
              <a:spcBef>
                <a:spcPts val="0"/>
              </a:spcBef>
              <a:buClr>
                <a:srgbClr val="000410"/>
              </a:buClr>
              <a:buSzPts val="1400"/>
              <a:buNone/>
              <a:defRPr/>
            </a:pPr>
            <a:r>
              <a:rPr lang="en-US" sz="1600" b="1" kern="0" dirty="0">
                <a:solidFill>
                  <a:srgbClr val="000410"/>
                </a:solidFill>
                <a:ea typeface="+mn-ea"/>
              </a:rPr>
              <a:t>#6 Many emerging technologies have been under R&amp;D for an extended period of time and are close to commercialization</a:t>
            </a:r>
            <a:endParaRPr lang="en-US" sz="1200" b="1" kern="0" dirty="0">
              <a:solidFill>
                <a:srgbClr val="000410"/>
              </a:solidFill>
              <a:ea typeface="+mn-ea"/>
            </a:endParaRPr>
          </a:p>
        </p:txBody>
      </p:sp>
      <p:pic>
        <p:nvPicPr>
          <p:cNvPr id="2" name="Picture 1">
            <a:extLst>
              <a:ext uri="{FF2B5EF4-FFF2-40B4-BE49-F238E27FC236}">
                <a16:creationId xmlns:a16="http://schemas.microsoft.com/office/drawing/2014/main" id="{3495A336-1C15-FC45-9428-8C515817DE54}"/>
              </a:ext>
            </a:extLst>
          </p:cNvPr>
          <p:cNvPicPr>
            <a:picLocks noChangeAspect="1"/>
          </p:cNvPicPr>
          <p:nvPr/>
        </p:nvPicPr>
        <p:blipFill>
          <a:blip r:embed="rId8"/>
          <a:stretch>
            <a:fillRect/>
          </a:stretch>
        </p:blipFill>
        <p:spPr>
          <a:xfrm>
            <a:off x="329496" y="5613544"/>
            <a:ext cx="628397" cy="628397"/>
          </a:xfrm>
          <a:prstGeom prst="rect">
            <a:avLst/>
          </a:prstGeom>
        </p:spPr>
      </p:pic>
      <p:sp>
        <p:nvSpPr>
          <p:cNvPr id="4" name="Rectangle 3">
            <a:extLst>
              <a:ext uri="{FF2B5EF4-FFF2-40B4-BE49-F238E27FC236}">
                <a16:creationId xmlns:a16="http://schemas.microsoft.com/office/drawing/2014/main" id="{59414212-0B33-E147-88CD-05FF7652E548}"/>
              </a:ext>
            </a:extLst>
          </p:cNvPr>
          <p:cNvSpPr/>
          <p:nvPr/>
        </p:nvSpPr>
        <p:spPr>
          <a:xfrm>
            <a:off x="246875" y="1931854"/>
            <a:ext cx="8748269" cy="87956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CAE0CEB-6713-9143-92D5-B278E293A77E}"/>
              </a:ext>
            </a:extLst>
          </p:cNvPr>
          <p:cNvSpPr/>
          <p:nvPr/>
        </p:nvSpPr>
        <p:spPr>
          <a:xfrm>
            <a:off x="246874" y="2808573"/>
            <a:ext cx="8748269" cy="87956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0453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sp>
        <p:nvSpPr>
          <p:cNvPr id="1336" name="Google Shape;1336;p65"/>
          <p:cNvSpPr txBox="1">
            <a:spLocks noGrp="1"/>
          </p:cNvSpPr>
          <p:nvPr>
            <p:ph type="title"/>
          </p:nvPr>
        </p:nvSpPr>
        <p:spPr>
          <a:xfrm>
            <a:off x="-1" y="254850"/>
            <a:ext cx="8410353" cy="590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dirty="0"/>
              <a:t>#2 - Governments are investing in advanced battery technologies, as battery manufacturing emerges as a national energy security priority</a:t>
            </a:r>
            <a:endParaRPr sz="2400" dirty="0"/>
          </a:p>
        </p:txBody>
      </p:sp>
      <p:sp>
        <p:nvSpPr>
          <p:cNvPr id="1337" name="Google Shape;1337;p65"/>
          <p:cNvSpPr txBox="1">
            <a:spLocks noGrp="1"/>
          </p:cNvSpPr>
          <p:nvPr>
            <p:ph type="body" idx="4"/>
          </p:nvPr>
        </p:nvSpPr>
        <p:spPr>
          <a:xfrm>
            <a:off x="55029" y="6215746"/>
            <a:ext cx="7407600" cy="307800"/>
          </a:xfrm>
          <a:prstGeom prst="rect">
            <a:avLst/>
          </a:prstGeom>
        </p:spPr>
        <p:txBody>
          <a:bodyPr spcFirstLastPara="1" wrap="square" lIns="182875" tIns="91425" rIns="182875" bIns="0" anchor="t" anchorCtr="0">
            <a:noAutofit/>
          </a:bodyPr>
          <a:lstStyle/>
          <a:p>
            <a:pPr marL="0" lvl="0" indent="0" algn="l" rtl="0">
              <a:spcBef>
                <a:spcPts val="280"/>
              </a:spcBef>
              <a:spcAft>
                <a:spcPts val="0"/>
              </a:spcAft>
              <a:buNone/>
            </a:pPr>
            <a:endParaRPr/>
          </a:p>
        </p:txBody>
      </p:sp>
      <p:sp>
        <p:nvSpPr>
          <p:cNvPr id="1338" name="Google Shape;1338;p65"/>
          <p:cNvSpPr txBox="1">
            <a:spLocks noGrp="1"/>
          </p:cNvSpPr>
          <p:nvPr>
            <p:ph type="body" idx="1"/>
          </p:nvPr>
        </p:nvSpPr>
        <p:spPr>
          <a:xfrm>
            <a:off x="138749" y="1611916"/>
            <a:ext cx="4255500" cy="2073000"/>
          </a:xfrm>
          <a:prstGeom prst="rect">
            <a:avLst/>
          </a:prstGeom>
          <a:solidFill>
            <a:srgbClr val="A4C2D5"/>
          </a:solidFill>
          <a:ln>
            <a:noFill/>
          </a:ln>
        </p:spPr>
        <p:txBody>
          <a:bodyPr spcFirstLastPara="1" wrap="square" lIns="93275" tIns="46625" rIns="93275" bIns="46625" anchor="t" anchorCtr="0">
            <a:noAutofit/>
          </a:bodyPr>
          <a:lstStyle/>
          <a:p>
            <a:pPr marL="146304" marR="0" lvl="0" indent="-139954" algn="l" rtl="0">
              <a:spcBef>
                <a:spcPts val="0"/>
              </a:spcBef>
              <a:spcAft>
                <a:spcPts val="0"/>
              </a:spcAft>
              <a:buClr>
                <a:srgbClr val="000000"/>
              </a:buClr>
              <a:buSzPts val="1300"/>
              <a:buFont typeface="Arial"/>
              <a:buChar char="•"/>
            </a:pPr>
            <a:r>
              <a:rPr lang="en-US" sz="1300" dirty="0"/>
              <a:t>The Japanese government has created a new research entity—Consortium for Lithium Ion Battery Technology and Evaluation Center</a:t>
            </a:r>
            <a:r>
              <a:rPr lang="en-US" sz="1300" b="0" i="0" u="none" strike="noStrike" cap="none" dirty="0">
                <a:solidFill>
                  <a:srgbClr val="000000"/>
                </a:solidFill>
                <a:latin typeface="Arial"/>
                <a:ea typeface="Arial"/>
                <a:cs typeface="Arial"/>
                <a:sym typeface="Arial"/>
              </a:rPr>
              <a:t> (LIB</a:t>
            </a:r>
            <a:r>
              <a:rPr lang="en-US" sz="1300" dirty="0"/>
              <a:t>TEC)</a:t>
            </a:r>
            <a:endParaRPr sz="1300" dirty="0"/>
          </a:p>
          <a:p>
            <a:pPr marL="146304" marR="0" lvl="0" indent="-139954" algn="l" rtl="0">
              <a:spcBef>
                <a:spcPts val="0"/>
              </a:spcBef>
              <a:spcAft>
                <a:spcPts val="0"/>
              </a:spcAft>
              <a:buClr>
                <a:srgbClr val="000000"/>
              </a:buClr>
              <a:buSzPts val="1300"/>
              <a:buFont typeface="Arial"/>
              <a:buChar char="•"/>
            </a:pPr>
            <a:r>
              <a:rPr lang="en-US" sz="1300" dirty="0"/>
              <a:t>LIBTEC aims to produce a solid state battery with a range of 550 kilometers by 2025 and 800 kilometers by 2030</a:t>
            </a:r>
            <a:endParaRPr sz="1300" dirty="0"/>
          </a:p>
          <a:p>
            <a:pPr marL="146304" marR="0" lvl="0" indent="-139954" algn="l" rtl="0">
              <a:spcBef>
                <a:spcPts val="0"/>
              </a:spcBef>
              <a:spcAft>
                <a:spcPts val="0"/>
              </a:spcAft>
              <a:buClr>
                <a:srgbClr val="000000"/>
              </a:buClr>
              <a:buSzPts val="1300"/>
              <a:buFont typeface="Arial"/>
              <a:buChar char="•"/>
            </a:pPr>
            <a:r>
              <a:rPr lang="en-US" sz="1300" dirty="0"/>
              <a:t>The Consortium includes major Japanese vehicle OEMs including Toyota, Honda, Panasonic, Asahi Kasei and Yuasa and research centers at Tokyo University and  Kyoto University</a:t>
            </a:r>
            <a:endParaRPr sz="1300" dirty="0"/>
          </a:p>
        </p:txBody>
      </p:sp>
      <p:sp>
        <p:nvSpPr>
          <p:cNvPr id="1339" name="Google Shape;1339;p65"/>
          <p:cNvSpPr txBox="1">
            <a:spLocks noGrp="1"/>
          </p:cNvSpPr>
          <p:nvPr>
            <p:ph type="body" idx="2"/>
          </p:nvPr>
        </p:nvSpPr>
        <p:spPr>
          <a:xfrm>
            <a:off x="4571999" y="1611916"/>
            <a:ext cx="4253700" cy="2073000"/>
          </a:xfrm>
          <a:prstGeom prst="rect">
            <a:avLst/>
          </a:prstGeom>
          <a:solidFill>
            <a:srgbClr val="A4C2D5"/>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144340" lvl="1" indent="-136403" algn="l" rtl="0">
              <a:spcBef>
                <a:spcPts val="0"/>
              </a:spcBef>
              <a:spcAft>
                <a:spcPts val="0"/>
              </a:spcAft>
              <a:buSzPts val="1300"/>
              <a:buChar char="•"/>
            </a:pPr>
            <a:r>
              <a:rPr lang="en-US" sz="1300" dirty="0">
                <a:latin typeface="+mn-lt"/>
                <a:ea typeface="Arial"/>
                <a:cs typeface="Arial"/>
                <a:sym typeface="Arial"/>
              </a:rPr>
              <a:t>The European Battery Alliance (EBA) was launched in October 2017 by Vice President Šefčovič</a:t>
            </a:r>
            <a:endParaRPr sz="1300" dirty="0">
              <a:latin typeface="+mn-lt"/>
              <a:ea typeface="Arial"/>
              <a:cs typeface="Arial"/>
              <a:sym typeface="Arial"/>
            </a:endParaRPr>
          </a:p>
          <a:p>
            <a:pPr marL="144340" lvl="1" indent="-136403" algn="l" rtl="0">
              <a:lnSpc>
                <a:spcPct val="115000"/>
              </a:lnSpc>
              <a:spcBef>
                <a:spcPts val="0"/>
              </a:spcBef>
              <a:spcAft>
                <a:spcPts val="0"/>
              </a:spcAft>
              <a:buClr>
                <a:srgbClr val="333333"/>
              </a:buClr>
              <a:buSzPts val="1300"/>
              <a:buChar char="•"/>
            </a:pPr>
            <a:r>
              <a:rPr lang="en-US" sz="1300" dirty="0">
                <a:latin typeface="+mn-lt"/>
                <a:ea typeface="Arial"/>
                <a:cs typeface="Arial"/>
                <a:sym typeface="Arial"/>
              </a:rPr>
              <a:t>It includes the European Commission, several EU countries, the European Investment Bank, key industrial stakeholders and innovation actors including </a:t>
            </a:r>
            <a:r>
              <a:rPr lang="en-US" sz="1300" dirty="0" err="1">
                <a:latin typeface="+mn-lt"/>
                <a:ea typeface="Arial"/>
                <a:cs typeface="Arial"/>
                <a:sym typeface="Arial"/>
              </a:rPr>
              <a:t>Saft</a:t>
            </a:r>
            <a:r>
              <a:rPr lang="en-US" sz="1300" dirty="0">
                <a:latin typeface="+mn-lt"/>
                <a:ea typeface="Arial"/>
                <a:cs typeface="Arial"/>
                <a:sym typeface="Arial"/>
              </a:rPr>
              <a:t> and </a:t>
            </a:r>
            <a:r>
              <a:rPr lang="en-US" sz="1300" dirty="0" err="1">
                <a:latin typeface="+mn-lt"/>
                <a:ea typeface="Arial"/>
                <a:cs typeface="Arial"/>
                <a:sym typeface="Arial"/>
              </a:rPr>
              <a:t>Northvolt</a:t>
            </a:r>
            <a:endParaRPr sz="1300" dirty="0">
              <a:latin typeface="+mn-lt"/>
              <a:ea typeface="Arial"/>
              <a:cs typeface="Arial"/>
              <a:sym typeface="Arial"/>
            </a:endParaRPr>
          </a:p>
          <a:p>
            <a:pPr marL="144340" lvl="1" indent="-136403" algn="l" rtl="0">
              <a:spcBef>
                <a:spcPts val="0"/>
              </a:spcBef>
              <a:spcAft>
                <a:spcPts val="0"/>
              </a:spcAft>
              <a:buSzPts val="1300"/>
              <a:buChar char="•"/>
            </a:pPr>
            <a:r>
              <a:rPr lang="en-US" sz="1300" dirty="0">
                <a:latin typeface="+mn-lt"/>
                <a:ea typeface="Arial"/>
                <a:cs typeface="Arial"/>
                <a:sym typeface="Arial"/>
              </a:rPr>
              <a:t>It aims to develop a “competitive manufacturing value chain in Europe with sustainable battery cells at its core”</a:t>
            </a:r>
            <a:endParaRPr sz="1300" dirty="0">
              <a:latin typeface="+mn-lt"/>
              <a:ea typeface="Arial"/>
              <a:cs typeface="Arial"/>
              <a:sym typeface="Arial"/>
            </a:endParaRPr>
          </a:p>
        </p:txBody>
      </p:sp>
      <p:sp>
        <p:nvSpPr>
          <p:cNvPr id="1340" name="Google Shape;1340;p65"/>
          <p:cNvSpPr txBox="1">
            <a:spLocks noGrp="1"/>
          </p:cNvSpPr>
          <p:nvPr>
            <p:ph type="body" idx="3"/>
          </p:nvPr>
        </p:nvSpPr>
        <p:spPr>
          <a:xfrm>
            <a:off x="138759" y="4280910"/>
            <a:ext cx="4255500" cy="1820400"/>
          </a:xfrm>
          <a:prstGeom prst="rect">
            <a:avLst/>
          </a:prstGeom>
          <a:solidFill>
            <a:srgbClr val="A4C2D5"/>
          </a:solidFill>
          <a:ln>
            <a:noFill/>
          </a:ln>
        </p:spPr>
        <p:txBody>
          <a:bodyPr spcFirstLastPara="1" wrap="square" lIns="91425" tIns="91425" rIns="91425" bIns="91425" anchor="t" anchorCtr="0">
            <a:noAutofit/>
          </a:bodyPr>
          <a:lstStyle/>
          <a:p>
            <a:pPr marL="144340" lvl="1" indent="-136403">
              <a:spcBef>
                <a:spcPts val="0"/>
              </a:spcBef>
              <a:buClr>
                <a:srgbClr val="000000"/>
              </a:buClr>
              <a:buSzPts val="1300"/>
              <a:buFont typeface="Arial"/>
              <a:buChar char="•"/>
            </a:pPr>
            <a:r>
              <a:rPr lang="en-US" sz="1300" dirty="0">
                <a:solidFill>
                  <a:srgbClr val="000000"/>
                </a:solidFill>
              </a:rPr>
              <a:t>The Indian government recently approved a National Mission on Transformative Mobility and Battery Storage to kickstart domestic manufacturing of advanced batteries</a:t>
            </a:r>
          </a:p>
          <a:p>
            <a:pPr marL="144340" lvl="1" indent="-136403">
              <a:spcBef>
                <a:spcPts val="0"/>
              </a:spcBef>
              <a:buClr>
                <a:srgbClr val="000000"/>
              </a:buClr>
              <a:buSzPts val="1300"/>
              <a:buFont typeface="Arial"/>
              <a:buChar char="•"/>
            </a:pPr>
            <a:r>
              <a:rPr lang="en-US" sz="1300" dirty="0">
                <a:solidFill>
                  <a:srgbClr val="000000"/>
                </a:solidFill>
              </a:rPr>
              <a:t>Domestic battery demand between 2019 and 2030 in mobility and stationary applications is expected to exceed 700 GWh</a:t>
            </a:r>
          </a:p>
          <a:p>
            <a:pPr marL="144340" lvl="1" indent="-136403">
              <a:spcBef>
                <a:spcPts val="0"/>
              </a:spcBef>
              <a:buClr>
                <a:srgbClr val="000000"/>
              </a:buClr>
              <a:buSzPts val="1300"/>
              <a:buFont typeface="Arial"/>
              <a:buChar char="•"/>
            </a:pPr>
            <a:endParaRPr lang="en-US" sz="1300" dirty="0">
              <a:solidFill>
                <a:srgbClr val="000000"/>
              </a:solidFill>
            </a:endParaRPr>
          </a:p>
          <a:p>
            <a:pPr marL="144340" lvl="1" indent="-136403" algn="l" rtl="0">
              <a:spcBef>
                <a:spcPts val="0"/>
              </a:spcBef>
              <a:spcAft>
                <a:spcPts val="0"/>
              </a:spcAft>
              <a:buClr>
                <a:srgbClr val="000000"/>
              </a:buClr>
              <a:buSzPts val="1300"/>
              <a:buChar char="•"/>
            </a:pPr>
            <a:endParaRPr sz="1300" dirty="0">
              <a:solidFill>
                <a:srgbClr val="000000"/>
              </a:solidFill>
            </a:endParaRPr>
          </a:p>
        </p:txBody>
      </p:sp>
      <p:sp>
        <p:nvSpPr>
          <p:cNvPr id="1341" name="Google Shape;1341;p65"/>
          <p:cNvSpPr txBox="1">
            <a:spLocks noGrp="1"/>
          </p:cNvSpPr>
          <p:nvPr>
            <p:ph type="body" idx="4"/>
          </p:nvPr>
        </p:nvSpPr>
        <p:spPr>
          <a:xfrm>
            <a:off x="4572000" y="4280910"/>
            <a:ext cx="4253700" cy="1820400"/>
          </a:xfrm>
          <a:prstGeom prst="rect">
            <a:avLst/>
          </a:prstGeom>
          <a:solidFill>
            <a:srgbClr val="A4C2D5"/>
          </a:solidFill>
          <a:ln>
            <a:noFill/>
          </a:ln>
        </p:spPr>
        <p:txBody>
          <a:bodyPr spcFirstLastPara="1" wrap="square" lIns="91425" tIns="91425" rIns="91425" bIns="91425" anchor="t" anchorCtr="0">
            <a:noAutofit/>
          </a:bodyPr>
          <a:lstStyle/>
          <a:p>
            <a:pPr marL="144340" lvl="1" indent="-118623">
              <a:spcBef>
                <a:spcPts val="0"/>
              </a:spcBef>
              <a:buClr>
                <a:srgbClr val="000000"/>
              </a:buClr>
              <a:buSzPts val="1300"/>
              <a:buFont typeface="Arial"/>
              <a:buChar char="•"/>
            </a:pPr>
            <a:r>
              <a:rPr lang="en-US" sz="1300" dirty="0">
                <a:solidFill>
                  <a:srgbClr val="000000"/>
                </a:solidFill>
              </a:rPr>
              <a:t>France will invest 700 million euros ($790 million) over the next five years into projects to boost the European electric car battery industry</a:t>
            </a:r>
          </a:p>
          <a:p>
            <a:pPr marL="144340" lvl="1" indent="-118623">
              <a:spcBef>
                <a:spcPts val="0"/>
              </a:spcBef>
              <a:buClr>
                <a:srgbClr val="000000"/>
              </a:buClr>
              <a:buSzPts val="1300"/>
              <a:buFont typeface="Arial"/>
              <a:buChar char="•"/>
            </a:pPr>
            <a:r>
              <a:rPr lang="en-US" sz="1300" dirty="0">
                <a:solidFill>
                  <a:srgbClr val="000000"/>
                </a:solidFill>
              </a:rPr>
              <a:t>Germany will put up 1 billion euros ($1.13 billion) towards co-financing battery manufacturing facilities in the country</a:t>
            </a:r>
            <a:endParaRPr sz="1300" dirty="0">
              <a:solidFill>
                <a:srgbClr val="000000"/>
              </a:solidFill>
            </a:endParaRPr>
          </a:p>
        </p:txBody>
      </p:sp>
      <p:sp>
        <p:nvSpPr>
          <p:cNvPr id="1342" name="Google Shape;1342;p65"/>
          <p:cNvSpPr/>
          <p:nvPr/>
        </p:nvSpPr>
        <p:spPr>
          <a:xfrm flipH="1">
            <a:off x="138698" y="1148319"/>
            <a:ext cx="4255500" cy="463500"/>
          </a:xfrm>
          <a:prstGeom prst="rect">
            <a:avLst/>
          </a:prstGeom>
          <a:solidFill>
            <a:srgbClr val="132239"/>
          </a:solidFill>
          <a:ln>
            <a:noFill/>
          </a:ln>
        </p:spPr>
        <p:txBody>
          <a:bodyPr spcFirstLastPara="1" wrap="square" lIns="91425" tIns="45700" rIns="91425" bIns="45700" anchor="ctr" anchorCtr="0">
            <a:noAutofit/>
          </a:bodyPr>
          <a:lstStyle/>
          <a:p>
            <a:pPr marL="177800" marR="0" lvl="0" indent="0" algn="ctr" defTabSz="457200" rtl="0" eaLnBrk="1" fontAlgn="auto" latinLnBrk="0" hangingPunct="1">
              <a:lnSpc>
                <a:spcPct val="100000"/>
              </a:lnSpc>
              <a:spcBef>
                <a:spcPts val="0"/>
              </a:spcBef>
              <a:spcAft>
                <a:spcPts val="0"/>
              </a:spcAft>
              <a:buClr>
                <a:srgbClr val="FFFFFF"/>
              </a:buClr>
              <a:buSzPts val="1400"/>
              <a:buFont typeface="Arial"/>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Japan: LIBTEC</a:t>
            </a:r>
            <a:endParaRPr kumimoji="0" sz="1800" b="0" i="0" u="none" strike="noStrike" kern="1200" cap="none" spc="0" normalizeH="0" baseline="0" noProof="0">
              <a:ln>
                <a:noFill/>
              </a:ln>
              <a:solidFill>
                <a:srgbClr val="000410"/>
              </a:solidFill>
              <a:effectLst/>
              <a:uLnTx/>
              <a:uFillTx/>
              <a:latin typeface="Arial"/>
              <a:ea typeface="+mn-ea"/>
              <a:cs typeface="+mn-cs"/>
            </a:endParaRPr>
          </a:p>
        </p:txBody>
      </p:sp>
      <p:sp>
        <p:nvSpPr>
          <p:cNvPr id="1343" name="Google Shape;1343;p65"/>
          <p:cNvSpPr/>
          <p:nvPr/>
        </p:nvSpPr>
        <p:spPr>
          <a:xfrm flipH="1">
            <a:off x="4570059" y="1148319"/>
            <a:ext cx="4255500" cy="463500"/>
          </a:xfrm>
          <a:prstGeom prst="rect">
            <a:avLst/>
          </a:prstGeom>
          <a:solidFill>
            <a:srgbClr val="132239"/>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1680"/>
              <a:buFont typeface="Arial"/>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Europe: EBA</a:t>
            </a:r>
            <a:endParaRPr kumimoji="0" sz="1400" b="1"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344" name="Google Shape;1344;p65"/>
          <p:cNvSpPr/>
          <p:nvPr/>
        </p:nvSpPr>
        <p:spPr>
          <a:xfrm flipH="1">
            <a:off x="138698" y="3817309"/>
            <a:ext cx="4255500" cy="463500"/>
          </a:xfrm>
          <a:prstGeom prst="rect">
            <a:avLst/>
          </a:prstGeom>
          <a:solidFill>
            <a:srgbClr val="132239"/>
          </a:solidFill>
          <a:ln>
            <a:noFill/>
          </a:ln>
        </p:spPr>
        <p:txBody>
          <a:bodyPr spcFirstLastPara="1" wrap="square" lIns="91425" tIns="45700" rIns="91425" bIns="45700" anchor="ctr" anchorCtr="0">
            <a:noAutofit/>
          </a:bodyPr>
          <a:lstStyle/>
          <a:p>
            <a:pPr marL="177800" marR="0" lvl="0" indent="0" algn="ctr" defTabSz="457200" rtl="0" eaLnBrk="1" fontAlgn="auto" latinLnBrk="0" hangingPunct="1">
              <a:lnSpc>
                <a:spcPct val="100000"/>
              </a:lnSpc>
              <a:spcBef>
                <a:spcPts val="0"/>
              </a:spcBef>
              <a:spcAft>
                <a:spcPts val="0"/>
              </a:spcAft>
              <a:buClr>
                <a:srgbClr val="FFFFFF"/>
              </a:buClr>
              <a:buSzPts val="1400"/>
              <a:buFont typeface="Arial"/>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India</a:t>
            </a:r>
            <a:endParaRPr kumimoji="0" sz="1800" b="0" i="0" u="none" strike="noStrike" kern="1200" cap="none" spc="0" normalizeH="0" baseline="0" noProof="0" dirty="0">
              <a:ln>
                <a:noFill/>
              </a:ln>
              <a:solidFill>
                <a:srgbClr val="000410"/>
              </a:solidFill>
              <a:effectLst/>
              <a:uLnTx/>
              <a:uFillTx/>
              <a:latin typeface="Arial"/>
              <a:ea typeface="+mn-ea"/>
              <a:cs typeface="+mn-cs"/>
            </a:endParaRPr>
          </a:p>
        </p:txBody>
      </p:sp>
      <p:sp>
        <p:nvSpPr>
          <p:cNvPr id="1345" name="Google Shape;1345;p65"/>
          <p:cNvSpPr/>
          <p:nvPr/>
        </p:nvSpPr>
        <p:spPr>
          <a:xfrm flipH="1">
            <a:off x="4571946" y="3817309"/>
            <a:ext cx="4255500" cy="463500"/>
          </a:xfrm>
          <a:prstGeom prst="rect">
            <a:avLst/>
          </a:prstGeom>
          <a:solidFill>
            <a:srgbClr val="132239"/>
          </a:solidFill>
          <a:ln>
            <a:noFill/>
          </a:ln>
        </p:spPr>
        <p:txBody>
          <a:bodyPr spcFirstLastPara="1" wrap="square" lIns="91425" tIns="45700" rIns="91425" bIns="45700" anchor="ctr" anchorCtr="0">
            <a:noAutofit/>
          </a:bodyPr>
          <a:lstStyle/>
          <a:p>
            <a:pPr marL="177800" marR="0" lvl="0" indent="0" algn="ctr" defTabSz="457200" rtl="0" eaLnBrk="1" fontAlgn="auto" latinLnBrk="0" hangingPunct="1">
              <a:lnSpc>
                <a:spcPct val="100000"/>
              </a:lnSpc>
              <a:spcBef>
                <a:spcPts val="0"/>
              </a:spcBef>
              <a:spcAft>
                <a:spcPts val="0"/>
              </a:spcAft>
              <a:buClr>
                <a:srgbClr val="FFFFFF"/>
              </a:buClr>
              <a:buSzPts val="1400"/>
              <a:buFont typeface="Arial"/>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Germany and France</a:t>
            </a:r>
            <a:endParaRPr kumimoji="0" sz="1800" b="0" i="0" u="none" strike="noStrike" kern="1200" cap="none" spc="0" normalizeH="0" baseline="0" noProof="0" dirty="0">
              <a:ln>
                <a:noFill/>
              </a:ln>
              <a:solidFill>
                <a:srgbClr val="000410"/>
              </a:solidFill>
              <a:effectLst/>
              <a:uLnTx/>
              <a:uFillTx/>
              <a:latin typeface="Arial"/>
              <a:ea typeface="+mn-ea"/>
              <a:cs typeface="+mn-cs"/>
            </a:endParaRPr>
          </a:p>
        </p:txBody>
      </p:sp>
    </p:spTree>
    <p:extLst>
      <p:ext uri="{BB962C8B-B14F-4D97-AF65-F5344CB8AC3E}">
        <p14:creationId xmlns:p14="http://schemas.microsoft.com/office/powerpoint/2010/main" val="2684690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graphicFrame>
        <p:nvGraphicFramePr>
          <p:cNvPr id="27" name="Chart 26">
            <a:extLst>
              <a:ext uri="{FF2B5EF4-FFF2-40B4-BE49-F238E27FC236}">
                <a16:creationId xmlns:a16="http://schemas.microsoft.com/office/drawing/2014/main" id="{FFF7C748-F53B-D14F-BE07-38C1F97E5BC0}"/>
              </a:ext>
            </a:extLst>
          </p:cNvPr>
          <p:cNvGraphicFramePr>
            <a:graphicFrameLocks/>
          </p:cNvGraphicFramePr>
          <p:nvPr>
            <p:extLst/>
          </p:nvPr>
        </p:nvGraphicFramePr>
        <p:xfrm>
          <a:off x="240631" y="1934749"/>
          <a:ext cx="5137485" cy="3580104"/>
        </p:xfrm>
        <a:graphic>
          <a:graphicData uri="http://schemas.openxmlformats.org/drawingml/2006/chart">
            <c:chart xmlns:c="http://schemas.openxmlformats.org/drawingml/2006/chart" xmlns:r="http://schemas.openxmlformats.org/officeDocument/2006/relationships" r:id="rId3"/>
          </a:graphicData>
        </a:graphic>
      </p:graphicFrame>
      <p:sp>
        <p:nvSpPr>
          <p:cNvPr id="1366" name="Google Shape;1366;p66"/>
          <p:cNvSpPr txBox="1">
            <a:spLocks noGrp="1"/>
          </p:cNvSpPr>
          <p:nvPr>
            <p:ph type="body" idx="4294967295"/>
          </p:nvPr>
        </p:nvSpPr>
        <p:spPr>
          <a:xfrm>
            <a:off x="136901" y="422508"/>
            <a:ext cx="7915500" cy="862875"/>
          </a:xfrm>
          <a:prstGeom prst="rect">
            <a:avLst/>
          </a:prstGeom>
        </p:spPr>
        <p:txBody>
          <a:bodyPr spcFirstLastPara="1" wrap="square" lIns="91425" tIns="45700" rIns="91425" bIns="45700" anchor="t" anchorCtr="0">
            <a:noAutofit/>
          </a:bodyPr>
          <a:lstStyle/>
          <a:p>
            <a:pPr marL="0" lvl="0" indent="0" algn="l" rtl="0">
              <a:spcBef>
                <a:spcPts val="560"/>
              </a:spcBef>
              <a:spcAft>
                <a:spcPts val="0"/>
              </a:spcAft>
              <a:buNone/>
            </a:pPr>
            <a:r>
              <a:rPr lang="en-US" sz="2100" b="1" dirty="0">
                <a:solidFill>
                  <a:schemeClr val="lt1"/>
                </a:solidFill>
              </a:rPr>
              <a:t>An increase in U.S. government funding contributed to 10x increase in DOE energy storage patents between 2012 - 2017</a:t>
            </a:r>
            <a:endParaRPr sz="2100" b="1" dirty="0">
              <a:solidFill>
                <a:schemeClr val="lt1"/>
              </a:solidFill>
            </a:endParaRPr>
          </a:p>
        </p:txBody>
      </p:sp>
      <p:sp>
        <p:nvSpPr>
          <p:cNvPr id="1367" name="Google Shape;1367;p66"/>
          <p:cNvSpPr txBox="1">
            <a:spLocks noGrp="1"/>
          </p:cNvSpPr>
          <p:nvPr>
            <p:ph type="body" idx="1"/>
          </p:nvPr>
        </p:nvSpPr>
        <p:spPr>
          <a:xfrm>
            <a:off x="5463200" y="1429925"/>
            <a:ext cx="3543900" cy="47001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Font typeface="Arial Narrow"/>
              <a:buChar char="-"/>
            </a:pPr>
            <a:r>
              <a:rPr lang="en-US" sz="2000">
                <a:latin typeface="Arial Narrow"/>
                <a:ea typeface="Arial Narrow"/>
                <a:cs typeface="Arial Narrow"/>
                <a:sym typeface="Arial Narrow"/>
              </a:rPr>
              <a:t>ARPA-E (Advanced Research Projects Agency - Energy), established  in 2007, has invested in high impact storage technologies that are too early for private sector investment</a:t>
            </a:r>
            <a:endParaRPr sz="2000">
              <a:latin typeface="Arial Narrow"/>
              <a:ea typeface="Arial Narrow"/>
              <a:cs typeface="Arial Narrow"/>
              <a:sym typeface="Arial Narrow"/>
            </a:endParaRPr>
          </a:p>
          <a:p>
            <a:pPr marL="457200" lvl="0" indent="-355600" algn="l" rtl="0">
              <a:spcBef>
                <a:spcPts val="0"/>
              </a:spcBef>
              <a:spcAft>
                <a:spcPts val="0"/>
              </a:spcAft>
              <a:buSzPts val="2000"/>
              <a:buFont typeface="Arial Narrow"/>
              <a:buChar char="-"/>
            </a:pPr>
            <a:r>
              <a:rPr lang="en-US" sz="2000">
                <a:latin typeface="Arial Narrow"/>
                <a:ea typeface="Arial Narrow"/>
                <a:cs typeface="Arial Narrow"/>
                <a:sym typeface="Arial Narrow"/>
              </a:rPr>
              <a:t>The American Recovery and Reinvestment Act (ARRA) invested $184 Million dollars, and leveraged an additional $771 Million into storage technology demonstration projects in 2009[1]</a:t>
            </a:r>
            <a:endParaRPr sz="2000">
              <a:latin typeface="Arial Narrow"/>
              <a:ea typeface="Arial Narrow"/>
              <a:cs typeface="Arial Narrow"/>
              <a:sym typeface="Arial Narrow"/>
            </a:endParaRPr>
          </a:p>
          <a:p>
            <a:pPr marL="457200" lvl="0" indent="-355600" algn="l" rtl="0">
              <a:spcBef>
                <a:spcPts val="0"/>
              </a:spcBef>
              <a:spcAft>
                <a:spcPts val="0"/>
              </a:spcAft>
              <a:buSzPts val="2000"/>
              <a:buFont typeface="Arial Narrow"/>
              <a:buChar char="-"/>
            </a:pPr>
            <a:r>
              <a:rPr lang="en-US" sz="2000">
                <a:latin typeface="Arial Narrow"/>
                <a:ea typeface="Arial Narrow"/>
                <a:cs typeface="Arial Narrow"/>
                <a:sym typeface="Arial Narrow"/>
              </a:rPr>
              <a:t>The number of DOE patents has increased from 9 to 130</a:t>
            </a:r>
            <a:endParaRPr sz="2000">
              <a:latin typeface="Arial Narrow"/>
              <a:ea typeface="Arial Narrow"/>
              <a:cs typeface="Arial Narrow"/>
              <a:sym typeface="Arial Narrow"/>
            </a:endParaRPr>
          </a:p>
          <a:p>
            <a:pPr marL="0" lvl="0" indent="0" algn="l" rtl="0">
              <a:spcBef>
                <a:spcPts val="0"/>
              </a:spcBef>
              <a:spcAft>
                <a:spcPts val="0"/>
              </a:spcAft>
              <a:buNone/>
            </a:pPr>
            <a:endParaRPr/>
          </a:p>
        </p:txBody>
      </p:sp>
      <p:sp>
        <p:nvSpPr>
          <p:cNvPr id="1369" name="Google Shape;1369;p66"/>
          <p:cNvSpPr txBox="1"/>
          <p:nvPr/>
        </p:nvSpPr>
        <p:spPr>
          <a:xfrm>
            <a:off x="889150" y="3150238"/>
            <a:ext cx="834900" cy="82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b="1"/>
              <a:t>DOE ARPA-E Program Founded</a:t>
            </a:r>
            <a:endParaRPr sz="1200" b="1"/>
          </a:p>
        </p:txBody>
      </p:sp>
      <p:sp>
        <p:nvSpPr>
          <p:cNvPr id="1370" name="Google Shape;1370;p66"/>
          <p:cNvSpPr txBox="1"/>
          <p:nvPr/>
        </p:nvSpPr>
        <p:spPr>
          <a:xfrm>
            <a:off x="1547650" y="2705938"/>
            <a:ext cx="1473900" cy="82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b="1"/>
              <a:t>ARRA funds energy storage demonstration projects </a:t>
            </a:r>
            <a:endParaRPr sz="1200" b="1"/>
          </a:p>
        </p:txBody>
      </p:sp>
      <p:cxnSp>
        <p:nvCxnSpPr>
          <p:cNvPr id="1371" name="Google Shape;1371;p66"/>
          <p:cNvCxnSpPr/>
          <p:nvPr/>
        </p:nvCxnSpPr>
        <p:spPr>
          <a:xfrm>
            <a:off x="2128050" y="3705175"/>
            <a:ext cx="0" cy="1003200"/>
          </a:xfrm>
          <a:prstGeom prst="straightConnector1">
            <a:avLst/>
          </a:prstGeom>
          <a:noFill/>
          <a:ln w="19050" cap="flat" cmpd="sng">
            <a:solidFill>
              <a:schemeClr val="dk2"/>
            </a:solidFill>
            <a:prstDash val="solid"/>
            <a:round/>
            <a:headEnd type="none" w="med" len="med"/>
            <a:tailEnd type="triangle" w="med" len="med"/>
          </a:ln>
        </p:spPr>
      </p:cxnSp>
      <p:cxnSp>
        <p:nvCxnSpPr>
          <p:cNvPr id="1372" name="Google Shape;1372;p66"/>
          <p:cNvCxnSpPr/>
          <p:nvPr/>
        </p:nvCxnSpPr>
        <p:spPr>
          <a:xfrm>
            <a:off x="1229400" y="4035950"/>
            <a:ext cx="16500" cy="661500"/>
          </a:xfrm>
          <a:prstGeom prst="straightConnector1">
            <a:avLst/>
          </a:prstGeom>
          <a:noFill/>
          <a:ln w="19050" cap="flat" cmpd="sng">
            <a:solidFill>
              <a:schemeClr val="dk2"/>
            </a:solidFill>
            <a:prstDash val="solid"/>
            <a:round/>
            <a:headEnd type="none" w="med" len="med"/>
            <a:tailEnd type="triangle" w="med" len="med"/>
          </a:ln>
        </p:spPr>
      </p:cxnSp>
      <p:sp>
        <p:nvSpPr>
          <p:cNvPr id="1373" name="Google Shape;1373;p66"/>
          <p:cNvSpPr txBox="1"/>
          <p:nvPr/>
        </p:nvSpPr>
        <p:spPr>
          <a:xfrm>
            <a:off x="240631" y="5545922"/>
            <a:ext cx="4956406" cy="29232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400" dirty="0">
                <a:solidFill>
                  <a:srgbClr val="FFFFFF"/>
                </a:solidFill>
              </a:rPr>
              <a:t>Energy storage patents resulting from DOE funding</a:t>
            </a:r>
            <a:endParaRPr sz="1400" dirty="0">
              <a:solidFill>
                <a:srgbClr val="FFFFFF"/>
              </a:solidFill>
            </a:endParaRPr>
          </a:p>
        </p:txBody>
      </p:sp>
      <p:pic>
        <p:nvPicPr>
          <p:cNvPr id="1374" name="Google Shape;1374;p66"/>
          <p:cNvPicPr preferRelativeResize="0"/>
          <p:nvPr/>
        </p:nvPicPr>
        <p:blipFill>
          <a:blip r:embed="rId4">
            <a:alphaModFix/>
          </a:blip>
          <a:stretch>
            <a:fillRect/>
          </a:stretch>
        </p:blipFill>
        <p:spPr>
          <a:xfrm>
            <a:off x="8172199" y="414924"/>
            <a:ext cx="834900" cy="834900"/>
          </a:xfrm>
          <a:prstGeom prst="rect">
            <a:avLst/>
          </a:prstGeom>
          <a:noFill/>
          <a:ln>
            <a:noFill/>
          </a:ln>
        </p:spPr>
      </p:pic>
      <p:sp>
        <p:nvSpPr>
          <p:cNvPr id="11" name="Text Placeholder 6">
            <a:extLst>
              <a:ext uri="{FF2B5EF4-FFF2-40B4-BE49-F238E27FC236}">
                <a16:creationId xmlns:a16="http://schemas.microsoft.com/office/drawing/2014/main" id="{7124382B-A0D8-F946-B312-7B9A7E175BB7}"/>
              </a:ext>
            </a:extLst>
          </p:cNvPr>
          <p:cNvSpPr txBox="1">
            <a:spLocks/>
          </p:cNvSpPr>
          <p:nvPr/>
        </p:nvSpPr>
        <p:spPr>
          <a:xfrm>
            <a:off x="105830" y="6338171"/>
            <a:ext cx="7407726" cy="533668"/>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r>
              <a:rPr lang="en-US" sz="1600" kern="0" dirty="0">
                <a:solidFill>
                  <a:schemeClr val="bg1">
                    <a:lumMod val="50000"/>
                  </a:schemeClr>
                </a:solidFill>
              </a:rPr>
              <a:t>RMI Research</a:t>
            </a:r>
          </a:p>
        </p:txBody>
      </p:sp>
    </p:spTree>
    <p:extLst>
      <p:ext uri="{BB962C8B-B14F-4D97-AF65-F5344CB8AC3E}">
        <p14:creationId xmlns:p14="http://schemas.microsoft.com/office/powerpoint/2010/main" val="2061424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cxnSp>
        <p:nvCxnSpPr>
          <p:cNvPr id="1402" name="Google Shape;1402;p67"/>
          <p:cNvCxnSpPr>
            <a:cxnSpLocks/>
            <a:stCxn id="1403" idx="2"/>
            <a:endCxn id="1385" idx="0"/>
          </p:cNvCxnSpPr>
          <p:nvPr/>
        </p:nvCxnSpPr>
        <p:spPr>
          <a:xfrm flipH="1">
            <a:off x="3152946" y="2435084"/>
            <a:ext cx="243733" cy="2895513"/>
          </a:xfrm>
          <a:prstGeom prst="straightConnector1">
            <a:avLst/>
          </a:prstGeom>
          <a:noFill/>
          <a:ln w="38100" cap="flat" cmpd="sng">
            <a:solidFill>
              <a:srgbClr val="A4C2DA"/>
            </a:solidFill>
            <a:prstDash val="dash"/>
            <a:round/>
            <a:headEnd type="none" w="med" len="med"/>
            <a:tailEnd type="triangle" w="med" len="med"/>
          </a:ln>
        </p:spPr>
      </p:cxnSp>
      <p:cxnSp>
        <p:nvCxnSpPr>
          <p:cNvPr id="1404" name="Google Shape;1404;p67"/>
          <p:cNvCxnSpPr>
            <a:stCxn id="1400" idx="2"/>
            <a:endCxn id="1385" idx="0"/>
          </p:cNvCxnSpPr>
          <p:nvPr/>
        </p:nvCxnSpPr>
        <p:spPr>
          <a:xfrm flipH="1">
            <a:off x="3152946" y="1376563"/>
            <a:ext cx="1332319" cy="3954034"/>
          </a:xfrm>
          <a:prstGeom prst="straightConnector1">
            <a:avLst/>
          </a:prstGeom>
          <a:noFill/>
          <a:ln w="38100" cap="flat" cmpd="sng">
            <a:solidFill>
              <a:schemeClr val="dk2"/>
            </a:solidFill>
            <a:prstDash val="dash"/>
            <a:round/>
            <a:headEnd type="none" w="med" len="med"/>
            <a:tailEnd type="triangle" w="med" len="med"/>
          </a:ln>
        </p:spPr>
      </p:cxnSp>
      <p:cxnSp>
        <p:nvCxnSpPr>
          <p:cNvPr id="1380" name="Google Shape;1380;p67"/>
          <p:cNvCxnSpPr>
            <a:stCxn id="1381" idx="2"/>
            <a:endCxn id="1382" idx="0"/>
          </p:cNvCxnSpPr>
          <p:nvPr/>
        </p:nvCxnSpPr>
        <p:spPr>
          <a:xfrm flipH="1">
            <a:off x="2212168" y="1375796"/>
            <a:ext cx="3654561" cy="3030744"/>
          </a:xfrm>
          <a:prstGeom prst="straightConnector1">
            <a:avLst/>
          </a:prstGeom>
          <a:noFill/>
          <a:ln w="38100" cap="flat" cmpd="sng">
            <a:solidFill>
              <a:schemeClr val="dk2"/>
            </a:solidFill>
            <a:prstDash val="dash"/>
            <a:round/>
            <a:headEnd type="none" w="med" len="med"/>
            <a:tailEnd type="triangle" w="med" len="med"/>
          </a:ln>
        </p:spPr>
      </p:cxnSp>
      <p:sp>
        <p:nvSpPr>
          <p:cNvPr id="1384" name="Google Shape;1384;p67"/>
          <p:cNvSpPr txBox="1">
            <a:spLocks noGrp="1"/>
          </p:cNvSpPr>
          <p:nvPr>
            <p:ph type="title"/>
          </p:nvPr>
        </p:nvSpPr>
        <p:spPr>
          <a:xfrm>
            <a:off x="0" y="151130"/>
            <a:ext cx="8973850" cy="30504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dirty="0"/>
              <a:t>#3 - A diverse array of players have invested or forged strategic alliances with companies working on alternative battery technologies</a:t>
            </a:r>
            <a:endParaRPr sz="2400" dirty="0"/>
          </a:p>
        </p:txBody>
      </p:sp>
      <p:sp>
        <p:nvSpPr>
          <p:cNvPr id="1382" name="Google Shape;1382;p67"/>
          <p:cNvSpPr/>
          <p:nvPr/>
        </p:nvSpPr>
        <p:spPr>
          <a:xfrm>
            <a:off x="1625818" y="4406540"/>
            <a:ext cx="1172700" cy="906300"/>
          </a:xfrm>
          <a:prstGeom prst="ellipse">
            <a:avLst/>
          </a:prstGeom>
          <a:solidFill>
            <a:srgbClr val="17375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Arial Narrow"/>
                <a:ea typeface="Arial Narrow"/>
                <a:cs typeface="Arial Narrow"/>
                <a:sym typeface="Arial Narrow"/>
              </a:rPr>
              <a:t>Ionic Materials </a:t>
            </a:r>
            <a:endParaRPr kumimoji="0" sz="1400" b="1" i="0" u="none" strike="noStrike" kern="0" cap="none" spc="0" normalizeH="0" baseline="0" noProof="0">
              <a:ln>
                <a:noFill/>
              </a:ln>
              <a:solidFill>
                <a:srgbClr val="FFFFFF"/>
              </a:solidFill>
              <a:effectLst/>
              <a:uLnTx/>
              <a:uFillTx/>
              <a:latin typeface="Arial Narrow"/>
              <a:ea typeface="Arial Narrow"/>
              <a:cs typeface="Arial Narrow"/>
              <a:sym typeface="Arial Narrow"/>
            </a:endParaRPr>
          </a:p>
        </p:txBody>
      </p:sp>
      <p:sp>
        <p:nvSpPr>
          <p:cNvPr id="1385" name="Google Shape;1385;p67"/>
          <p:cNvSpPr/>
          <p:nvPr/>
        </p:nvSpPr>
        <p:spPr>
          <a:xfrm>
            <a:off x="2566596" y="5330597"/>
            <a:ext cx="1172700" cy="906300"/>
          </a:xfrm>
          <a:prstGeom prst="ellipse">
            <a:avLst/>
          </a:prstGeom>
          <a:solidFill>
            <a:srgbClr val="17375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Arial Narrow"/>
                <a:ea typeface="Arial Narrow"/>
                <a:cs typeface="Arial Narrow"/>
                <a:sym typeface="Arial Narrow"/>
              </a:rPr>
              <a:t>Solid Power </a:t>
            </a:r>
            <a:endParaRPr kumimoji="0" sz="1400" b="1" i="0" u="none" strike="noStrike" kern="0" cap="none" spc="0" normalizeH="0" baseline="0" noProof="0">
              <a:ln>
                <a:noFill/>
              </a:ln>
              <a:solidFill>
                <a:srgbClr val="FFFFFF"/>
              </a:solidFill>
              <a:effectLst/>
              <a:uLnTx/>
              <a:uFillTx/>
              <a:latin typeface="Arial Narrow"/>
              <a:ea typeface="Arial Narrow"/>
              <a:cs typeface="Arial Narrow"/>
              <a:sym typeface="Arial Narrow"/>
            </a:endParaRPr>
          </a:p>
        </p:txBody>
      </p:sp>
      <p:sp>
        <p:nvSpPr>
          <p:cNvPr id="1386" name="Google Shape;1386;p67"/>
          <p:cNvSpPr/>
          <p:nvPr/>
        </p:nvSpPr>
        <p:spPr>
          <a:xfrm>
            <a:off x="4493375" y="4413201"/>
            <a:ext cx="1172700" cy="906300"/>
          </a:xfrm>
          <a:prstGeom prst="ellipse">
            <a:avLst/>
          </a:prstGeom>
          <a:solidFill>
            <a:srgbClr val="17375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Arial Narrow"/>
                <a:ea typeface="Arial Narrow"/>
                <a:cs typeface="Arial Narrow"/>
                <a:sym typeface="Arial Narrow"/>
              </a:rPr>
              <a:t>Quantum Scape</a:t>
            </a:r>
            <a:endParaRPr kumimoji="0" sz="1400" b="1" i="0" u="none" strike="noStrike" kern="0" cap="none" spc="0" normalizeH="0" baseline="0" noProof="0">
              <a:ln>
                <a:noFill/>
              </a:ln>
              <a:solidFill>
                <a:srgbClr val="FFFFFF"/>
              </a:solidFill>
              <a:effectLst/>
              <a:uLnTx/>
              <a:uFillTx/>
              <a:latin typeface="Arial Narrow"/>
              <a:ea typeface="Arial Narrow"/>
              <a:cs typeface="Arial Narrow"/>
              <a:sym typeface="Arial Narrow"/>
            </a:endParaRPr>
          </a:p>
        </p:txBody>
      </p:sp>
      <p:sp>
        <p:nvSpPr>
          <p:cNvPr id="1387" name="Google Shape;1387;p67"/>
          <p:cNvSpPr/>
          <p:nvPr/>
        </p:nvSpPr>
        <p:spPr>
          <a:xfrm>
            <a:off x="5333135" y="5326162"/>
            <a:ext cx="1172700" cy="906300"/>
          </a:xfrm>
          <a:prstGeom prst="ellipse">
            <a:avLst/>
          </a:prstGeom>
          <a:solidFill>
            <a:srgbClr val="17375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Arial Narrow"/>
                <a:ea typeface="Arial Narrow"/>
                <a:cs typeface="Arial Narrow"/>
                <a:sym typeface="Arial Narrow"/>
              </a:rPr>
              <a:t>Sakti3</a:t>
            </a:r>
            <a:endParaRPr kumimoji="0" sz="1400" b="1" i="0" u="none" strike="noStrike" kern="0" cap="none" spc="0" normalizeH="0" baseline="0" noProof="0">
              <a:ln>
                <a:noFill/>
              </a:ln>
              <a:solidFill>
                <a:srgbClr val="FFFFFF"/>
              </a:solidFill>
              <a:effectLst/>
              <a:uLnTx/>
              <a:uFillTx/>
              <a:latin typeface="Arial Narrow"/>
              <a:ea typeface="Arial Narrow"/>
              <a:cs typeface="Arial Narrow"/>
              <a:sym typeface="Arial Narrow"/>
            </a:endParaRPr>
          </a:p>
        </p:txBody>
      </p:sp>
      <p:sp>
        <p:nvSpPr>
          <p:cNvPr id="1388" name="Google Shape;1388;p67"/>
          <p:cNvSpPr/>
          <p:nvPr/>
        </p:nvSpPr>
        <p:spPr>
          <a:xfrm>
            <a:off x="5971371" y="4398642"/>
            <a:ext cx="1172700" cy="906300"/>
          </a:xfrm>
          <a:prstGeom prst="ellipse">
            <a:avLst/>
          </a:prstGeom>
          <a:solidFill>
            <a:srgbClr val="17375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Arial Narrow"/>
                <a:ea typeface="Arial Narrow"/>
                <a:cs typeface="Arial Narrow"/>
                <a:sym typeface="Arial Narrow"/>
              </a:rPr>
              <a:t>Seeo</a:t>
            </a:r>
            <a:endParaRPr kumimoji="0" sz="1400" b="1" i="0" u="none" strike="noStrike" kern="0" cap="none" spc="0" normalizeH="0" baseline="0" noProof="0">
              <a:ln>
                <a:noFill/>
              </a:ln>
              <a:solidFill>
                <a:srgbClr val="FFFFFF"/>
              </a:solidFill>
              <a:effectLst/>
              <a:uLnTx/>
              <a:uFillTx/>
              <a:latin typeface="Arial Narrow"/>
              <a:ea typeface="Arial Narrow"/>
              <a:cs typeface="Arial Narrow"/>
              <a:sym typeface="Arial Narrow"/>
            </a:endParaRPr>
          </a:p>
        </p:txBody>
      </p:sp>
      <p:sp>
        <p:nvSpPr>
          <p:cNvPr id="1389" name="Google Shape;1389;p67"/>
          <p:cNvSpPr/>
          <p:nvPr/>
        </p:nvSpPr>
        <p:spPr>
          <a:xfrm>
            <a:off x="3985650" y="5326162"/>
            <a:ext cx="1172700" cy="906300"/>
          </a:xfrm>
          <a:prstGeom prst="ellipse">
            <a:avLst/>
          </a:prstGeom>
          <a:solidFill>
            <a:srgbClr val="17375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Arial Narrow"/>
                <a:ea typeface="Arial Narrow"/>
                <a:cs typeface="Arial Narrow"/>
                <a:sym typeface="Arial Narrow"/>
              </a:rPr>
              <a:t>Sila Tech</a:t>
            </a:r>
            <a:endParaRPr kumimoji="0" sz="1400" b="1" i="0" u="none" strike="noStrike" kern="0" cap="none" spc="0" normalizeH="0" baseline="0" noProof="0">
              <a:ln>
                <a:noFill/>
              </a:ln>
              <a:solidFill>
                <a:srgbClr val="FFFFFF"/>
              </a:solidFill>
              <a:effectLst/>
              <a:uLnTx/>
              <a:uFillTx/>
              <a:latin typeface="Arial Narrow"/>
              <a:ea typeface="Arial Narrow"/>
              <a:cs typeface="Arial Narrow"/>
              <a:sym typeface="Arial Narrow"/>
            </a:endParaRPr>
          </a:p>
        </p:txBody>
      </p:sp>
      <p:sp>
        <p:nvSpPr>
          <p:cNvPr id="1390" name="Google Shape;1390;p67"/>
          <p:cNvSpPr/>
          <p:nvPr/>
        </p:nvSpPr>
        <p:spPr>
          <a:xfrm>
            <a:off x="7560130" y="4406540"/>
            <a:ext cx="1172700" cy="906300"/>
          </a:xfrm>
          <a:prstGeom prst="ellipse">
            <a:avLst/>
          </a:prstGeom>
          <a:solidFill>
            <a:srgbClr val="17375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Narrow"/>
                <a:ea typeface="Arial Narrow"/>
                <a:cs typeface="Arial Narrow"/>
                <a:sym typeface="Arial Narrow"/>
              </a:rPr>
              <a:t>Sonnen</a:t>
            </a:r>
            <a:endParaRPr kumimoji="0" sz="1400" b="1" i="0" u="none" strike="noStrike" kern="0" cap="none" spc="0" normalizeH="0" baseline="0" noProof="0" dirty="0">
              <a:ln>
                <a:noFill/>
              </a:ln>
              <a:solidFill>
                <a:srgbClr val="FFFFFF"/>
              </a:solidFill>
              <a:effectLst/>
              <a:uLnTx/>
              <a:uFillTx/>
              <a:latin typeface="Arial Narrow"/>
              <a:ea typeface="Arial Narrow"/>
              <a:cs typeface="Arial Narrow"/>
              <a:sym typeface="Arial Narrow"/>
            </a:endParaRPr>
          </a:p>
        </p:txBody>
      </p:sp>
      <p:sp>
        <p:nvSpPr>
          <p:cNvPr id="1391" name="Google Shape;1391;p67"/>
          <p:cNvSpPr/>
          <p:nvPr/>
        </p:nvSpPr>
        <p:spPr>
          <a:xfrm>
            <a:off x="273029" y="4398642"/>
            <a:ext cx="1172700" cy="906300"/>
          </a:xfrm>
          <a:prstGeom prst="ellipse">
            <a:avLst/>
          </a:prstGeom>
          <a:solidFill>
            <a:srgbClr val="17375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Narrow"/>
                <a:ea typeface="Arial Narrow"/>
                <a:cs typeface="Arial Narrow"/>
                <a:sym typeface="Arial Narrow"/>
              </a:rPr>
              <a:t>eos</a:t>
            </a:r>
            <a:endParaRPr kumimoji="0" sz="1400" b="1" i="0" u="none" strike="noStrike" kern="0" cap="none" spc="0" normalizeH="0" baseline="0" noProof="0" dirty="0">
              <a:ln>
                <a:noFill/>
              </a:ln>
              <a:solidFill>
                <a:srgbClr val="FFFFFF"/>
              </a:solidFill>
              <a:effectLst/>
              <a:uLnTx/>
              <a:uFillTx/>
              <a:latin typeface="Arial Narrow"/>
              <a:ea typeface="Arial Narrow"/>
              <a:cs typeface="Arial Narrow"/>
              <a:sym typeface="Arial Narrow"/>
            </a:endParaRPr>
          </a:p>
        </p:txBody>
      </p:sp>
      <p:sp>
        <p:nvSpPr>
          <p:cNvPr id="1392" name="Google Shape;1392;p67"/>
          <p:cNvSpPr/>
          <p:nvPr/>
        </p:nvSpPr>
        <p:spPr>
          <a:xfrm>
            <a:off x="6735032" y="5326162"/>
            <a:ext cx="1172700" cy="906300"/>
          </a:xfrm>
          <a:prstGeom prst="ellipse">
            <a:avLst/>
          </a:prstGeom>
          <a:solidFill>
            <a:srgbClr val="17375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Arial Narrow"/>
                <a:ea typeface="Arial Narrow"/>
                <a:cs typeface="Arial Narrow"/>
                <a:sym typeface="Arial Narrow"/>
              </a:rPr>
              <a:t>Saft </a:t>
            </a:r>
            <a:endParaRPr kumimoji="0" sz="1400" b="1" i="0" u="none" strike="noStrike" kern="0" cap="none" spc="0" normalizeH="0" baseline="0" noProof="0">
              <a:ln>
                <a:noFill/>
              </a:ln>
              <a:solidFill>
                <a:srgbClr val="FFFFFF"/>
              </a:solidFill>
              <a:effectLst/>
              <a:uLnTx/>
              <a:uFillTx/>
              <a:latin typeface="Arial Narrow"/>
              <a:ea typeface="Arial Narrow"/>
              <a:cs typeface="Arial Narrow"/>
              <a:sym typeface="Arial Narrow"/>
            </a:endParaRPr>
          </a:p>
        </p:txBody>
      </p:sp>
      <p:sp>
        <p:nvSpPr>
          <p:cNvPr id="1395" name="Google Shape;1395;p67"/>
          <p:cNvSpPr/>
          <p:nvPr/>
        </p:nvSpPr>
        <p:spPr>
          <a:xfrm>
            <a:off x="1062825" y="624953"/>
            <a:ext cx="1319100" cy="751500"/>
          </a:xfrm>
          <a:prstGeom prst="trapezoid">
            <a:avLst>
              <a:gd name="adj" fmla="val 25000"/>
            </a:avLst>
          </a:prstGeom>
          <a:solidFill>
            <a:srgbClr val="C2C1BA"/>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Narrow"/>
                <a:ea typeface="Arial Narrow"/>
                <a:cs typeface="Arial Narrow"/>
                <a:sym typeface="Arial Narrow"/>
              </a:rPr>
              <a:t>VW</a:t>
            </a:r>
            <a:endParaRPr kumimoji="0" sz="1400" b="1" i="0" u="none" strike="noStrike" kern="0" cap="none" spc="0" normalizeH="0" baseline="0" noProof="0">
              <a:ln>
                <a:noFill/>
              </a:ln>
              <a:solidFill>
                <a:srgbClr val="000000"/>
              </a:solidFill>
              <a:effectLst/>
              <a:uLnTx/>
              <a:uFillTx/>
              <a:latin typeface="Arial Narrow"/>
              <a:ea typeface="Arial Narrow"/>
              <a:cs typeface="Arial Narrow"/>
              <a:sym typeface="Arial Narrow"/>
            </a:endParaRPr>
          </a:p>
        </p:txBody>
      </p:sp>
      <p:sp>
        <p:nvSpPr>
          <p:cNvPr id="1396" name="Google Shape;1396;p67"/>
          <p:cNvSpPr/>
          <p:nvPr/>
        </p:nvSpPr>
        <p:spPr>
          <a:xfrm>
            <a:off x="2444264" y="624960"/>
            <a:ext cx="1319100" cy="751500"/>
          </a:xfrm>
          <a:prstGeom prst="trapezoid">
            <a:avLst>
              <a:gd name="adj" fmla="val 25000"/>
            </a:avLst>
          </a:prstGeom>
          <a:solidFill>
            <a:srgbClr val="C2C1BA"/>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Narrow"/>
                <a:ea typeface="Arial Narrow"/>
                <a:cs typeface="Arial Narrow"/>
                <a:sym typeface="Arial Narrow"/>
              </a:rPr>
              <a:t>BMW</a:t>
            </a:r>
            <a:endParaRPr kumimoji="0" sz="1400" b="1" i="0" u="none" strike="noStrike" kern="0" cap="none" spc="0" normalizeH="0" baseline="0" noProof="0">
              <a:ln>
                <a:noFill/>
              </a:ln>
              <a:solidFill>
                <a:srgbClr val="000000"/>
              </a:solidFill>
              <a:effectLst/>
              <a:uLnTx/>
              <a:uFillTx/>
              <a:latin typeface="Arial Narrow"/>
              <a:ea typeface="Arial Narrow"/>
              <a:cs typeface="Arial Narrow"/>
              <a:sym typeface="Arial Narrow"/>
            </a:endParaRPr>
          </a:p>
        </p:txBody>
      </p:sp>
      <p:sp>
        <p:nvSpPr>
          <p:cNvPr id="1381" name="Google Shape;1381;p67"/>
          <p:cNvSpPr/>
          <p:nvPr/>
        </p:nvSpPr>
        <p:spPr>
          <a:xfrm>
            <a:off x="5207179" y="624296"/>
            <a:ext cx="1319100" cy="751500"/>
          </a:xfrm>
          <a:prstGeom prst="trapezoid">
            <a:avLst>
              <a:gd name="adj" fmla="val 25000"/>
            </a:avLst>
          </a:prstGeom>
          <a:solidFill>
            <a:srgbClr val="C2C1BA"/>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Narrow"/>
                <a:ea typeface="Arial Narrow"/>
                <a:cs typeface="Arial Narrow"/>
                <a:sym typeface="Arial Narrow"/>
              </a:rPr>
              <a:t>Dyson</a:t>
            </a:r>
            <a:endParaRPr kumimoji="0" sz="1400" b="1" i="0" u="none" strike="noStrike" kern="0" cap="none" spc="0" normalizeH="0" baseline="0" noProof="0">
              <a:ln>
                <a:noFill/>
              </a:ln>
              <a:solidFill>
                <a:srgbClr val="000000"/>
              </a:solidFill>
              <a:effectLst/>
              <a:uLnTx/>
              <a:uFillTx/>
              <a:latin typeface="Arial Narrow"/>
              <a:ea typeface="Arial Narrow"/>
              <a:cs typeface="Arial Narrow"/>
              <a:sym typeface="Arial Narrow"/>
            </a:endParaRPr>
          </a:p>
        </p:txBody>
      </p:sp>
      <p:cxnSp>
        <p:nvCxnSpPr>
          <p:cNvPr id="1399" name="Google Shape;1399;p67"/>
          <p:cNvCxnSpPr>
            <a:stCxn id="1398" idx="2"/>
            <a:endCxn id="1392" idx="0"/>
          </p:cNvCxnSpPr>
          <p:nvPr/>
        </p:nvCxnSpPr>
        <p:spPr>
          <a:xfrm flipH="1">
            <a:off x="7321382" y="2382362"/>
            <a:ext cx="10669" cy="2943800"/>
          </a:xfrm>
          <a:prstGeom prst="straightConnector1">
            <a:avLst/>
          </a:prstGeom>
          <a:noFill/>
          <a:ln w="38100" cap="flat" cmpd="sng">
            <a:solidFill>
              <a:srgbClr val="79B833"/>
            </a:solidFill>
            <a:prstDash val="solid"/>
            <a:round/>
            <a:headEnd type="none" w="med" len="med"/>
            <a:tailEnd type="triangle" w="med" len="med"/>
          </a:ln>
        </p:spPr>
      </p:cxnSp>
      <p:sp>
        <p:nvSpPr>
          <p:cNvPr id="1400" name="Google Shape;1400;p67"/>
          <p:cNvSpPr/>
          <p:nvPr/>
        </p:nvSpPr>
        <p:spPr>
          <a:xfrm>
            <a:off x="3825715" y="625063"/>
            <a:ext cx="1319100" cy="751500"/>
          </a:xfrm>
          <a:prstGeom prst="trapezoid">
            <a:avLst>
              <a:gd name="adj" fmla="val 25000"/>
            </a:avLst>
          </a:prstGeom>
          <a:solidFill>
            <a:srgbClr val="C2C1BA"/>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Narrow"/>
                <a:ea typeface="Arial Narrow"/>
                <a:cs typeface="Arial Narrow"/>
                <a:sym typeface="Arial Narrow"/>
              </a:rPr>
              <a:t>Hyundai </a:t>
            </a:r>
            <a:endParaRPr kumimoji="0" sz="1400" b="1" i="0" u="none" strike="noStrike" kern="0" cap="none" spc="0" normalizeH="0" baseline="0" noProof="0">
              <a:ln>
                <a:noFill/>
              </a:ln>
              <a:solidFill>
                <a:srgbClr val="000000"/>
              </a:solidFill>
              <a:effectLst/>
              <a:uLnTx/>
              <a:uFillTx/>
              <a:latin typeface="Arial Narrow"/>
              <a:ea typeface="Arial Narrow"/>
              <a:cs typeface="Arial Narrow"/>
              <a:sym typeface="Arial Narrow"/>
            </a:endParaRPr>
          </a:p>
        </p:txBody>
      </p:sp>
      <p:cxnSp>
        <p:nvCxnSpPr>
          <p:cNvPr id="1401" name="Google Shape;1401;p67"/>
          <p:cNvCxnSpPr>
            <a:stCxn id="1400" idx="2"/>
            <a:endCxn id="1382" idx="0"/>
          </p:cNvCxnSpPr>
          <p:nvPr/>
        </p:nvCxnSpPr>
        <p:spPr>
          <a:xfrm flipH="1">
            <a:off x="2212168" y="1376563"/>
            <a:ext cx="2273097" cy="3029977"/>
          </a:xfrm>
          <a:prstGeom prst="straightConnector1">
            <a:avLst/>
          </a:prstGeom>
          <a:noFill/>
          <a:ln w="38100" cap="flat" cmpd="sng">
            <a:solidFill>
              <a:schemeClr val="dk2"/>
            </a:solidFill>
            <a:prstDash val="dash"/>
            <a:round/>
            <a:headEnd type="none" w="med" len="med"/>
            <a:tailEnd type="triangle" w="med" len="med"/>
          </a:ln>
        </p:spPr>
      </p:cxnSp>
      <p:cxnSp>
        <p:nvCxnSpPr>
          <p:cNvPr id="1405" name="Google Shape;1405;p67"/>
          <p:cNvCxnSpPr>
            <a:stCxn id="1395" idx="2"/>
            <a:endCxn id="1386" idx="0"/>
          </p:cNvCxnSpPr>
          <p:nvPr/>
        </p:nvCxnSpPr>
        <p:spPr>
          <a:xfrm>
            <a:off x="1722375" y="1376453"/>
            <a:ext cx="3357350" cy="3036748"/>
          </a:xfrm>
          <a:prstGeom prst="straightConnector1">
            <a:avLst/>
          </a:prstGeom>
          <a:noFill/>
          <a:ln w="38100" cap="flat" cmpd="sng">
            <a:solidFill>
              <a:schemeClr val="dk2"/>
            </a:solidFill>
            <a:prstDash val="dash"/>
            <a:round/>
            <a:headEnd type="none" w="med" len="med"/>
            <a:tailEnd type="triangle" w="med" len="med"/>
          </a:ln>
        </p:spPr>
      </p:cxnSp>
      <p:cxnSp>
        <p:nvCxnSpPr>
          <p:cNvPr id="1406" name="Google Shape;1406;p67"/>
          <p:cNvCxnSpPr>
            <a:stCxn id="1381" idx="2"/>
            <a:endCxn id="1387" idx="0"/>
          </p:cNvCxnSpPr>
          <p:nvPr/>
        </p:nvCxnSpPr>
        <p:spPr>
          <a:xfrm>
            <a:off x="5866729" y="1375796"/>
            <a:ext cx="52756" cy="3950366"/>
          </a:xfrm>
          <a:prstGeom prst="straightConnector1">
            <a:avLst/>
          </a:prstGeom>
          <a:noFill/>
          <a:ln w="38100" cap="flat" cmpd="sng">
            <a:solidFill>
              <a:schemeClr val="dk2"/>
            </a:solidFill>
            <a:prstDash val="dash"/>
            <a:round/>
            <a:headEnd type="none" w="med" len="med"/>
            <a:tailEnd type="triangle" w="med" len="med"/>
          </a:ln>
        </p:spPr>
      </p:cxnSp>
      <p:cxnSp>
        <p:nvCxnSpPr>
          <p:cNvPr id="1409" name="Google Shape;1409;p67"/>
          <p:cNvCxnSpPr>
            <a:stCxn id="1408" idx="2"/>
            <a:endCxn id="1382" idx="0"/>
          </p:cNvCxnSpPr>
          <p:nvPr/>
        </p:nvCxnSpPr>
        <p:spPr>
          <a:xfrm flipH="1">
            <a:off x="2212168" y="2421571"/>
            <a:ext cx="3883332" cy="1984969"/>
          </a:xfrm>
          <a:prstGeom prst="straightConnector1">
            <a:avLst/>
          </a:prstGeom>
          <a:noFill/>
          <a:ln w="38100" cap="flat" cmpd="sng">
            <a:solidFill>
              <a:srgbClr val="A4C2DA"/>
            </a:solidFill>
            <a:prstDash val="dash"/>
            <a:round/>
            <a:headEnd type="none" w="med" len="med"/>
            <a:tailEnd type="triangle" w="med" len="med"/>
          </a:ln>
        </p:spPr>
      </p:cxnSp>
      <p:cxnSp>
        <p:nvCxnSpPr>
          <p:cNvPr id="1410" name="Google Shape;1410;p67"/>
          <p:cNvCxnSpPr>
            <a:stCxn id="1407" idx="0"/>
            <a:endCxn id="1393" idx="1"/>
          </p:cNvCxnSpPr>
          <p:nvPr/>
        </p:nvCxnSpPr>
        <p:spPr>
          <a:xfrm flipV="1">
            <a:off x="1533396" y="2439944"/>
            <a:ext cx="470425" cy="2886803"/>
          </a:xfrm>
          <a:prstGeom prst="straightConnector1">
            <a:avLst/>
          </a:prstGeom>
          <a:noFill/>
          <a:ln w="38100" cap="flat" cmpd="sng">
            <a:solidFill>
              <a:srgbClr val="A4C2DA"/>
            </a:solidFill>
            <a:prstDash val="dash"/>
            <a:round/>
            <a:headEnd type="triangle" w="med" len="med"/>
            <a:tailEnd type="none" w="med" len="med"/>
          </a:ln>
        </p:spPr>
      </p:cxnSp>
      <p:cxnSp>
        <p:nvCxnSpPr>
          <p:cNvPr id="1411" name="Google Shape;1411;p67"/>
          <p:cNvCxnSpPr>
            <a:stCxn id="1396" idx="2"/>
            <a:endCxn id="1385" idx="0"/>
          </p:cNvCxnSpPr>
          <p:nvPr/>
        </p:nvCxnSpPr>
        <p:spPr>
          <a:xfrm>
            <a:off x="3103814" y="1376460"/>
            <a:ext cx="49132" cy="3954137"/>
          </a:xfrm>
          <a:prstGeom prst="straightConnector1">
            <a:avLst/>
          </a:prstGeom>
          <a:noFill/>
          <a:ln w="38100" cap="flat" cmpd="sng">
            <a:solidFill>
              <a:schemeClr val="dk2"/>
            </a:solidFill>
            <a:prstDash val="dash"/>
            <a:round/>
            <a:headEnd type="none" w="med" len="med"/>
            <a:tailEnd type="triangle" w="med" len="med"/>
          </a:ln>
        </p:spPr>
      </p:cxnSp>
      <p:sp>
        <p:nvSpPr>
          <p:cNvPr id="1412" name="Google Shape;1412;p67"/>
          <p:cNvSpPr/>
          <p:nvPr/>
        </p:nvSpPr>
        <p:spPr>
          <a:xfrm>
            <a:off x="6588632" y="624225"/>
            <a:ext cx="1319100" cy="751500"/>
          </a:xfrm>
          <a:prstGeom prst="trapezoid">
            <a:avLst>
              <a:gd name="adj" fmla="val 25000"/>
            </a:avLst>
          </a:prstGeom>
          <a:solidFill>
            <a:srgbClr val="C2C1BA"/>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Narrow"/>
                <a:ea typeface="Arial Narrow"/>
                <a:cs typeface="Arial Narrow"/>
                <a:sym typeface="Arial Narrow"/>
              </a:rPr>
              <a:t>Bosch </a:t>
            </a:r>
            <a:endParaRPr kumimoji="0" sz="1400" b="1" i="0" u="none" strike="noStrike" kern="0" cap="none" spc="0" normalizeH="0" baseline="0" noProof="0">
              <a:ln>
                <a:noFill/>
              </a:ln>
              <a:solidFill>
                <a:srgbClr val="000000"/>
              </a:solidFill>
              <a:effectLst/>
              <a:uLnTx/>
              <a:uFillTx/>
              <a:latin typeface="Arial Narrow"/>
              <a:ea typeface="Arial Narrow"/>
              <a:cs typeface="Arial Narrow"/>
              <a:sym typeface="Arial Narrow"/>
            </a:endParaRPr>
          </a:p>
        </p:txBody>
      </p:sp>
      <p:cxnSp>
        <p:nvCxnSpPr>
          <p:cNvPr id="1413" name="Google Shape;1413;p67"/>
          <p:cNvCxnSpPr>
            <a:stCxn id="1412" idx="2"/>
            <a:endCxn id="1388" idx="0"/>
          </p:cNvCxnSpPr>
          <p:nvPr/>
        </p:nvCxnSpPr>
        <p:spPr>
          <a:xfrm flipH="1">
            <a:off x="6557721" y="1375725"/>
            <a:ext cx="690461" cy="3022917"/>
          </a:xfrm>
          <a:prstGeom prst="straightConnector1">
            <a:avLst/>
          </a:prstGeom>
          <a:noFill/>
          <a:ln w="38100" cap="flat" cmpd="sng">
            <a:solidFill>
              <a:schemeClr val="dk2"/>
            </a:solidFill>
            <a:prstDash val="dash"/>
            <a:round/>
            <a:headEnd type="none" w="med" len="med"/>
            <a:tailEnd type="triangle" w="med" len="med"/>
          </a:ln>
        </p:spPr>
      </p:cxnSp>
      <p:cxnSp>
        <p:nvCxnSpPr>
          <p:cNvPr id="1416" name="Google Shape;1416;p67"/>
          <p:cNvCxnSpPr>
            <a:cxnSpLocks/>
            <a:stCxn id="1414" idx="3"/>
            <a:endCxn id="1391" idx="0"/>
          </p:cNvCxnSpPr>
          <p:nvPr/>
        </p:nvCxnSpPr>
        <p:spPr>
          <a:xfrm>
            <a:off x="727429" y="2439944"/>
            <a:ext cx="131950" cy="1958698"/>
          </a:xfrm>
          <a:prstGeom prst="straightConnector1">
            <a:avLst/>
          </a:prstGeom>
          <a:noFill/>
          <a:ln w="38100" cap="flat" cmpd="sng">
            <a:solidFill>
              <a:srgbClr val="1578B7"/>
            </a:solidFill>
            <a:prstDash val="solid"/>
            <a:round/>
            <a:headEnd type="none" w="med" len="med"/>
            <a:tailEnd type="triangle" w="med" len="med"/>
          </a:ln>
        </p:spPr>
      </p:cxnSp>
      <p:cxnSp>
        <p:nvCxnSpPr>
          <p:cNvPr id="1418" name="Google Shape;1418;p67"/>
          <p:cNvCxnSpPr>
            <a:stCxn id="1403" idx="2"/>
            <a:endCxn id="1389" idx="0"/>
          </p:cNvCxnSpPr>
          <p:nvPr/>
        </p:nvCxnSpPr>
        <p:spPr>
          <a:xfrm>
            <a:off x="3396679" y="2435084"/>
            <a:ext cx="1175321" cy="2891078"/>
          </a:xfrm>
          <a:prstGeom prst="straightConnector1">
            <a:avLst/>
          </a:prstGeom>
          <a:noFill/>
          <a:ln w="38100" cap="flat" cmpd="sng">
            <a:solidFill>
              <a:srgbClr val="A4C2DA"/>
            </a:solidFill>
            <a:prstDash val="dash"/>
            <a:round/>
            <a:headEnd type="none" w="med" len="med"/>
            <a:tailEnd type="triangle" w="med" len="med"/>
          </a:ln>
        </p:spPr>
      </p:cxnSp>
      <p:sp>
        <p:nvSpPr>
          <p:cNvPr id="1419" name="Google Shape;1419;p67"/>
          <p:cNvSpPr/>
          <p:nvPr/>
        </p:nvSpPr>
        <p:spPr>
          <a:xfrm>
            <a:off x="3019390" y="4314932"/>
            <a:ext cx="1172700" cy="906300"/>
          </a:xfrm>
          <a:prstGeom prst="ellipse">
            <a:avLst/>
          </a:prstGeom>
          <a:solidFill>
            <a:srgbClr val="17375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Arial Narrow"/>
                <a:ea typeface="Arial Narrow"/>
                <a:cs typeface="Arial Narrow"/>
                <a:sym typeface="Arial Narrow"/>
              </a:rPr>
              <a:t>Enevate</a:t>
            </a:r>
            <a:endParaRPr kumimoji="0" sz="1400" b="1" i="0" u="none" strike="noStrike" kern="0" cap="none" spc="0" normalizeH="0" baseline="0" noProof="0">
              <a:ln>
                <a:noFill/>
              </a:ln>
              <a:solidFill>
                <a:srgbClr val="FFFFFF"/>
              </a:solidFill>
              <a:effectLst/>
              <a:uLnTx/>
              <a:uFillTx/>
              <a:latin typeface="Arial Narrow"/>
              <a:ea typeface="Arial Narrow"/>
              <a:cs typeface="Arial Narrow"/>
              <a:sym typeface="Arial Narrow"/>
            </a:endParaRPr>
          </a:p>
        </p:txBody>
      </p:sp>
      <p:cxnSp>
        <p:nvCxnSpPr>
          <p:cNvPr id="1420" name="Google Shape;1420;p67"/>
          <p:cNvCxnSpPr>
            <a:cxnSpLocks/>
            <a:stCxn id="1394" idx="2"/>
            <a:endCxn id="1419" idx="0"/>
          </p:cNvCxnSpPr>
          <p:nvPr/>
        </p:nvCxnSpPr>
        <p:spPr>
          <a:xfrm flipH="1">
            <a:off x="3605740" y="2435084"/>
            <a:ext cx="1159577" cy="1879848"/>
          </a:xfrm>
          <a:prstGeom prst="straightConnector1">
            <a:avLst/>
          </a:prstGeom>
          <a:noFill/>
          <a:ln w="38100" cap="flat" cmpd="sng">
            <a:solidFill>
              <a:srgbClr val="A4C2DA"/>
            </a:solidFill>
            <a:prstDash val="dash"/>
            <a:round/>
            <a:headEnd type="none" w="med" len="med"/>
            <a:tailEnd type="triangle" w="med" len="med"/>
          </a:ln>
        </p:spPr>
      </p:cxnSp>
      <p:sp>
        <p:nvSpPr>
          <p:cNvPr id="4" name="TextBox 3">
            <a:extLst>
              <a:ext uri="{FF2B5EF4-FFF2-40B4-BE49-F238E27FC236}">
                <a16:creationId xmlns:a16="http://schemas.microsoft.com/office/drawing/2014/main" id="{C8F153F2-C422-9A42-B436-2981FAA8E556}"/>
              </a:ext>
            </a:extLst>
          </p:cNvPr>
          <p:cNvSpPr txBox="1"/>
          <p:nvPr/>
        </p:nvSpPr>
        <p:spPr>
          <a:xfrm>
            <a:off x="414338" y="388620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4" name="Google Shape;1414;p67"/>
          <p:cNvSpPr/>
          <p:nvPr/>
        </p:nvSpPr>
        <p:spPr>
          <a:xfrm>
            <a:off x="176908" y="1594402"/>
            <a:ext cx="1101041" cy="845542"/>
          </a:xfrm>
          <a:prstGeom prst="triangle">
            <a:avLst>
              <a:gd name="adj" fmla="val 50000"/>
            </a:avLst>
          </a:prstGeom>
          <a:solidFill>
            <a:srgbClr val="1578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Narrow"/>
                <a:ea typeface="Arial Narrow"/>
                <a:cs typeface="Arial Narrow"/>
                <a:sym typeface="Arial Narrow"/>
              </a:rPr>
              <a:t>NRG</a:t>
            </a:r>
            <a:endParaRPr kumimoji="0" sz="1400" b="1" i="0" u="none" strike="noStrike" kern="0" cap="none" spc="0" normalizeH="0" baseline="0" noProof="0" dirty="0">
              <a:ln>
                <a:noFill/>
              </a:ln>
              <a:solidFill>
                <a:srgbClr val="000000"/>
              </a:solidFill>
              <a:effectLst/>
              <a:uLnTx/>
              <a:uFillTx/>
              <a:latin typeface="Arial Narrow"/>
              <a:ea typeface="Arial Narrow"/>
              <a:cs typeface="Arial Narrow"/>
              <a:sym typeface="Arial Narrow"/>
            </a:endParaRPr>
          </a:p>
        </p:txBody>
      </p:sp>
      <p:sp>
        <p:nvSpPr>
          <p:cNvPr id="1393" name="Google Shape;1393;p67"/>
          <p:cNvSpPr/>
          <p:nvPr/>
        </p:nvSpPr>
        <p:spPr>
          <a:xfrm>
            <a:off x="1417471" y="1641344"/>
            <a:ext cx="1172700" cy="798600"/>
          </a:xfrm>
          <a:prstGeom prst="round2SameRect">
            <a:avLst>
              <a:gd name="adj1" fmla="val 16667"/>
              <a:gd name="adj2" fmla="val 0"/>
            </a:avLst>
          </a:prstGeom>
          <a:solidFill>
            <a:srgbClr val="CC412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Narrow"/>
                <a:ea typeface="Arial Narrow"/>
                <a:cs typeface="Arial Narrow"/>
                <a:sym typeface="Arial Narrow"/>
              </a:rPr>
              <a:t>BEV</a:t>
            </a:r>
            <a:endParaRPr kumimoji="0" sz="1400" b="1" i="0" u="none" strike="noStrike" kern="0" cap="none" spc="0" normalizeH="0" baseline="0" noProof="0" dirty="0">
              <a:ln>
                <a:noFill/>
              </a:ln>
              <a:solidFill>
                <a:srgbClr val="000000"/>
              </a:solidFill>
              <a:effectLst/>
              <a:uLnTx/>
              <a:uFillTx/>
              <a:latin typeface="Arial Narrow"/>
              <a:ea typeface="Arial Narrow"/>
              <a:cs typeface="Arial Narrow"/>
              <a:sym typeface="Arial Narrow"/>
            </a:endParaRPr>
          </a:p>
        </p:txBody>
      </p:sp>
      <p:sp>
        <p:nvSpPr>
          <p:cNvPr id="1403" name="Google Shape;1403;p67"/>
          <p:cNvSpPr/>
          <p:nvPr/>
        </p:nvSpPr>
        <p:spPr>
          <a:xfrm>
            <a:off x="2810329" y="1636484"/>
            <a:ext cx="1172700" cy="798600"/>
          </a:xfrm>
          <a:prstGeom prst="flowChartAlternateProcess">
            <a:avLst/>
          </a:prstGeom>
          <a:solidFill>
            <a:schemeClr val="accent1">
              <a:lumMod val="60000"/>
              <a:lumOff val="40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Narrow"/>
                <a:ea typeface="Arial Narrow"/>
                <a:cs typeface="Arial Narrow"/>
                <a:sym typeface="Arial Narrow"/>
              </a:rPr>
              <a:t>Samsung  </a:t>
            </a:r>
            <a:endParaRPr kumimoji="0" sz="1400" b="1" i="0" u="none" strike="noStrike" kern="0" cap="none" spc="0" normalizeH="0" baseline="0" noProof="0" dirty="0">
              <a:ln>
                <a:noFill/>
              </a:ln>
              <a:solidFill>
                <a:srgbClr val="000000"/>
              </a:solidFill>
              <a:effectLst/>
              <a:uLnTx/>
              <a:uFillTx/>
              <a:latin typeface="Arial Narrow"/>
              <a:ea typeface="Arial Narrow"/>
              <a:cs typeface="Arial Narrow"/>
              <a:sym typeface="Arial Narrow"/>
            </a:endParaRPr>
          </a:p>
        </p:txBody>
      </p:sp>
      <p:sp>
        <p:nvSpPr>
          <p:cNvPr id="1408" name="Google Shape;1408;p67"/>
          <p:cNvSpPr/>
          <p:nvPr/>
        </p:nvSpPr>
        <p:spPr>
          <a:xfrm>
            <a:off x="5509150" y="1622971"/>
            <a:ext cx="1172700" cy="798600"/>
          </a:xfrm>
          <a:prstGeom prst="flowChartAlternateProcess">
            <a:avLst/>
          </a:prstGeom>
          <a:solidFill>
            <a:schemeClr val="accent1">
              <a:lumMod val="60000"/>
              <a:lumOff val="40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Narrow"/>
                <a:ea typeface="Arial Narrow"/>
                <a:cs typeface="Arial Narrow"/>
                <a:sym typeface="Arial Narrow"/>
              </a:rPr>
              <a:t>CATL</a:t>
            </a:r>
            <a:endParaRPr kumimoji="0" sz="1400" b="1" i="0" u="none" strike="noStrike" kern="0" cap="none" spc="0" normalizeH="0" baseline="0" noProof="0">
              <a:ln>
                <a:noFill/>
              </a:ln>
              <a:solidFill>
                <a:srgbClr val="000000"/>
              </a:solidFill>
              <a:effectLst/>
              <a:uLnTx/>
              <a:uFillTx/>
              <a:latin typeface="Arial Narrow"/>
              <a:ea typeface="Arial Narrow"/>
              <a:cs typeface="Arial Narrow"/>
              <a:sym typeface="Arial Narrow"/>
            </a:endParaRPr>
          </a:p>
        </p:txBody>
      </p:sp>
      <p:sp>
        <p:nvSpPr>
          <p:cNvPr id="1394" name="Google Shape;1394;p67"/>
          <p:cNvSpPr/>
          <p:nvPr/>
        </p:nvSpPr>
        <p:spPr>
          <a:xfrm>
            <a:off x="4178967" y="1636484"/>
            <a:ext cx="1172700" cy="798600"/>
          </a:xfrm>
          <a:prstGeom prst="flowChartAlternateProcess">
            <a:avLst/>
          </a:prstGeom>
          <a:solidFill>
            <a:schemeClr val="accent1">
              <a:lumMod val="60000"/>
              <a:lumOff val="40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Narrow"/>
                <a:ea typeface="Arial Narrow"/>
                <a:cs typeface="Arial Narrow"/>
                <a:sym typeface="Arial Narrow"/>
              </a:rPr>
              <a:t>LG</a:t>
            </a:r>
            <a:endParaRPr kumimoji="0" sz="1400" b="1" i="0" u="none" strike="noStrike" kern="0" cap="none" spc="0" normalizeH="0" baseline="0" noProof="0" dirty="0">
              <a:ln>
                <a:noFill/>
              </a:ln>
              <a:solidFill>
                <a:srgbClr val="000000"/>
              </a:solidFill>
              <a:effectLst/>
              <a:uLnTx/>
              <a:uFillTx/>
              <a:latin typeface="Arial Narrow"/>
              <a:ea typeface="Arial Narrow"/>
              <a:cs typeface="Arial Narrow"/>
              <a:sym typeface="Arial Narrow"/>
            </a:endParaRPr>
          </a:p>
        </p:txBody>
      </p:sp>
      <p:sp>
        <p:nvSpPr>
          <p:cNvPr id="1407" name="Google Shape;1407;p67"/>
          <p:cNvSpPr/>
          <p:nvPr/>
        </p:nvSpPr>
        <p:spPr>
          <a:xfrm>
            <a:off x="947046" y="5326747"/>
            <a:ext cx="1172700" cy="906300"/>
          </a:xfrm>
          <a:prstGeom prst="ellipse">
            <a:avLst/>
          </a:prstGeom>
          <a:solidFill>
            <a:srgbClr val="17375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Arial Narrow"/>
                <a:ea typeface="Arial Narrow"/>
                <a:cs typeface="Arial Narrow"/>
                <a:sym typeface="Arial Narrow"/>
              </a:rPr>
              <a:t>Form Energy </a:t>
            </a:r>
            <a:endParaRPr kumimoji="0" sz="1400" b="1" i="0" u="none" strike="noStrike" kern="0" cap="none" spc="0" normalizeH="0" baseline="0" noProof="0">
              <a:ln>
                <a:noFill/>
              </a:ln>
              <a:solidFill>
                <a:srgbClr val="FFFFFF"/>
              </a:solidFill>
              <a:effectLst/>
              <a:uLnTx/>
              <a:uFillTx/>
              <a:latin typeface="Arial Narrow"/>
              <a:ea typeface="Arial Narrow"/>
              <a:cs typeface="Arial Narrow"/>
              <a:sym typeface="Arial Narrow"/>
            </a:endParaRPr>
          </a:p>
        </p:txBody>
      </p:sp>
      <p:sp>
        <p:nvSpPr>
          <p:cNvPr id="1398" name="Google Shape;1398;p67"/>
          <p:cNvSpPr/>
          <p:nvPr/>
        </p:nvSpPr>
        <p:spPr>
          <a:xfrm>
            <a:off x="6798051" y="1589349"/>
            <a:ext cx="1068000" cy="906300"/>
          </a:xfrm>
          <a:prstGeom prst="wave">
            <a:avLst>
              <a:gd name="adj1" fmla="val 12500"/>
              <a:gd name="adj2" fmla="val 0"/>
            </a:avLst>
          </a:prstGeom>
          <a:solidFill>
            <a:srgbClr val="79B833"/>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Narrow"/>
                <a:ea typeface="Arial Narrow"/>
                <a:cs typeface="Arial Narrow"/>
                <a:sym typeface="Arial Narrow"/>
              </a:rPr>
              <a:t>Total Energy</a:t>
            </a:r>
            <a:endParaRPr kumimoji="0" sz="1400" b="1" i="0" u="none" strike="noStrike" kern="0" cap="none" spc="0" normalizeH="0" baseline="0" noProof="0" dirty="0">
              <a:ln>
                <a:noFill/>
              </a:ln>
              <a:solidFill>
                <a:srgbClr val="000000"/>
              </a:solidFill>
              <a:effectLst/>
              <a:uLnTx/>
              <a:uFillTx/>
              <a:latin typeface="Arial Narrow"/>
              <a:ea typeface="Arial Narrow"/>
              <a:cs typeface="Arial Narrow"/>
              <a:sym typeface="Arial Narrow"/>
            </a:endParaRPr>
          </a:p>
        </p:txBody>
      </p:sp>
      <p:sp>
        <p:nvSpPr>
          <p:cNvPr id="58" name="Google Shape;1398;p67">
            <a:extLst>
              <a:ext uri="{FF2B5EF4-FFF2-40B4-BE49-F238E27FC236}">
                <a16:creationId xmlns:a16="http://schemas.microsoft.com/office/drawing/2014/main" id="{E3B569E6-0181-7F46-A08D-848FC8326AD3}"/>
              </a:ext>
            </a:extLst>
          </p:cNvPr>
          <p:cNvSpPr/>
          <p:nvPr/>
        </p:nvSpPr>
        <p:spPr>
          <a:xfrm>
            <a:off x="8019881" y="1636484"/>
            <a:ext cx="1068000" cy="906300"/>
          </a:xfrm>
          <a:prstGeom prst="wave">
            <a:avLst>
              <a:gd name="adj1" fmla="val 12500"/>
              <a:gd name="adj2" fmla="val 0"/>
            </a:avLst>
          </a:prstGeom>
          <a:solidFill>
            <a:srgbClr val="79B833"/>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Narrow"/>
                <a:ea typeface="Arial Narrow"/>
                <a:cs typeface="Arial Narrow"/>
                <a:sym typeface="Arial Narrow"/>
              </a:rPr>
              <a:t>Shell</a:t>
            </a:r>
            <a:endParaRPr kumimoji="0" sz="1400" b="1" i="0" u="none" strike="noStrike" kern="0" cap="none" spc="0" normalizeH="0" baseline="0" noProof="0" dirty="0">
              <a:ln>
                <a:noFill/>
              </a:ln>
              <a:solidFill>
                <a:srgbClr val="000000"/>
              </a:solidFill>
              <a:effectLst/>
              <a:uLnTx/>
              <a:uFillTx/>
              <a:latin typeface="Arial Narrow"/>
              <a:ea typeface="Arial Narrow"/>
              <a:cs typeface="Arial Narrow"/>
              <a:sym typeface="Arial Narrow"/>
            </a:endParaRPr>
          </a:p>
        </p:txBody>
      </p:sp>
      <p:cxnSp>
        <p:nvCxnSpPr>
          <p:cNvPr id="94" name="Google Shape;1399;p67">
            <a:extLst>
              <a:ext uri="{FF2B5EF4-FFF2-40B4-BE49-F238E27FC236}">
                <a16:creationId xmlns:a16="http://schemas.microsoft.com/office/drawing/2014/main" id="{2C7E27CE-C715-0E48-952A-DA54B56E31B6}"/>
              </a:ext>
            </a:extLst>
          </p:cNvPr>
          <p:cNvCxnSpPr>
            <a:cxnSpLocks/>
            <a:stCxn id="58" idx="2"/>
            <a:endCxn id="1390" idx="0"/>
          </p:cNvCxnSpPr>
          <p:nvPr/>
        </p:nvCxnSpPr>
        <p:spPr>
          <a:xfrm flipH="1">
            <a:off x="8146480" y="2429497"/>
            <a:ext cx="407401" cy="1977043"/>
          </a:xfrm>
          <a:prstGeom prst="straightConnector1">
            <a:avLst/>
          </a:prstGeom>
          <a:noFill/>
          <a:ln w="38100" cap="flat" cmpd="sng">
            <a:solidFill>
              <a:srgbClr val="79B833"/>
            </a:solidFill>
            <a:prstDash val="solid"/>
            <a:round/>
            <a:headEnd type="none" w="med" len="med"/>
            <a:tailEnd type="triangle" w="med" len="med"/>
          </a:ln>
        </p:spPr>
      </p:cxnSp>
      <p:sp>
        <p:nvSpPr>
          <p:cNvPr id="101" name="Text Placeholder 6">
            <a:extLst>
              <a:ext uri="{FF2B5EF4-FFF2-40B4-BE49-F238E27FC236}">
                <a16:creationId xmlns:a16="http://schemas.microsoft.com/office/drawing/2014/main" id="{FBA0A3C4-C66B-8B43-84E8-F0857D1BF4F0}"/>
              </a:ext>
            </a:extLst>
          </p:cNvPr>
          <p:cNvSpPr txBox="1">
            <a:spLocks/>
          </p:cNvSpPr>
          <p:nvPr/>
        </p:nvSpPr>
        <p:spPr>
          <a:xfrm>
            <a:off x="105830" y="6338171"/>
            <a:ext cx="7407726" cy="533668"/>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r>
              <a:rPr lang="en-US" sz="1600" kern="0" dirty="0">
                <a:solidFill>
                  <a:schemeClr val="bg1">
                    <a:lumMod val="50000"/>
                  </a:schemeClr>
                </a:solidFill>
              </a:rPr>
              <a:t>RMI Research</a:t>
            </a:r>
          </a:p>
        </p:txBody>
      </p:sp>
    </p:spTree>
    <p:extLst>
      <p:ext uri="{BB962C8B-B14F-4D97-AF65-F5344CB8AC3E}">
        <p14:creationId xmlns:p14="http://schemas.microsoft.com/office/powerpoint/2010/main" val="195474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1479" name="Google Shape;1479;p71"/>
          <p:cNvSpPr txBox="1">
            <a:spLocks noGrp="1"/>
          </p:cNvSpPr>
          <p:nvPr>
            <p:ph type="title"/>
          </p:nvPr>
        </p:nvSpPr>
        <p:spPr>
          <a:xfrm>
            <a:off x="189560" y="254861"/>
            <a:ext cx="8954440" cy="590700"/>
          </a:xfrm>
          <a:prstGeom prst="rect">
            <a:avLst/>
          </a:prstGeom>
        </p:spPr>
        <p:txBody>
          <a:bodyPr spcFirstLastPara="1" wrap="square" lIns="91425" tIns="91425" rIns="91425" bIns="91425" anchor="ctr" anchorCtr="0">
            <a:noAutofit/>
          </a:bodyPr>
          <a:lstStyle/>
          <a:p>
            <a:pPr algn="l"/>
            <a:r>
              <a:rPr lang="en-US" sz="2400" dirty="0"/>
              <a:t>However, unlike solar, a diverse and complementary ecosystem of battery technologies is likely to emerge</a:t>
            </a:r>
          </a:p>
        </p:txBody>
      </p:sp>
      <p:sp>
        <p:nvSpPr>
          <p:cNvPr id="1480" name="Google Shape;1480;p71"/>
          <p:cNvSpPr txBox="1">
            <a:spLocks noGrp="1"/>
          </p:cNvSpPr>
          <p:nvPr>
            <p:ph type="body" idx="1"/>
          </p:nvPr>
        </p:nvSpPr>
        <p:spPr>
          <a:xfrm>
            <a:off x="189560" y="1020725"/>
            <a:ext cx="8686800" cy="5135526"/>
          </a:xfrm>
          <a:prstGeom prst="rect">
            <a:avLst/>
          </a:prstGeom>
        </p:spPr>
        <p:txBody>
          <a:bodyPr spcFirstLastPara="1" wrap="square" lIns="91425" tIns="91425" rIns="91425" bIns="91425" anchor="t" anchorCtr="0">
            <a:noAutofit/>
          </a:bodyPr>
          <a:lstStyle/>
          <a:p>
            <a:pPr marL="285750" indent="-169863"/>
            <a:r>
              <a:rPr lang="en-US" sz="1400" b="1" dirty="0"/>
              <a:t>Scaling largely trumped innovation in solar panels</a:t>
            </a:r>
          </a:p>
          <a:p>
            <a:pPr marL="742950" lvl="1" indent="-169863"/>
            <a:r>
              <a:rPr lang="en-US" dirty="0"/>
              <a:t>Solar piggybacked on engineering and manufacturing developments in the semiconductor and IC industry. Further, emergence of China as the solar manufacturing powerhouse squeezed out competition and innovation in an undifferentiated market</a:t>
            </a:r>
          </a:p>
          <a:p>
            <a:pPr marL="742950" lvl="1" indent="-285750"/>
            <a:endParaRPr lang="en-US" dirty="0"/>
          </a:p>
          <a:p>
            <a:pPr marL="285750" indent="-169863"/>
            <a:r>
              <a:rPr lang="en-US" sz="1400" b="1" dirty="0"/>
              <a:t>But the batteries market is more differentiated because batteries are more closely integrated into the end-uses than solar cells: </a:t>
            </a:r>
            <a:r>
              <a:rPr lang="en-US" sz="1400" dirty="0"/>
              <a:t>Batteries have more diverse attributes (safety, costs and performance), which are valued differently for different use-cases</a:t>
            </a:r>
          </a:p>
          <a:p>
            <a:endParaRPr lang="en-US" sz="1400" dirty="0"/>
          </a:p>
          <a:p>
            <a:r>
              <a:rPr lang="en-US" sz="1400" b="1" dirty="0"/>
              <a:t>Strong incentives support public and private investments in innovation</a:t>
            </a:r>
          </a:p>
          <a:p>
            <a:pPr lvl="1"/>
            <a:r>
              <a:rPr lang="en-US" dirty="0"/>
              <a:t>Industry has an incentive to invest in R&amp;D to maintain competitive edge</a:t>
            </a:r>
          </a:p>
          <a:p>
            <a:pPr lvl="1"/>
            <a:r>
              <a:rPr lang="en-US" dirty="0"/>
              <a:t>Governments need to ensure diverse innovation and localization of the supply chain for reasons around national energy security and economic advantage</a:t>
            </a:r>
          </a:p>
          <a:p>
            <a:pPr lvl="2"/>
            <a:endParaRPr lang="en-US" dirty="0"/>
          </a:p>
          <a:p>
            <a:r>
              <a:rPr lang="en-US" sz="1400" b="1" dirty="0"/>
              <a:t>Further, battery technologies are likely to become integrated in portfolios that optimally deliver the needed energy services</a:t>
            </a:r>
          </a:p>
          <a:p>
            <a:pPr lvl="1"/>
            <a:r>
              <a:rPr lang="en-US" dirty="0"/>
              <a:t>Delayering to match storage technologies with peak shaving requirements</a:t>
            </a:r>
          </a:p>
          <a:p>
            <a:pPr lvl="1"/>
            <a:r>
              <a:rPr lang="en-US" dirty="0"/>
              <a:t>Complementary use of high-power and high-energy batteries in mobility applications to match needs for different attributes during different times in the vehicle’s duty cycle</a:t>
            </a:r>
          </a:p>
        </p:txBody>
      </p:sp>
      <p:sp>
        <p:nvSpPr>
          <p:cNvPr id="1483" name="Google Shape;1483;p71"/>
          <p:cNvSpPr txBox="1">
            <a:spLocks noGrp="1"/>
          </p:cNvSpPr>
          <p:nvPr>
            <p:ph type="body" idx="4"/>
          </p:nvPr>
        </p:nvSpPr>
        <p:spPr>
          <a:xfrm>
            <a:off x="105830" y="6439030"/>
            <a:ext cx="7407600" cy="307800"/>
          </a:xfrm>
          <a:prstGeom prst="rect">
            <a:avLst/>
          </a:prstGeom>
        </p:spPr>
        <p:txBody>
          <a:bodyPr spcFirstLastPara="1" wrap="square" lIns="182875" tIns="91425" rIns="182875" bIns="0" anchor="t" anchorCtr="0">
            <a:noAutofit/>
          </a:bodyPr>
          <a:lstStyle/>
          <a:p>
            <a:pPr marL="0" lvl="0" indent="0" algn="l" rtl="0">
              <a:spcBef>
                <a:spcPts val="280"/>
              </a:spcBef>
              <a:spcAft>
                <a:spcPts val="0"/>
              </a:spcAft>
              <a:buNone/>
            </a:pPr>
            <a:endParaRPr/>
          </a:p>
        </p:txBody>
      </p:sp>
    </p:spTree>
    <p:extLst>
      <p:ext uri="{BB962C8B-B14F-4D97-AF65-F5344CB8AC3E}">
        <p14:creationId xmlns:p14="http://schemas.microsoft.com/office/powerpoint/2010/main" val="7315320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RMI-CWR">
      <a:dk1>
        <a:srgbClr val="00041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RMI-CWR">
      <a:dk1>
        <a:srgbClr val="00041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472</TotalTime>
  <Words>2061</Words>
  <Application>Microsoft Office PowerPoint</Application>
  <PresentationFormat>On-screen Show (4:3)</PresentationFormat>
  <Paragraphs>183</Paragraphs>
  <Slides>15</Slides>
  <Notes>11</Notes>
  <HiddenSlides>0</HiddenSlides>
  <MMClips>0</MMClips>
  <ScaleCrop>false</ScaleCrop>
  <HeadingPairs>
    <vt:vector size="4" baseType="variant">
      <vt:variant>
        <vt:lpstr>Theme</vt:lpstr>
      </vt:variant>
      <vt:variant>
        <vt:i4>3</vt:i4>
      </vt:variant>
      <vt:variant>
        <vt:lpstr>Slide Titles</vt:lpstr>
      </vt:variant>
      <vt:variant>
        <vt:i4>15</vt:i4>
      </vt:variant>
    </vt:vector>
  </HeadingPairs>
  <TitlesOfParts>
    <vt:vector size="18" baseType="lpstr">
      <vt:lpstr>Office Theme</vt:lpstr>
      <vt:lpstr>Custom Design</vt:lpstr>
      <vt:lpstr>2_Custom Design</vt:lpstr>
      <vt:lpstr>Breakthrough Battery Technologies</vt:lpstr>
      <vt:lpstr>Batteries will have a key role in energy systems transformation and a multiplier effect on key sectors of the economy</vt:lpstr>
      <vt:lpstr>Choice of battery chemistry and architectures will have significant effects on product design and infrastructure planning</vt:lpstr>
      <vt:lpstr>There are reasons to believe that these breakthroughs in battery and storage technologies are achievable </vt:lpstr>
      <vt:lpstr>There are reasons to believe that these breakthroughs in battery and storage technologies are achievable </vt:lpstr>
      <vt:lpstr>#2 - Governments are investing in advanced battery technologies, as battery manufacturing emerges as a national energy security priority</vt:lpstr>
      <vt:lpstr>PowerPoint Presentation</vt:lpstr>
      <vt:lpstr>#3 - A diverse array of players have invested or forged strategic alliances with companies working on alternative battery technologies</vt:lpstr>
      <vt:lpstr>However, unlike solar, a diverse and complementary ecosystem of battery technologies is likely to emerge</vt:lpstr>
      <vt:lpstr>New battery technologies will begin to compete with Li-ion</vt:lpstr>
      <vt:lpstr>Beyond price, differentiated performance characteristics are likely to determine battery deployments in various applications</vt:lpstr>
      <vt:lpstr>As costs of solar, wind and storage continue to fall, Clean Energy Portfolios of could outcompete new gas builds</vt:lpstr>
      <vt:lpstr>Key takeaways for regulators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robust battery ecosystem is central to economic growth and energy system transformation</dc:title>
  <dc:creator>Aman Chitkara</dc:creator>
  <cp:lastModifiedBy>Aman Chitkara</cp:lastModifiedBy>
  <cp:revision>37</cp:revision>
  <dcterms:created xsi:type="dcterms:W3CDTF">2019-04-09T10:39:24Z</dcterms:created>
  <dcterms:modified xsi:type="dcterms:W3CDTF">2019-04-11T03:43:46Z</dcterms:modified>
</cp:coreProperties>
</file>